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8"/>
  </p:notesMasterIdLst>
  <p:sldIdLst>
    <p:sldId id="256" r:id="rId2"/>
    <p:sldId id="257" r:id="rId3"/>
    <p:sldId id="259" r:id="rId4"/>
    <p:sldId id="302" r:id="rId5"/>
    <p:sldId id="262" r:id="rId6"/>
    <p:sldId id="261" r:id="rId7"/>
  </p:sldIdLst>
  <p:sldSz cx="9144000" cy="5143500" type="screen16x9"/>
  <p:notesSz cx="6858000" cy="9144000"/>
  <p:embeddedFontLst>
    <p:embeddedFont>
      <p:font typeface="Advent Pro" panose="020B0604020202020204" charset="0"/>
      <p:regular r:id="rId9"/>
      <p:bold r:id="rId10"/>
    </p:embeddedFont>
    <p:embeddedFont>
      <p:font typeface="Bevan" panose="020B0604020202020204" charset="0"/>
      <p:regular r:id="rId11"/>
      <p:italic r:id="rId12"/>
    </p:embeddedFont>
    <p:embeddedFont>
      <p:font typeface="Metrophobic" panose="020B0604020202020204" charset="0"/>
      <p:regular r:id="rId13"/>
    </p:embeddedFont>
    <p:embeddedFont>
      <p:font typeface="Nirmala UI" panose="020B0502040204020203" pitchFamily="34" charset="0"/>
      <p:regular r:id="rId14"/>
      <p:bold r:id="rId15"/>
    </p:embeddedFont>
    <p:embeddedFont>
      <p:font typeface="Nunito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rge Quintui" initials="JQ" lastIdx="1" clrIdx="0">
    <p:extLst>
      <p:ext uri="{19B8F6BF-5375-455C-9EA6-DF929625EA0E}">
        <p15:presenceInfo xmlns:p15="http://schemas.microsoft.com/office/powerpoint/2012/main" userId="5d58e72e977fcd8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A583BA-0620-4C24-B08D-B2582CD81DAD}">
  <a:tblStyle styleId="{F0A583BA-0620-4C24-B08D-B2582CD81D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392" autoAdjust="0"/>
  </p:normalViewPr>
  <p:slideViewPr>
    <p:cSldViewPr snapToGrid="0">
      <p:cViewPr varScale="1">
        <p:scale>
          <a:sx n="98" d="100"/>
          <a:sy n="98" d="100"/>
        </p:scale>
        <p:origin x="1018" y="1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4" name="Google Shape;14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50" dirty="0">
              <a:solidFill>
                <a:srgbClr val="5F7D9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g1009068563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6" name="Google Shape;1986;g1009068563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8" name="Google Shape;2448;g1009068563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9" name="Google Shape;2449;g1009068563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Link para descargar GIT : https://git-scm.com/downloads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8" name="Google Shape;2448;g1009068563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9" name="Google Shape;2449;g1009068563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Link página de GITHUB : https://github.com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3848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9" name="Google Shape;3839;g10112db94b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0" name="Google Shape;3840;g10112db94b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4" name="Google Shape;3474;g10090685637_0_28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5" name="Google Shape;3475;g10090685637_0_28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-7225" y="3940425"/>
            <a:ext cx="9151200" cy="1203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dk2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2235700"/>
            <a:ext cx="4767000" cy="17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49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3911300"/>
            <a:ext cx="4216500" cy="4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 rot="10800000">
            <a:off x="70225" y="3037513"/>
            <a:ext cx="3112513" cy="2049763"/>
            <a:chOff x="5799075" y="163088"/>
            <a:chExt cx="3112513" cy="2049763"/>
          </a:xfrm>
        </p:grpSpPr>
        <p:sp>
          <p:nvSpPr>
            <p:cNvPr id="13" name="Google Shape;13;p2"/>
            <p:cNvSpPr/>
            <p:nvPr/>
          </p:nvSpPr>
          <p:spPr>
            <a:xfrm>
              <a:off x="7327125" y="50260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070838" y="44080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783313" y="1397925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852588" y="25085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661425" y="776825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783325" y="205340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821963" y="16310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006425" y="218425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222300" y="57255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932025" y="49390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007475" y="28745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626650" y="720388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618713" y="163088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774613" y="62655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495063" y="1308725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857588" y="215885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549063" y="1707138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799075" y="33455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12263" y="184275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271188" y="40420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33;p2"/>
          <p:cNvGrpSpPr/>
          <p:nvPr/>
        </p:nvGrpSpPr>
        <p:grpSpPr>
          <a:xfrm>
            <a:off x="5579025" y="163088"/>
            <a:ext cx="3332563" cy="2049763"/>
            <a:chOff x="5579025" y="163088"/>
            <a:chExt cx="3332563" cy="2049763"/>
          </a:xfrm>
        </p:grpSpPr>
        <p:sp>
          <p:nvSpPr>
            <p:cNvPr id="34" name="Google Shape;34;p2"/>
            <p:cNvSpPr/>
            <p:nvPr/>
          </p:nvSpPr>
          <p:spPr>
            <a:xfrm>
              <a:off x="7327125" y="50260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070838" y="44080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783313" y="1397925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852588" y="25085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421113" y="1194875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016175" y="940625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661425" y="776825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783325" y="205340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210325" y="167055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36625" y="1949538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692813" y="1869538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821963" y="16310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006425" y="218425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222300" y="57255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932025" y="49390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007475" y="28745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143763" y="977225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561175" y="1285175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8114863" y="176065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036813" y="1317413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26650" y="720388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618713" y="163088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774613" y="62655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8495063" y="1308725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857588" y="215885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549063" y="1707138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994063" y="1801775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145838" y="1979988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683850" y="1289025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5579025" y="1358975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5983375" y="1506813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920963" y="95565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799075" y="33455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912263" y="184275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632713" y="86645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271188" y="40420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2"/>
          <p:cNvGrpSpPr/>
          <p:nvPr/>
        </p:nvGrpSpPr>
        <p:grpSpPr>
          <a:xfrm rot="10800000" flipH="1">
            <a:off x="5980900" y="3037513"/>
            <a:ext cx="3112513" cy="2049763"/>
            <a:chOff x="5799075" y="163088"/>
            <a:chExt cx="3112513" cy="2049763"/>
          </a:xfrm>
        </p:grpSpPr>
        <p:sp>
          <p:nvSpPr>
            <p:cNvPr id="71" name="Google Shape;71;p2"/>
            <p:cNvSpPr/>
            <p:nvPr/>
          </p:nvSpPr>
          <p:spPr>
            <a:xfrm>
              <a:off x="7327125" y="50260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070838" y="44080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8783313" y="1397925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8852588" y="25085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8661425" y="776825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8783325" y="205340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821963" y="16310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06425" y="218425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7222300" y="57255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932025" y="49390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8007475" y="28745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626650" y="720388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618713" y="163088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774613" y="62655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8495063" y="1308725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8857588" y="215885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8549063" y="1707138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799075" y="33455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12263" y="184275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6271188" y="40420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"/>
          <p:cNvSpPr/>
          <p:nvPr/>
        </p:nvSpPr>
        <p:spPr>
          <a:xfrm flipH="1">
            <a:off x="1248385" y="-182950"/>
            <a:ext cx="8955815" cy="5700036"/>
          </a:xfrm>
          <a:custGeom>
            <a:avLst/>
            <a:gdLst/>
            <a:ahLst/>
            <a:cxnLst/>
            <a:rect l="l" t="t" r="r" b="b"/>
            <a:pathLst>
              <a:path w="351933" h="223992" extrusionOk="0">
                <a:moveTo>
                  <a:pt x="12807" y="9831"/>
                </a:moveTo>
                <a:cubicBezTo>
                  <a:pt x="26104" y="8321"/>
                  <a:pt x="78854" y="-2346"/>
                  <a:pt x="99311" y="7201"/>
                </a:cubicBezTo>
                <a:cubicBezTo>
                  <a:pt x="119768" y="16748"/>
                  <a:pt x="116505" y="57467"/>
                  <a:pt x="135550" y="67111"/>
                </a:cubicBezTo>
                <a:cubicBezTo>
                  <a:pt x="154595" y="76755"/>
                  <a:pt x="194291" y="48165"/>
                  <a:pt x="213579" y="65066"/>
                </a:cubicBezTo>
                <a:cubicBezTo>
                  <a:pt x="232867" y="81968"/>
                  <a:pt x="238273" y="152593"/>
                  <a:pt x="251278" y="168520"/>
                </a:cubicBezTo>
                <a:cubicBezTo>
                  <a:pt x="264283" y="184447"/>
                  <a:pt x="278067" y="153860"/>
                  <a:pt x="291608" y="160630"/>
                </a:cubicBezTo>
                <a:cubicBezTo>
                  <a:pt x="305149" y="167400"/>
                  <a:pt x="326872" y="200911"/>
                  <a:pt x="332522" y="209142"/>
                </a:cubicBezTo>
                <a:cubicBezTo>
                  <a:pt x="338172" y="217374"/>
                  <a:pt x="377040" y="209970"/>
                  <a:pt x="325508" y="210019"/>
                </a:cubicBezTo>
                <a:cubicBezTo>
                  <a:pt x="273976" y="210068"/>
                  <a:pt x="74325" y="241727"/>
                  <a:pt x="23328" y="209434"/>
                </a:cubicBezTo>
                <a:cubicBezTo>
                  <a:pt x="-27668" y="177141"/>
                  <a:pt x="21283" y="49528"/>
                  <a:pt x="19529" y="16261"/>
                </a:cubicBezTo>
                <a:cubicBezTo>
                  <a:pt x="17776" y="-17006"/>
                  <a:pt x="-490" y="11341"/>
                  <a:pt x="12807" y="9831"/>
                </a:cubicBezTo>
                <a:close/>
              </a:path>
            </a:pathLst>
          </a:custGeom>
          <a:solidFill>
            <a:srgbClr val="993FB0">
              <a:alpha val="46220"/>
            </a:srgbClr>
          </a:solidFill>
          <a:ln>
            <a:noFill/>
          </a:ln>
        </p:spPr>
      </p:sp>
      <p:sp>
        <p:nvSpPr>
          <p:cNvPr id="183" name="Google Shape;183;p4"/>
          <p:cNvSpPr/>
          <p:nvPr/>
        </p:nvSpPr>
        <p:spPr>
          <a:xfrm rot="5400000">
            <a:off x="3840575" y="-3482675"/>
            <a:ext cx="728400" cy="8462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grpSp>
        <p:nvGrpSpPr>
          <p:cNvPr id="186" name="Google Shape;186;p4"/>
          <p:cNvGrpSpPr/>
          <p:nvPr/>
        </p:nvGrpSpPr>
        <p:grpSpPr>
          <a:xfrm rot="10800000" flipH="1">
            <a:off x="5966250" y="3037513"/>
            <a:ext cx="3112513" cy="2049763"/>
            <a:chOff x="5799075" y="163088"/>
            <a:chExt cx="3112513" cy="2049763"/>
          </a:xfrm>
        </p:grpSpPr>
        <p:sp>
          <p:nvSpPr>
            <p:cNvPr id="187" name="Google Shape;187;p4"/>
            <p:cNvSpPr/>
            <p:nvPr/>
          </p:nvSpPr>
          <p:spPr>
            <a:xfrm>
              <a:off x="7327125" y="50260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8070838" y="44080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8783313" y="1397925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8852588" y="25085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8661425" y="776825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8783325" y="205340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6821963" y="16310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7006425" y="218425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7222300" y="57255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6932025" y="49390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8007475" y="28745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7626650" y="720388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7618713" y="163088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8774613" y="62655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8495063" y="1308725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8857588" y="215885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8549063" y="1707138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5799075" y="33455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5912263" y="184275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6271188" y="40420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" name="Google Shape;207;p4"/>
          <p:cNvGrpSpPr/>
          <p:nvPr/>
        </p:nvGrpSpPr>
        <p:grpSpPr>
          <a:xfrm flipH="1">
            <a:off x="70225" y="63938"/>
            <a:ext cx="3112513" cy="2049763"/>
            <a:chOff x="5799075" y="163088"/>
            <a:chExt cx="3112513" cy="2049763"/>
          </a:xfrm>
        </p:grpSpPr>
        <p:sp>
          <p:nvSpPr>
            <p:cNvPr id="208" name="Google Shape;208;p4"/>
            <p:cNvSpPr/>
            <p:nvPr/>
          </p:nvSpPr>
          <p:spPr>
            <a:xfrm>
              <a:off x="7327125" y="50260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8070838" y="44080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8783313" y="1397925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8852588" y="25085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8661425" y="776825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8783325" y="205340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6821963" y="16310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7006425" y="218425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7222300" y="57255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6932025" y="49390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8007475" y="28745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8464850" y="339388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7618713" y="163088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8774613" y="62655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8495063" y="1308725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8857588" y="215885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8549063" y="1707138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5799075" y="33455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5912263" y="184275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6271188" y="40420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6"/>
          <p:cNvSpPr/>
          <p:nvPr/>
        </p:nvSpPr>
        <p:spPr>
          <a:xfrm>
            <a:off x="-731746" y="-31468"/>
            <a:ext cx="8798325" cy="5599800"/>
          </a:xfrm>
          <a:custGeom>
            <a:avLst/>
            <a:gdLst/>
            <a:ahLst/>
            <a:cxnLst/>
            <a:rect l="l" t="t" r="r" b="b"/>
            <a:pathLst>
              <a:path w="351933" h="223992" extrusionOk="0">
                <a:moveTo>
                  <a:pt x="12807" y="9831"/>
                </a:moveTo>
                <a:cubicBezTo>
                  <a:pt x="26104" y="8321"/>
                  <a:pt x="78854" y="-2346"/>
                  <a:pt x="99311" y="7201"/>
                </a:cubicBezTo>
                <a:cubicBezTo>
                  <a:pt x="119768" y="16748"/>
                  <a:pt x="116505" y="57467"/>
                  <a:pt x="135550" y="67111"/>
                </a:cubicBezTo>
                <a:cubicBezTo>
                  <a:pt x="154595" y="76755"/>
                  <a:pt x="194291" y="48165"/>
                  <a:pt x="213579" y="65066"/>
                </a:cubicBezTo>
                <a:cubicBezTo>
                  <a:pt x="232867" y="81968"/>
                  <a:pt x="238273" y="152593"/>
                  <a:pt x="251278" y="168520"/>
                </a:cubicBezTo>
                <a:cubicBezTo>
                  <a:pt x="264283" y="184447"/>
                  <a:pt x="278067" y="153860"/>
                  <a:pt x="291608" y="160630"/>
                </a:cubicBezTo>
                <a:cubicBezTo>
                  <a:pt x="305149" y="167400"/>
                  <a:pt x="326872" y="200911"/>
                  <a:pt x="332522" y="209142"/>
                </a:cubicBezTo>
                <a:cubicBezTo>
                  <a:pt x="338172" y="217374"/>
                  <a:pt x="377040" y="209970"/>
                  <a:pt x="325508" y="210019"/>
                </a:cubicBezTo>
                <a:cubicBezTo>
                  <a:pt x="273976" y="210068"/>
                  <a:pt x="74325" y="241727"/>
                  <a:pt x="23328" y="209434"/>
                </a:cubicBezTo>
                <a:cubicBezTo>
                  <a:pt x="-27668" y="177141"/>
                  <a:pt x="21283" y="49528"/>
                  <a:pt x="19529" y="16261"/>
                </a:cubicBezTo>
                <a:cubicBezTo>
                  <a:pt x="17776" y="-17006"/>
                  <a:pt x="-490" y="11341"/>
                  <a:pt x="12807" y="9831"/>
                </a:cubicBezTo>
                <a:close/>
              </a:path>
            </a:pathLst>
          </a:custGeom>
          <a:solidFill>
            <a:srgbClr val="993FB0">
              <a:alpha val="46220"/>
            </a:srgbClr>
          </a:solidFill>
          <a:ln>
            <a:noFill/>
          </a:ln>
        </p:spPr>
      </p:sp>
      <p:sp>
        <p:nvSpPr>
          <p:cNvPr id="278" name="Google Shape;278;p6"/>
          <p:cNvSpPr/>
          <p:nvPr/>
        </p:nvSpPr>
        <p:spPr>
          <a:xfrm rot="5400000">
            <a:off x="3840575" y="-3482675"/>
            <a:ext cx="728400" cy="8462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280" name="Google Shape;280;p6"/>
          <p:cNvGrpSpPr/>
          <p:nvPr/>
        </p:nvGrpSpPr>
        <p:grpSpPr>
          <a:xfrm rot="10800000" flipH="1">
            <a:off x="5980900" y="3037513"/>
            <a:ext cx="3112513" cy="2049763"/>
            <a:chOff x="5799075" y="163088"/>
            <a:chExt cx="3112513" cy="2049763"/>
          </a:xfrm>
        </p:grpSpPr>
        <p:sp>
          <p:nvSpPr>
            <p:cNvPr id="281" name="Google Shape;281;p6"/>
            <p:cNvSpPr/>
            <p:nvPr/>
          </p:nvSpPr>
          <p:spPr>
            <a:xfrm>
              <a:off x="7327125" y="50260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8070838" y="44080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8783313" y="1397925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8852588" y="25085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8661425" y="776825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8783325" y="205340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6821963" y="16310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7006425" y="218425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7222300" y="57255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6932025" y="49390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8007475" y="28745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7626650" y="720388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7618713" y="163088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>
              <a:off x="8774613" y="62655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8495063" y="1308725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8857588" y="215885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8549063" y="1707138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5799075" y="33455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5912263" y="184275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271188" y="40420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" name="Google Shape;301;p6"/>
          <p:cNvGrpSpPr/>
          <p:nvPr/>
        </p:nvGrpSpPr>
        <p:grpSpPr>
          <a:xfrm rot="10800000">
            <a:off x="70225" y="3037513"/>
            <a:ext cx="3112513" cy="2049763"/>
            <a:chOff x="5799075" y="163088"/>
            <a:chExt cx="3112513" cy="2049763"/>
          </a:xfrm>
        </p:grpSpPr>
        <p:sp>
          <p:nvSpPr>
            <p:cNvPr id="302" name="Google Shape;302;p6"/>
            <p:cNvSpPr/>
            <p:nvPr/>
          </p:nvSpPr>
          <p:spPr>
            <a:xfrm>
              <a:off x="7327125" y="50260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8070838" y="44080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8783313" y="1397925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8852588" y="25085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8661425" y="776825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8783325" y="205340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6821963" y="16310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7006425" y="218425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7222300" y="57255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6932025" y="49390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8007475" y="28745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7626650" y="720388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7618713" y="163088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6"/>
            <p:cNvSpPr/>
            <p:nvPr/>
          </p:nvSpPr>
          <p:spPr>
            <a:xfrm>
              <a:off x="8774613" y="62655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8495063" y="1308725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8857588" y="215885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8549063" y="1707138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5799075" y="33455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6"/>
            <p:cNvSpPr/>
            <p:nvPr/>
          </p:nvSpPr>
          <p:spPr>
            <a:xfrm>
              <a:off x="5912263" y="184275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6"/>
            <p:cNvSpPr/>
            <p:nvPr/>
          </p:nvSpPr>
          <p:spPr>
            <a:xfrm>
              <a:off x="6271188" y="40420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" name="Google Shape;322;p6"/>
          <p:cNvGrpSpPr/>
          <p:nvPr/>
        </p:nvGrpSpPr>
        <p:grpSpPr>
          <a:xfrm>
            <a:off x="5980900" y="44563"/>
            <a:ext cx="3112513" cy="2049763"/>
            <a:chOff x="5799075" y="163088"/>
            <a:chExt cx="3112513" cy="2049763"/>
          </a:xfrm>
        </p:grpSpPr>
        <p:sp>
          <p:nvSpPr>
            <p:cNvPr id="323" name="Google Shape;323;p6"/>
            <p:cNvSpPr/>
            <p:nvPr/>
          </p:nvSpPr>
          <p:spPr>
            <a:xfrm>
              <a:off x="7327125" y="50260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8070838" y="44080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8783313" y="1397925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8852588" y="25085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8661425" y="776825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8783325" y="205340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6821963" y="16310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7006425" y="218425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7222300" y="57255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6932025" y="49390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8007475" y="28745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7626650" y="720388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7618713" y="163088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8774613" y="62655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8495063" y="1308725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8857588" y="215885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8549063" y="1707138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5799075" y="33455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5912263" y="184275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6271188" y="40420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9"/>
          <p:cNvSpPr txBox="1">
            <a:spLocks noGrp="1"/>
          </p:cNvSpPr>
          <p:nvPr>
            <p:ph type="title"/>
          </p:nvPr>
        </p:nvSpPr>
        <p:spPr>
          <a:xfrm>
            <a:off x="720000" y="2370300"/>
            <a:ext cx="4447800" cy="8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9" name="Google Shape;499;p9"/>
          <p:cNvSpPr txBox="1">
            <a:spLocks noGrp="1"/>
          </p:cNvSpPr>
          <p:nvPr>
            <p:ph type="subTitle" idx="1"/>
          </p:nvPr>
        </p:nvSpPr>
        <p:spPr>
          <a:xfrm>
            <a:off x="720000" y="3368400"/>
            <a:ext cx="46308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AND_BODY_1"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14"/>
          <p:cNvSpPr txBox="1">
            <a:spLocks noGrp="1"/>
          </p:cNvSpPr>
          <p:nvPr>
            <p:ph type="subTitle" idx="1"/>
          </p:nvPr>
        </p:nvSpPr>
        <p:spPr>
          <a:xfrm>
            <a:off x="1247725" y="2145713"/>
            <a:ext cx="6648600" cy="16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72" name="Google Shape;672;p14"/>
          <p:cNvSpPr txBox="1">
            <a:spLocks noGrp="1"/>
          </p:cNvSpPr>
          <p:nvPr>
            <p:ph type="subTitle" idx="2"/>
          </p:nvPr>
        </p:nvSpPr>
        <p:spPr>
          <a:xfrm>
            <a:off x="1978825" y="3932288"/>
            <a:ext cx="51864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Bevan"/>
              <a:buNone/>
              <a:defRPr sz="2200" b="1"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673" name="Google Shape;673;p14"/>
          <p:cNvGrpSpPr/>
          <p:nvPr/>
        </p:nvGrpSpPr>
        <p:grpSpPr>
          <a:xfrm flipH="1">
            <a:off x="70225" y="138038"/>
            <a:ext cx="3112513" cy="2049763"/>
            <a:chOff x="5799075" y="163088"/>
            <a:chExt cx="3112513" cy="2049763"/>
          </a:xfrm>
        </p:grpSpPr>
        <p:sp>
          <p:nvSpPr>
            <p:cNvPr id="674" name="Google Shape;674;p14"/>
            <p:cNvSpPr/>
            <p:nvPr/>
          </p:nvSpPr>
          <p:spPr>
            <a:xfrm>
              <a:off x="7327125" y="50260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4"/>
            <p:cNvSpPr/>
            <p:nvPr/>
          </p:nvSpPr>
          <p:spPr>
            <a:xfrm>
              <a:off x="8070838" y="44080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4"/>
            <p:cNvSpPr/>
            <p:nvPr/>
          </p:nvSpPr>
          <p:spPr>
            <a:xfrm>
              <a:off x="8783313" y="1397925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4"/>
            <p:cNvSpPr/>
            <p:nvPr/>
          </p:nvSpPr>
          <p:spPr>
            <a:xfrm>
              <a:off x="8852588" y="25085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4"/>
            <p:cNvSpPr/>
            <p:nvPr/>
          </p:nvSpPr>
          <p:spPr>
            <a:xfrm>
              <a:off x="8661425" y="776825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4"/>
            <p:cNvSpPr/>
            <p:nvPr/>
          </p:nvSpPr>
          <p:spPr>
            <a:xfrm>
              <a:off x="8783325" y="205340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4"/>
            <p:cNvSpPr/>
            <p:nvPr/>
          </p:nvSpPr>
          <p:spPr>
            <a:xfrm>
              <a:off x="6821963" y="16310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4"/>
            <p:cNvSpPr/>
            <p:nvPr/>
          </p:nvSpPr>
          <p:spPr>
            <a:xfrm>
              <a:off x="7006425" y="218425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4"/>
            <p:cNvSpPr/>
            <p:nvPr/>
          </p:nvSpPr>
          <p:spPr>
            <a:xfrm>
              <a:off x="7222300" y="57255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4"/>
            <p:cNvSpPr/>
            <p:nvPr/>
          </p:nvSpPr>
          <p:spPr>
            <a:xfrm>
              <a:off x="6932025" y="49390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4"/>
            <p:cNvSpPr/>
            <p:nvPr/>
          </p:nvSpPr>
          <p:spPr>
            <a:xfrm>
              <a:off x="8007475" y="28745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4"/>
            <p:cNvSpPr/>
            <p:nvPr/>
          </p:nvSpPr>
          <p:spPr>
            <a:xfrm>
              <a:off x="7626650" y="720388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7618713" y="163088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8774613" y="62655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4"/>
            <p:cNvSpPr/>
            <p:nvPr/>
          </p:nvSpPr>
          <p:spPr>
            <a:xfrm>
              <a:off x="8495063" y="1308725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4"/>
            <p:cNvSpPr/>
            <p:nvPr/>
          </p:nvSpPr>
          <p:spPr>
            <a:xfrm>
              <a:off x="8857588" y="215885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4"/>
            <p:cNvSpPr/>
            <p:nvPr/>
          </p:nvSpPr>
          <p:spPr>
            <a:xfrm>
              <a:off x="8549063" y="1707138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4"/>
            <p:cNvSpPr/>
            <p:nvPr/>
          </p:nvSpPr>
          <p:spPr>
            <a:xfrm>
              <a:off x="5799075" y="33455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4"/>
            <p:cNvSpPr/>
            <p:nvPr/>
          </p:nvSpPr>
          <p:spPr>
            <a:xfrm>
              <a:off x="5912263" y="184275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4"/>
            <p:cNvSpPr/>
            <p:nvPr/>
          </p:nvSpPr>
          <p:spPr>
            <a:xfrm>
              <a:off x="6271188" y="40420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4" name="Google Shape;694;p14"/>
          <p:cNvGrpSpPr/>
          <p:nvPr/>
        </p:nvGrpSpPr>
        <p:grpSpPr>
          <a:xfrm>
            <a:off x="5980900" y="138038"/>
            <a:ext cx="3112513" cy="2049763"/>
            <a:chOff x="5799075" y="163088"/>
            <a:chExt cx="3112513" cy="2049763"/>
          </a:xfrm>
        </p:grpSpPr>
        <p:sp>
          <p:nvSpPr>
            <p:cNvPr id="695" name="Google Shape;695;p14"/>
            <p:cNvSpPr/>
            <p:nvPr/>
          </p:nvSpPr>
          <p:spPr>
            <a:xfrm>
              <a:off x="7327125" y="50260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4"/>
            <p:cNvSpPr/>
            <p:nvPr/>
          </p:nvSpPr>
          <p:spPr>
            <a:xfrm>
              <a:off x="8070838" y="44080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4"/>
            <p:cNvSpPr/>
            <p:nvPr/>
          </p:nvSpPr>
          <p:spPr>
            <a:xfrm>
              <a:off x="8783313" y="1397925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4"/>
            <p:cNvSpPr/>
            <p:nvPr/>
          </p:nvSpPr>
          <p:spPr>
            <a:xfrm>
              <a:off x="8852588" y="25085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4"/>
            <p:cNvSpPr/>
            <p:nvPr/>
          </p:nvSpPr>
          <p:spPr>
            <a:xfrm>
              <a:off x="8661425" y="776825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4"/>
            <p:cNvSpPr/>
            <p:nvPr/>
          </p:nvSpPr>
          <p:spPr>
            <a:xfrm>
              <a:off x="8783325" y="205340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4"/>
            <p:cNvSpPr/>
            <p:nvPr/>
          </p:nvSpPr>
          <p:spPr>
            <a:xfrm>
              <a:off x="6821963" y="16310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4"/>
            <p:cNvSpPr/>
            <p:nvPr/>
          </p:nvSpPr>
          <p:spPr>
            <a:xfrm>
              <a:off x="7006425" y="218425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4"/>
            <p:cNvSpPr/>
            <p:nvPr/>
          </p:nvSpPr>
          <p:spPr>
            <a:xfrm>
              <a:off x="7222300" y="57255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4"/>
            <p:cNvSpPr/>
            <p:nvPr/>
          </p:nvSpPr>
          <p:spPr>
            <a:xfrm>
              <a:off x="6932025" y="49390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4"/>
            <p:cNvSpPr/>
            <p:nvPr/>
          </p:nvSpPr>
          <p:spPr>
            <a:xfrm>
              <a:off x="8007475" y="28745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4"/>
            <p:cNvSpPr/>
            <p:nvPr/>
          </p:nvSpPr>
          <p:spPr>
            <a:xfrm>
              <a:off x="7626650" y="720388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4"/>
            <p:cNvSpPr/>
            <p:nvPr/>
          </p:nvSpPr>
          <p:spPr>
            <a:xfrm>
              <a:off x="7618713" y="163088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4"/>
            <p:cNvSpPr/>
            <p:nvPr/>
          </p:nvSpPr>
          <p:spPr>
            <a:xfrm>
              <a:off x="8774613" y="62655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4"/>
            <p:cNvSpPr/>
            <p:nvPr/>
          </p:nvSpPr>
          <p:spPr>
            <a:xfrm>
              <a:off x="8495063" y="1308725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4"/>
            <p:cNvSpPr/>
            <p:nvPr/>
          </p:nvSpPr>
          <p:spPr>
            <a:xfrm>
              <a:off x="8857588" y="215885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4"/>
            <p:cNvSpPr/>
            <p:nvPr/>
          </p:nvSpPr>
          <p:spPr>
            <a:xfrm>
              <a:off x="8549063" y="1707138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4"/>
            <p:cNvSpPr/>
            <p:nvPr/>
          </p:nvSpPr>
          <p:spPr>
            <a:xfrm>
              <a:off x="5799075" y="33455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4"/>
            <p:cNvSpPr/>
            <p:nvPr/>
          </p:nvSpPr>
          <p:spPr>
            <a:xfrm>
              <a:off x="5912263" y="184275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4"/>
            <p:cNvSpPr/>
            <p:nvPr/>
          </p:nvSpPr>
          <p:spPr>
            <a:xfrm>
              <a:off x="6271188" y="40420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5" name="Google Shape;715;p14"/>
          <p:cNvSpPr/>
          <p:nvPr/>
        </p:nvSpPr>
        <p:spPr>
          <a:xfrm rot="10800000">
            <a:off x="-3575" y="4227825"/>
            <a:ext cx="9151200" cy="106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dk2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6" name="Google Shape;716;p14"/>
          <p:cNvGrpSpPr/>
          <p:nvPr/>
        </p:nvGrpSpPr>
        <p:grpSpPr>
          <a:xfrm rot="10800000">
            <a:off x="70225" y="3037513"/>
            <a:ext cx="3112513" cy="2049763"/>
            <a:chOff x="5799075" y="163088"/>
            <a:chExt cx="3112513" cy="2049763"/>
          </a:xfrm>
        </p:grpSpPr>
        <p:sp>
          <p:nvSpPr>
            <p:cNvPr id="717" name="Google Shape;717;p14"/>
            <p:cNvSpPr/>
            <p:nvPr/>
          </p:nvSpPr>
          <p:spPr>
            <a:xfrm>
              <a:off x="7327125" y="50260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4"/>
            <p:cNvSpPr/>
            <p:nvPr/>
          </p:nvSpPr>
          <p:spPr>
            <a:xfrm>
              <a:off x="8070838" y="44080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4"/>
            <p:cNvSpPr/>
            <p:nvPr/>
          </p:nvSpPr>
          <p:spPr>
            <a:xfrm>
              <a:off x="8783313" y="1397925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4"/>
            <p:cNvSpPr/>
            <p:nvPr/>
          </p:nvSpPr>
          <p:spPr>
            <a:xfrm>
              <a:off x="8852588" y="25085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4"/>
            <p:cNvSpPr/>
            <p:nvPr/>
          </p:nvSpPr>
          <p:spPr>
            <a:xfrm>
              <a:off x="8661425" y="776825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4"/>
            <p:cNvSpPr/>
            <p:nvPr/>
          </p:nvSpPr>
          <p:spPr>
            <a:xfrm>
              <a:off x="8783325" y="205340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4"/>
            <p:cNvSpPr/>
            <p:nvPr/>
          </p:nvSpPr>
          <p:spPr>
            <a:xfrm>
              <a:off x="6821963" y="16310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4"/>
            <p:cNvSpPr/>
            <p:nvPr/>
          </p:nvSpPr>
          <p:spPr>
            <a:xfrm>
              <a:off x="7006425" y="218425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4"/>
            <p:cNvSpPr/>
            <p:nvPr/>
          </p:nvSpPr>
          <p:spPr>
            <a:xfrm>
              <a:off x="7222300" y="57255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4"/>
            <p:cNvSpPr/>
            <p:nvPr/>
          </p:nvSpPr>
          <p:spPr>
            <a:xfrm>
              <a:off x="6932025" y="49390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4"/>
            <p:cNvSpPr/>
            <p:nvPr/>
          </p:nvSpPr>
          <p:spPr>
            <a:xfrm>
              <a:off x="8007475" y="28745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4"/>
            <p:cNvSpPr/>
            <p:nvPr/>
          </p:nvSpPr>
          <p:spPr>
            <a:xfrm>
              <a:off x="7626650" y="720388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4"/>
            <p:cNvSpPr/>
            <p:nvPr/>
          </p:nvSpPr>
          <p:spPr>
            <a:xfrm>
              <a:off x="7618713" y="163088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4"/>
            <p:cNvSpPr/>
            <p:nvPr/>
          </p:nvSpPr>
          <p:spPr>
            <a:xfrm>
              <a:off x="8774613" y="62655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4"/>
            <p:cNvSpPr/>
            <p:nvPr/>
          </p:nvSpPr>
          <p:spPr>
            <a:xfrm>
              <a:off x="8495063" y="1308725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4"/>
            <p:cNvSpPr/>
            <p:nvPr/>
          </p:nvSpPr>
          <p:spPr>
            <a:xfrm>
              <a:off x="8857588" y="215885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4"/>
            <p:cNvSpPr/>
            <p:nvPr/>
          </p:nvSpPr>
          <p:spPr>
            <a:xfrm>
              <a:off x="8549063" y="1707138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4"/>
            <p:cNvSpPr/>
            <p:nvPr/>
          </p:nvSpPr>
          <p:spPr>
            <a:xfrm>
              <a:off x="5799075" y="33455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4"/>
            <p:cNvSpPr/>
            <p:nvPr/>
          </p:nvSpPr>
          <p:spPr>
            <a:xfrm>
              <a:off x="5912263" y="184275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4"/>
            <p:cNvSpPr/>
            <p:nvPr/>
          </p:nvSpPr>
          <p:spPr>
            <a:xfrm>
              <a:off x="6271188" y="40420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7" name="Google Shape;737;p14"/>
          <p:cNvGrpSpPr/>
          <p:nvPr/>
        </p:nvGrpSpPr>
        <p:grpSpPr>
          <a:xfrm rot="10800000" flipH="1">
            <a:off x="5980900" y="3037513"/>
            <a:ext cx="3112513" cy="2049763"/>
            <a:chOff x="5799075" y="163088"/>
            <a:chExt cx="3112513" cy="2049763"/>
          </a:xfrm>
        </p:grpSpPr>
        <p:sp>
          <p:nvSpPr>
            <p:cNvPr id="738" name="Google Shape;738;p14"/>
            <p:cNvSpPr/>
            <p:nvPr/>
          </p:nvSpPr>
          <p:spPr>
            <a:xfrm>
              <a:off x="7327125" y="50260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4"/>
            <p:cNvSpPr/>
            <p:nvPr/>
          </p:nvSpPr>
          <p:spPr>
            <a:xfrm>
              <a:off x="8070838" y="44080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4"/>
            <p:cNvSpPr/>
            <p:nvPr/>
          </p:nvSpPr>
          <p:spPr>
            <a:xfrm>
              <a:off x="8783313" y="1397925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4"/>
            <p:cNvSpPr/>
            <p:nvPr/>
          </p:nvSpPr>
          <p:spPr>
            <a:xfrm>
              <a:off x="8852588" y="25085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4"/>
            <p:cNvSpPr/>
            <p:nvPr/>
          </p:nvSpPr>
          <p:spPr>
            <a:xfrm>
              <a:off x="8661425" y="776825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4"/>
            <p:cNvSpPr/>
            <p:nvPr/>
          </p:nvSpPr>
          <p:spPr>
            <a:xfrm>
              <a:off x="8783325" y="205340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4"/>
            <p:cNvSpPr/>
            <p:nvPr/>
          </p:nvSpPr>
          <p:spPr>
            <a:xfrm>
              <a:off x="6821963" y="16310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4"/>
            <p:cNvSpPr/>
            <p:nvPr/>
          </p:nvSpPr>
          <p:spPr>
            <a:xfrm>
              <a:off x="7006425" y="218425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4"/>
            <p:cNvSpPr/>
            <p:nvPr/>
          </p:nvSpPr>
          <p:spPr>
            <a:xfrm>
              <a:off x="7222300" y="57255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4"/>
            <p:cNvSpPr/>
            <p:nvPr/>
          </p:nvSpPr>
          <p:spPr>
            <a:xfrm>
              <a:off x="6932025" y="49390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4"/>
            <p:cNvSpPr/>
            <p:nvPr/>
          </p:nvSpPr>
          <p:spPr>
            <a:xfrm>
              <a:off x="8007475" y="28745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4"/>
            <p:cNvSpPr/>
            <p:nvPr/>
          </p:nvSpPr>
          <p:spPr>
            <a:xfrm>
              <a:off x="7626650" y="720388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4"/>
            <p:cNvSpPr/>
            <p:nvPr/>
          </p:nvSpPr>
          <p:spPr>
            <a:xfrm>
              <a:off x="7618713" y="163088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4"/>
            <p:cNvSpPr/>
            <p:nvPr/>
          </p:nvSpPr>
          <p:spPr>
            <a:xfrm>
              <a:off x="8774613" y="62655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4"/>
            <p:cNvSpPr/>
            <p:nvPr/>
          </p:nvSpPr>
          <p:spPr>
            <a:xfrm>
              <a:off x="8495063" y="1308725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4"/>
            <p:cNvSpPr/>
            <p:nvPr/>
          </p:nvSpPr>
          <p:spPr>
            <a:xfrm>
              <a:off x="8857588" y="215885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4"/>
            <p:cNvSpPr/>
            <p:nvPr/>
          </p:nvSpPr>
          <p:spPr>
            <a:xfrm>
              <a:off x="8549063" y="1707138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4"/>
            <p:cNvSpPr/>
            <p:nvPr/>
          </p:nvSpPr>
          <p:spPr>
            <a:xfrm>
              <a:off x="5799075" y="33455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4"/>
            <p:cNvSpPr/>
            <p:nvPr/>
          </p:nvSpPr>
          <p:spPr>
            <a:xfrm>
              <a:off x="5912263" y="184275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4"/>
            <p:cNvSpPr/>
            <p:nvPr/>
          </p:nvSpPr>
          <p:spPr>
            <a:xfrm>
              <a:off x="6271188" y="40420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"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24"/>
          <p:cNvSpPr/>
          <p:nvPr/>
        </p:nvSpPr>
        <p:spPr>
          <a:xfrm>
            <a:off x="-731746" y="-31468"/>
            <a:ext cx="8798325" cy="5599800"/>
          </a:xfrm>
          <a:custGeom>
            <a:avLst/>
            <a:gdLst/>
            <a:ahLst/>
            <a:cxnLst/>
            <a:rect l="l" t="t" r="r" b="b"/>
            <a:pathLst>
              <a:path w="351933" h="223992" extrusionOk="0">
                <a:moveTo>
                  <a:pt x="12807" y="9831"/>
                </a:moveTo>
                <a:cubicBezTo>
                  <a:pt x="26104" y="8321"/>
                  <a:pt x="78854" y="-2346"/>
                  <a:pt x="99311" y="7201"/>
                </a:cubicBezTo>
                <a:cubicBezTo>
                  <a:pt x="119768" y="16748"/>
                  <a:pt x="116505" y="57467"/>
                  <a:pt x="135550" y="67111"/>
                </a:cubicBezTo>
                <a:cubicBezTo>
                  <a:pt x="154595" y="76755"/>
                  <a:pt x="194291" y="48165"/>
                  <a:pt x="213579" y="65066"/>
                </a:cubicBezTo>
                <a:cubicBezTo>
                  <a:pt x="232867" y="81968"/>
                  <a:pt x="238273" y="152593"/>
                  <a:pt x="251278" y="168520"/>
                </a:cubicBezTo>
                <a:cubicBezTo>
                  <a:pt x="264283" y="184447"/>
                  <a:pt x="278067" y="153860"/>
                  <a:pt x="291608" y="160630"/>
                </a:cubicBezTo>
                <a:cubicBezTo>
                  <a:pt x="305149" y="167400"/>
                  <a:pt x="326872" y="200911"/>
                  <a:pt x="332522" y="209142"/>
                </a:cubicBezTo>
                <a:cubicBezTo>
                  <a:pt x="338172" y="217374"/>
                  <a:pt x="377040" y="209970"/>
                  <a:pt x="325508" y="210019"/>
                </a:cubicBezTo>
                <a:cubicBezTo>
                  <a:pt x="273976" y="210068"/>
                  <a:pt x="74325" y="241727"/>
                  <a:pt x="23328" y="209434"/>
                </a:cubicBezTo>
                <a:cubicBezTo>
                  <a:pt x="-27668" y="177141"/>
                  <a:pt x="21283" y="49528"/>
                  <a:pt x="19529" y="16261"/>
                </a:cubicBezTo>
                <a:cubicBezTo>
                  <a:pt x="17776" y="-17006"/>
                  <a:pt x="-490" y="11341"/>
                  <a:pt x="12807" y="9831"/>
                </a:cubicBezTo>
                <a:close/>
              </a:path>
            </a:pathLst>
          </a:custGeom>
          <a:solidFill>
            <a:srgbClr val="993FB0">
              <a:alpha val="46220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"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25"/>
          <p:cNvSpPr/>
          <p:nvPr/>
        </p:nvSpPr>
        <p:spPr>
          <a:xfrm>
            <a:off x="-731746" y="-31468"/>
            <a:ext cx="8798325" cy="5599800"/>
          </a:xfrm>
          <a:custGeom>
            <a:avLst/>
            <a:gdLst/>
            <a:ahLst/>
            <a:cxnLst/>
            <a:rect l="l" t="t" r="r" b="b"/>
            <a:pathLst>
              <a:path w="351933" h="223992" extrusionOk="0">
                <a:moveTo>
                  <a:pt x="12807" y="9831"/>
                </a:moveTo>
                <a:cubicBezTo>
                  <a:pt x="26104" y="8321"/>
                  <a:pt x="78854" y="-2346"/>
                  <a:pt x="99311" y="7201"/>
                </a:cubicBezTo>
                <a:cubicBezTo>
                  <a:pt x="119768" y="16748"/>
                  <a:pt x="116505" y="57467"/>
                  <a:pt x="135550" y="67111"/>
                </a:cubicBezTo>
                <a:cubicBezTo>
                  <a:pt x="154595" y="76755"/>
                  <a:pt x="194291" y="48165"/>
                  <a:pt x="213579" y="65066"/>
                </a:cubicBezTo>
                <a:cubicBezTo>
                  <a:pt x="232867" y="81968"/>
                  <a:pt x="238273" y="152593"/>
                  <a:pt x="251278" y="168520"/>
                </a:cubicBezTo>
                <a:cubicBezTo>
                  <a:pt x="264283" y="184447"/>
                  <a:pt x="278067" y="153860"/>
                  <a:pt x="291608" y="160630"/>
                </a:cubicBezTo>
                <a:cubicBezTo>
                  <a:pt x="305149" y="167400"/>
                  <a:pt x="326872" y="200911"/>
                  <a:pt x="332522" y="209142"/>
                </a:cubicBezTo>
                <a:cubicBezTo>
                  <a:pt x="338172" y="217374"/>
                  <a:pt x="377040" y="209970"/>
                  <a:pt x="325508" y="210019"/>
                </a:cubicBezTo>
                <a:cubicBezTo>
                  <a:pt x="273976" y="210068"/>
                  <a:pt x="74325" y="241727"/>
                  <a:pt x="23328" y="209434"/>
                </a:cubicBezTo>
                <a:cubicBezTo>
                  <a:pt x="-27668" y="177141"/>
                  <a:pt x="21283" y="49528"/>
                  <a:pt x="19529" y="16261"/>
                </a:cubicBezTo>
                <a:cubicBezTo>
                  <a:pt x="17776" y="-17006"/>
                  <a:pt x="-490" y="11341"/>
                  <a:pt x="12807" y="9831"/>
                </a:cubicBezTo>
                <a:close/>
              </a:path>
            </a:pathLst>
          </a:custGeom>
          <a:solidFill>
            <a:srgbClr val="993FB0">
              <a:alpha val="46220"/>
            </a:srgbClr>
          </a:solidFill>
          <a:ln>
            <a:noFill/>
          </a:ln>
        </p:spPr>
      </p:sp>
      <p:grpSp>
        <p:nvGrpSpPr>
          <p:cNvPr id="1362" name="Google Shape;1362;p25"/>
          <p:cNvGrpSpPr/>
          <p:nvPr/>
        </p:nvGrpSpPr>
        <p:grpSpPr>
          <a:xfrm rot="10800000">
            <a:off x="70225" y="3037513"/>
            <a:ext cx="3112513" cy="2049763"/>
            <a:chOff x="5799075" y="163088"/>
            <a:chExt cx="3112513" cy="2049763"/>
          </a:xfrm>
        </p:grpSpPr>
        <p:sp>
          <p:nvSpPr>
            <p:cNvPr id="1363" name="Google Shape;1363;p25"/>
            <p:cNvSpPr/>
            <p:nvPr/>
          </p:nvSpPr>
          <p:spPr>
            <a:xfrm>
              <a:off x="7327125" y="50260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5"/>
            <p:cNvSpPr/>
            <p:nvPr/>
          </p:nvSpPr>
          <p:spPr>
            <a:xfrm>
              <a:off x="8070838" y="44080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5"/>
            <p:cNvSpPr/>
            <p:nvPr/>
          </p:nvSpPr>
          <p:spPr>
            <a:xfrm>
              <a:off x="8783313" y="1397925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5"/>
            <p:cNvSpPr/>
            <p:nvPr/>
          </p:nvSpPr>
          <p:spPr>
            <a:xfrm>
              <a:off x="8852588" y="25085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5"/>
            <p:cNvSpPr/>
            <p:nvPr/>
          </p:nvSpPr>
          <p:spPr>
            <a:xfrm>
              <a:off x="8661425" y="776825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5"/>
            <p:cNvSpPr/>
            <p:nvPr/>
          </p:nvSpPr>
          <p:spPr>
            <a:xfrm>
              <a:off x="8783325" y="205340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5"/>
            <p:cNvSpPr/>
            <p:nvPr/>
          </p:nvSpPr>
          <p:spPr>
            <a:xfrm>
              <a:off x="6821963" y="16310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5"/>
            <p:cNvSpPr/>
            <p:nvPr/>
          </p:nvSpPr>
          <p:spPr>
            <a:xfrm>
              <a:off x="7006425" y="218425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5"/>
            <p:cNvSpPr/>
            <p:nvPr/>
          </p:nvSpPr>
          <p:spPr>
            <a:xfrm>
              <a:off x="7222300" y="57255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5"/>
            <p:cNvSpPr/>
            <p:nvPr/>
          </p:nvSpPr>
          <p:spPr>
            <a:xfrm>
              <a:off x="6932025" y="49390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5"/>
            <p:cNvSpPr/>
            <p:nvPr/>
          </p:nvSpPr>
          <p:spPr>
            <a:xfrm>
              <a:off x="8007475" y="28745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5"/>
            <p:cNvSpPr/>
            <p:nvPr/>
          </p:nvSpPr>
          <p:spPr>
            <a:xfrm>
              <a:off x="7626650" y="720388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5"/>
            <p:cNvSpPr/>
            <p:nvPr/>
          </p:nvSpPr>
          <p:spPr>
            <a:xfrm>
              <a:off x="7618713" y="163088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5"/>
            <p:cNvSpPr/>
            <p:nvPr/>
          </p:nvSpPr>
          <p:spPr>
            <a:xfrm>
              <a:off x="8774613" y="62655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5"/>
            <p:cNvSpPr/>
            <p:nvPr/>
          </p:nvSpPr>
          <p:spPr>
            <a:xfrm>
              <a:off x="8495063" y="1308725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5"/>
            <p:cNvSpPr/>
            <p:nvPr/>
          </p:nvSpPr>
          <p:spPr>
            <a:xfrm>
              <a:off x="8857588" y="215885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5"/>
            <p:cNvSpPr/>
            <p:nvPr/>
          </p:nvSpPr>
          <p:spPr>
            <a:xfrm>
              <a:off x="8549063" y="1707138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5"/>
            <p:cNvSpPr/>
            <p:nvPr/>
          </p:nvSpPr>
          <p:spPr>
            <a:xfrm>
              <a:off x="5799075" y="33455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5"/>
            <p:cNvSpPr/>
            <p:nvPr/>
          </p:nvSpPr>
          <p:spPr>
            <a:xfrm>
              <a:off x="5912263" y="184275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5"/>
            <p:cNvSpPr/>
            <p:nvPr/>
          </p:nvSpPr>
          <p:spPr>
            <a:xfrm>
              <a:off x="6271188" y="40420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3" name="Google Shape;1383;p25"/>
          <p:cNvGrpSpPr/>
          <p:nvPr/>
        </p:nvGrpSpPr>
        <p:grpSpPr>
          <a:xfrm>
            <a:off x="5980900" y="44563"/>
            <a:ext cx="3112513" cy="2049763"/>
            <a:chOff x="5799075" y="163088"/>
            <a:chExt cx="3112513" cy="2049763"/>
          </a:xfrm>
        </p:grpSpPr>
        <p:sp>
          <p:nvSpPr>
            <p:cNvPr id="1384" name="Google Shape;1384;p25"/>
            <p:cNvSpPr/>
            <p:nvPr/>
          </p:nvSpPr>
          <p:spPr>
            <a:xfrm>
              <a:off x="7327125" y="50260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5"/>
            <p:cNvSpPr/>
            <p:nvPr/>
          </p:nvSpPr>
          <p:spPr>
            <a:xfrm>
              <a:off x="8070838" y="44080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5"/>
            <p:cNvSpPr/>
            <p:nvPr/>
          </p:nvSpPr>
          <p:spPr>
            <a:xfrm>
              <a:off x="8783313" y="1397925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5"/>
            <p:cNvSpPr/>
            <p:nvPr/>
          </p:nvSpPr>
          <p:spPr>
            <a:xfrm>
              <a:off x="8852588" y="25085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5"/>
            <p:cNvSpPr/>
            <p:nvPr/>
          </p:nvSpPr>
          <p:spPr>
            <a:xfrm>
              <a:off x="8661425" y="776825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5"/>
            <p:cNvSpPr/>
            <p:nvPr/>
          </p:nvSpPr>
          <p:spPr>
            <a:xfrm>
              <a:off x="8783325" y="205340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5"/>
            <p:cNvSpPr/>
            <p:nvPr/>
          </p:nvSpPr>
          <p:spPr>
            <a:xfrm>
              <a:off x="6821963" y="16310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5"/>
            <p:cNvSpPr/>
            <p:nvPr/>
          </p:nvSpPr>
          <p:spPr>
            <a:xfrm>
              <a:off x="7006425" y="218425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5"/>
            <p:cNvSpPr/>
            <p:nvPr/>
          </p:nvSpPr>
          <p:spPr>
            <a:xfrm>
              <a:off x="7222300" y="57255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5"/>
            <p:cNvSpPr/>
            <p:nvPr/>
          </p:nvSpPr>
          <p:spPr>
            <a:xfrm>
              <a:off x="6932025" y="49390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5"/>
            <p:cNvSpPr/>
            <p:nvPr/>
          </p:nvSpPr>
          <p:spPr>
            <a:xfrm>
              <a:off x="8007475" y="28745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5"/>
            <p:cNvSpPr/>
            <p:nvPr/>
          </p:nvSpPr>
          <p:spPr>
            <a:xfrm>
              <a:off x="7626650" y="720388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5"/>
            <p:cNvSpPr/>
            <p:nvPr/>
          </p:nvSpPr>
          <p:spPr>
            <a:xfrm>
              <a:off x="7618713" y="163088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5"/>
            <p:cNvSpPr/>
            <p:nvPr/>
          </p:nvSpPr>
          <p:spPr>
            <a:xfrm>
              <a:off x="8774613" y="62655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5"/>
            <p:cNvSpPr/>
            <p:nvPr/>
          </p:nvSpPr>
          <p:spPr>
            <a:xfrm>
              <a:off x="8495063" y="1308725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5"/>
            <p:cNvSpPr/>
            <p:nvPr/>
          </p:nvSpPr>
          <p:spPr>
            <a:xfrm>
              <a:off x="8857588" y="215885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5"/>
            <p:cNvSpPr/>
            <p:nvPr/>
          </p:nvSpPr>
          <p:spPr>
            <a:xfrm>
              <a:off x="8549063" y="1707138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5"/>
            <p:cNvSpPr/>
            <p:nvPr/>
          </p:nvSpPr>
          <p:spPr>
            <a:xfrm>
              <a:off x="5799075" y="33455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5"/>
            <p:cNvSpPr/>
            <p:nvPr/>
          </p:nvSpPr>
          <p:spPr>
            <a:xfrm>
              <a:off x="5912263" y="184275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5"/>
            <p:cNvSpPr/>
            <p:nvPr/>
          </p:nvSpPr>
          <p:spPr>
            <a:xfrm>
              <a:off x="6271188" y="40420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4" name="Google Shape;1404;p25"/>
          <p:cNvGrpSpPr/>
          <p:nvPr/>
        </p:nvGrpSpPr>
        <p:grpSpPr>
          <a:xfrm rot="10800000" flipH="1">
            <a:off x="5980900" y="3037513"/>
            <a:ext cx="3112513" cy="2049763"/>
            <a:chOff x="5799075" y="163088"/>
            <a:chExt cx="3112513" cy="2049763"/>
          </a:xfrm>
        </p:grpSpPr>
        <p:sp>
          <p:nvSpPr>
            <p:cNvPr id="1405" name="Google Shape;1405;p25"/>
            <p:cNvSpPr/>
            <p:nvPr/>
          </p:nvSpPr>
          <p:spPr>
            <a:xfrm>
              <a:off x="7327125" y="50260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5"/>
            <p:cNvSpPr/>
            <p:nvPr/>
          </p:nvSpPr>
          <p:spPr>
            <a:xfrm>
              <a:off x="8070838" y="44080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5"/>
            <p:cNvSpPr/>
            <p:nvPr/>
          </p:nvSpPr>
          <p:spPr>
            <a:xfrm>
              <a:off x="8783313" y="1397925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5"/>
            <p:cNvSpPr/>
            <p:nvPr/>
          </p:nvSpPr>
          <p:spPr>
            <a:xfrm>
              <a:off x="8852588" y="25085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5"/>
            <p:cNvSpPr/>
            <p:nvPr/>
          </p:nvSpPr>
          <p:spPr>
            <a:xfrm>
              <a:off x="8661425" y="776825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5"/>
            <p:cNvSpPr/>
            <p:nvPr/>
          </p:nvSpPr>
          <p:spPr>
            <a:xfrm>
              <a:off x="8783325" y="205340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5"/>
            <p:cNvSpPr/>
            <p:nvPr/>
          </p:nvSpPr>
          <p:spPr>
            <a:xfrm>
              <a:off x="6821963" y="16310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5"/>
            <p:cNvSpPr/>
            <p:nvPr/>
          </p:nvSpPr>
          <p:spPr>
            <a:xfrm>
              <a:off x="7006425" y="218425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5"/>
            <p:cNvSpPr/>
            <p:nvPr/>
          </p:nvSpPr>
          <p:spPr>
            <a:xfrm>
              <a:off x="7222300" y="57255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5"/>
            <p:cNvSpPr/>
            <p:nvPr/>
          </p:nvSpPr>
          <p:spPr>
            <a:xfrm>
              <a:off x="6932025" y="49390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5"/>
            <p:cNvSpPr/>
            <p:nvPr/>
          </p:nvSpPr>
          <p:spPr>
            <a:xfrm>
              <a:off x="8007475" y="28745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5"/>
            <p:cNvSpPr/>
            <p:nvPr/>
          </p:nvSpPr>
          <p:spPr>
            <a:xfrm>
              <a:off x="7626650" y="720388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5"/>
            <p:cNvSpPr/>
            <p:nvPr/>
          </p:nvSpPr>
          <p:spPr>
            <a:xfrm>
              <a:off x="7618713" y="163088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5"/>
            <p:cNvSpPr/>
            <p:nvPr/>
          </p:nvSpPr>
          <p:spPr>
            <a:xfrm>
              <a:off x="8774613" y="62655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5"/>
            <p:cNvSpPr/>
            <p:nvPr/>
          </p:nvSpPr>
          <p:spPr>
            <a:xfrm>
              <a:off x="8495063" y="1308725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5"/>
            <p:cNvSpPr/>
            <p:nvPr/>
          </p:nvSpPr>
          <p:spPr>
            <a:xfrm>
              <a:off x="8857588" y="215885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5"/>
            <p:cNvSpPr/>
            <p:nvPr/>
          </p:nvSpPr>
          <p:spPr>
            <a:xfrm>
              <a:off x="8549063" y="1707138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5"/>
            <p:cNvSpPr/>
            <p:nvPr/>
          </p:nvSpPr>
          <p:spPr>
            <a:xfrm>
              <a:off x="5799075" y="33455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5"/>
            <p:cNvSpPr/>
            <p:nvPr/>
          </p:nvSpPr>
          <p:spPr>
            <a:xfrm>
              <a:off x="5912263" y="184275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5"/>
            <p:cNvSpPr/>
            <p:nvPr/>
          </p:nvSpPr>
          <p:spPr>
            <a:xfrm>
              <a:off x="6271188" y="40420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5" name="Google Shape;1425;p25"/>
          <p:cNvGrpSpPr/>
          <p:nvPr/>
        </p:nvGrpSpPr>
        <p:grpSpPr>
          <a:xfrm flipH="1">
            <a:off x="70225" y="44563"/>
            <a:ext cx="3112513" cy="2049763"/>
            <a:chOff x="5799075" y="163088"/>
            <a:chExt cx="3112513" cy="2049763"/>
          </a:xfrm>
        </p:grpSpPr>
        <p:sp>
          <p:nvSpPr>
            <p:cNvPr id="1426" name="Google Shape;1426;p25"/>
            <p:cNvSpPr/>
            <p:nvPr/>
          </p:nvSpPr>
          <p:spPr>
            <a:xfrm>
              <a:off x="7327125" y="50260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5"/>
            <p:cNvSpPr/>
            <p:nvPr/>
          </p:nvSpPr>
          <p:spPr>
            <a:xfrm>
              <a:off x="8070838" y="44080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5"/>
            <p:cNvSpPr/>
            <p:nvPr/>
          </p:nvSpPr>
          <p:spPr>
            <a:xfrm>
              <a:off x="8783313" y="1397925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5"/>
            <p:cNvSpPr/>
            <p:nvPr/>
          </p:nvSpPr>
          <p:spPr>
            <a:xfrm>
              <a:off x="8852588" y="25085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5"/>
            <p:cNvSpPr/>
            <p:nvPr/>
          </p:nvSpPr>
          <p:spPr>
            <a:xfrm>
              <a:off x="8661425" y="776825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5"/>
            <p:cNvSpPr/>
            <p:nvPr/>
          </p:nvSpPr>
          <p:spPr>
            <a:xfrm>
              <a:off x="8783325" y="205340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5"/>
            <p:cNvSpPr/>
            <p:nvPr/>
          </p:nvSpPr>
          <p:spPr>
            <a:xfrm>
              <a:off x="6821963" y="16310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5"/>
            <p:cNvSpPr/>
            <p:nvPr/>
          </p:nvSpPr>
          <p:spPr>
            <a:xfrm>
              <a:off x="7006425" y="218425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5"/>
            <p:cNvSpPr/>
            <p:nvPr/>
          </p:nvSpPr>
          <p:spPr>
            <a:xfrm>
              <a:off x="7222300" y="57255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5"/>
            <p:cNvSpPr/>
            <p:nvPr/>
          </p:nvSpPr>
          <p:spPr>
            <a:xfrm>
              <a:off x="6932025" y="49390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5"/>
            <p:cNvSpPr/>
            <p:nvPr/>
          </p:nvSpPr>
          <p:spPr>
            <a:xfrm>
              <a:off x="8007475" y="28745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5"/>
            <p:cNvSpPr/>
            <p:nvPr/>
          </p:nvSpPr>
          <p:spPr>
            <a:xfrm>
              <a:off x="7626650" y="720388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5"/>
            <p:cNvSpPr/>
            <p:nvPr/>
          </p:nvSpPr>
          <p:spPr>
            <a:xfrm>
              <a:off x="7618713" y="163088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5"/>
            <p:cNvSpPr/>
            <p:nvPr/>
          </p:nvSpPr>
          <p:spPr>
            <a:xfrm>
              <a:off x="8774613" y="62655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5"/>
            <p:cNvSpPr/>
            <p:nvPr/>
          </p:nvSpPr>
          <p:spPr>
            <a:xfrm>
              <a:off x="8495063" y="1308725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5"/>
            <p:cNvSpPr/>
            <p:nvPr/>
          </p:nvSpPr>
          <p:spPr>
            <a:xfrm>
              <a:off x="8857588" y="215885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5"/>
            <p:cNvSpPr/>
            <p:nvPr/>
          </p:nvSpPr>
          <p:spPr>
            <a:xfrm>
              <a:off x="8549063" y="1707138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5"/>
            <p:cNvSpPr/>
            <p:nvPr/>
          </p:nvSpPr>
          <p:spPr>
            <a:xfrm>
              <a:off x="5799075" y="33455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5"/>
            <p:cNvSpPr/>
            <p:nvPr/>
          </p:nvSpPr>
          <p:spPr>
            <a:xfrm>
              <a:off x="5912263" y="184275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5"/>
            <p:cNvSpPr/>
            <p:nvPr/>
          </p:nvSpPr>
          <p:spPr>
            <a:xfrm>
              <a:off x="6271188" y="40420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dvent Pro"/>
              <a:buNone/>
              <a:defRPr sz="3200" b="1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dvent Pro"/>
              <a:buNone/>
              <a:defRPr sz="3200" b="1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dvent Pro"/>
              <a:buNone/>
              <a:defRPr sz="3200" b="1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dvent Pro"/>
              <a:buNone/>
              <a:defRPr sz="3200" b="1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dvent Pro"/>
              <a:buNone/>
              <a:defRPr sz="3200" b="1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dvent Pro"/>
              <a:buNone/>
              <a:defRPr sz="3200" b="1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dvent Pro"/>
              <a:buNone/>
              <a:defRPr sz="3200" b="1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dvent Pro"/>
              <a:buNone/>
              <a:defRPr sz="3200" b="1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dvent Pro"/>
              <a:buNone/>
              <a:defRPr sz="3200" b="1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58" r:id="rId5"/>
    <p:sldLayoutId id="2147483660" r:id="rId6"/>
    <p:sldLayoutId id="2147483670" r:id="rId7"/>
    <p:sldLayoutId id="214748367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ocadillo: rectángulo con esquinas redondeadas 5">
            <a:extLst>
              <a:ext uri="{FF2B5EF4-FFF2-40B4-BE49-F238E27FC236}">
                <a16:creationId xmlns:a16="http://schemas.microsoft.com/office/drawing/2014/main" id="{3C9EF217-0885-AB51-B30E-0D846177B334}"/>
              </a:ext>
            </a:extLst>
          </p:cNvPr>
          <p:cNvSpPr/>
          <p:nvPr/>
        </p:nvSpPr>
        <p:spPr>
          <a:xfrm>
            <a:off x="5708636" y="1805267"/>
            <a:ext cx="3233481" cy="1140105"/>
          </a:xfrm>
          <a:prstGeom prst="wedgeRoundRectCallout">
            <a:avLst>
              <a:gd name="adj1" fmla="val -633"/>
              <a:gd name="adj2" fmla="val 82674"/>
              <a:gd name="adj3" fmla="val 16667"/>
            </a:avLst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isometricOffAxis2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456" name="Google Shape;14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15775" y="34638"/>
            <a:ext cx="5932877" cy="2894011"/>
          </a:xfrm>
          <a:prstGeom prst="rect">
            <a:avLst/>
          </a:prstGeom>
          <a:noFill/>
          <a:ln>
            <a:noFill/>
          </a:ln>
        </p:spPr>
      </p:pic>
      <p:sp>
        <p:nvSpPr>
          <p:cNvPr id="1458" name="Google Shape;1458;p29"/>
          <p:cNvSpPr txBox="1">
            <a:spLocks noGrp="1"/>
          </p:cNvSpPr>
          <p:nvPr>
            <p:ph type="ctrTitle"/>
          </p:nvPr>
        </p:nvSpPr>
        <p:spPr>
          <a:xfrm>
            <a:off x="313270" y="3052658"/>
            <a:ext cx="4733651" cy="799100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000000"/>
                </a:solidFill>
              </a:rPr>
              <a:t>Curso de Git &amp; Github</a:t>
            </a:r>
            <a:endParaRPr sz="2400" dirty="0"/>
          </a:p>
        </p:txBody>
      </p:sp>
      <p:sp>
        <p:nvSpPr>
          <p:cNvPr id="1459" name="Google Shape;1459;p29"/>
          <p:cNvSpPr txBox="1">
            <a:spLocks noGrp="1"/>
          </p:cNvSpPr>
          <p:nvPr>
            <p:ph type="subTitle" idx="1"/>
          </p:nvPr>
        </p:nvSpPr>
        <p:spPr>
          <a:xfrm>
            <a:off x="355500" y="3983759"/>
            <a:ext cx="4216500" cy="5919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0000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Jorge Quintui.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0000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Estudiante de ingeniería en informática.</a:t>
            </a:r>
            <a:endParaRPr lang="en" sz="1200" b="1" dirty="0">
              <a:solidFill>
                <a:srgbClr val="000000"/>
              </a:solidFill>
            </a:endParaRPr>
          </a:p>
        </p:txBody>
      </p:sp>
      <p:grpSp>
        <p:nvGrpSpPr>
          <p:cNvPr id="1460" name="Google Shape;1460;p29"/>
          <p:cNvGrpSpPr/>
          <p:nvPr/>
        </p:nvGrpSpPr>
        <p:grpSpPr>
          <a:xfrm>
            <a:off x="6081905" y="-467939"/>
            <a:ext cx="972020" cy="2010565"/>
            <a:chOff x="5615492" y="-102955"/>
            <a:chExt cx="972020" cy="2010565"/>
          </a:xfrm>
        </p:grpSpPr>
        <p:sp>
          <p:nvSpPr>
            <p:cNvPr id="1461" name="Google Shape;1461;p29"/>
            <p:cNvSpPr/>
            <p:nvPr/>
          </p:nvSpPr>
          <p:spPr>
            <a:xfrm>
              <a:off x="5615492" y="935580"/>
              <a:ext cx="972020" cy="972030"/>
            </a:xfrm>
            <a:custGeom>
              <a:avLst/>
              <a:gdLst/>
              <a:ahLst/>
              <a:cxnLst/>
              <a:rect l="l" t="t" r="r" b="b"/>
              <a:pathLst>
                <a:path w="3727" h="3727" extrusionOk="0">
                  <a:moveTo>
                    <a:pt x="1858" y="0"/>
                  </a:moveTo>
                  <a:cubicBezTo>
                    <a:pt x="832" y="0"/>
                    <a:pt x="0" y="832"/>
                    <a:pt x="0" y="1859"/>
                  </a:cubicBezTo>
                  <a:cubicBezTo>
                    <a:pt x="0" y="2885"/>
                    <a:pt x="832" y="3727"/>
                    <a:pt x="1858" y="3727"/>
                  </a:cubicBezTo>
                  <a:cubicBezTo>
                    <a:pt x="2885" y="3727"/>
                    <a:pt x="3726" y="2885"/>
                    <a:pt x="3726" y="1859"/>
                  </a:cubicBezTo>
                  <a:cubicBezTo>
                    <a:pt x="3726" y="832"/>
                    <a:pt x="2885" y="0"/>
                    <a:pt x="1858" y="0"/>
                  </a:cubicBezTo>
                  <a:close/>
                </a:path>
              </a:pathLst>
            </a:custGeom>
            <a:solidFill>
              <a:srgbClr val="848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9"/>
            <p:cNvSpPr/>
            <p:nvPr/>
          </p:nvSpPr>
          <p:spPr>
            <a:xfrm>
              <a:off x="5695820" y="1040164"/>
              <a:ext cx="808496" cy="808503"/>
            </a:xfrm>
            <a:custGeom>
              <a:avLst/>
              <a:gdLst/>
              <a:ahLst/>
              <a:cxnLst/>
              <a:rect l="l" t="t" r="r" b="b"/>
              <a:pathLst>
                <a:path w="3100" h="3100" extrusionOk="0">
                  <a:moveTo>
                    <a:pt x="1550" y="0"/>
                  </a:moveTo>
                  <a:cubicBezTo>
                    <a:pt x="698" y="0"/>
                    <a:pt x="0" y="698"/>
                    <a:pt x="0" y="1549"/>
                  </a:cubicBezTo>
                  <a:cubicBezTo>
                    <a:pt x="0" y="2402"/>
                    <a:pt x="698" y="3100"/>
                    <a:pt x="1550" y="3100"/>
                  </a:cubicBezTo>
                  <a:cubicBezTo>
                    <a:pt x="2412" y="3100"/>
                    <a:pt x="3100" y="2402"/>
                    <a:pt x="3100" y="1549"/>
                  </a:cubicBezTo>
                  <a:cubicBezTo>
                    <a:pt x="3100" y="698"/>
                    <a:pt x="2412" y="0"/>
                    <a:pt x="1550" y="0"/>
                  </a:cubicBezTo>
                  <a:close/>
                </a:path>
              </a:pathLst>
            </a:custGeom>
            <a:solidFill>
              <a:srgbClr val="815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9"/>
            <p:cNvSpPr/>
            <p:nvPr/>
          </p:nvSpPr>
          <p:spPr>
            <a:xfrm>
              <a:off x="5845522" y="1165873"/>
              <a:ext cx="508831" cy="508835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43" y="0"/>
                    <a:pt x="1" y="442"/>
                    <a:pt x="1" y="976"/>
                  </a:cubicBezTo>
                  <a:cubicBezTo>
                    <a:pt x="1" y="1519"/>
                    <a:pt x="443" y="1950"/>
                    <a:pt x="976" y="1950"/>
                  </a:cubicBezTo>
                  <a:cubicBezTo>
                    <a:pt x="1520" y="1950"/>
                    <a:pt x="1951" y="1519"/>
                    <a:pt x="1951" y="976"/>
                  </a:cubicBezTo>
                  <a:cubicBezTo>
                    <a:pt x="1951" y="442"/>
                    <a:pt x="1520" y="0"/>
                    <a:pt x="976" y="0"/>
                  </a:cubicBezTo>
                  <a:close/>
                </a:path>
              </a:pathLst>
            </a:custGeom>
            <a:solidFill>
              <a:srgbClr val="5F4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9"/>
            <p:cNvSpPr/>
            <p:nvPr/>
          </p:nvSpPr>
          <p:spPr>
            <a:xfrm>
              <a:off x="6024956" y="1109539"/>
              <a:ext cx="118145" cy="13562"/>
            </a:xfrm>
            <a:custGeom>
              <a:avLst/>
              <a:gdLst/>
              <a:ahLst/>
              <a:cxnLst/>
              <a:rect l="l" t="t" r="r" b="b"/>
              <a:pathLst>
                <a:path w="453" h="52" extrusionOk="0">
                  <a:moveTo>
                    <a:pt x="93" y="1"/>
                  </a:moveTo>
                  <a:cubicBezTo>
                    <a:pt x="62" y="1"/>
                    <a:pt x="31" y="1"/>
                    <a:pt x="21" y="21"/>
                  </a:cubicBezTo>
                  <a:cubicBezTo>
                    <a:pt x="11" y="21"/>
                    <a:pt x="1" y="42"/>
                    <a:pt x="1" y="52"/>
                  </a:cubicBezTo>
                  <a:lnTo>
                    <a:pt x="452" y="52"/>
                  </a:lnTo>
                  <a:cubicBezTo>
                    <a:pt x="452" y="31"/>
                    <a:pt x="442" y="21"/>
                    <a:pt x="432" y="11"/>
                  </a:cubicBezTo>
                  <a:cubicBezTo>
                    <a:pt x="411" y="1"/>
                    <a:pt x="391" y="1"/>
                    <a:pt x="380" y="1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29"/>
            <p:cNvSpPr/>
            <p:nvPr/>
          </p:nvSpPr>
          <p:spPr>
            <a:xfrm>
              <a:off x="6014263" y="1147095"/>
              <a:ext cx="145008" cy="37817"/>
            </a:xfrm>
            <a:custGeom>
              <a:avLst/>
              <a:gdLst/>
              <a:ahLst/>
              <a:cxnLst/>
              <a:rect l="l" t="t" r="r" b="b"/>
              <a:pathLst>
                <a:path w="556" h="145" extrusionOk="0">
                  <a:moveTo>
                    <a:pt x="113" y="1"/>
                  </a:moveTo>
                  <a:cubicBezTo>
                    <a:pt x="72" y="1"/>
                    <a:pt x="31" y="1"/>
                    <a:pt x="11" y="21"/>
                  </a:cubicBezTo>
                  <a:cubicBezTo>
                    <a:pt x="1" y="31"/>
                    <a:pt x="1" y="52"/>
                    <a:pt x="1" y="62"/>
                  </a:cubicBezTo>
                  <a:cubicBezTo>
                    <a:pt x="1" y="83"/>
                    <a:pt x="11" y="103"/>
                    <a:pt x="21" y="134"/>
                  </a:cubicBezTo>
                  <a:lnTo>
                    <a:pt x="21" y="144"/>
                  </a:lnTo>
                  <a:lnTo>
                    <a:pt x="544" y="134"/>
                  </a:lnTo>
                  <a:cubicBezTo>
                    <a:pt x="555" y="103"/>
                    <a:pt x="555" y="83"/>
                    <a:pt x="544" y="52"/>
                  </a:cubicBezTo>
                  <a:cubicBezTo>
                    <a:pt x="544" y="31"/>
                    <a:pt x="535" y="21"/>
                    <a:pt x="514" y="10"/>
                  </a:cubicBezTo>
                  <a:cubicBezTo>
                    <a:pt x="493" y="1"/>
                    <a:pt x="473" y="1"/>
                    <a:pt x="442" y="1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29"/>
            <p:cNvSpPr/>
            <p:nvPr/>
          </p:nvSpPr>
          <p:spPr>
            <a:xfrm>
              <a:off x="5963406" y="1206037"/>
              <a:ext cx="241245" cy="291844"/>
            </a:xfrm>
            <a:custGeom>
              <a:avLst/>
              <a:gdLst/>
              <a:ahLst/>
              <a:cxnLst/>
              <a:rect l="l" t="t" r="r" b="b"/>
              <a:pathLst>
                <a:path w="925" h="1119" extrusionOk="0">
                  <a:moveTo>
                    <a:pt x="647" y="0"/>
                  </a:moveTo>
                  <a:lnTo>
                    <a:pt x="401" y="10"/>
                  </a:lnTo>
                  <a:lnTo>
                    <a:pt x="288" y="10"/>
                  </a:lnTo>
                  <a:cubicBezTo>
                    <a:pt x="288" y="92"/>
                    <a:pt x="267" y="175"/>
                    <a:pt x="216" y="267"/>
                  </a:cubicBezTo>
                  <a:cubicBezTo>
                    <a:pt x="196" y="298"/>
                    <a:pt x="175" y="339"/>
                    <a:pt x="144" y="370"/>
                  </a:cubicBezTo>
                  <a:cubicBezTo>
                    <a:pt x="114" y="421"/>
                    <a:pt x="83" y="473"/>
                    <a:pt x="52" y="534"/>
                  </a:cubicBezTo>
                  <a:cubicBezTo>
                    <a:pt x="0" y="667"/>
                    <a:pt x="21" y="842"/>
                    <a:pt x="114" y="955"/>
                  </a:cubicBezTo>
                  <a:cubicBezTo>
                    <a:pt x="185" y="1047"/>
                    <a:pt x="298" y="1109"/>
                    <a:pt x="411" y="1119"/>
                  </a:cubicBezTo>
                  <a:lnTo>
                    <a:pt x="514" y="1119"/>
                  </a:lnTo>
                  <a:cubicBezTo>
                    <a:pt x="565" y="1109"/>
                    <a:pt x="616" y="1098"/>
                    <a:pt x="668" y="1078"/>
                  </a:cubicBezTo>
                  <a:cubicBezTo>
                    <a:pt x="719" y="1047"/>
                    <a:pt x="771" y="1006"/>
                    <a:pt x="812" y="955"/>
                  </a:cubicBezTo>
                  <a:cubicBezTo>
                    <a:pt x="904" y="842"/>
                    <a:pt x="924" y="667"/>
                    <a:pt x="873" y="534"/>
                  </a:cubicBezTo>
                  <a:cubicBezTo>
                    <a:pt x="842" y="473"/>
                    <a:pt x="812" y="421"/>
                    <a:pt x="780" y="370"/>
                  </a:cubicBezTo>
                  <a:cubicBezTo>
                    <a:pt x="750" y="339"/>
                    <a:pt x="730" y="298"/>
                    <a:pt x="709" y="267"/>
                  </a:cubicBezTo>
                  <a:cubicBezTo>
                    <a:pt x="657" y="175"/>
                    <a:pt x="637" y="83"/>
                    <a:pt x="647" y="0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9"/>
            <p:cNvSpPr/>
            <p:nvPr/>
          </p:nvSpPr>
          <p:spPr>
            <a:xfrm>
              <a:off x="5936543" y="-102955"/>
              <a:ext cx="294710" cy="1625092"/>
            </a:xfrm>
            <a:custGeom>
              <a:avLst/>
              <a:gdLst/>
              <a:ahLst/>
              <a:cxnLst/>
              <a:rect l="l" t="t" r="r" b="b"/>
              <a:pathLst>
                <a:path w="1130" h="6231" extrusionOk="0">
                  <a:moveTo>
                    <a:pt x="719" y="4650"/>
                  </a:moveTo>
                  <a:cubicBezTo>
                    <a:pt x="730" y="4650"/>
                    <a:pt x="750" y="4650"/>
                    <a:pt x="771" y="4660"/>
                  </a:cubicBezTo>
                  <a:cubicBezTo>
                    <a:pt x="781" y="4670"/>
                    <a:pt x="791" y="4680"/>
                    <a:pt x="791" y="4701"/>
                  </a:cubicBezTo>
                  <a:lnTo>
                    <a:pt x="340" y="4701"/>
                  </a:lnTo>
                  <a:cubicBezTo>
                    <a:pt x="340" y="4691"/>
                    <a:pt x="350" y="4670"/>
                    <a:pt x="360" y="4670"/>
                  </a:cubicBezTo>
                  <a:cubicBezTo>
                    <a:pt x="370" y="4650"/>
                    <a:pt x="401" y="4650"/>
                    <a:pt x="432" y="4650"/>
                  </a:cubicBezTo>
                  <a:close/>
                  <a:moveTo>
                    <a:pt x="740" y="4794"/>
                  </a:moveTo>
                  <a:cubicBezTo>
                    <a:pt x="771" y="4794"/>
                    <a:pt x="791" y="4794"/>
                    <a:pt x="812" y="4803"/>
                  </a:cubicBezTo>
                  <a:cubicBezTo>
                    <a:pt x="833" y="4814"/>
                    <a:pt x="842" y="4824"/>
                    <a:pt x="842" y="4845"/>
                  </a:cubicBezTo>
                  <a:cubicBezTo>
                    <a:pt x="853" y="4876"/>
                    <a:pt x="853" y="4896"/>
                    <a:pt x="842" y="4927"/>
                  </a:cubicBezTo>
                  <a:lnTo>
                    <a:pt x="319" y="4937"/>
                  </a:lnTo>
                  <a:lnTo>
                    <a:pt x="319" y="4927"/>
                  </a:lnTo>
                  <a:cubicBezTo>
                    <a:pt x="309" y="4896"/>
                    <a:pt x="299" y="4876"/>
                    <a:pt x="299" y="4855"/>
                  </a:cubicBezTo>
                  <a:cubicBezTo>
                    <a:pt x="299" y="4845"/>
                    <a:pt x="299" y="4824"/>
                    <a:pt x="309" y="4814"/>
                  </a:cubicBezTo>
                  <a:cubicBezTo>
                    <a:pt x="329" y="4794"/>
                    <a:pt x="370" y="4794"/>
                    <a:pt x="411" y="4794"/>
                  </a:cubicBezTo>
                  <a:close/>
                  <a:moveTo>
                    <a:pt x="750" y="5019"/>
                  </a:moveTo>
                  <a:cubicBezTo>
                    <a:pt x="740" y="5102"/>
                    <a:pt x="760" y="5194"/>
                    <a:pt x="812" y="5286"/>
                  </a:cubicBezTo>
                  <a:cubicBezTo>
                    <a:pt x="833" y="5317"/>
                    <a:pt x="853" y="5358"/>
                    <a:pt x="883" y="5389"/>
                  </a:cubicBezTo>
                  <a:cubicBezTo>
                    <a:pt x="915" y="5440"/>
                    <a:pt x="945" y="5492"/>
                    <a:pt x="976" y="5553"/>
                  </a:cubicBezTo>
                  <a:cubicBezTo>
                    <a:pt x="1027" y="5686"/>
                    <a:pt x="1007" y="5861"/>
                    <a:pt x="915" y="5974"/>
                  </a:cubicBezTo>
                  <a:cubicBezTo>
                    <a:pt x="842" y="6066"/>
                    <a:pt x="730" y="6128"/>
                    <a:pt x="617" y="6138"/>
                  </a:cubicBezTo>
                  <a:lnTo>
                    <a:pt x="514" y="6138"/>
                  </a:lnTo>
                  <a:cubicBezTo>
                    <a:pt x="401" y="6128"/>
                    <a:pt x="288" y="6066"/>
                    <a:pt x="217" y="5974"/>
                  </a:cubicBezTo>
                  <a:cubicBezTo>
                    <a:pt x="124" y="5861"/>
                    <a:pt x="103" y="5686"/>
                    <a:pt x="155" y="5553"/>
                  </a:cubicBezTo>
                  <a:cubicBezTo>
                    <a:pt x="186" y="5492"/>
                    <a:pt x="217" y="5440"/>
                    <a:pt x="247" y="5389"/>
                  </a:cubicBezTo>
                  <a:cubicBezTo>
                    <a:pt x="278" y="5358"/>
                    <a:pt x="299" y="5317"/>
                    <a:pt x="319" y="5286"/>
                  </a:cubicBezTo>
                  <a:cubicBezTo>
                    <a:pt x="370" y="5194"/>
                    <a:pt x="391" y="5111"/>
                    <a:pt x="391" y="5029"/>
                  </a:cubicBezTo>
                  <a:lnTo>
                    <a:pt x="750" y="5019"/>
                  </a:lnTo>
                  <a:close/>
                  <a:moveTo>
                    <a:pt x="525" y="0"/>
                  </a:moveTo>
                  <a:lnTo>
                    <a:pt x="525" y="4557"/>
                  </a:lnTo>
                  <a:lnTo>
                    <a:pt x="432" y="4557"/>
                  </a:lnTo>
                  <a:cubicBezTo>
                    <a:pt x="401" y="4557"/>
                    <a:pt x="340" y="4557"/>
                    <a:pt x="288" y="4598"/>
                  </a:cubicBezTo>
                  <a:cubicBezTo>
                    <a:pt x="258" y="4619"/>
                    <a:pt x="247" y="4670"/>
                    <a:pt x="247" y="4712"/>
                  </a:cubicBezTo>
                  <a:lnTo>
                    <a:pt x="247" y="4742"/>
                  </a:lnTo>
                  <a:cubicBezTo>
                    <a:pt x="217" y="4773"/>
                    <a:pt x="196" y="4814"/>
                    <a:pt x="196" y="4855"/>
                  </a:cubicBezTo>
                  <a:cubicBezTo>
                    <a:pt x="206" y="4896"/>
                    <a:pt x="217" y="4917"/>
                    <a:pt x="227" y="4947"/>
                  </a:cubicBezTo>
                  <a:cubicBezTo>
                    <a:pt x="217" y="4978"/>
                    <a:pt x="237" y="5009"/>
                    <a:pt x="258" y="5019"/>
                  </a:cubicBezTo>
                  <a:cubicBezTo>
                    <a:pt x="268" y="5019"/>
                    <a:pt x="278" y="5029"/>
                    <a:pt x="288" y="5029"/>
                  </a:cubicBezTo>
                  <a:cubicBezTo>
                    <a:pt x="299" y="5111"/>
                    <a:pt x="268" y="5194"/>
                    <a:pt x="237" y="5235"/>
                  </a:cubicBezTo>
                  <a:cubicBezTo>
                    <a:pt x="217" y="5266"/>
                    <a:pt x="196" y="5296"/>
                    <a:pt x="176" y="5337"/>
                  </a:cubicBezTo>
                  <a:cubicBezTo>
                    <a:pt x="135" y="5389"/>
                    <a:pt x="94" y="5451"/>
                    <a:pt x="73" y="5512"/>
                  </a:cubicBezTo>
                  <a:cubicBezTo>
                    <a:pt x="1" y="5686"/>
                    <a:pt x="32" y="5891"/>
                    <a:pt x="144" y="6035"/>
                  </a:cubicBezTo>
                  <a:cubicBezTo>
                    <a:pt x="237" y="6158"/>
                    <a:pt x="401" y="6231"/>
                    <a:pt x="555" y="6231"/>
                  </a:cubicBezTo>
                  <a:lnTo>
                    <a:pt x="576" y="6231"/>
                  </a:lnTo>
                  <a:cubicBezTo>
                    <a:pt x="730" y="6231"/>
                    <a:pt x="894" y="6158"/>
                    <a:pt x="986" y="6035"/>
                  </a:cubicBezTo>
                  <a:cubicBezTo>
                    <a:pt x="1099" y="5891"/>
                    <a:pt x="1130" y="5686"/>
                    <a:pt x="1058" y="5512"/>
                  </a:cubicBezTo>
                  <a:cubicBezTo>
                    <a:pt x="1038" y="5451"/>
                    <a:pt x="997" y="5389"/>
                    <a:pt x="956" y="5337"/>
                  </a:cubicBezTo>
                  <a:cubicBezTo>
                    <a:pt x="935" y="5296"/>
                    <a:pt x="915" y="5266"/>
                    <a:pt x="894" y="5235"/>
                  </a:cubicBezTo>
                  <a:cubicBezTo>
                    <a:pt x="863" y="5194"/>
                    <a:pt x="833" y="5102"/>
                    <a:pt x="842" y="5019"/>
                  </a:cubicBezTo>
                  <a:cubicBezTo>
                    <a:pt x="894" y="5019"/>
                    <a:pt x="935" y="4988"/>
                    <a:pt x="935" y="4947"/>
                  </a:cubicBezTo>
                  <a:cubicBezTo>
                    <a:pt x="945" y="4906"/>
                    <a:pt x="945" y="4876"/>
                    <a:pt x="945" y="4835"/>
                  </a:cubicBezTo>
                  <a:cubicBezTo>
                    <a:pt x="935" y="4794"/>
                    <a:pt x="915" y="4773"/>
                    <a:pt x="894" y="4742"/>
                  </a:cubicBezTo>
                  <a:lnTo>
                    <a:pt x="894" y="4691"/>
                  </a:lnTo>
                  <a:cubicBezTo>
                    <a:pt x="883" y="4639"/>
                    <a:pt x="853" y="4598"/>
                    <a:pt x="812" y="4578"/>
                  </a:cubicBezTo>
                  <a:cubicBezTo>
                    <a:pt x="781" y="4557"/>
                    <a:pt x="740" y="4557"/>
                    <a:pt x="719" y="4557"/>
                  </a:cubicBezTo>
                  <a:lnTo>
                    <a:pt x="627" y="4557"/>
                  </a:lnTo>
                  <a:lnTo>
                    <a:pt x="6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9"/>
            <p:cNvSpPr/>
            <p:nvPr/>
          </p:nvSpPr>
          <p:spPr>
            <a:xfrm>
              <a:off x="5963406" y="1208645"/>
              <a:ext cx="174218" cy="289236"/>
            </a:xfrm>
            <a:custGeom>
              <a:avLst/>
              <a:gdLst/>
              <a:ahLst/>
              <a:cxnLst/>
              <a:rect l="l" t="t" r="r" b="b"/>
              <a:pathLst>
                <a:path w="668" h="1109" extrusionOk="0">
                  <a:moveTo>
                    <a:pt x="288" y="0"/>
                  </a:moveTo>
                  <a:cubicBezTo>
                    <a:pt x="288" y="82"/>
                    <a:pt x="267" y="165"/>
                    <a:pt x="216" y="257"/>
                  </a:cubicBezTo>
                  <a:cubicBezTo>
                    <a:pt x="196" y="288"/>
                    <a:pt x="175" y="329"/>
                    <a:pt x="144" y="360"/>
                  </a:cubicBezTo>
                  <a:cubicBezTo>
                    <a:pt x="114" y="411"/>
                    <a:pt x="83" y="463"/>
                    <a:pt x="52" y="524"/>
                  </a:cubicBezTo>
                  <a:cubicBezTo>
                    <a:pt x="0" y="657"/>
                    <a:pt x="21" y="832"/>
                    <a:pt x="114" y="945"/>
                  </a:cubicBezTo>
                  <a:cubicBezTo>
                    <a:pt x="185" y="1037"/>
                    <a:pt x="298" y="1099"/>
                    <a:pt x="411" y="1109"/>
                  </a:cubicBezTo>
                  <a:lnTo>
                    <a:pt x="514" y="1109"/>
                  </a:lnTo>
                  <a:cubicBezTo>
                    <a:pt x="565" y="1099"/>
                    <a:pt x="616" y="1088"/>
                    <a:pt x="668" y="1068"/>
                  </a:cubicBezTo>
                  <a:cubicBezTo>
                    <a:pt x="504" y="1047"/>
                    <a:pt x="349" y="945"/>
                    <a:pt x="257" y="812"/>
                  </a:cubicBezTo>
                  <a:cubicBezTo>
                    <a:pt x="216" y="739"/>
                    <a:pt x="185" y="657"/>
                    <a:pt x="196" y="575"/>
                  </a:cubicBezTo>
                  <a:cubicBezTo>
                    <a:pt x="216" y="483"/>
                    <a:pt x="288" y="411"/>
                    <a:pt x="329" y="329"/>
                  </a:cubicBezTo>
                  <a:cubicBezTo>
                    <a:pt x="390" y="226"/>
                    <a:pt x="411" y="114"/>
                    <a:pt x="401" y="0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9"/>
            <p:cNvSpPr/>
            <p:nvPr/>
          </p:nvSpPr>
          <p:spPr>
            <a:xfrm>
              <a:off x="5789449" y="1206037"/>
              <a:ext cx="623846" cy="134055"/>
            </a:xfrm>
            <a:custGeom>
              <a:avLst/>
              <a:gdLst/>
              <a:ahLst/>
              <a:cxnLst/>
              <a:rect l="l" t="t" r="r" b="b"/>
              <a:pathLst>
                <a:path w="2392" h="514" extrusionOk="0">
                  <a:moveTo>
                    <a:pt x="904" y="0"/>
                  </a:moveTo>
                  <a:lnTo>
                    <a:pt x="1" y="514"/>
                  </a:lnTo>
                  <a:lnTo>
                    <a:pt x="2392" y="473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29"/>
            <p:cNvSpPr/>
            <p:nvPr/>
          </p:nvSpPr>
          <p:spPr>
            <a:xfrm>
              <a:off x="5880470" y="1230032"/>
              <a:ext cx="163525" cy="88675"/>
            </a:xfrm>
            <a:custGeom>
              <a:avLst/>
              <a:gdLst/>
              <a:ahLst/>
              <a:cxnLst/>
              <a:rect l="l" t="t" r="r" b="b"/>
              <a:pathLst>
                <a:path w="627" h="340" extrusionOk="0">
                  <a:moveTo>
                    <a:pt x="555" y="0"/>
                  </a:moveTo>
                  <a:lnTo>
                    <a:pt x="1" y="340"/>
                  </a:lnTo>
                  <a:lnTo>
                    <a:pt x="339" y="308"/>
                  </a:lnTo>
                  <a:lnTo>
                    <a:pt x="626" y="21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5" name="Google Shape;1765;p29"/>
          <p:cNvGrpSpPr/>
          <p:nvPr/>
        </p:nvGrpSpPr>
        <p:grpSpPr>
          <a:xfrm>
            <a:off x="7810227" y="859774"/>
            <a:ext cx="1592844" cy="762636"/>
            <a:chOff x="6786368" y="2452017"/>
            <a:chExt cx="593747" cy="284290"/>
          </a:xfrm>
        </p:grpSpPr>
        <p:sp>
          <p:nvSpPr>
            <p:cNvPr id="1766" name="Google Shape;1766;p29"/>
            <p:cNvSpPr/>
            <p:nvPr/>
          </p:nvSpPr>
          <p:spPr>
            <a:xfrm>
              <a:off x="6797188" y="2699238"/>
              <a:ext cx="580647" cy="37069"/>
            </a:xfrm>
            <a:custGeom>
              <a:avLst/>
              <a:gdLst/>
              <a:ahLst/>
              <a:cxnLst/>
              <a:rect l="l" t="t" r="r" b="b"/>
              <a:pathLst>
                <a:path w="14489" h="925" extrusionOk="0">
                  <a:moveTo>
                    <a:pt x="0" y="1"/>
                  </a:moveTo>
                  <a:lnTo>
                    <a:pt x="0" y="924"/>
                  </a:lnTo>
                  <a:lnTo>
                    <a:pt x="14488" y="924"/>
                  </a:lnTo>
                  <a:lnTo>
                    <a:pt x="14488" y="1"/>
                  </a:lnTo>
                  <a:close/>
                </a:path>
              </a:pathLst>
            </a:custGeom>
            <a:solidFill>
              <a:srgbClr val="3E25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29"/>
            <p:cNvSpPr/>
            <p:nvPr/>
          </p:nvSpPr>
          <p:spPr>
            <a:xfrm>
              <a:off x="6797188" y="2681645"/>
              <a:ext cx="580647" cy="35707"/>
            </a:xfrm>
            <a:custGeom>
              <a:avLst/>
              <a:gdLst/>
              <a:ahLst/>
              <a:cxnLst/>
              <a:rect l="l" t="t" r="r" b="b"/>
              <a:pathLst>
                <a:path w="14489" h="891" extrusionOk="0">
                  <a:moveTo>
                    <a:pt x="12857" y="0"/>
                  </a:moveTo>
                  <a:lnTo>
                    <a:pt x="12812" y="12"/>
                  </a:lnTo>
                  <a:lnTo>
                    <a:pt x="12597" y="12"/>
                  </a:lnTo>
                  <a:cubicBezTo>
                    <a:pt x="12564" y="23"/>
                    <a:pt x="12519" y="23"/>
                    <a:pt x="12485" y="23"/>
                  </a:cubicBezTo>
                  <a:cubicBezTo>
                    <a:pt x="12417" y="23"/>
                    <a:pt x="12350" y="35"/>
                    <a:pt x="12271" y="35"/>
                  </a:cubicBezTo>
                  <a:lnTo>
                    <a:pt x="8421" y="35"/>
                  </a:lnTo>
                  <a:cubicBezTo>
                    <a:pt x="8364" y="35"/>
                    <a:pt x="8308" y="35"/>
                    <a:pt x="8252" y="45"/>
                  </a:cubicBezTo>
                  <a:lnTo>
                    <a:pt x="7003" y="45"/>
                  </a:lnTo>
                  <a:cubicBezTo>
                    <a:pt x="6968" y="45"/>
                    <a:pt x="6923" y="57"/>
                    <a:pt x="6878" y="57"/>
                  </a:cubicBezTo>
                  <a:lnTo>
                    <a:pt x="6800" y="45"/>
                  </a:lnTo>
                  <a:lnTo>
                    <a:pt x="6676" y="45"/>
                  </a:lnTo>
                  <a:cubicBezTo>
                    <a:pt x="6642" y="57"/>
                    <a:pt x="6608" y="57"/>
                    <a:pt x="6575" y="57"/>
                  </a:cubicBezTo>
                  <a:lnTo>
                    <a:pt x="5572" y="57"/>
                  </a:lnTo>
                  <a:cubicBezTo>
                    <a:pt x="5472" y="57"/>
                    <a:pt x="5370" y="68"/>
                    <a:pt x="5269" y="68"/>
                  </a:cubicBezTo>
                  <a:cubicBezTo>
                    <a:pt x="5145" y="68"/>
                    <a:pt x="5032" y="68"/>
                    <a:pt x="4919" y="57"/>
                  </a:cubicBezTo>
                  <a:lnTo>
                    <a:pt x="4256" y="57"/>
                  </a:lnTo>
                  <a:cubicBezTo>
                    <a:pt x="4131" y="57"/>
                    <a:pt x="4019" y="57"/>
                    <a:pt x="3895" y="68"/>
                  </a:cubicBezTo>
                  <a:lnTo>
                    <a:pt x="3388" y="68"/>
                  </a:lnTo>
                  <a:cubicBezTo>
                    <a:pt x="3343" y="68"/>
                    <a:pt x="3298" y="68"/>
                    <a:pt x="3265" y="80"/>
                  </a:cubicBezTo>
                  <a:lnTo>
                    <a:pt x="2893" y="80"/>
                  </a:lnTo>
                  <a:cubicBezTo>
                    <a:pt x="2826" y="90"/>
                    <a:pt x="2770" y="90"/>
                    <a:pt x="2713" y="90"/>
                  </a:cubicBezTo>
                  <a:lnTo>
                    <a:pt x="2522" y="90"/>
                  </a:lnTo>
                  <a:cubicBezTo>
                    <a:pt x="2454" y="90"/>
                    <a:pt x="2387" y="80"/>
                    <a:pt x="2319" y="80"/>
                  </a:cubicBezTo>
                  <a:lnTo>
                    <a:pt x="2015" y="80"/>
                  </a:lnTo>
                  <a:lnTo>
                    <a:pt x="1959" y="68"/>
                  </a:lnTo>
                  <a:lnTo>
                    <a:pt x="1689" y="68"/>
                  </a:lnTo>
                  <a:lnTo>
                    <a:pt x="1509" y="57"/>
                  </a:lnTo>
                  <a:lnTo>
                    <a:pt x="1182" y="57"/>
                  </a:lnTo>
                  <a:cubicBezTo>
                    <a:pt x="1114" y="57"/>
                    <a:pt x="1036" y="68"/>
                    <a:pt x="957" y="68"/>
                  </a:cubicBezTo>
                  <a:lnTo>
                    <a:pt x="912" y="68"/>
                  </a:lnTo>
                  <a:lnTo>
                    <a:pt x="901" y="80"/>
                  </a:lnTo>
                  <a:lnTo>
                    <a:pt x="867" y="80"/>
                  </a:lnTo>
                  <a:cubicBezTo>
                    <a:pt x="766" y="80"/>
                    <a:pt x="664" y="90"/>
                    <a:pt x="563" y="90"/>
                  </a:cubicBezTo>
                  <a:lnTo>
                    <a:pt x="293" y="90"/>
                  </a:lnTo>
                  <a:lnTo>
                    <a:pt x="248" y="80"/>
                  </a:lnTo>
                  <a:lnTo>
                    <a:pt x="169" y="80"/>
                  </a:lnTo>
                  <a:cubicBezTo>
                    <a:pt x="169" y="68"/>
                    <a:pt x="158" y="57"/>
                    <a:pt x="135" y="45"/>
                  </a:cubicBezTo>
                  <a:lnTo>
                    <a:pt x="124" y="45"/>
                  </a:lnTo>
                  <a:cubicBezTo>
                    <a:pt x="101" y="45"/>
                    <a:pt x="79" y="57"/>
                    <a:pt x="68" y="80"/>
                  </a:cubicBezTo>
                  <a:lnTo>
                    <a:pt x="68" y="90"/>
                  </a:lnTo>
                  <a:cubicBezTo>
                    <a:pt x="56" y="125"/>
                    <a:pt x="45" y="147"/>
                    <a:pt x="34" y="181"/>
                  </a:cubicBezTo>
                  <a:lnTo>
                    <a:pt x="34" y="203"/>
                  </a:lnTo>
                  <a:cubicBezTo>
                    <a:pt x="23" y="237"/>
                    <a:pt x="23" y="271"/>
                    <a:pt x="11" y="305"/>
                  </a:cubicBezTo>
                  <a:lnTo>
                    <a:pt x="11" y="395"/>
                  </a:lnTo>
                  <a:lnTo>
                    <a:pt x="11" y="406"/>
                  </a:lnTo>
                  <a:cubicBezTo>
                    <a:pt x="0" y="451"/>
                    <a:pt x="0" y="485"/>
                    <a:pt x="0" y="518"/>
                  </a:cubicBezTo>
                  <a:lnTo>
                    <a:pt x="11" y="552"/>
                  </a:lnTo>
                  <a:lnTo>
                    <a:pt x="11" y="643"/>
                  </a:lnTo>
                  <a:cubicBezTo>
                    <a:pt x="11" y="676"/>
                    <a:pt x="0" y="698"/>
                    <a:pt x="0" y="733"/>
                  </a:cubicBezTo>
                  <a:lnTo>
                    <a:pt x="0" y="766"/>
                  </a:lnTo>
                  <a:cubicBezTo>
                    <a:pt x="0" y="823"/>
                    <a:pt x="23" y="868"/>
                    <a:pt x="68" y="878"/>
                  </a:cubicBezTo>
                  <a:cubicBezTo>
                    <a:pt x="90" y="890"/>
                    <a:pt x="113" y="890"/>
                    <a:pt x="135" y="890"/>
                  </a:cubicBezTo>
                  <a:cubicBezTo>
                    <a:pt x="169" y="890"/>
                    <a:pt x="191" y="890"/>
                    <a:pt x="225" y="878"/>
                  </a:cubicBezTo>
                  <a:cubicBezTo>
                    <a:pt x="281" y="868"/>
                    <a:pt x="326" y="868"/>
                    <a:pt x="383" y="856"/>
                  </a:cubicBezTo>
                  <a:lnTo>
                    <a:pt x="597" y="856"/>
                  </a:lnTo>
                  <a:cubicBezTo>
                    <a:pt x="631" y="856"/>
                    <a:pt x="676" y="868"/>
                    <a:pt x="721" y="868"/>
                  </a:cubicBezTo>
                  <a:cubicBezTo>
                    <a:pt x="766" y="868"/>
                    <a:pt x="799" y="878"/>
                    <a:pt x="844" y="878"/>
                  </a:cubicBezTo>
                  <a:lnTo>
                    <a:pt x="1317" y="878"/>
                  </a:lnTo>
                  <a:cubicBezTo>
                    <a:pt x="1542" y="878"/>
                    <a:pt x="1767" y="868"/>
                    <a:pt x="1982" y="845"/>
                  </a:cubicBezTo>
                  <a:lnTo>
                    <a:pt x="1970" y="845"/>
                  </a:lnTo>
                  <a:cubicBezTo>
                    <a:pt x="2049" y="845"/>
                    <a:pt x="2128" y="845"/>
                    <a:pt x="2207" y="833"/>
                  </a:cubicBezTo>
                  <a:lnTo>
                    <a:pt x="2938" y="833"/>
                  </a:lnTo>
                  <a:cubicBezTo>
                    <a:pt x="3028" y="845"/>
                    <a:pt x="3118" y="845"/>
                    <a:pt x="3208" y="845"/>
                  </a:cubicBezTo>
                  <a:lnTo>
                    <a:pt x="3423" y="845"/>
                  </a:lnTo>
                  <a:cubicBezTo>
                    <a:pt x="3513" y="833"/>
                    <a:pt x="3591" y="833"/>
                    <a:pt x="3670" y="833"/>
                  </a:cubicBezTo>
                  <a:cubicBezTo>
                    <a:pt x="3749" y="833"/>
                    <a:pt x="3828" y="823"/>
                    <a:pt x="3906" y="823"/>
                  </a:cubicBezTo>
                  <a:lnTo>
                    <a:pt x="4413" y="823"/>
                  </a:lnTo>
                  <a:cubicBezTo>
                    <a:pt x="4571" y="811"/>
                    <a:pt x="4729" y="811"/>
                    <a:pt x="4886" y="811"/>
                  </a:cubicBezTo>
                  <a:lnTo>
                    <a:pt x="5246" y="811"/>
                  </a:lnTo>
                  <a:cubicBezTo>
                    <a:pt x="5257" y="823"/>
                    <a:pt x="5280" y="833"/>
                    <a:pt x="5302" y="845"/>
                  </a:cubicBezTo>
                  <a:lnTo>
                    <a:pt x="5381" y="845"/>
                  </a:lnTo>
                  <a:cubicBezTo>
                    <a:pt x="5415" y="856"/>
                    <a:pt x="5460" y="856"/>
                    <a:pt x="5494" y="856"/>
                  </a:cubicBezTo>
                  <a:lnTo>
                    <a:pt x="5707" y="856"/>
                  </a:lnTo>
                  <a:cubicBezTo>
                    <a:pt x="5775" y="845"/>
                    <a:pt x="5843" y="845"/>
                    <a:pt x="5910" y="833"/>
                  </a:cubicBezTo>
                  <a:cubicBezTo>
                    <a:pt x="5967" y="833"/>
                    <a:pt x="6023" y="823"/>
                    <a:pt x="6079" y="823"/>
                  </a:cubicBezTo>
                  <a:cubicBezTo>
                    <a:pt x="6113" y="811"/>
                    <a:pt x="6124" y="811"/>
                    <a:pt x="6147" y="811"/>
                  </a:cubicBezTo>
                  <a:cubicBezTo>
                    <a:pt x="6180" y="811"/>
                    <a:pt x="6215" y="823"/>
                    <a:pt x="6248" y="823"/>
                  </a:cubicBezTo>
                  <a:lnTo>
                    <a:pt x="6856" y="823"/>
                  </a:lnTo>
                  <a:cubicBezTo>
                    <a:pt x="6935" y="811"/>
                    <a:pt x="7003" y="811"/>
                    <a:pt x="7070" y="811"/>
                  </a:cubicBezTo>
                  <a:lnTo>
                    <a:pt x="7295" y="811"/>
                  </a:lnTo>
                  <a:cubicBezTo>
                    <a:pt x="7374" y="811"/>
                    <a:pt x="7464" y="823"/>
                    <a:pt x="7543" y="823"/>
                  </a:cubicBezTo>
                  <a:lnTo>
                    <a:pt x="7768" y="823"/>
                  </a:lnTo>
                  <a:lnTo>
                    <a:pt x="7824" y="833"/>
                  </a:lnTo>
                  <a:lnTo>
                    <a:pt x="7926" y="833"/>
                  </a:lnTo>
                  <a:cubicBezTo>
                    <a:pt x="7982" y="833"/>
                    <a:pt x="8027" y="833"/>
                    <a:pt x="8072" y="845"/>
                  </a:cubicBezTo>
                  <a:lnTo>
                    <a:pt x="8184" y="845"/>
                  </a:lnTo>
                  <a:cubicBezTo>
                    <a:pt x="8241" y="845"/>
                    <a:pt x="8286" y="856"/>
                    <a:pt x="8342" y="856"/>
                  </a:cubicBezTo>
                  <a:cubicBezTo>
                    <a:pt x="8376" y="856"/>
                    <a:pt x="8399" y="856"/>
                    <a:pt x="8432" y="845"/>
                  </a:cubicBezTo>
                  <a:lnTo>
                    <a:pt x="8534" y="845"/>
                  </a:lnTo>
                  <a:lnTo>
                    <a:pt x="8567" y="833"/>
                  </a:lnTo>
                  <a:lnTo>
                    <a:pt x="8680" y="833"/>
                  </a:lnTo>
                  <a:cubicBezTo>
                    <a:pt x="8837" y="823"/>
                    <a:pt x="9006" y="811"/>
                    <a:pt x="9164" y="811"/>
                  </a:cubicBezTo>
                  <a:lnTo>
                    <a:pt x="9648" y="811"/>
                  </a:lnTo>
                  <a:cubicBezTo>
                    <a:pt x="9738" y="811"/>
                    <a:pt x="9828" y="811"/>
                    <a:pt x="9907" y="800"/>
                  </a:cubicBezTo>
                  <a:lnTo>
                    <a:pt x="10233" y="800"/>
                  </a:lnTo>
                  <a:cubicBezTo>
                    <a:pt x="10290" y="800"/>
                    <a:pt x="10346" y="788"/>
                    <a:pt x="10402" y="788"/>
                  </a:cubicBezTo>
                  <a:lnTo>
                    <a:pt x="10458" y="800"/>
                  </a:lnTo>
                  <a:lnTo>
                    <a:pt x="10571" y="800"/>
                  </a:lnTo>
                  <a:lnTo>
                    <a:pt x="10616" y="788"/>
                  </a:lnTo>
                  <a:lnTo>
                    <a:pt x="10638" y="800"/>
                  </a:lnTo>
                  <a:lnTo>
                    <a:pt x="11404" y="800"/>
                  </a:lnTo>
                  <a:cubicBezTo>
                    <a:pt x="11471" y="811"/>
                    <a:pt x="11539" y="811"/>
                    <a:pt x="11618" y="811"/>
                  </a:cubicBezTo>
                  <a:lnTo>
                    <a:pt x="12406" y="811"/>
                  </a:lnTo>
                  <a:cubicBezTo>
                    <a:pt x="12451" y="811"/>
                    <a:pt x="12496" y="800"/>
                    <a:pt x="12530" y="800"/>
                  </a:cubicBezTo>
                  <a:lnTo>
                    <a:pt x="12924" y="800"/>
                  </a:lnTo>
                  <a:lnTo>
                    <a:pt x="12980" y="811"/>
                  </a:lnTo>
                  <a:lnTo>
                    <a:pt x="13047" y="811"/>
                  </a:lnTo>
                  <a:cubicBezTo>
                    <a:pt x="13104" y="823"/>
                    <a:pt x="13172" y="823"/>
                    <a:pt x="13228" y="823"/>
                  </a:cubicBezTo>
                  <a:lnTo>
                    <a:pt x="13284" y="823"/>
                  </a:lnTo>
                  <a:cubicBezTo>
                    <a:pt x="13307" y="823"/>
                    <a:pt x="13329" y="833"/>
                    <a:pt x="13352" y="833"/>
                  </a:cubicBezTo>
                  <a:lnTo>
                    <a:pt x="14095" y="833"/>
                  </a:lnTo>
                  <a:cubicBezTo>
                    <a:pt x="14106" y="833"/>
                    <a:pt x="14128" y="823"/>
                    <a:pt x="14151" y="823"/>
                  </a:cubicBezTo>
                  <a:lnTo>
                    <a:pt x="14353" y="823"/>
                  </a:lnTo>
                  <a:lnTo>
                    <a:pt x="14376" y="811"/>
                  </a:lnTo>
                  <a:cubicBezTo>
                    <a:pt x="14410" y="811"/>
                    <a:pt x="14443" y="811"/>
                    <a:pt x="14466" y="778"/>
                  </a:cubicBezTo>
                  <a:cubicBezTo>
                    <a:pt x="14478" y="755"/>
                    <a:pt x="14478" y="721"/>
                    <a:pt x="14466" y="710"/>
                  </a:cubicBezTo>
                  <a:cubicBezTo>
                    <a:pt x="14478" y="676"/>
                    <a:pt x="14478" y="653"/>
                    <a:pt x="14478" y="631"/>
                  </a:cubicBezTo>
                  <a:cubicBezTo>
                    <a:pt x="14488" y="597"/>
                    <a:pt x="14478" y="563"/>
                    <a:pt x="14478" y="541"/>
                  </a:cubicBezTo>
                  <a:lnTo>
                    <a:pt x="14478" y="530"/>
                  </a:lnTo>
                  <a:cubicBezTo>
                    <a:pt x="14478" y="507"/>
                    <a:pt x="14466" y="485"/>
                    <a:pt x="14478" y="473"/>
                  </a:cubicBezTo>
                  <a:lnTo>
                    <a:pt x="14478" y="428"/>
                  </a:lnTo>
                  <a:cubicBezTo>
                    <a:pt x="14478" y="417"/>
                    <a:pt x="14478" y="406"/>
                    <a:pt x="14466" y="395"/>
                  </a:cubicBezTo>
                  <a:lnTo>
                    <a:pt x="14466" y="383"/>
                  </a:lnTo>
                  <a:lnTo>
                    <a:pt x="14466" y="338"/>
                  </a:lnTo>
                  <a:lnTo>
                    <a:pt x="14466" y="316"/>
                  </a:lnTo>
                  <a:lnTo>
                    <a:pt x="14466" y="237"/>
                  </a:lnTo>
                  <a:lnTo>
                    <a:pt x="14455" y="237"/>
                  </a:lnTo>
                  <a:lnTo>
                    <a:pt x="14455" y="181"/>
                  </a:lnTo>
                  <a:lnTo>
                    <a:pt x="14455" y="158"/>
                  </a:lnTo>
                  <a:lnTo>
                    <a:pt x="14455" y="113"/>
                  </a:lnTo>
                  <a:lnTo>
                    <a:pt x="14455" y="80"/>
                  </a:lnTo>
                  <a:cubicBezTo>
                    <a:pt x="14455" y="57"/>
                    <a:pt x="14433" y="35"/>
                    <a:pt x="14410" y="23"/>
                  </a:cubicBezTo>
                  <a:cubicBezTo>
                    <a:pt x="14398" y="12"/>
                    <a:pt x="14388" y="12"/>
                    <a:pt x="14376" y="12"/>
                  </a:cubicBezTo>
                  <a:lnTo>
                    <a:pt x="14353" y="12"/>
                  </a:lnTo>
                  <a:cubicBezTo>
                    <a:pt x="14343" y="12"/>
                    <a:pt x="14343" y="12"/>
                    <a:pt x="14343" y="23"/>
                  </a:cubicBezTo>
                  <a:lnTo>
                    <a:pt x="14185" y="23"/>
                  </a:lnTo>
                  <a:lnTo>
                    <a:pt x="14140" y="35"/>
                  </a:lnTo>
                  <a:lnTo>
                    <a:pt x="13690" y="35"/>
                  </a:lnTo>
                  <a:cubicBezTo>
                    <a:pt x="13645" y="23"/>
                    <a:pt x="13600" y="23"/>
                    <a:pt x="13555" y="23"/>
                  </a:cubicBezTo>
                  <a:lnTo>
                    <a:pt x="13453" y="12"/>
                  </a:lnTo>
                  <a:lnTo>
                    <a:pt x="13385" y="12"/>
                  </a:lnTo>
                  <a:cubicBezTo>
                    <a:pt x="13329" y="12"/>
                    <a:pt x="13273" y="0"/>
                    <a:pt x="13217" y="0"/>
                  </a:cubicBezTo>
                  <a:close/>
                </a:path>
              </a:pathLst>
            </a:custGeom>
            <a:solidFill>
              <a:srgbClr val="5F4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29"/>
            <p:cNvSpPr/>
            <p:nvPr/>
          </p:nvSpPr>
          <p:spPr>
            <a:xfrm>
              <a:off x="6792659" y="2458790"/>
              <a:ext cx="164708" cy="174647"/>
            </a:xfrm>
            <a:custGeom>
              <a:avLst/>
              <a:gdLst/>
              <a:ahLst/>
              <a:cxnLst/>
              <a:rect l="l" t="t" r="r" b="b"/>
              <a:pathLst>
                <a:path w="4110" h="4358" extrusionOk="0">
                  <a:moveTo>
                    <a:pt x="2713" y="0"/>
                  </a:moveTo>
                  <a:cubicBezTo>
                    <a:pt x="2680" y="0"/>
                    <a:pt x="2658" y="12"/>
                    <a:pt x="2635" y="12"/>
                  </a:cubicBezTo>
                  <a:lnTo>
                    <a:pt x="2613" y="23"/>
                  </a:lnTo>
                  <a:lnTo>
                    <a:pt x="2601" y="23"/>
                  </a:lnTo>
                  <a:cubicBezTo>
                    <a:pt x="2578" y="23"/>
                    <a:pt x="2545" y="34"/>
                    <a:pt x="2511" y="45"/>
                  </a:cubicBezTo>
                  <a:lnTo>
                    <a:pt x="2488" y="68"/>
                  </a:lnTo>
                  <a:cubicBezTo>
                    <a:pt x="2466" y="68"/>
                    <a:pt x="2455" y="79"/>
                    <a:pt x="2443" y="90"/>
                  </a:cubicBezTo>
                  <a:lnTo>
                    <a:pt x="2376" y="124"/>
                  </a:lnTo>
                  <a:cubicBezTo>
                    <a:pt x="2353" y="102"/>
                    <a:pt x="2342" y="102"/>
                    <a:pt x="2320" y="102"/>
                  </a:cubicBezTo>
                  <a:lnTo>
                    <a:pt x="2308" y="102"/>
                  </a:lnTo>
                  <a:cubicBezTo>
                    <a:pt x="2286" y="102"/>
                    <a:pt x="2263" y="102"/>
                    <a:pt x="2241" y="113"/>
                  </a:cubicBezTo>
                  <a:cubicBezTo>
                    <a:pt x="2218" y="124"/>
                    <a:pt x="2207" y="135"/>
                    <a:pt x="2185" y="135"/>
                  </a:cubicBezTo>
                  <a:cubicBezTo>
                    <a:pt x="2162" y="147"/>
                    <a:pt x="2150" y="158"/>
                    <a:pt x="2128" y="169"/>
                  </a:cubicBezTo>
                  <a:lnTo>
                    <a:pt x="2105" y="180"/>
                  </a:lnTo>
                  <a:lnTo>
                    <a:pt x="2083" y="192"/>
                  </a:lnTo>
                  <a:cubicBezTo>
                    <a:pt x="2060" y="203"/>
                    <a:pt x="2038" y="225"/>
                    <a:pt x="2027" y="237"/>
                  </a:cubicBezTo>
                  <a:lnTo>
                    <a:pt x="2015" y="248"/>
                  </a:lnTo>
                  <a:cubicBezTo>
                    <a:pt x="1982" y="270"/>
                    <a:pt x="1960" y="293"/>
                    <a:pt x="1937" y="315"/>
                  </a:cubicBezTo>
                  <a:cubicBezTo>
                    <a:pt x="1903" y="350"/>
                    <a:pt x="1880" y="372"/>
                    <a:pt x="1847" y="417"/>
                  </a:cubicBezTo>
                  <a:cubicBezTo>
                    <a:pt x="1802" y="485"/>
                    <a:pt x="1757" y="563"/>
                    <a:pt x="1734" y="642"/>
                  </a:cubicBezTo>
                  <a:cubicBezTo>
                    <a:pt x="1712" y="698"/>
                    <a:pt x="1712" y="766"/>
                    <a:pt x="1700" y="822"/>
                  </a:cubicBezTo>
                  <a:lnTo>
                    <a:pt x="1700" y="867"/>
                  </a:lnTo>
                  <a:cubicBezTo>
                    <a:pt x="1689" y="957"/>
                    <a:pt x="1678" y="1036"/>
                    <a:pt x="1678" y="1103"/>
                  </a:cubicBezTo>
                  <a:lnTo>
                    <a:pt x="1678" y="1318"/>
                  </a:lnTo>
                  <a:lnTo>
                    <a:pt x="1689" y="1340"/>
                  </a:lnTo>
                  <a:lnTo>
                    <a:pt x="1689" y="1374"/>
                  </a:lnTo>
                  <a:lnTo>
                    <a:pt x="1689" y="1464"/>
                  </a:lnTo>
                  <a:cubicBezTo>
                    <a:pt x="1689" y="1486"/>
                    <a:pt x="1700" y="1509"/>
                    <a:pt x="1700" y="1531"/>
                  </a:cubicBezTo>
                  <a:lnTo>
                    <a:pt x="1700" y="1576"/>
                  </a:lnTo>
                  <a:lnTo>
                    <a:pt x="1712" y="1633"/>
                  </a:lnTo>
                  <a:cubicBezTo>
                    <a:pt x="1723" y="1689"/>
                    <a:pt x="1723" y="1756"/>
                    <a:pt x="1734" y="1813"/>
                  </a:cubicBezTo>
                  <a:cubicBezTo>
                    <a:pt x="1745" y="1948"/>
                    <a:pt x="1779" y="2094"/>
                    <a:pt x="1802" y="2229"/>
                  </a:cubicBezTo>
                  <a:lnTo>
                    <a:pt x="1813" y="2297"/>
                  </a:lnTo>
                  <a:cubicBezTo>
                    <a:pt x="1824" y="2364"/>
                    <a:pt x="1847" y="2432"/>
                    <a:pt x="1869" y="2522"/>
                  </a:cubicBezTo>
                  <a:lnTo>
                    <a:pt x="1903" y="2589"/>
                  </a:lnTo>
                  <a:cubicBezTo>
                    <a:pt x="1915" y="2646"/>
                    <a:pt x="1937" y="2691"/>
                    <a:pt x="1948" y="2747"/>
                  </a:cubicBezTo>
                  <a:cubicBezTo>
                    <a:pt x="1960" y="2781"/>
                    <a:pt x="1960" y="2815"/>
                    <a:pt x="1970" y="2849"/>
                  </a:cubicBezTo>
                  <a:lnTo>
                    <a:pt x="1970" y="2916"/>
                  </a:lnTo>
                  <a:lnTo>
                    <a:pt x="1970" y="2995"/>
                  </a:lnTo>
                  <a:lnTo>
                    <a:pt x="1960" y="2972"/>
                  </a:lnTo>
                  <a:lnTo>
                    <a:pt x="1925" y="2905"/>
                  </a:lnTo>
                  <a:lnTo>
                    <a:pt x="1903" y="2871"/>
                  </a:lnTo>
                  <a:cubicBezTo>
                    <a:pt x="1892" y="2837"/>
                    <a:pt x="1869" y="2804"/>
                    <a:pt x="1858" y="2769"/>
                  </a:cubicBezTo>
                  <a:cubicBezTo>
                    <a:pt x="1847" y="2747"/>
                    <a:pt x="1835" y="2724"/>
                    <a:pt x="1824" y="2714"/>
                  </a:cubicBezTo>
                  <a:lnTo>
                    <a:pt x="1813" y="2691"/>
                  </a:lnTo>
                  <a:lnTo>
                    <a:pt x="1802" y="2646"/>
                  </a:lnTo>
                  <a:lnTo>
                    <a:pt x="1779" y="2624"/>
                  </a:lnTo>
                  <a:cubicBezTo>
                    <a:pt x="1768" y="2589"/>
                    <a:pt x="1757" y="2544"/>
                    <a:pt x="1734" y="2511"/>
                  </a:cubicBezTo>
                  <a:cubicBezTo>
                    <a:pt x="1700" y="2443"/>
                    <a:pt x="1667" y="2376"/>
                    <a:pt x="1622" y="2308"/>
                  </a:cubicBezTo>
                  <a:cubicBezTo>
                    <a:pt x="1588" y="2274"/>
                    <a:pt x="1565" y="2241"/>
                    <a:pt x="1543" y="2218"/>
                  </a:cubicBezTo>
                  <a:cubicBezTo>
                    <a:pt x="1520" y="2184"/>
                    <a:pt x="1498" y="2162"/>
                    <a:pt x="1464" y="2139"/>
                  </a:cubicBezTo>
                  <a:cubicBezTo>
                    <a:pt x="1430" y="2117"/>
                    <a:pt x="1397" y="2083"/>
                    <a:pt x="1362" y="2071"/>
                  </a:cubicBezTo>
                  <a:cubicBezTo>
                    <a:pt x="1340" y="2049"/>
                    <a:pt x="1307" y="2038"/>
                    <a:pt x="1272" y="2026"/>
                  </a:cubicBezTo>
                  <a:lnTo>
                    <a:pt x="1227" y="2026"/>
                  </a:lnTo>
                  <a:lnTo>
                    <a:pt x="1194" y="2016"/>
                  </a:lnTo>
                  <a:lnTo>
                    <a:pt x="1182" y="2016"/>
                  </a:lnTo>
                  <a:lnTo>
                    <a:pt x="1172" y="2004"/>
                  </a:lnTo>
                  <a:cubicBezTo>
                    <a:pt x="1137" y="1993"/>
                    <a:pt x="1115" y="1981"/>
                    <a:pt x="1081" y="1971"/>
                  </a:cubicBezTo>
                  <a:cubicBezTo>
                    <a:pt x="1047" y="1959"/>
                    <a:pt x="1025" y="1959"/>
                    <a:pt x="991" y="1948"/>
                  </a:cubicBezTo>
                  <a:lnTo>
                    <a:pt x="980" y="1948"/>
                  </a:lnTo>
                  <a:cubicBezTo>
                    <a:pt x="935" y="1936"/>
                    <a:pt x="901" y="1936"/>
                    <a:pt x="867" y="1936"/>
                  </a:cubicBezTo>
                  <a:cubicBezTo>
                    <a:pt x="845" y="1926"/>
                    <a:pt x="822" y="1926"/>
                    <a:pt x="811" y="1926"/>
                  </a:cubicBezTo>
                  <a:lnTo>
                    <a:pt x="789" y="1926"/>
                  </a:lnTo>
                  <a:cubicBezTo>
                    <a:pt x="777" y="1926"/>
                    <a:pt x="755" y="1926"/>
                    <a:pt x="744" y="1936"/>
                  </a:cubicBezTo>
                  <a:lnTo>
                    <a:pt x="732" y="1936"/>
                  </a:lnTo>
                  <a:cubicBezTo>
                    <a:pt x="699" y="1936"/>
                    <a:pt x="642" y="1948"/>
                    <a:pt x="609" y="1959"/>
                  </a:cubicBezTo>
                  <a:lnTo>
                    <a:pt x="552" y="1959"/>
                  </a:lnTo>
                  <a:cubicBezTo>
                    <a:pt x="519" y="1971"/>
                    <a:pt x="474" y="1981"/>
                    <a:pt x="439" y="1993"/>
                  </a:cubicBezTo>
                  <a:cubicBezTo>
                    <a:pt x="406" y="2016"/>
                    <a:pt x="361" y="2038"/>
                    <a:pt x="327" y="2071"/>
                  </a:cubicBezTo>
                  <a:cubicBezTo>
                    <a:pt x="259" y="2128"/>
                    <a:pt x="203" y="2184"/>
                    <a:pt x="158" y="2241"/>
                  </a:cubicBezTo>
                  <a:lnTo>
                    <a:pt x="91" y="2342"/>
                  </a:lnTo>
                  <a:cubicBezTo>
                    <a:pt x="68" y="2387"/>
                    <a:pt x="46" y="2432"/>
                    <a:pt x="34" y="2477"/>
                  </a:cubicBezTo>
                  <a:cubicBezTo>
                    <a:pt x="23" y="2522"/>
                    <a:pt x="12" y="2567"/>
                    <a:pt x="12" y="2612"/>
                  </a:cubicBezTo>
                  <a:cubicBezTo>
                    <a:pt x="12" y="2634"/>
                    <a:pt x="1" y="2657"/>
                    <a:pt x="1" y="2679"/>
                  </a:cubicBezTo>
                  <a:lnTo>
                    <a:pt x="1" y="2724"/>
                  </a:lnTo>
                  <a:lnTo>
                    <a:pt x="1" y="2837"/>
                  </a:lnTo>
                  <a:cubicBezTo>
                    <a:pt x="1" y="2882"/>
                    <a:pt x="12" y="2916"/>
                    <a:pt x="23" y="2961"/>
                  </a:cubicBezTo>
                  <a:cubicBezTo>
                    <a:pt x="23" y="2995"/>
                    <a:pt x="34" y="3040"/>
                    <a:pt x="46" y="3074"/>
                  </a:cubicBezTo>
                  <a:cubicBezTo>
                    <a:pt x="46" y="3119"/>
                    <a:pt x="57" y="3152"/>
                    <a:pt x="68" y="3197"/>
                  </a:cubicBezTo>
                  <a:cubicBezTo>
                    <a:pt x="91" y="3231"/>
                    <a:pt x="102" y="3277"/>
                    <a:pt x="124" y="3310"/>
                  </a:cubicBezTo>
                  <a:lnTo>
                    <a:pt x="124" y="3322"/>
                  </a:lnTo>
                  <a:cubicBezTo>
                    <a:pt x="147" y="3355"/>
                    <a:pt x="158" y="3389"/>
                    <a:pt x="181" y="3422"/>
                  </a:cubicBezTo>
                  <a:lnTo>
                    <a:pt x="316" y="3625"/>
                  </a:lnTo>
                  <a:cubicBezTo>
                    <a:pt x="361" y="3682"/>
                    <a:pt x="406" y="3749"/>
                    <a:pt x="462" y="3817"/>
                  </a:cubicBezTo>
                  <a:lnTo>
                    <a:pt x="474" y="3828"/>
                  </a:lnTo>
                  <a:cubicBezTo>
                    <a:pt x="484" y="3850"/>
                    <a:pt x="507" y="3873"/>
                    <a:pt x="529" y="3895"/>
                  </a:cubicBezTo>
                  <a:lnTo>
                    <a:pt x="574" y="3940"/>
                  </a:lnTo>
                  <a:lnTo>
                    <a:pt x="597" y="3963"/>
                  </a:lnTo>
                  <a:cubicBezTo>
                    <a:pt x="619" y="3997"/>
                    <a:pt x="642" y="4020"/>
                    <a:pt x="676" y="4042"/>
                  </a:cubicBezTo>
                  <a:cubicBezTo>
                    <a:pt x="699" y="4075"/>
                    <a:pt x="721" y="4098"/>
                    <a:pt x="744" y="4120"/>
                  </a:cubicBezTo>
                  <a:cubicBezTo>
                    <a:pt x="789" y="4177"/>
                    <a:pt x="845" y="4222"/>
                    <a:pt x="912" y="4267"/>
                  </a:cubicBezTo>
                  <a:lnTo>
                    <a:pt x="924" y="4278"/>
                  </a:lnTo>
                  <a:lnTo>
                    <a:pt x="935" y="4290"/>
                  </a:lnTo>
                  <a:cubicBezTo>
                    <a:pt x="946" y="4301"/>
                    <a:pt x="969" y="4323"/>
                    <a:pt x="991" y="4323"/>
                  </a:cubicBezTo>
                  <a:cubicBezTo>
                    <a:pt x="1014" y="4335"/>
                    <a:pt x="1036" y="4346"/>
                    <a:pt x="1070" y="4357"/>
                  </a:cubicBezTo>
                  <a:lnTo>
                    <a:pt x="1092" y="4357"/>
                  </a:lnTo>
                  <a:cubicBezTo>
                    <a:pt x="1126" y="4346"/>
                    <a:pt x="1160" y="4346"/>
                    <a:pt x="1194" y="4346"/>
                  </a:cubicBezTo>
                  <a:lnTo>
                    <a:pt x="1205" y="4346"/>
                  </a:lnTo>
                  <a:cubicBezTo>
                    <a:pt x="1239" y="4346"/>
                    <a:pt x="1262" y="4346"/>
                    <a:pt x="1295" y="4357"/>
                  </a:cubicBezTo>
                  <a:lnTo>
                    <a:pt x="1520" y="4357"/>
                  </a:lnTo>
                  <a:lnTo>
                    <a:pt x="1565" y="4346"/>
                  </a:lnTo>
                  <a:lnTo>
                    <a:pt x="1880" y="4346"/>
                  </a:lnTo>
                  <a:cubicBezTo>
                    <a:pt x="1925" y="4346"/>
                    <a:pt x="1960" y="4335"/>
                    <a:pt x="2005" y="4335"/>
                  </a:cubicBezTo>
                  <a:lnTo>
                    <a:pt x="2027" y="4346"/>
                  </a:lnTo>
                  <a:lnTo>
                    <a:pt x="2207" y="4346"/>
                  </a:lnTo>
                  <a:cubicBezTo>
                    <a:pt x="2218" y="4335"/>
                    <a:pt x="2241" y="4335"/>
                    <a:pt x="2252" y="4335"/>
                  </a:cubicBezTo>
                  <a:lnTo>
                    <a:pt x="2376" y="4335"/>
                  </a:lnTo>
                  <a:cubicBezTo>
                    <a:pt x="2410" y="4323"/>
                    <a:pt x="2455" y="4323"/>
                    <a:pt x="2488" y="4323"/>
                  </a:cubicBezTo>
                  <a:lnTo>
                    <a:pt x="2961" y="4323"/>
                  </a:lnTo>
                  <a:cubicBezTo>
                    <a:pt x="2995" y="4323"/>
                    <a:pt x="3040" y="4323"/>
                    <a:pt x="3074" y="4312"/>
                  </a:cubicBezTo>
                  <a:lnTo>
                    <a:pt x="3231" y="4312"/>
                  </a:lnTo>
                  <a:cubicBezTo>
                    <a:pt x="3243" y="4312"/>
                    <a:pt x="3254" y="4312"/>
                    <a:pt x="3265" y="4301"/>
                  </a:cubicBezTo>
                  <a:cubicBezTo>
                    <a:pt x="3288" y="4290"/>
                    <a:pt x="3310" y="4290"/>
                    <a:pt x="3333" y="4290"/>
                  </a:cubicBezTo>
                  <a:lnTo>
                    <a:pt x="3423" y="4290"/>
                  </a:lnTo>
                  <a:cubicBezTo>
                    <a:pt x="3446" y="4290"/>
                    <a:pt x="3468" y="4290"/>
                    <a:pt x="3479" y="4301"/>
                  </a:cubicBezTo>
                  <a:cubicBezTo>
                    <a:pt x="3501" y="4301"/>
                    <a:pt x="3524" y="4290"/>
                    <a:pt x="3536" y="4290"/>
                  </a:cubicBezTo>
                  <a:cubicBezTo>
                    <a:pt x="3569" y="4278"/>
                    <a:pt x="3581" y="4255"/>
                    <a:pt x="3581" y="4222"/>
                  </a:cubicBezTo>
                  <a:cubicBezTo>
                    <a:pt x="3581" y="4210"/>
                    <a:pt x="3581" y="4200"/>
                    <a:pt x="3569" y="4188"/>
                  </a:cubicBezTo>
                  <a:cubicBezTo>
                    <a:pt x="3581" y="4177"/>
                    <a:pt x="3581" y="4165"/>
                    <a:pt x="3591" y="4165"/>
                  </a:cubicBezTo>
                  <a:cubicBezTo>
                    <a:pt x="3636" y="4098"/>
                    <a:pt x="3682" y="4042"/>
                    <a:pt x="3716" y="3985"/>
                  </a:cubicBezTo>
                  <a:lnTo>
                    <a:pt x="3817" y="3850"/>
                  </a:lnTo>
                  <a:cubicBezTo>
                    <a:pt x="3828" y="3828"/>
                    <a:pt x="3839" y="3817"/>
                    <a:pt x="3851" y="3805"/>
                  </a:cubicBezTo>
                  <a:cubicBezTo>
                    <a:pt x="3862" y="3783"/>
                    <a:pt x="3884" y="3760"/>
                    <a:pt x="3896" y="3738"/>
                  </a:cubicBezTo>
                  <a:cubicBezTo>
                    <a:pt x="3918" y="3704"/>
                    <a:pt x="3952" y="3670"/>
                    <a:pt x="3974" y="3637"/>
                  </a:cubicBezTo>
                  <a:cubicBezTo>
                    <a:pt x="4019" y="3569"/>
                    <a:pt x="4053" y="3490"/>
                    <a:pt x="4076" y="3422"/>
                  </a:cubicBezTo>
                  <a:cubicBezTo>
                    <a:pt x="4099" y="3332"/>
                    <a:pt x="4109" y="3231"/>
                    <a:pt x="4087" y="3141"/>
                  </a:cubicBezTo>
                  <a:cubicBezTo>
                    <a:pt x="4087" y="3096"/>
                    <a:pt x="4076" y="3062"/>
                    <a:pt x="4064" y="3029"/>
                  </a:cubicBezTo>
                  <a:cubicBezTo>
                    <a:pt x="4053" y="2984"/>
                    <a:pt x="4031" y="2939"/>
                    <a:pt x="4008" y="2905"/>
                  </a:cubicBezTo>
                  <a:lnTo>
                    <a:pt x="3974" y="2871"/>
                  </a:lnTo>
                  <a:lnTo>
                    <a:pt x="3941" y="2837"/>
                  </a:lnTo>
                  <a:lnTo>
                    <a:pt x="3873" y="2804"/>
                  </a:lnTo>
                  <a:cubicBezTo>
                    <a:pt x="3851" y="2792"/>
                    <a:pt x="3839" y="2792"/>
                    <a:pt x="3828" y="2792"/>
                  </a:cubicBezTo>
                  <a:cubicBezTo>
                    <a:pt x="3794" y="2792"/>
                    <a:pt x="3772" y="2781"/>
                    <a:pt x="3738" y="2781"/>
                  </a:cubicBezTo>
                  <a:lnTo>
                    <a:pt x="3693" y="2781"/>
                  </a:lnTo>
                  <a:cubicBezTo>
                    <a:pt x="3659" y="2781"/>
                    <a:pt x="3626" y="2781"/>
                    <a:pt x="3591" y="2792"/>
                  </a:cubicBezTo>
                  <a:cubicBezTo>
                    <a:pt x="3558" y="2804"/>
                    <a:pt x="3513" y="2826"/>
                    <a:pt x="3479" y="2849"/>
                  </a:cubicBezTo>
                  <a:cubicBezTo>
                    <a:pt x="3401" y="2894"/>
                    <a:pt x="3344" y="2950"/>
                    <a:pt x="3276" y="3017"/>
                  </a:cubicBezTo>
                  <a:cubicBezTo>
                    <a:pt x="3254" y="3051"/>
                    <a:pt x="3220" y="3085"/>
                    <a:pt x="3198" y="3130"/>
                  </a:cubicBezTo>
                  <a:cubicBezTo>
                    <a:pt x="3175" y="3152"/>
                    <a:pt x="3164" y="3175"/>
                    <a:pt x="3141" y="3209"/>
                  </a:cubicBezTo>
                  <a:lnTo>
                    <a:pt x="3108" y="3242"/>
                  </a:lnTo>
                  <a:lnTo>
                    <a:pt x="3096" y="3254"/>
                  </a:lnTo>
                  <a:cubicBezTo>
                    <a:pt x="3063" y="3299"/>
                    <a:pt x="3040" y="3332"/>
                    <a:pt x="3006" y="3367"/>
                  </a:cubicBezTo>
                  <a:cubicBezTo>
                    <a:pt x="3018" y="3287"/>
                    <a:pt x="3040" y="3209"/>
                    <a:pt x="3063" y="3130"/>
                  </a:cubicBezTo>
                  <a:cubicBezTo>
                    <a:pt x="3085" y="3051"/>
                    <a:pt x="3108" y="2972"/>
                    <a:pt x="3141" y="2894"/>
                  </a:cubicBezTo>
                  <a:cubicBezTo>
                    <a:pt x="3153" y="2837"/>
                    <a:pt x="3175" y="2781"/>
                    <a:pt x="3186" y="2724"/>
                  </a:cubicBezTo>
                  <a:lnTo>
                    <a:pt x="3209" y="2669"/>
                  </a:lnTo>
                  <a:lnTo>
                    <a:pt x="3209" y="2657"/>
                  </a:lnTo>
                  <a:cubicBezTo>
                    <a:pt x="3220" y="2624"/>
                    <a:pt x="3231" y="2589"/>
                    <a:pt x="3243" y="2544"/>
                  </a:cubicBezTo>
                  <a:lnTo>
                    <a:pt x="3254" y="2511"/>
                  </a:lnTo>
                  <a:cubicBezTo>
                    <a:pt x="3265" y="2488"/>
                    <a:pt x="3276" y="2454"/>
                    <a:pt x="3288" y="2432"/>
                  </a:cubicBezTo>
                  <a:lnTo>
                    <a:pt x="3299" y="2376"/>
                  </a:lnTo>
                  <a:cubicBezTo>
                    <a:pt x="3321" y="2319"/>
                    <a:pt x="3333" y="2263"/>
                    <a:pt x="3344" y="2207"/>
                  </a:cubicBezTo>
                  <a:cubicBezTo>
                    <a:pt x="3366" y="2139"/>
                    <a:pt x="3378" y="2071"/>
                    <a:pt x="3389" y="2016"/>
                  </a:cubicBezTo>
                  <a:lnTo>
                    <a:pt x="3401" y="1948"/>
                  </a:lnTo>
                  <a:cubicBezTo>
                    <a:pt x="3401" y="1926"/>
                    <a:pt x="3411" y="1891"/>
                    <a:pt x="3411" y="1858"/>
                  </a:cubicBezTo>
                  <a:lnTo>
                    <a:pt x="3423" y="1824"/>
                  </a:lnTo>
                  <a:cubicBezTo>
                    <a:pt x="3423" y="1791"/>
                    <a:pt x="3434" y="1768"/>
                    <a:pt x="3434" y="1734"/>
                  </a:cubicBezTo>
                  <a:lnTo>
                    <a:pt x="3446" y="1689"/>
                  </a:lnTo>
                  <a:cubicBezTo>
                    <a:pt x="3456" y="1610"/>
                    <a:pt x="3479" y="1520"/>
                    <a:pt x="3491" y="1419"/>
                  </a:cubicBezTo>
                  <a:lnTo>
                    <a:pt x="3491" y="1396"/>
                  </a:lnTo>
                  <a:cubicBezTo>
                    <a:pt x="3491" y="1363"/>
                    <a:pt x="3501" y="1318"/>
                    <a:pt x="3501" y="1283"/>
                  </a:cubicBezTo>
                  <a:lnTo>
                    <a:pt x="3501" y="1148"/>
                  </a:lnTo>
                  <a:lnTo>
                    <a:pt x="3501" y="1115"/>
                  </a:lnTo>
                  <a:cubicBezTo>
                    <a:pt x="3491" y="1070"/>
                    <a:pt x="3491" y="1002"/>
                    <a:pt x="3479" y="946"/>
                  </a:cubicBezTo>
                  <a:lnTo>
                    <a:pt x="3468" y="912"/>
                  </a:lnTo>
                  <a:cubicBezTo>
                    <a:pt x="3456" y="878"/>
                    <a:pt x="3456" y="833"/>
                    <a:pt x="3446" y="800"/>
                  </a:cubicBezTo>
                  <a:lnTo>
                    <a:pt x="3446" y="777"/>
                  </a:lnTo>
                  <a:cubicBezTo>
                    <a:pt x="3434" y="732"/>
                    <a:pt x="3434" y="687"/>
                    <a:pt x="3423" y="642"/>
                  </a:cubicBezTo>
                  <a:lnTo>
                    <a:pt x="3423" y="575"/>
                  </a:lnTo>
                  <a:cubicBezTo>
                    <a:pt x="3423" y="563"/>
                    <a:pt x="3423" y="540"/>
                    <a:pt x="3401" y="530"/>
                  </a:cubicBezTo>
                  <a:cubicBezTo>
                    <a:pt x="3389" y="485"/>
                    <a:pt x="3366" y="440"/>
                    <a:pt x="3356" y="405"/>
                  </a:cubicBezTo>
                  <a:lnTo>
                    <a:pt x="3321" y="338"/>
                  </a:lnTo>
                  <a:cubicBezTo>
                    <a:pt x="3299" y="293"/>
                    <a:pt x="3276" y="259"/>
                    <a:pt x="3243" y="225"/>
                  </a:cubicBezTo>
                  <a:cubicBezTo>
                    <a:pt x="3231" y="225"/>
                    <a:pt x="3220" y="214"/>
                    <a:pt x="3209" y="214"/>
                  </a:cubicBezTo>
                  <a:cubicBezTo>
                    <a:pt x="3198" y="192"/>
                    <a:pt x="3186" y="180"/>
                    <a:pt x="3175" y="169"/>
                  </a:cubicBezTo>
                  <a:cubicBezTo>
                    <a:pt x="3141" y="147"/>
                    <a:pt x="3108" y="124"/>
                    <a:pt x="3063" y="102"/>
                  </a:cubicBezTo>
                  <a:lnTo>
                    <a:pt x="3051" y="102"/>
                  </a:lnTo>
                  <a:cubicBezTo>
                    <a:pt x="3018" y="79"/>
                    <a:pt x="2984" y="68"/>
                    <a:pt x="2950" y="57"/>
                  </a:cubicBezTo>
                  <a:cubicBezTo>
                    <a:pt x="2928" y="45"/>
                    <a:pt x="2893" y="34"/>
                    <a:pt x="2871" y="34"/>
                  </a:cubicBezTo>
                  <a:lnTo>
                    <a:pt x="2848" y="23"/>
                  </a:lnTo>
                  <a:cubicBezTo>
                    <a:pt x="2803" y="12"/>
                    <a:pt x="2758" y="12"/>
                    <a:pt x="2713" y="0"/>
                  </a:cubicBezTo>
                  <a:close/>
                </a:path>
              </a:pathLst>
            </a:custGeom>
            <a:solidFill>
              <a:srgbClr val="815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29"/>
            <p:cNvSpPr/>
            <p:nvPr/>
          </p:nvSpPr>
          <p:spPr>
            <a:xfrm>
              <a:off x="6828767" y="2630670"/>
              <a:ext cx="109645" cy="53701"/>
            </a:xfrm>
            <a:custGeom>
              <a:avLst/>
              <a:gdLst/>
              <a:ahLst/>
              <a:cxnLst/>
              <a:rect l="l" t="t" r="r" b="b"/>
              <a:pathLst>
                <a:path w="2736" h="1340" extrusionOk="0">
                  <a:moveTo>
                    <a:pt x="2432" y="1"/>
                  </a:moveTo>
                  <a:cubicBezTo>
                    <a:pt x="2409" y="1"/>
                    <a:pt x="2375" y="1"/>
                    <a:pt x="2364" y="23"/>
                  </a:cubicBezTo>
                  <a:lnTo>
                    <a:pt x="2173" y="23"/>
                  </a:lnTo>
                  <a:cubicBezTo>
                    <a:pt x="2139" y="34"/>
                    <a:pt x="2094" y="34"/>
                    <a:pt x="2060" y="34"/>
                  </a:cubicBezTo>
                  <a:lnTo>
                    <a:pt x="1587" y="34"/>
                  </a:lnTo>
                  <a:cubicBezTo>
                    <a:pt x="1554" y="34"/>
                    <a:pt x="1509" y="34"/>
                    <a:pt x="1475" y="46"/>
                  </a:cubicBezTo>
                  <a:lnTo>
                    <a:pt x="1351" y="46"/>
                  </a:lnTo>
                  <a:cubicBezTo>
                    <a:pt x="1340" y="46"/>
                    <a:pt x="1317" y="46"/>
                    <a:pt x="1306" y="57"/>
                  </a:cubicBezTo>
                  <a:lnTo>
                    <a:pt x="1114" y="57"/>
                  </a:lnTo>
                  <a:cubicBezTo>
                    <a:pt x="1081" y="68"/>
                    <a:pt x="1047" y="68"/>
                    <a:pt x="1014" y="68"/>
                  </a:cubicBezTo>
                  <a:lnTo>
                    <a:pt x="394" y="68"/>
                  </a:lnTo>
                  <a:cubicBezTo>
                    <a:pt x="371" y="68"/>
                    <a:pt x="338" y="57"/>
                    <a:pt x="316" y="57"/>
                  </a:cubicBezTo>
                  <a:lnTo>
                    <a:pt x="293" y="57"/>
                  </a:lnTo>
                  <a:cubicBezTo>
                    <a:pt x="259" y="57"/>
                    <a:pt x="225" y="68"/>
                    <a:pt x="191" y="68"/>
                  </a:cubicBezTo>
                  <a:cubicBezTo>
                    <a:pt x="135" y="68"/>
                    <a:pt x="90" y="68"/>
                    <a:pt x="56" y="91"/>
                  </a:cubicBezTo>
                  <a:cubicBezTo>
                    <a:pt x="34" y="91"/>
                    <a:pt x="23" y="113"/>
                    <a:pt x="23" y="136"/>
                  </a:cubicBezTo>
                  <a:cubicBezTo>
                    <a:pt x="23" y="147"/>
                    <a:pt x="11" y="158"/>
                    <a:pt x="11" y="181"/>
                  </a:cubicBezTo>
                  <a:lnTo>
                    <a:pt x="11" y="192"/>
                  </a:lnTo>
                  <a:cubicBezTo>
                    <a:pt x="11" y="203"/>
                    <a:pt x="0" y="226"/>
                    <a:pt x="0" y="248"/>
                  </a:cubicBezTo>
                  <a:cubicBezTo>
                    <a:pt x="0" y="282"/>
                    <a:pt x="11" y="327"/>
                    <a:pt x="23" y="349"/>
                  </a:cubicBezTo>
                  <a:lnTo>
                    <a:pt x="34" y="372"/>
                  </a:lnTo>
                  <a:cubicBezTo>
                    <a:pt x="45" y="394"/>
                    <a:pt x="45" y="417"/>
                    <a:pt x="56" y="439"/>
                  </a:cubicBezTo>
                  <a:cubicBezTo>
                    <a:pt x="68" y="451"/>
                    <a:pt x="68" y="474"/>
                    <a:pt x="79" y="484"/>
                  </a:cubicBezTo>
                  <a:cubicBezTo>
                    <a:pt x="90" y="496"/>
                    <a:pt x="90" y="507"/>
                    <a:pt x="101" y="519"/>
                  </a:cubicBezTo>
                  <a:cubicBezTo>
                    <a:pt x="101" y="541"/>
                    <a:pt x="113" y="552"/>
                    <a:pt x="113" y="564"/>
                  </a:cubicBezTo>
                  <a:cubicBezTo>
                    <a:pt x="124" y="586"/>
                    <a:pt x="135" y="597"/>
                    <a:pt x="146" y="619"/>
                  </a:cubicBezTo>
                  <a:cubicBezTo>
                    <a:pt x="146" y="642"/>
                    <a:pt x="158" y="664"/>
                    <a:pt x="169" y="699"/>
                  </a:cubicBezTo>
                  <a:lnTo>
                    <a:pt x="180" y="732"/>
                  </a:lnTo>
                  <a:cubicBezTo>
                    <a:pt x="191" y="766"/>
                    <a:pt x="214" y="800"/>
                    <a:pt x="236" y="834"/>
                  </a:cubicBezTo>
                  <a:cubicBezTo>
                    <a:pt x="259" y="867"/>
                    <a:pt x="271" y="901"/>
                    <a:pt x="293" y="924"/>
                  </a:cubicBezTo>
                  <a:cubicBezTo>
                    <a:pt x="304" y="946"/>
                    <a:pt x="316" y="969"/>
                    <a:pt x="326" y="980"/>
                  </a:cubicBezTo>
                  <a:cubicBezTo>
                    <a:pt x="338" y="991"/>
                    <a:pt x="338" y="1002"/>
                    <a:pt x="349" y="1025"/>
                  </a:cubicBezTo>
                  <a:cubicBezTo>
                    <a:pt x="371" y="1047"/>
                    <a:pt x="383" y="1081"/>
                    <a:pt x="406" y="1104"/>
                  </a:cubicBezTo>
                  <a:cubicBezTo>
                    <a:pt x="428" y="1137"/>
                    <a:pt x="439" y="1172"/>
                    <a:pt x="461" y="1205"/>
                  </a:cubicBezTo>
                  <a:cubicBezTo>
                    <a:pt x="473" y="1217"/>
                    <a:pt x="473" y="1227"/>
                    <a:pt x="484" y="1239"/>
                  </a:cubicBezTo>
                  <a:lnTo>
                    <a:pt x="496" y="1262"/>
                  </a:lnTo>
                  <a:lnTo>
                    <a:pt x="529" y="1295"/>
                  </a:lnTo>
                  <a:cubicBezTo>
                    <a:pt x="541" y="1307"/>
                    <a:pt x="552" y="1317"/>
                    <a:pt x="563" y="1317"/>
                  </a:cubicBezTo>
                  <a:cubicBezTo>
                    <a:pt x="586" y="1329"/>
                    <a:pt x="597" y="1329"/>
                    <a:pt x="619" y="1329"/>
                  </a:cubicBezTo>
                  <a:lnTo>
                    <a:pt x="709" y="1329"/>
                  </a:lnTo>
                  <a:lnTo>
                    <a:pt x="732" y="1317"/>
                  </a:lnTo>
                  <a:lnTo>
                    <a:pt x="1047" y="1317"/>
                  </a:lnTo>
                  <a:cubicBezTo>
                    <a:pt x="1104" y="1317"/>
                    <a:pt x="1159" y="1329"/>
                    <a:pt x="1216" y="1329"/>
                  </a:cubicBezTo>
                  <a:lnTo>
                    <a:pt x="1239" y="1329"/>
                  </a:lnTo>
                  <a:cubicBezTo>
                    <a:pt x="1272" y="1329"/>
                    <a:pt x="1295" y="1317"/>
                    <a:pt x="1317" y="1317"/>
                  </a:cubicBezTo>
                  <a:lnTo>
                    <a:pt x="1509" y="1317"/>
                  </a:lnTo>
                  <a:cubicBezTo>
                    <a:pt x="1554" y="1317"/>
                    <a:pt x="1587" y="1317"/>
                    <a:pt x="1632" y="1329"/>
                  </a:cubicBezTo>
                  <a:lnTo>
                    <a:pt x="1712" y="1329"/>
                  </a:lnTo>
                  <a:cubicBezTo>
                    <a:pt x="1767" y="1329"/>
                    <a:pt x="1824" y="1340"/>
                    <a:pt x="1880" y="1340"/>
                  </a:cubicBezTo>
                  <a:lnTo>
                    <a:pt x="1937" y="1340"/>
                  </a:lnTo>
                  <a:cubicBezTo>
                    <a:pt x="2004" y="1329"/>
                    <a:pt x="2072" y="1329"/>
                    <a:pt x="2150" y="1307"/>
                  </a:cubicBezTo>
                  <a:cubicBezTo>
                    <a:pt x="2162" y="1307"/>
                    <a:pt x="2173" y="1295"/>
                    <a:pt x="2184" y="1295"/>
                  </a:cubicBezTo>
                  <a:lnTo>
                    <a:pt x="2218" y="1262"/>
                  </a:lnTo>
                  <a:cubicBezTo>
                    <a:pt x="2240" y="1250"/>
                    <a:pt x="2252" y="1217"/>
                    <a:pt x="2274" y="1194"/>
                  </a:cubicBezTo>
                  <a:lnTo>
                    <a:pt x="2274" y="1182"/>
                  </a:lnTo>
                  <a:cubicBezTo>
                    <a:pt x="2297" y="1160"/>
                    <a:pt x="2308" y="1126"/>
                    <a:pt x="2330" y="1104"/>
                  </a:cubicBezTo>
                  <a:lnTo>
                    <a:pt x="2342" y="1081"/>
                  </a:lnTo>
                  <a:cubicBezTo>
                    <a:pt x="2364" y="1059"/>
                    <a:pt x="2375" y="1036"/>
                    <a:pt x="2387" y="1014"/>
                  </a:cubicBezTo>
                  <a:cubicBezTo>
                    <a:pt x="2420" y="957"/>
                    <a:pt x="2443" y="901"/>
                    <a:pt x="2477" y="834"/>
                  </a:cubicBezTo>
                  <a:lnTo>
                    <a:pt x="2488" y="811"/>
                  </a:lnTo>
                  <a:lnTo>
                    <a:pt x="2522" y="744"/>
                  </a:lnTo>
                  <a:cubicBezTo>
                    <a:pt x="2522" y="721"/>
                    <a:pt x="2533" y="699"/>
                    <a:pt x="2545" y="664"/>
                  </a:cubicBezTo>
                  <a:lnTo>
                    <a:pt x="2555" y="642"/>
                  </a:lnTo>
                  <a:lnTo>
                    <a:pt x="2590" y="541"/>
                  </a:lnTo>
                  <a:cubicBezTo>
                    <a:pt x="2590" y="519"/>
                    <a:pt x="2590" y="507"/>
                    <a:pt x="2600" y="496"/>
                  </a:cubicBezTo>
                  <a:cubicBezTo>
                    <a:pt x="2600" y="484"/>
                    <a:pt x="2600" y="462"/>
                    <a:pt x="2612" y="451"/>
                  </a:cubicBezTo>
                  <a:cubicBezTo>
                    <a:pt x="2612" y="429"/>
                    <a:pt x="2623" y="417"/>
                    <a:pt x="2623" y="394"/>
                  </a:cubicBezTo>
                  <a:cubicBezTo>
                    <a:pt x="2635" y="372"/>
                    <a:pt x="2635" y="361"/>
                    <a:pt x="2645" y="338"/>
                  </a:cubicBezTo>
                  <a:lnTo>
                    <a:pt x="2645" y="304"/>
                  </a:lnTo>
                  <a:lnTo>
                    <a:pt x="2657" y="304"/>
                  </a:lnTo>
                  <a:cubicBezTo>
                    <a:pt x="2657" y="282"/>
                    <a:pt x="2668" y="259"/>
                    <a:pt x="2680" y="237"/>
                  </a:cubicBezTo>
                  <a:lnTo>
                    <a:pt x="2690" y="226"/>
                  </a:lnTo>
                  <a:cubicBezTo>
                    <a:pt x="2713" y="203"/>
                    <a:pt x="2725" y="181"/>
                    <a:pt x="2725" y="158"/>
                  </a:cubicBezTo>
                  <a:lnTo>
                    <a:pt x="2725" y="113"/>
                  </a:lnTo>
                  <a:cubicBezTo>
                    <a:pt x="2735" y="102"/>
                    <a:pt x="2735" y="91"/>
                    <a:pt x="2735" y="79"/>
                  </a:cubicBezTo>
                  <a:cubicBezTo>
                    <a:pt x="2735" y="57"/>
                    <a:pt x="2735" y="46"/>
                    <a:pt x="2725" y="34"/>
                  </a:cubicBezTo>
                  <a:cubicBezTo>
                    <a:pt x="2702" y="23"/>
                    <a:pt x="2680" y="23"/>
                    <a:pt x="2645" y="12"/>
                  </a:cubicBezTo>
                  <a:lnTo>
                    <a:pt x="2600" y="12"/>
                  </a:lnTo>
                  <a:cubicBezTo>
                    <a:pt x="2567" y="1"/>
                    <a:pt x="2545" y="1"/>
                    <a:pt x="2522" y="1"/>
                  </a:cubicBezTo>
                  <a:close/>
                </a:path>
              </a:pathLst>
            </a:custGeom>
            <a:solidFill>
              <a:srgbClr val="848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29"/>
            <p:cNvSpPr/>
            <p:nvPr/>
          </p:nvSpPr>
          <p:spPr>
            <a:xfrm>
              <a:off x="7011467" y="2540863"/>
              <a:ext cx="68608" cy="141304"/>
            </a:xfrm>
            <a:custGeom>
              <a:avLst/>
              <a:gdLst/>
              <a:ahLst/>
              <a:cxnLst/>
              <a:rect l="l" t="t" r="r" b="b"/>
              <a:pathLst>
                <a:path w="1712" h="3526" extrusionOk="0">
                  <a:moveTo>
                    <a:pt x="777" y="1"/>
                  </a:moveTo>
                  <a:cubicBezTo>
                    <a:pt x="755" y="1"/>
                    <a:pt x="743" y="13"/>
                    <a:pt x="732" y="23"/>
                  </a:cubicBezTo>
                  <a:cubicBezTo>
                    <a:pt x="721" y="23"/>
                    <a:pt x="721" y="35"/>
                    <a:pt x="721" y="46"/>
                  </a:cubicBezTo>
                  <a:lnTo>
                    <a:pt x="518" y="46"/>
                  </a:lnTo>
                  <a:cubicBezTo>
                    <a:pt x="473" y="35"/>
                    <a:pt x="417" y="23"/>
                    <a:pt x="372" y="23"/>
                  </a:cubicBezTo>
                  <a:lnTo>
                    <a:pt x="327" y="23"/>
                  </a:lnTo>
                  <a:lnTo>
                    <a:pt x="305" y="35"/>
                  </a:lnTo>
                  <a:lnTo>
                    <a:pt x="147" y="35"/>
                  </a:lnTo>
                  <a:cubicBezTo>
                    <a:pt x="113" y="35"/>
                    <a:pt x="90" y="46"/>
                    <a:pt x="68" y="69"/>
                  </a:cubicBezTo>
                  <a:cubicBezTo>
                    <a:pt x="57" y="91"/>
                    <a:pt x="57" y="114"/>
                    <a:pt x="45" y="136"/>
                  </a:cubicBezTo>
                  <a:cubicBezTo>
                    <a:pt x="34" y="170"/>
                    <a:pt x="34" y="215"/>
                    <a:pt x="23" y="249"/>
                  </a:cubicBezTo>
                  <a:cubicBezTo>
                    <a:pt x="12" y="316"/>
                    <a:pt x="12" y="395"/>
                    <a:pt x="12" y="496"/>
                  </a:cubicBezTo>
                  <a:cubicBezTo>
                    <a:pt x="0" y="654"/>
                    <a:pt x="0" y="812"/>
                    <a:pt x="0" y="969"/>
                  </a:cubicBezTo>
                  <a:lnTo>
                    <a:pt x="0" y="1048"/>
                  </a:lnTo>
                  <a:lnTo>
                    <a:pt x="0" y="1229"/>
                  </a:lnTo>
                  <a:lnTo>
                    <a:pt x="0" y="1296"/>
                  </a:lnTo>
                  <a:cubicBezTo>
                    <a:pt x="0" y="1319"/>
                    <a:pt x="12" y="1329"/>
                    <a:pt x="12" y="1352"/>
                  </a:cubicBezTo>
                  <a:lnTo>
                    <a:pt x="12" y="1419"/>
                  </a:lnTo>
                  <a:lnTo>
                    <a:pt x="12" y="1464"/>
                  </a:lnTo>
                  <a:cubicBezTo>
                    <a:pt x="12" y="1510"/>
                    <a:pt x="12" y="1566"/>
                    <a:pt x="23" y="1611"/>
                  </a:cubicBezTo>
                  <a:lnTo>
                    <a:pt x="23" y="1701"/>
                  </a:lnTo>
                  <a:cubicBezTo>
                    <a:pt x="23" y="1780"/>
                    <a:pt x="34" y="1859"/>
                    <a:pt x="34" y="1937"/>
                  </a:cubicBezTo>
                  <a:lnTo>
                    <a:pt x="34" y="1994"/>
                  </a:lnTo>
                  <a:lnTo>
                    <a:pt x="34" y="2174"/>
                  </a:lnTo>
                  <a:lnTo>
                    <a:pt x="45" y="2242"/>
                  </a:lnTo>
                  <a:lnTo>
                    <a:pt x="45" y="2422"/>
                  </a:lnTo>
                  <a:lnTo>
                    <a:pt x="45" y="2670"/>
                  </a:lnTo>
                  <a:cubicBezTo>
                    <a:pt x="45" y="2692"/>
                    <a:pt x="45" y="2725"/>
                    <a:pt x="57" y="2760"/>
                  </a:cubicBezTo>
                  <a:lnTo>
                    <a:pt x="57" y="2895"/>
                  </a:lnTo>
                  <a:lnTo>
                    <a:pt x="57" y="3131"/>
                  </a:lnTo>
                  <a:lnTo>
                    <a:pt x="57" y="3333"/>
                  </a:lnTo>
                  <a:lnTo>
                    <a:pt x="57" y="3401"/>
                  </a:lnTo>
                  <a:cubicBezTo>
                    <a:pt x="57" y="3413"/>
                    <a:pt x="57" y="3423"/>
                    <a:pt x="68" y="3435"/>
                  </a:cubicBezTo>
                  <a:cubicBezTo>
                    <a:pt x="68" y="3446"/>
                    <a:pt x="79" y="3458"/>
                    <a:pt x="79" y="3468"/>
                  </a:cubicBezTo>
                  <a:cubicBezTo>
                    <a:pt x="102" y="3480"/>
                    <a:pt x="113" y="3480"/>
                    <a:pt x="125" y="3491"/>
                  </a:cubicBezTo>
                  <a:lnTo>
                    <a:pt x="282" y="3491"/>
                  </a:lnTo>
                  <a:cubicBezTo>
                    <a:pt x="293" y="3491"/>
                    <a:pt x="305" y="3480"/>
                    <a:pt x="315" y="3480"/>
                  </a:cubicBezTo>
                  <a:lnTo>
                    <a:pt x="473" y="3480"/>
                  </a:lnTo>
                  <a:cubicBezTo>
                    <a:pt x="485" y="3503"/>
                    <a:pt x="518" y="3525"/>
                    <a:pt x="541" y="3525"/>
                  </a:cubicBezTo>
                  <a:cubicBezTo>
                    <a:pt x="575" y="3525"/>
                    <a:pt x="608" y="3525"/>
                    <a:pt x="631" y="3513"/>
                  </a:cubicBezTo>
                  <a:lnTo>
                    <a:pt x="665" y="3513"/>
                  </a:lnTo>
                  <a:cubicBezTo>
                    <a:pt x="676" y="3503"/>
                    <a:pt x="698" y="3503"/>
                    <a:pt x="710" y="3503"/>
                  </a:cubicBezTo>
                  <a:cubicBezTo>
                    <a:pt x="732" y="3503"/>
                    <a:pt x="743" y="3491"/>
                    <a:pt x="766" y="3491"/>
                  </a:cubicBezTo>
                  <a:cubicBezTo>
                    <a:pt x="788" y="3491"/>
                    <a:pt x="823" y="3480"/>
                    <a:pt x="845" y="3468"/>
                  </a:cubicBezTo>
                  <a:cubicBezTo>
                    <a:pt x="856" y="3468"/>
                    <a:pt x="868" y="3458"/>
                    <a:pt x="878" y="3458"/>
                  </a:cubicBezTo>
                  <a:cubicBezTo>
                    <a:pt x="890" y="3458"/>
                    <a:pt x="901" y="3446"/>
                    <a:pt x="901" y="3435"/>
                  </a:cubicBezTo>
                  <a:lnTo>
                    <a:pt x="923" y="3435"/>
                  </a:lnTo>
                  <a:cubicBezTo>
                    <a:pt x="946" y="3435"/>
                    <a:pt x="968" y="3446"/>
                    <a:pt x="991" y="3446"/>
                  </a:cubicBezTo>
                  <a:cubicBezTo>
                    <a:pt x="1036" y="3458"/>
                    <a:pt x="1093" y="3468"/>
                    <a:pt x="1138" y="3468"/>
                  </a:cubicBezTo>
                  <a:lnTo>
                    <a:pt x="1611" y="3468"/>
                  </a:lnTo>
                  <a:cubicBezTo>
                    <a:pt x="1633" y="3468"/>
                    <a:pt x="1656" y="3468"/>
                    <a:pt x="1666" y="3458"/>
                  </a:cubicBezTo>
                  <a:cubicBezTo>
                    <a:pt x="1678" y="3458"/>
                    <a:pt x="1689" y="3446"/>
                    <a:pt x="1689" y="3435"/>
                  </a:cubicBezTo>
                  <a:cubicBezTo>
                    <a:pt x="1701" y="3423"/>
                    <a:pt x="1701" y="3413"/>
                    <a:pt x="1701" y="3413"/>
                  </a:cubicBezTo>
                  <a:cubicBezTo>
                    <a:pt x="1711" y="3390"/>
                    <a:pt x="1701" y="3367"/>
                    <a:pt x="1701" y="3356"/>
                  </a:cubicBezTo>
                  <a:lnTo>
                    <a:pt x="1666" y="3322"/>
                  </a:lnTo>
                  <a:lnTo>
                    <a:pt x="1666" y="3243"/>
                  </a:lnTo>
                  <a:lnTo>
                    <a:pt x="1666" y="3142"/>
                  </a:lnTo>
                  <a:lnTo>
                    <a:pt x="1656" y="3063"/>
                  </a:lnTo>
                  <a:lnTo>
                    <a:pt x="1656" y="2895"/>
                  </a:lnTo>
                  <a:lnTo>
                    <a:pt x="1656" y="2815"/>
                  </a:lnTo>
                  <a:cubicBezTo>
                    <a:pt x="1656" y="2760"/>
                    <a:pt x="1666" y="2703"/>
                    <a:pt x="1656" y="2647"/>
                  </a:cubicBezTo>
                  <a:cubicBezTo>
                    <a:pt x="1656" y="2557"/>
                    <a:pt x="1656" y="2478"/>
                    <a:pt x="1666" y="2388"/>
                  </a:cubicBezTo>
                  <a:lnTo>
                    <a:pt x="1666" y="1892"/>
                  </a:lnTo>
                  <a:lnTo>
                    <a:pt x="1666" y="1836"/>
                  </a:lnTo>
                  <a:lnTo>
                    <a:pt x="1666" y="1645"/>
                  </a:lnTo>
                  <a:cubicBezTo>
                    <a:pt x="1678" y="1566"/>
                    <a:pt x="1678" y="1476"/>
                    <a:pt x="1678" y="1397"/>
                  </a:cubicBezTo>
                  <a:cubicBezTo>
                    <a:pt x="1678" y="1319"/>
                    <a:pt x="1689" y="1239"/>
                    <a:pt x="1689" y="1149"/>
                  </a:cubicBezTo>
                  <a:lnTo>
                    <a:pt x="1689" y="1138"/>
                  </a:lnTo>
                  <a:cubicBezTo>
                    <a:pt x="1689" y="1104"/>
                    <a:pt x="1678" y="1071"/>
                    <a:pt x="1689" y="1037"/>
                  </a:cubicBezTo>
                  <a:lnTo>
                    <a:pt x="1689" y="969"/>
                  </a:lnTo>
                  <a:lnTo>
                    <a:pt x="1689" y="913"/>
                  </a:lnTo>
                  <a:lnTo>
                    <a:pt x="1689" y="676"/>
                  </a:lnTo>
                  <a:lnTo>
                    <a:pt x="1689" y="463"/>
                  </a:lnTo>
                  <a:lnTo>
                    <a:pt x="1678" y="429"/>
                  </a:lnTo>
                  <a:lnTo>
                    <a:pt x="1678" y="418"/>
                  </a:lnTo>
                  <a:cubicBezTo>
                    <a:pt x="1678" y="316"/>
                    <a:pt x="1678" y="215"/>
                    <a:pt x="1666" y="114"/>
                  </a:cubicBezTo>
                  <a:cubicBezTo>
                    <a:pt x="1666" y="91"/>
                    <a:pt x="1666" y="80"/>
                    <a:pt x="1656" y="58"/>
                  </a:cubicBezTo>
                  <a:cubicBezTo>
                    <a:pt x="1644" y="35"/>
                    <a:pt x="1621" y="13"/>
                    <a:pt x="1588" y="1"/>
                  </a:cubicBezTo>
                  <a:lnTo>
                    <a:pt x="1531" y="1"/>
                  </a:lnTo>
                  <a:cubicBezTo>
                    <a:pt x="1520" y="1"/>
                    <a:pt x="1498" y="1"/>
                    <a:pt x="1486" y="13"/>
                  </a:cubicBezTo>
                  <a:lnTo>
                    <a:pt x="1475" y="13"/>
                  </a:lnTo>
                  <a:cubicBezTo>
                    <a:pt x="1453" y="13"/>
                    <a:pt x="1430" y="23"/>
                    <a:pt x="1408" y="23"/>
                  </a:cubicBezTo>
                  <a:lnTo>
                    <a:pt x="1374" y="35"/>
                  </a:lnTo>
                  <a:lnTo>
                    <a:pt x="1048" y="35"/>
                  </a:lnTo>
                  <a:cubicBezTo>
                    <a:pt x="1025" y="23"/>
                    <a:pt x="991" y="23"/>
                    <a:pt x="968" y="23"/>
                  </a:cubicBezTo>
                  <a:lnTo>
                    <a:pt x="923" y="13"/>
                  </a:lnTo>
                  <a:lnTo>
                    <a:pt x="913" y="13"/>
                  </a:lnTo>
                  <a:cubicBezTo>
                    <a:pt x="878" y="1"/>
                    <a:pt x="845" y="1"/>
                    <a:pt x="800" y="1"/>
                  </a:cubicBezTo>
                  <a:close/>
                </a:path>
              </a:pathLst>
            </a:custGeom>
            <a:solidFill>
              <a:srgbClr val="5F4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29"/>
            <p:cNvSpPr/>
            <p:nvPr/>
          </p:nvSpPr>
          <p:spPr>
            <a:xfrm>
              <a:off x="7194608" y="2541344"/>
              <a:ext cx="34344" cy="139020"/>
            </a:xfrm>
            <a:custGeom>
              <a:avLst/>
              <a:gdLst/>
              <a:ahLst/>
              <a:cxnLst/>
              <a:rect l="l" t="t" r="r" b="b"/>
              <a:pathLst>
                <a:path w="857" h="3469" extrusionOk="0">
                  <a:moveTo>
                    <a:pt x="113" y="1"/>
                  </a:moveTo>
                  <a:cubicBezTo>
                    <a:pt x="91" y="1"/>
                    <a:pt x="80" y="1"/>
                    <a:pt x="68" y="11"/>
                  </a:cubicBezTo>
                  <a:lnTo>
                    <a:pt x="46" y="34"/>
                  </a:lnTo>
                  <a:cubicBezTo>
                    <a:pt x="46" y="34"/>
                    <a:pt x="46" y="46"/>
                    <a:pt x="35" y="57"/>
                  </a:cubicBezTo>
                  <a:lnTo>
                    <a:pt x="35" y="113"/>
                  </a:lnTo>
                  <a:lnTo>
                    <a:pt x="46" y="136"/>
                  </a:lnTo>
                  <a:lnTo>
                    <a:pt x="46" y="349"/>
                  </a:lnTo>
                  <a:lnTo>
                    <a:pt x="46" y="372"/>
                  </a:lnTo>
                  <a:lnTo>
                    <a:pt x="46" y="417"/>
                  </a:lnTo>
                  <a:cubicBezTo>
                    <a:pt x="46" y="484"/>
                    <a:pt x="35" y="552"/>
                    <a:pt x="35" y="619"/>
                  </a:cubicBezTo>
                  <a:lnTo>
                    <a:pt x="35" y="744"/>
                  </a:lnTo>
                  <a:lnTo>
                    <a:pt x="35" y="834"/>
                  </a:lnTo>
                  <a:lnTo>
                    <a:pt x="35" y="856"/>
                  </a:lnTo>
                  <a:cubicBezTo>
                    <a:pt x="23" y="946"/>
                    <a:pt x="23" y="1036"/>
                    <a:pt x="23" y="1126"/>
                  </a:cubicBezTo>
                  <a:cubicBezTo>
                    <a:pt x="23" y="1205"/>
                    <a:pt x="13" y="1284"/>
                    <a:pt x="13" y="1362"/>
                  </a:cubicBezTo>
                  <a:lnTo>
                    <a:pt x="13" y="1407"/>
                  </a:lnTo>
                  <a:cubicBezTo>
                    <a:pt x="1" y="1475"/>
                    <a:pt x="1" y="1543"/>
                    <a:pt x="1" y="1610"/>
                  </a:cubicBezTo>
                  <a:lnTo>
                    <a:pt x="1" y="1858"/>
                  </a:lnTo>
                  <a:lnTo>
                    <a:pt x="1" y="1914"/>
                  </a:lnTo>
                  <a:lnTo>
                    <a:pt x="1" y="2095"/>
                  </a:lnTo>
                  <a:lnTo>
                    <a:pt x="1" y="2218"/>
                  </a:lnTo>
                  <a:lnTo>
                    <a:pt x="1" y="2342"/>
                  </a:lnTo>
                  <a:lnTo>
                    <a:pt x="1" y="2511"/>
                  </a:lnTo>
                  <a:lnTo>
                    <a:pt x="1" y="2590"/>
                  </a:lnTo>
                  <a:lnTo>
                    <a:pt x="1" y="2635"/>
                  </a:lnTo>
                  <a:cubicBezTo>
                    <a:pt x="1" y="2691"/>
                    <a:pt x="1" y="2758"/>
                    <a:pt x="13" y="2826"/>
                  </a:cubicBezTo>
                  <a:lnTo>
                    <a:pt x="13" y="2928"/>
                  </a:lnTo>
                  <a:cubicBezTo>
                    <a:pt x="23" y="2973"/>
                    <a:pt x="23" y="3018"/>
                    <a:pt x="23" y="3063"/>
                  </a:cubicBezTo>
                  <a:lnTo>
                    <a:pt x="35" y="3096"/>
                  </a:lnTo>
                  <a:cubicBezTo>
                    <a:pt x="35" y="3164"/>
                    <a:pt x="35" y="3220"/>
                    <a:pt x="46" y="3288"/>
                  </a:cubicBezTo>
                  <a:lnTo>
                    <a:pt x="58" y="3321"/>
                  </a:lnTo>
                  <a:lnTo>
                    <a:pt x="68" y="3355"/>
                  </a:lnTo>
                  <a:cubicBezTo>
                    <a:pt x="68" y="3389"/>
                    <a:pt x="80" y="3423"/>
                    <a:pt x="113" y="3446"/>
                  </a:cubicBezTo>
                  <a:cubicBezTo>
                    <a:pt x="125" y="3456"/>
                    <a:pt x="148" y="3456"/>
                    <a:pt x="170" y="3456"/>
                  </a:cubicBezTo>
                  <a:lnTo>
                    <a:pt x="384" y="3456"/>
                  </a:lnTo>
                  <a:cubicBezTo>
                    <a:pt x="418" y="3468"/>
                    <a:pt x="451" y="3468"/>
                    <a:pt x="496" y="3468"/>
                  </a:cubicBezTo>
                  <a:cubicBezTo>
                    <a:pt x="553" y="3468"/>
                    <a:pt x="598" y="3456"/>
                    <a:pt x="643" y="3456"/>
                  </a:cubicBezTo>
                  <a:lnTo>
                    <a:pt x="654" y="3456"/>
                  </a:lnTo>
                  <a:cubicBezTo>
                    <a:pt x="676" y="3446"/>
                    <a:pt x="699" y="3446"/>
                    <a:pt x="721" y="3446"/>
                  </a:cubicBezTo>
                  <a:lnTo>
                    <a:pt x="744" y="3446"/>
                  </a:lnTo>
                  <a:cubicBezTo>
                    <a:pt x="778" y="3446"/>
                    <a:pt x="811" y="3446"/>
                    <a:pt x="834" y="3411"/>
                  </a:cubicBezTo>
                  <a:cubicBezTo>
                    <a:pt x="834" y="3411"/>
                    <a:pt x="846" y="3401"/>
                    <a:pt x="846" y="3389"/>
                  </a:cubicBezTo>
                  <a:lnTo>
                    <a:pt x="846" y="3366"/>
                  </a:lnTo>
                  <a:cubicBezTo>
                    <a:pt x="856" y="3355"/>
                    <a:pt x="856" y="3344"/>
                    <a:pt x="856" y="3333"/>
                  </a:cubicBezTo>
                  <a:lnTo>
                    <a:pt x="856" y="3265"/>
                  </a:lnTo>
                  <a:lnTo>
                    <a:pt x="856" y="3141"/>
                  </a:lnTo>
                  <a:lnTo>
                    <a:pt x="856" y="3085"/>
                  </a:lnTo>
                  <a:lnTo>
                    <a:pt x="846" y="3029"/>
                  </a:lnTo>
                  <a:lnTo>
                    <a:pt x="846" y="2973"/>
                  </a:lnTo>
                  <a:lnTo>
                    <a:pt x="846" y="2905"/>
                  </a:lnTo>
                  <a:cubicBezTo>
                    <a:pt x="846" y="2826"/>
                    <a:pt x="846" y="2736"/>
                    <a:pt x="834" y="2658"/>
                  </a:cubicBezTo>
                  <a:lnTo>
                    <a:pt x="834" y="2623"/>
                  </a:lnTo>
                  <a:cubicBezTo>
                    <a:pt x="823" y="2590"/>
                    <a:pt x="823" y="2567"/>
                    <a:pt x="823" y="2533"/>
                  </a:cubicBezTo>
                  <a:lnTo>
                    <a:pt x="823" y="2410"/>
                  </a:lnTo>
                  <a:cubicBezTo>
                    <a:pt x="823" y="2376"/>
                    <a:pt x="811" y="2331"/>
                    <a:pt x="811" y="2297"/>
                  </a:cubicBezTo>
                  <a:lnTo>
                    <a:pt x="811" y="2162"/>
                  </a:lnTo>
                  <a:lnTo>
                    <a:pt x="811" y="1925"/>
                  </a:lnTo>
                  <a:lnTo>
                    <a:pt x="811" y="1745"/>
                  </a:lnTo>
                  <a:lnTo>
                    <a:pt x="811" y="1678"/>
                  </a:lnTo>
                  <a:lnTo>
                    <a:pt x="823" y="1599"/>
                  </a:lnTo>
                  <a:lnTo>
                    <a:pt x="823" y="1442"/>
                  </a:lnTo>
                  <a:lnTo>
                    <a:pt x="823" y="1307"/>
                  </a:lnTo>
                  <a:lnTo>
                    <a:pt x="823" y="1194"/>
                  </a:lnTo>
                  <a:lnTo>
                    <a:pt x="823" y="1137"/>
                  </a:lnTo>
                  <a:lnTo>
                    <a:pt x="823" y="1081"/>
                  </a:lnTo>
                  <a:cubicBezTo>
                    <a:pt x="823" y="1036"/>
                    <a:pt x="823" y="1002"/>
                    <a:pt x="834" y="957"/>
                  </a:cubicBezTo>
                  <a:lnTo>
                    <a:pt x="834" y="709"/>
                  </a:lnTo>
                  <a:lnTo>
                    <a:pt x="834" y="541"/>
                  </a:lnTo>
                  <a:lnTo>
                    <a:pt x="834" y="462"/>
                  </a:lnTo>
                  <a:lnTo>
                    <a:pt x="834" y="372"/>
                  </a:lnTo>
                  <a:lnTo>
                    <a:pt x="834" y="203"/>
                  </a:lnTo>
                  <a:lnTo>
                    <a:pt x="834" y="169"/>
                  </a:lnTo>
                  <a:lnTo>
                    <a:pt x="834" y="136"/>
                  </a:lnTo>
                  <a:lnTo>
                    <a:pt x="834" y="102"/>
                  </a:lnTo>
                  <a:lnTo>
                    <a:pt x="834" y="79"/>
                  </a:lnTo>
                  <a:cubicBezTo>
                    <a:pt x="834" y="68"/>
                    <a:pt x="846" y="68"/>
                    <a:pt x="846" y="57"/>
                  </a:cubicBezTo>
                  <a:cubicBezTo>
                    <a:pt x="846" y="34"/>
                    <a:pt x="834" y="23"/>
                    <a:pt x="811" y="23"/>
                  </a:cubicBezTo>
                  <a:cubicBezTo>
                    <a:pt x="811" y="11"/>
                    <a:pt x="801" y="11"/>
                    <a:pt x="801" y="11"/>
                  </a:cubicBezTo>
                  <a:lnTo>
                    <a:pt x="643" y="11"/>
                  </a:lnTo>
                  <a:cubicBezTo>
                    <a:pt x="620" y="23"/>
                    <a:pt x="598" y="23"/>
                    <a:pt x="575" y="23"/>
                  </a:cubicBezTo>
                  <a:lnTo>
                    <a:pt x="496" y="23"/>
                  </a:lnTo>
                  <a:cubicBezTo>
                    <a:pt x="474" y="11"/>
                    <a:pt x="451" y="11"/>
                    <a:pt x="429" y="11"/>
                  </a:cubicBezTo>
                  <a:cubicBezTo>
                    <a:pt x="406" y="11"/>
                    <a:pt x="395" y="11"/>
                    <a:pt x="373" y="23"/>
                  </a:cubicBezTo>
                  <a:lnTo>
                    <a:pt x="328" y="23"/>
                  </a:lnTo>
                  <a:cubicBezTo>
                    <a:pt x="305" y="23"/>
                    <a:pt x="294" y="23"/>
                    <a:pt x="271" y="11"/>
                  </a:cubicBezTo>
                  <a:lnTo>
                    <a:pt x="193" y="11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5F4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29"/>
            <p:cNvSpPr/>
            <p:nvPr/>
          </p:nvSpPr>
          <p:spPr>
            <a:xfrm>
              <a:off x="7124718" y="2541785"/>
              <a:ext cx="32942" cy="139902"/>
            </a:xfrm>
            <a:custGeom>
              <a:avLst/>
              <a:gdLst/>
              <a:ahLst/>
              <a:cxnLst/>
              <a:rect l="l" t="t" r="r" b="b"/>
              <a:pathLst>
                <a:path w="822" h="3491" extrusionOk="0">
                  <a:moveTo>
                    <a:pt x="79" y="0"/>
                  </a:moveTo>
                  <a:cubicBezTo>
                    <a:pt x="68" y="0"/>
                    <a:pt x="45" y="12"/>
                    <a:pt x="34" y="23"/>
                  </a:cubicBezTo>
                  <a:cubicBezTo>
                    <a:pt x="23" y="35"/>
                    <a:pt x="11" y="68"/>
                    <a:pt x="11" y="91"/>
                  </a:cubicBezTo>
                  <a:cubicBezTo>
                    <a:pt x="11" y="136"/>
                    <a:pt x="0" y="181"/>
                    <a:pt x="0" y="215"/>
                  </a:cubicBezTo>
                  <a:cubicBezTo>
                    <a:pt x="0" y="293"/>
                    <a:pt x="11" y="383"/>
                    <a:pt x="11" y="463"/>
                  </a:cubicBezTo>
                  <a:lnTo>
                    <a:pt x="11" y="698"/>
                  </a:lnTo>
                  <a:lnTo>
                    <a:pt x="11" y="935"/>
                  </a:lnTo>
                  <a:lnTo>
                    <a:pt x="11" y="1059"/>
                  </a:lnTo>
                  <a:lnTo>
                    <a:pt x="11" y="1419"/>
                  </a:lnTo>
                  <a:lnTo>
                    <a:pt x="0" y="1577"/>
                  </a:lnTo>
                  <a:lnTo>
                    <a:pt x="0" y="1914"/>
                  </a:lnTo>
                  <a:lnTo>
                    <a:pt x="0" y="2399"/>
                  </a:lnTo>
                  <a:cubicBezTo>
                    <a:pt x="0" y="2477"/>
                    <a:pt x="11" y="2556"/>
                    <a:pt x="11" y="2635"/>
                  </a:cubicBezTo>
                  <a:cubicBezTo>
                    <a:pt x="11" y="2680"/>
                    <a:pt x="11" y="2737"/>
                    <a:pt x="23" y="2782"/>
                  </a:cubicBezTo>
                  <a:lnTo>
                    <a:pt x="23" y="2872"/>
                  </a:lnTo>
                  <a:cubicBezTo>
                    <a:pt x="23" y="2917"/>
                    <a:pt x="23" y="2962"/>
                    <a:pt x="34" y="3007"/>
                  </a:cubicBezTo>
                  <a:lnTo>
                    <a:pt x="34" y="3097"/>
                  </a:lnTo>
                  <a:lnTo>
                    <a:pt x="34" y="3108"/>
                  </a:lnTo>
                  <a:cubicBezTo>
                    <a:pt x="34" y="3175"/>
                    <a:pt x="45" y="3243"/>
                    <a:pt x="45" y="3310"/>
                  </a:cubicBezTo>
                  <a:lnTo>
                    <a:pt x="45" y="3378"/>
                  </a:lnTo>
                  <a:lnTo>
                    <a:pt x="45" y="3423"/>
                  </a:lnTo>
                  <a:cubicBezTo>
                    <a:pt x="56" y="3435"/>
                    <a:pt x="68" y="3468"/>
                    <a:pt x="90" y="3480"/>
                  </a:cubicBezTo>
                  <a:cubicBezTo>
                    <a:pt x="113" y="3490"/>
                    <a:pt x="113" y="3490"/>
                    <a:pt x="135" y="3490"/>
                  </a:cubicBezTo>
                  <a:lnTo>
                    <a:pt x="169" y="3490"/>
                  </a:lnTo>
                  <a:cubicBezTo>
                    <a:pt x="191" y="3480"/>
                    <a:pt x="214" y="3480"/>
                    <a:pt x="236" y="3480"/>
                  </a:cubicBezTo>
                  <a:lnTo>
                    <a:pt x="248" y="3480"/>
                  </a:lnTo>
                  <a:cubicBezTo>
                    <a:pt x="271" y="3480"/>
                    <a:pt x="304" y="3480"/>
                    <a:pt x="326" y="3490"/>
                  </a:cubicBezTo>
                  <a:lnTo>
                    <a:pt x="439" y="3490"/>
                  </a:lnTo>
                  <a:cubicBezTo>
                    <a:pt x="461" y="3480"/>
                    <a:pt x="496" y="3480"/>
                    <a:pt x="518" y="3480"/>
                  </a:cubicBezTo>
                  <a:lnTo>
                    <a:pt x="541" y="3480"/>
                  </a:lnTo>
                  <a:cubicBezTo>
                    <a:pt x="574" y="3480"/>
                    <a:pt x="597" y="3468"/>
                    <a:pt x="631" y="3468"/>
                  </a:cubicBezTo>
                  <a:lnTo>
                    <a:pt x="642" y="3468"/>
                  </a:lnTo>
                  <a:cubicBezTo>
                    <a:pt x="642" y="3468"/>
                    <a:pt x="653" y="3480"/>
                    <a:pt x="664" y="3480"/>
                  </a:cubicBezTo>
                  <a:lnTo>
                    <a:pt x="709" y="3480"/>
                  </a:lnTo>
                  <a:cubicBezTo>
                    <a:pt x="732" y="3468"/>
                    <a:pt x="743" y="3468"/>
                    <a:pt x="766" y="3468"/>
                  </a:cubicBezTo>
                  <a:cubicBezTo>
                    <a:pt x="799" y="3445"/>
                    <a:pt x="811" y="3412"/>
                    <a:pt x="811" y="3378"/>
                  </a:cubicBezTo>
                  <a:cubicBezTo>
                    <a:pt x="822" y="3333"/>
                    <a:pt x="822" y="3288"/>
                    <a:pt x="822" y="3243"/>
                  </a:cubicBezTo>
                  <a:cubicBezTo>
                    <a:pt x="811" y="3209"/>
                    <a:pt x="811" y="3175"/>
                    <a:pt x="811" y="3142"/>
                  </a:cubicBezTo>
                  <a:lnTo>
                    <a:pt x="811" y="3007"/>
                  </a:lnTo>
                  <a:cubicBezTo>
                    <a:pt x="811" y="2962"/>
                    <a:pt x="799" y="2917"/>
                    <a:pt x="799" y="2872"/>
                  </a:cubicBezTo>
                  <a:cubicBezTo>
                    <a:pt x="799" y="2837"/>
                    <a:pt x="799" y="2792"/>
                    <a:pt x="788" y="2759"/>
                  </a:cubicBezTo>
                  <a:lnTo>
                    <a:pt x="788" y="2725"/>
                  </a:lnTo>
                  <a:lnTo>
                    <a:pt x="788" y="2647"/>
                  </a:lnTo>
                  <a:lnTo>
                    <a:pt x="788" y="2522"/>
                  </a:lnTo>
                  <a:cubicBezTo>
                    <a:pt x="777" y="2489"/>
                    <a:pt x="777" y="2466"/>
                    <a:pt x="777" y="2444"/>
                  </a:cubicBezTo>
                  <a:lnTo>
                    <a:pt x="777" y="2399"/>
                  </a:lnTo>
                  <a:lnTo>
                    <a:pt x="777" y="2320"/>
                  </a:lnTo>
                  <a:lnTo>
                    <a:pt x="777" y="2286"/>
                  </a:lnTo>
                  <a:lnTo>
                    <a:pt x="777" y="2049"/>
                  </a:lnTo>
                  <a:lnTo>
                    <a:pt x="777" y="2027"/>
                  </a:lnTo>
                  <a:lnTo>
                    <a:pt x="777" y="1791"/>
                  </a:lnTo>
                  <a:cubicBezTo>
                    <a:pt x="777" y="1712"/>
                    <a:pt x="788" y="1622"/>
                    <a:pt x="788" y="1543"/>
                  </a:cubicBezTo>
                  <a:lnTo>
                    <a:pt x="788" y="1453"/>
                  </a:lnTo>
                  <a:cubicBezTo>
                    <a:pt x="799" y="1408"/>
                    <a:pt x="799" y="1351"/>
                    <a:pt x="799" y="1296"/>
                  </a:cubicBezTo>
                  <a:cubicBezTo>
                    <a:pt x="799" y="1261"/>
                    <a:pt x="811" y="1228"/>
                    <a:pt x="811" y="1183"/>
                  </a:cubicBezTo>
                  <a:lnTo>
                    <a:pt x="811" y="1048"/>
                  </a:lnTo>
                  <a:cubicBezTo>
                    <a:pt x="822" y="879"/>
                    <a:pt x="822" y="721"/>
                    <a:pt x="822" y="575"/>
                  </a:cubicBezTo>
                  <a:lnTo>
                    <a:pt x="822" y="563"/>
                  </a:lnTo>
                  <a:lnTo>
                    <a:pt x="822" y="305"/>
                  </a:lnTo>
                  <a:cubicBezTo>
                    <a:pt x="822" y="271"/>
                    <a:pt x="811" y="248"/>
                    <a:pt x="811" y="226"/>
                  </a:cubicBezTo>
                  <a:lnTo>
                    <a:pt x="811" y="170"/>
                  </a:lnTo>
                  <a:lnTo>
                    <a:pt x="811" y="147"/>
                  </a:lnTo>
                  <a:lnTo>
                    <a:pt x="811" y="125"/>
                  </a:lnTo>
                  <a:cubicBezTo>
                    <a:pt x="811" y="113"/>
                    <a:pt x="799" y="102"/>
                    <a:pt x="799" y="91"/>
                  </a:cubicBezTo>
                  <a:cubicBezTo>
                    <a:pt x="811" y="80"/>
                    <a:pt x="811" y="68"/>
                    <a:pt x="811" y="57"/>
                  </a:cubicBezTo>
                  <a:lnTo>
                    <a:pt x="799" y="46"/>
                  </a:lnTo>
                  <a:cubicBezTo>
                    <a:pt x="788" y="23"/>
                    <a:pt x="777" y="12"/>
                    <a:pt x="754" y="12"/>
                  </a:cubicBezTo>
                  <a:cubicBezTo>
                    <a:pt x="732" y="12"/>
                    <a:pt x="721" y="23"/>
                    <a:pt x="709" y="46"/>
                  </a:cubicBezTo>
                  <a:lnTo>
                    <a:pt x="518" y="46"/>
                  </a:lnTo>
                  <a:cubicBezTo>
                    <a:pt x="507" y="46"/>
                    <a:pt x="484" y="35"/>
                    <a:pt x="473" y="35"/>
                  </a:cubicBezTo>
                  <a:cubicBezTo>
                    <a:pt x="461" y="35"/>
                    <a:pt x="439" y="35"/>
                    <a:pt x="428" y="23"/>
                  </a:cubicBezTo>
                  <a:lnTo>
                    <a:pt x="416" y="23"/>
                  </a:lnTo>
                  <a:cubicBezTo>
                    <a:pt x="383" y="23"/>
                    <a:pt x="349" y="12"/>
                    <a:pt x="316" y="12"/>
                  </a:cubicBezTo>
                  <a:lnTo>
                    <a:pt x="203" y="12"/>
                  </a:lnTo>
                  <a:cubicBezTo>
                    <a:pt x="180" y="12"/>
                    <a:pt x="169" y="12"/>
                    <a:pt x="146" y="0"/>
                  </a:cubicBezTo>
                  <a:close/>
                </a:path>
              </a:pathLst>
            </a:custGeom>
            <a:solidFill>
              <a:srgbClr val="848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29"/>
            <p:cNvSpPr/>
            <p:nvPr/>
          </p:nvSpPr>
          <p:spPr>
            <a:xfrm>
              <a:off x="7229393" y="2522829"/>
              <a:ext cx="42880" cy="159338"/>
            </a:xfrm>
            <a:custGeom>
              <a:avLst/>
              <a:gdLst/>
              <a:ahLst/>
              <a:cxnLst/>
              <a:rect l="l" t="t" r="r" b="b"/>
              <a:pathLst>
                <a:path w="1070" h="3976" extrusionOk="0">
                  <a:moveTo>
                    <a:pt x="101" y="1"/>
                  </a:moveTo>
                  <a:cubicBezTo>
                    <a:pt x="101" y="1"/>
                    <a:pt x="101" y="12"/>
                    <a:pt x="90" y="12"/>
                  </a:cubicBezTo>
                  <a:cubicBezTo>
                    <a:pt x="78" y="12"/>
                    <a:pt x="68" y="23"/>
                    <a:pt x="56" y="35"/>
                  </a:cubicBezTo>
                  <a:cubicBezTo>
                    <a:pt x="45" y="46"/>
                    <a:pt x="45" y="68"/>
                    <a:pt x="56" y="80"/>
                  </a:cubicBezTo>
                  <a:cubicBezTo>
                    <a:pt x="45" y="91"/>
                    <a:pt x="33" y="113"/>
                    <a:pt x="33" y="125"/>
                  </a:cubicBezTo>
                  <a:cubicBezTo>
                    <a:pt x="33" y="136"/>
                    <a:pt x="33" y="147"/>
                    <a:pt x="23" y="158"/>
                  </a:cubicBezTo>
                  <a:lnTo>
                    <a:pt x="23" y="170"/>
                  </a:lnTo>
                  <a:lnTo>
                    <a:pt x="23" y="226"/>
                  </a:lnTo>
                  <a:lnTo>
                    <a:pt x="23" y="238"/>
                  </a:lnTo>
                  <a:cubicBezTo>
                    <a:pt x="23" y="260"/>
                    <a:pt x="23" y="283"/>
                    <a:pt x="11" y="305"/>
                  </a:cubicBezTo>
                  <a:lnTo>
                    <a:pt x="11" y="383"/>
                  </a:lnTo>
                  <a:lnTo>
                    <a:pt x="11" y="440"/>
                  </a:lnTo>
                  <a:cubicBezTo>
                    <a:pt x="0" y="519"/>
                    <a:pt x="0" y="598"/>
                    <a:pt x="11" y="676"/>
                  </a:cubicBezTo>
                  <a:lnTo>
                    <a:pt x="11" y="721"/>
                  </a:lnTo>
                  <a:lnTo>
                    <a:pt x="11" y="800"/>
                  </a:lnTo>
                  <a:lnTo>
                    <a:pt x="11" y="924"/>
                  </a:lnTo>
                  <a:lnTo>
                    <a:pt x="11" y="1026"/>
                  </a:lnTo>
                  <a:cubicBezTo>
                    <a:pt x="11" y="1071"/>
                    <a:pt x="0" y="1116"/>
                    <a:pt x="0" y="1161"/>
                  </a:cubicBezTo>
                  <a:lnTo>
                    <a:pt x="0" y="1419"/>
                  </a:lnTo>
                  <a:lnTo>
                    <a:pt x="0" y="1577"/>
                  </a:lnTo>
                  <a:lnTo>
                    <a:pt x="0" y="1667"/>
                  </a:lnTo>
                  <a:lnTo>
                    <a:pt x="0" y="1904"/>
                  </a:lnTo>
                  <a:lnTo>
                    <a:pt x="0" y="2140"/>
                  </a:lnTo>
                  <a:lnTo>
                    <a:pt x="0" y="2376"/>
                  </a:lnTo>
                  <a:lnTo>
                    <a:pt x="0" y="2590"/>
                  </a:lnTo>
                  <a:lnTo>
                    <a:pt x="0" y="2624"/>
                  </a:lnTo>
                  <a:lnTo>
                    <a:pt x="0" y="2725"/>
                  </a:lnTo>
                  <a:cubicBezTo>
                    <a:pt x="11" y="2770"/>
                    <a:pt x="11" y="2815"/>
                    <a:pt x="11" y="2860"/>
                  </a:cubicBezTo>
                  <a:cubicBezTo>
                    <a:pt x="11" y="2995"/>
                    <a:pt x="11" y="3142"/>
                    <a:pt x="23" y="3277"/>
                  </a:cubicBezTo>
                  <a:cubicBezTo>
                    <a:pt x="33" y="3446"/>
                    <a:pt x="33" y="3626"/>
                    <a:pt x="33" y="3806"/>
                  </a:cubicBezTo>
                  <a:lnTo>
                    <a:pt x="33" y="3851"/>
                  </a:lnTo>
                  <a:cubicBezTo>
                    <a:pt x="33" y="3885"/>
                    <a:pt x="33" y="3918"/>
                    <a:pt x="68" y="3941"/>
                  </a:cubicBezTo>
                  <a:lnTo>
                    <a:pt x="68" y="3953"/>
                  </a:lnTo>
                  <a:lnTo>
                    <a:pt x="78" y="3953"/>
                  </a:lnTo>
                  <a:cubicBezTo>
                    <a:pt x="90" y="3953"/>
                    <a:pt x="90" y="3963"/>
                    <a:pt x="101" y="3963"/>
                  </a:cubicBezTo>
                  <a:lnTo>
                    <a:pt x="383" y="3963"/>
                  </a:lnTo>
                  <a:lnTo>
                    <a:pt x="439" y="3975"/>
                  </a:lnTo>
                  <a:lnTo>
                    <a:pt x="461" y="3975"/>
                  </a:lnTo>
                  <a:cubicBezTo>
                    <a:pt x="495" y="3975"/>
                    <a:pt x="541" y="3963"/>
                    <a:pt x="574" y="3963"/>
                  </a:cubicBezTo>
                  <a:lnTo>
                    <a:pt x="676" y="3963"/>
                  </a:lnTo>
                  <a:cubicBezTo>
                    <a:pt x="709" y="3963"/>
                    <a:pt x="731" y="3963"/>
                    <a:pt x="766" y="3953"/>
                  </a:cubicBezTo>
                  <a:cubicBezTo>
                    <a:pt x="788" y="3953"/>
                    <a:pt x="811" y="3953"/>
                    <a:pt x="833" y="3941"/>
                  </a:cubicBezTo>
                  <a:lnTo>
                    <a:pt x="912" y="3941"/>
                  </a:lnTo>
                  <a:cubicBezTo>
                    <a:pt x="923" y="3941"/>
                    <a:pt x="923" y="3930"/>
                    <a:pt x="923" y="3930"/>
                  </a:cubicBezTo>
                  <a:cubicBezTo>
                    <a:pt x="934" y="3930"/>
                    <a:pt x="934" y="3941"/>
                    <a:pt x="946" y="3941"/>
                  </a:cubicBezTo>
                  <a:lnTo>
                    <a:pt x="957" y="3941"/>
                  </a:lnTo>
                  <a:cubicBezTo>
                    <a:pt x="979" y="3941"/>
                    <a:pt x="1002" y="3930"/>
                    <a:pt x="1024" y="3918"/>
                  </a:cubicBezTo>
                  <a:cubicBezTo>
                    <a:pt x="1036" y="3918"/>
                    <a:pt x="1036" y="3908"/>
                    <a:pt x="1047" y="3896"/>
                  </a:cubicBezTo>
                  <a:cubicBezTo>
                    <a:pt x="1058" y="3873"/>
                    <a:pt x="1058" y="3851"/>
                    <a:pt x="1058" y="3828"/>
                  </a:cubicBezTo>
                  <a:cubicBezTo>
                    <a:pt x="1047" y="3828"/>
                    <a:pt x="1047" y="3817"/>
                    <a:pt x="1047" y="3806"/>
                  </a:cubicBezTo>
                  <a:cubicBezTo>
                    <a:pt x="1047" y="3783"/>
                    <a:pt x="1047" y="3761"/>
                    <a:pt x="1036" y="3738"/>
                  </a:cubicBezTo>
                  <a:lnTo>
                    <a:pt x="1036" y="3693"/>
                  </a:lnTo>
                  <a:lnTo>
                    <a:pt x="1036" y="3626"/>
                  </a:lnTo>
                  <a:lnTo>
                    <a:pt x="1036" y="3592"/>
                  </a:lnTo>
                  <a:lnTo>
                    <a:pt x="1036" y="3435"/>
                  </a:lnTo>
                  <a:lnTo>
                    <a:pt x="1036" y="3367"/>
                  </a:lnTo>
                  <a:cubicBezTo>
                    <a:pt x="1036" y="3198"/>
                    <a:pt x="1036" y="3029"/>
                    <a:pt x="1047" y="2872"/>
                  </a:cubicBezTo>
                  <a:lnTo>
                    <a:pt x="1047" y="2703"/>
                  </a:lnTo>
                  <a:lnTo>
                    <a:pt x="1058" y="2612"/>
                  </a:lnTo>
                  <a:lnTo>
                    <a:pt x="1058" y="2432"/>
                  </a:lnTo>
                  <a:lnTo>
                    <a:pt x="1058" y="2376"/>
                  </a:lnTo>
                  <a:lnTo>
                    <a:pt x="1058" y="2219"/>
                  </a:lnTo>
                  <a:lnTo>
                    <a:pt x="1069" y="2106"/>
                  </a:lnTo>
                  <a:lnTo>
                    <a:pt x="1069" y="1869"/>
                  </a:lnTo>
                  <a:lnTo>
                    <a:pt x="1069" y="1386"/>
                  </a:lnTo>
                  <a:cubicBezTo>
                    <a:pt x="1069" y="1307"/>
                    <a:pt x="1069" y="1228"/>
                    <a:pt x="1058" y="1149"/>
                  </a:cubicBezTo>
                  <a:lnTo>
                    <a:pt x="1058" y="1059"/>
                  </a:lnTo>
                  <a:cubicBezTo>
                    <a:pt x="1058" y="1003"/>
                    <a:pt x="1058" y="958"/>
                    <a:pt x="1047" y="913"/>
                  </a:cubicBezTo>
                  <a:cubicBezTo>
                    <a:pt x="1047" y="800"/>
                    <a:pt x="1036" y="676"/>
                    <a:pt x="1036" y="530"/>
                  </a:cubicBezTo>
                  <a:lnTo>
                    <a:pt x="1036" y="350"/>
                  </a:lnTo>
                  <a:cubicBezTo>
                    <a:pt x="1036" y="293"/>
                    <a:pt x="1024" y="226"/>
                    <a:pt x="1024" y="170"/>
                  </a:cubicBezTo>
                  <a:lnTo>
                    <a:pt x="1013" y="147"/>
                  </a:lnTo>
                  <a:lnTo>
                    <a:pt x="1013" y="102"/>
                  </a:lnTo>
                  <a:cubicBezTo>
                    <a:pt x="1013" y="68"/>
                    <a:pt x="979" y="46"/>
                    <a:pt x="946" y="35"/>
                  </a:cubicBezTo>
                  <a:lnTo>
                    <a:pt x="731" y="35"/>
                  </a:lnTo>
                  <a:cubicBezTo>
                    <a:pt x="698" y="35"/>
                    <a:pt x="664" y="46"/>
                    <a:pt x="619" y="46"/>
                  </a:cubicBezTo>
                  <a:lnTo>
                    <a:pt x="586" y="57"/>
                  </a:lnTo>
                  <a:lnTo>
                    <a:pt x="349" y="57"/>
                  </a:lnTo>
                  <a:cubicBezTo>
                    <a:pt x="360" y="46"/>
                    <a:pt x="360" y="46"/>
                    <a:pt x="349" y="35"/>
                  </a:cubicBezTo>
                  <a:cubicBezTo>
                    <a:pt x="349" y="23"/>
                    <a:pt x="326" y="12"/>
                    <a:pt x="315" y="12"/>
                  </a:cubicBezTo>
                  <a:lnTo>
                    <a:pt x="304" y="12"/>
                  </a:lnTo>
                  <a:cubicBezTo>
                    <a:pt x="281" y="12"/>
                    <a:pt x="270" y="23"/>
                    <a:pt x="248" y="23"/>
                  </a:cubicBezTo>
                  <a:lnTo>
                    <a:pt x="214" y="23"/>
                  </a:lnTo>
                  <a:lnTo>
                    <a:pt x="180" y="35"/>
                  </a:lnTo>
                  <a:cubicBezTo>
                    <a:pt x="169" y="23"/>
                    <a:pt x="158" y="23"/>
                    <a:pt x="158" y="23"/>
                  </a:cubicBezTo>
                  <a:lnTo>
                    <a:pt x="135" y="12"/>
                  </a:lnTo>
                  <a:cubicBezTo>
                    <a:pt x="124" y="12"/>
                    <a:pt x="113" y="1"/>
                    <a:pt x="101" y="1"/>
                  </a:cubicBezTo>
                  <a:close/>
                </a:path>
              </a:pathLst>
            </a:custGeom>
            <a:solidFill>
              <a:srgbClr val="848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9"/>
            <p:cNvSpPr/>
            <p:nvPr/>
          </p:nvSpPr>
          <p:spPr>
            <a:xfrm>
              <a:off x="7266382" y="2525554"/>
              <a:ext cx="2284" cy="1843"/>
            </a:xfrm>
            <a:custGeom>
              <a:avLst/>
              <a:gdLst/>
              <a:ahLst/>
              <a:cxnLst/>
              <a:rect l="l" t="t" r="r" b="b"/>
              <a:pathLst>
                <a:path w="57" h="46" extrusionOk="0">
                  <a:moveTo>
                    <a:pt x="34" y="0"/>
                  </a:moveTo>
                  <a:cubicBezTo>
                    <a:pt x="11" y="0"/>
                    <a:pt x="0" y="12"/>
                    <a:pt x="0" y="23"/>
                  </a:cubicBezTo>
                  <a:cubicBezTo>
                    <a:pt x="0" y="34"/>
                    <a:pt x="11" y="45"/>
                    <a:pt x="34" y="45"/>
                  </a:cubicBezTo>
                  <a:cubicBezTo>
                    <a:pt x="45" y="45"/>
                    <a:pt x="56" y="34"/>
                    <a:pt x="56" y="23"/>
                  </a:cubicBezTo>
                  <a:cubicBezTo>
                    <a:pt x="56" y="12"/>
                    <a:pt x="45" y="0"/>
                    <a:pt x="34" y="0"/>
                  </a:cubicBezTo>
                  <a:close/>
                </a:path>
              </a:pathLst>
            </a:custGeom>
            <a:solidFill>
              <a:srgbClr val="848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29"/>
            <p:cNvSpPr/>
            <p:nvPr/>
          </p:nvSpPr>
          <p:spPr>
            <a:xfrm>
              <a:off x="7080516" y="2522389"/>
              <a:ext cx="42880" cy="157976"/>
            </a:xfrm>
            <a:custGeom>
              <a:avLst/>
              <a:gdLst/>
              <a:ahLst/>
              <a:cxnLst/>
              <a:rect l="l" t="t" r="r" b="b"/>
              <a:pathLst>
                <a:path w="1070" h="3942" extrusionOk="0">
                  <a:moveTo>
                    <a:pt x="574" y="1"/>
                  </a:moveTo>
                  <a:cubicBezTo>
                    <a:pt x="551" y="1"/>
                    <a:pt x="540" y="12"/>
                    <a:pt x="518" y="12"/>
                  </a:cubicBezTo>
                  <a:lnTo>
                    <a:pt x="506" y="12"/>
                  </a:lnTo>
                  <a:cubicBezTo>
                    <a:pt x="461" y="12"/>
                    <a:pt x="428" y="23"/>
                    <a:pt x="383" y="23"/>
                  </a:cubicBezTo>
                  <a:cubicBezTo>
                    <a:pt x="371" y="34"/>
                    <a:pt x="360" y="34"/>
                    <a:pt x="360" y="46"/>
                  </a:cubicBezTo>
                  <a:lnTo>
                    <a:pt x="349" y="57"/>
                  </a:lnTo>
                  <a:lnTo>
                    <a:pt x="315" y="46"/>
                  </a:lnTo>
                  <a:cubicBezTo>
                    <a:pt x="293" y="46"/>
                    <a:pt x="270" y="34"/>
                    <a:pt x="248" y="34"/>
                  </a:cubicBezTo>
                  <a:lnTo>
                    <a:pt x="146" y="34"/>
                  </a:lnTo>
                  <a:cubicBezTo>
                    <a:pt x="123" y="46"/>
                    <a:pt x="101" y="46"/>
                    <a:pt x="78" y="57"/>
                  </a:cubicBezTo>
                  <a:cubicBezTo>
                    <a:pt x="33" y="79"/>
                    <a:pt x="23" y="124"/>
                    <a:pt x="23" y="158"/>
                  </a:cubicBezTo>
                  <a:lnTo>
                    <a:pt x="23" y="282"/>
                  </a:lnTo>
                  <a:cubicBezTo>
                    <a:pt x="11" y="361"/>
                    <a:pt x="11" y="439"/>
                    <a:pt x="11" y="519"/>
                  </a:cubicBezTo>
                  <a:cubicBezTo>
                    <a:pt x="11" y="575"/>
                    <a:pt x="23" y="631"/>
                    <a:pt x="23" y="687"/>
                  </a:cubicBezTo>
                  <a:cubicBezTo>
                    <a:pt x="23" y="710"/>
                    <a:pt x="33" y="732"/>
                    <a:pt x="33" y="755"/>
                  </a:cubicBezTo>
                  <a:cubicBezTo>
                    <a:pt x="45" y="924"/>
                    <a:pt x="33" y="1092"/>
                    <a:pt x="23" y="1239"/>
                  </a:cubicBezTo>
                  <a:lnTo>
                    <a:pt x="23" y="1262"/>
                  </a:lnTo>
                  <a:cubicBezTo>
                    <a:pt x="23" y="1340"/>
                    <a:pt x="11" y="1408"/>
                    <a:pt x="11" y="1475"/>
                  </a:cubicBezTo>
                  <a:lnTo>
                    <a:pt x="11" y="1599"/>
                  </a:lnTo>
                  <a:cubicBezTo>
                    <a:pt x="0" y="1633"/>
                    <a:pt x="0" y="1667"/>
                    <a:pt x="0" y="1712"/>
                  </a:cubicBezTo>
                  <a:lnTo>
                    <a:pt x="0" y="1870"/>
                  </a:lnTo>
                  <a:cubicBezTo>
                    <a:pt x="0" y="1903"/>
                    <a:pt x="11" y="1937"/>
                    <a:pt x="11" y="1971"/>
                  </a:cubicBezTo>
                  <a:lnTo>
                    <a:pt x="11" y="2061"/>
                  </a:lnTo>
                  <a:lnTo>
                    <a:pt x="11" y="2218"/>
                  </a:lnTo>
                  <a:lnTo>
                    <a:pt x="11" y="2308"/>
                  </a:lnTo>
                  <a:lnTo>
                    <a:pt x="11" y="2466"/>
                  </a:lnTo>
                  <a:lnTo>
                    <a:pt x="11" y="2511"/>
                  </a:lnTo>
                  <a:lnTo>
                    <a:pt x="11" y="2714"/>
                  </a:lnTo>
                  <a:cubicBezTo>
                    <a:pt x="23" y="2793"/>
                    <a:pt x="23" y="2871"/>
                    <a:pt x="23" y="2950"/>
                  </a:cubicBezTo>
                  <a:lnTo>
                    <a:pt x="23" y="3186"/>
                  </a:lnTo>
                  <a:cubicBezTo>
                    <a:pt x="23" y="3266"/>
                    <a:pt x="33" y="3344"/>
                    <a:pt x="33" y="3423"/>
                  </a:cubicBezTo>
                  <a:lnTo>
                    <a:pt x="33" y="3491"/>
                  </a:lnTo>
                  <a:cubicBezTo>
                    <a:pt x="45" y="3536"/>
                    <a:pt x="45" y="3581"/>
                    <a:pt x="45" y="3626"/>
                  </a:cubicBezTo>
                  <a:cubicBezTo>
                    <a:pt x="45" y="3659"/>
                    <a:pt x="45" y="3682"/>
                    <a:pt x="33" y="3727"/>
                  </a:cubicBezTo>
                  <a:lnTo>
                    <a:pt x="33" y="3738"/>
                  </a:lnTo>
                  <a:lnTo>
                    <a:pt x="33" y="3806"/>
                  </a:lnTo>
                  <a:lnTo>
                    <a:pt x="33" y="3839"/>
                  </a:lnTo>
                  <a:cubicBezTo>
                    <a:pt x="33" y="3874"/>
                    <a:pt x="45" y="3896"/>
                    <a:pt x="78" y="3919"/>
                  </a:cubicBezTo>
                  <a:cubicBezTo>
                    <a:pt x="101" y="3929"/>
                    <a:pt x="123" y="3929"/>
                    <a:pt x="146" y="3929"/>
                  </a:cubicBezTo>
                  <a:lnTo>
                    <a:pt x="169" y="3929"/>
                  </a:lnTo>
                  <a:cubicBezTo>
                    <a:pt x="180" y="3929"/>
                    <a:pt x="203" y="3941"/>
                    <a:pt x="214" y="3941"/>
                  </a:cubicBezTo>
                  <a:cubicBezTo>
                    <a:pt x="248" y="3941"/>
                    <a:pt x="270" y="3929"/>
                    <a:pt x="293" y="3929"/>
                  </a:cubicBezTo>
                  <a:lnTo>
                    <a:pt x="371" y="3929"/>
                  </a:lnTo>
                  <a:cubicBezTo>
                    <a:pt x="394" y="3919"/>
                    <a:pt x="416" y="3919"/>
                    <a:pt x="450" y="3919"/>
                  </a:cubicBezTo>
                  <a:lnTo>
                    <a:pt x="698" y="3919"/>
                  </a:lnTo>
                  <a:cubicBezTo>
                    <a:pt x="721" y="3919"/>
                    <a:pt x="743" y="3919"/>
                    <a:pt x="766" y="3929"/>
                  </a:cubicBezTo>
                  <a:lnTo>
                    <a:pt x="968" y="3929"/>
                  </a:lnTo>
                  <a:cubicBezTo>
                    <a:pt x="979" y="3929"/>
                    <a:pt x="991" y="3929"/>
                    <a:pt x="1013" y="3919"/>
                  </a:cubicBezTo>
                  <a:lnTo>
                    <a:pt x="1047" y="3884"/>
                  </a:lnTo>
                  <a:cubicBezTo>
                    <a:pt x="1058" y="3862"/>
                    <a:pt x="1069" y="3828"/>
                    <a:pt x="1069" y="3794"/>
                  </a:cubicBezTo>
                  <a:lnTo>
                    <a:pt x="1069" y="3603"/>
                  </a:lnTo>
                  <a:lnTo>
                    <a:pt x="1069" y="3547"/>
                  </a:lnTo>
                  <a:cubicBezTo>
                    <a:pt x="1058" y="3468"/>
                    <a:pt x="1058" y="3389"/>
                    <a:pt x="1058" y="3299"/>
                  </a:cubicBezTo>
                  <a:lnTo>
                    <a:pt x="1058" y="3209"/>
                  </a:lnTo>
                  <a:lnTo>
                    <a:pt x="1058" y="3176"/>
                  </a:lnTo>
                  <a:cubicBezTo>
                    <a:pt x="1047" y="3141"/>
                    <a:pt x="1047" y="3096"/>
                    <a:pt x="1047" y="3063"/>
                  </a:cubicBezTo>
                  <a:cubicBezTo>
                    <a:pt x="1047" y="3006"/>
                    <a:pt x="1047" y="2939"/>
                    <a:pt x="1036" y="2883"/>
                  </a:cubicBezTo>
                  <a:lnTo>
                    <a:pt x="1036" y="2826"/>
                  </a:lnTo>
                  <a:cubicBezTo>
                    <a:pt x="1036" y="2736"/>
                    <a:pt x="1024" y="2646"/>
                    <a:pt x="1024" y="2568"/>
                  </a:cubicBezTo>
                  <a:lnTo>
                    <a:pt x="1024" y="2523"/>
                  </a:lnTo>
                  <a:cubicBezTo>
                    <a:pt x="1024" y="2455"/>
                    <a:pt x="1024" y="2387"/>
                    <a:pt x="1036" y="2320"/>
                  </a:cubicBezTo>
                  <a:lnTo>
                    <a:pt x="1036" y="2207"/>
                  </a:lnTo>
                  <a:cubicBezTo>
                    <a:pt x="1036" y="2162"/>
                    <a:pt x="1047" y="2117"/>
                    <a:pt x="1047" y="2072"/>
                  </a:cubicBezTo>
                  <a:lnTo>
                    <a:pt x="1047" y="2027"/>
                  </a:lnTo>
                  <a:lnTo>
                    <a:pt x="1047" y="1825"/>
                  </a:lnTo>
                  <a:lnTo>
                    <a:pt x="1047" y="1644"/>
                  </a:lnTo>
                  <a:lnTo>
                    <a:pt x="1047" y="1577"/>
                  </a:lnTo>
                  <a:lnTo>
                    <a:pt x="1047" y="1385"/>
                  </a:lnTo>
                  <a:lnTo>
                    <a:pt x="1047" y="1329"/>
                  </a:lnTo>
                  <a:lnTo>
                    <a:pt x="1047" y="1239"/>
                  </a:lnTo>
                  <a:cubicBezTo>
                    <a:pt x="1036" y="1182"/>
                    <a:pt x="1036" y="1137"/>
                    <a:pt x="1036" y="1092"/>
                  </a:cubicBezTo>
                  <a:lnTo>
                    <a:pt x="1036" y="1037"/>
                  </a:lnTo>
                  <a:lnTo>
                    <a:pt x="1036" y="969"/>
                  </a:lnTo>
                  <a:cubicBezTo>
                    <a:pt x="1024" y="924"/>
                    <a:pt x="1024" y="879"/>
                    <a:pt x="1024" y="834"/>
                  </a:cubicBezTo>
                  <a:lnTo>
                    <a:pt x="1024" y="811"/>
                  </a:lnTo>
                  <a:lnTo>
                    <a:pt x="1024" y="721"/>
                  </a:lnTo>
                  <a:cubicBezTo>
                    <a:pt x="1024" y="687"/>
                    <a:pt x="1024" y="654"/>
                    <a:pt x="1036" y="620"/>
                  </a:cubicBezTo>
                  <a:lnTo>
                    <a:pt x="1036" y="597"/>
                  </a:lnTo>
                  <a:lnTo>
                    <a:pt x="1036" y="361"/>
                  </a:lnTo>
                  <a:lnTo>
                    <a:pt x="1036" y="316"/>
                  </a:lnTo>
                  <a:lnTo>
                    <a:pt x="1036" y="226"/>
                  </a:lnTo>
                  <a:lnTo>
                    <a:pt x="1036" y="169"/>
                  </a:lnTo>
                  <a:lnTo>
                    <a:pt x="1036" y="102"/>
                  </a:lnTo>
                  <a:lnTo>
                    <a:pt x="1036" y="68"/>
                  </a:lnTo>
                  <a:cubicBezTo>
                    <a:pt x="1024" y="46"/>
                    <a:pt x="1002" y="34"/>
                    <a:pt x="979" y="23"/>
                  </a:cubicBezTo>
                  <a:cubicBezTo>
                    <a:pt x="957" y="12"/>
                    <a:pt x="934" y="12"/>
                    <a:pt x="912" y="12"/>
                  </a:cubicBezTo>
                  <a:lnTo>
                    <a:pt x="844" y="12"/>
                  </a:lnTo>
                  <a:cubicBezTo>
                    <a:pt x="821" y="12"/>
                    <a:pt x="811" y="23"/>
                    <a:pt x="799" y="23"/>
                  </a:cubicBezTo>
                  <a:cubicBezTo>
                    <a:pt x="788" y="23"/>
                    <a:pt x="776" y="23"/>
                    <a:pt x="766" y="12"/>
                  </a:cubicBezTo>
                  <a:lnTo>
                    <a:pt x="743" y="12"/>
                  </a:lnTo>
                  <a:cubicBezTo>
                    <a:pt x="721" y="12"/>
                    <a:pt x="698" y="12"/>
                    <a:pt x="676" y="1"/>
                  </a:cubicBezTo>
                  <a:close/>
                </a:path>
              </a:pathLst>
            </a:custGeom>
            <a:solidFill>
              <a:srgbClr val="9955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29"/>
            <p:cNvSpPr/>
            <p:nvPr/>
          </p:nvSpPr>
          <p:spPr>
            <a:xfrm>
              <a:off x="7159904" y="2487644"/>
              <a:ext cx="34344" cy="194925"/>
            </a:xfrm>
            <a:custGeom>
              <a:avLst/>
              <a:gdLst/>
              <a:ahLst/>
              <a:cxnLst/>
              <a:rect l="l" t="t" r="r" b="b"/>
              <a:pathLst>
                <a:path w="857" h="4864" extrusionOk="0">
                  <a:moveTo>
                    <a:pt x="113" y="1"/>
                  </a:moveTo>
                  <a:cubicBezTo>
                    <a:pt x="68" y="12"/>
                    <a:pt x="34" y="35"/>
                    <a:pt x="23" y="91"/>
                  </a:cubicBezTo>
                  <a:cubicBezTo>
                    <a:pt x="11" y="158"/>
                    <a:pt x="11" y="237"/>
                    <a:pt x="11" y="316"/>
                  </a:cubicBezTo>
                  <a:lnTo>
                    <a:pt x="11" y="338"/>
                  </a:lnTo>
                  <a:lnTo>
                    <a:pt x="11" y="473"/>
                  </a:lnTo>
                  <a:lnTo>
                    <a:pt x="11" y="563"/>
                  </a:lnTo>
                  <a:lnTo>
                    <a:pt x="11" y="778"/>
                  </a:lnTo>
                  <a:lnTo>
                    <a:pt x="11" y="823"/>
                  </a:lnTo>
                  <a:lnTo>
                    <a:pt x="11" y="946"/>
                  </a:lnTo>
                  <a:lnTo>
                    <a:pt x="11" y="1071"/>
                  </a:lnTo>
                  <a:lnTo>
                    <a:pt x="11" y="1149"/>
                  </a:lnTo>
                  <a:lnTo>
                    <a:pt x="11" y="1318"/>
                  </a:lnTo>
                  <a:cubicBezTo>
                    <a:pt x="0" y="1487"/>
                    <a:pt x="0" y="1644"/>
                    <a:pt x="0" y="1791"/>
                  </a:cubicBezTo>
                  <a:lnTo>
                    <a:pt x="0" y="2286"/>
                  </a:lnTo>
                  <a:lnTo>
                    <a:pt x="0" y="2522"/>
                  </a:lnTo>
                  <a:lnTo>
                    <a:pt x="0" y="2635"/>
                  </a:lnTo>
                  <a:lnTo>
                    <a:pt x="0" y="2770"/>
                  </a:lnTo>
                  <a:cubicBezTo>
                    <a:pt x="0" y="2860"/>
                    <a:pt x="0" y="2939"/>
                    <a:pt x="11" y="3029"/>
                  </a:cubicBezTo>
                  <a:lnTo>
                    <a:pt x="11" y="3254"/>
                  </a:lnTo>
                  <a:lnTo>
                    <a:pt x="11" y="3265"/>
                  </a:lnTo>
                  <a:cubicBezTo>
                    <a:pt x="11" y="3345"/>
                    <a:pt x="23" y="3423"/>
                    <a:pt x="11" y="3502"/>
                  </a:cubicBezTo>
                  <a:lnTo>
                    <a:pt x="11" y="3603"/>
                  </a:lnTo>
                  <a:cubicBezTo>
                    <a:pt x="11" y="3648"/>
                    <a:pt x="11" y="3693"/>
                    <a:pt x="0" y="3738"/>
                  </a:cubicBezTo>
                  <a:cubicBezTo>
                    <a:pt x="0" y="3806"/>
                    <a:pt x="0" y="3896"/>
                    <a:pt x="11" y="3975"/>
                  </a:cubicBezTo>
                  <a:cubicBezTo>
                    <a:pt x="23" y="4053"/>
                    <a:pt x="23" y="4133"/>
                    <a:pt x="23" y="4211"/>
                  </a:cubicBezTo>
                  <a:lnTo>
                    <a:pt x="23" y="4313"/>
                  </a:lnTo>
                  <a:cubicBezTo>
                    <a:pt x="34" y="4358"/>
                    <a:pt x="34" y="4403"/>
                    <a:pt x="34" y="4448"/>
                  </a:cubicBezTo>
                  <a:lnTo>
                    <a:pt x="34" y="4560"/>
                  </a:lnTo>
                  <a:cubicBezTo>
                    <a:pt x="45" y="4594"/>
                    <a:pt x="45" y="4628"/>
                    <a:pt x="45" y="4650"/>
                  </a:cubicBezTo>
                  <a:lnTo>
                    <a:pt x="56" y="4684"/>
                  </a:lnTo>
                  <a:lnTo>
                    <a:pt x="56" y="4751"/>
                  </a:lnTo>
                  <a:lnTo>
                    <a:pt x="56" y="4774"/>
                  </a:lnTo>
                  <a:cubicBezTo>
                    <a:pt x="68" y="4786"/>
                    <a:pt x="68" y="4796"/>
                    <a:pt x="79" y="4808"/>
                  </a:cubicBezTo>
                  <a:cubicBezTo>
                    <a:pt x="91" y="4819"/>
                    <a:pt x="101" y="4819"/>
                    <a:pt x="113" y="4831"/>
                  </a:cubicBezTo>
                  <a:cubicBezTo>
                    <a:pt x="136" y="4831"/>
                    <a:pt x="146" y="4841"/>
                    <a:pt x="169" y="4841"/>
                  </a:cubicBezTo>
                  <a:lnTo>
                    <a:pt x="181" y="4841"/>
                  </a:lnTo>
                  <a:cubicBezTo>
                    <a:pt x="226" y="4853"/>
                    <a:pt x="271" y="4853"/>
                    <a:pt x="326" y="4864"/>
                  </a:cubicBezTo>
                  <a:lnTo>
                    <a:pt x="338" y="4864"/>
                  </a:lnTo>
                  <a:cubicBezTo>
                    <a:pt x="361" y="4864"/>
                    <a:pt x="372" y="4864"/>
                    <a:pt x="383" y="4853"/>
                  </a:cubicBezTo>
                  <a:lnTo>
                    <a:pt x="462" y="4853"/>
                  </a:lnTo>
                  <a:cubicBezTo>
                    <a:pt x="484" y="4841"/>
                    <a:pt x="507" y="4841"/>
                    <a:pt x="529" y="4841"/>
                  </a:cubicBezTo>
                  <a:lnTo>
                    <a:pt x="552" y="4831"/>
                  </a:lnTo>
                  <a:lnTo>
                    <a:pt x="597" y="4831"/>
                  </a:lnTo>
                  <a:cubicBezTo>
                    <a:pt x="619" y="4819"/>
                    <a:pt x="653" y="4819"/>
                    <a:pt x="676" y="4819"/>
                  </a:cubicBezTo>
                  <a:lnTo>
                    <a:pt x="698" y="4819"/>
                  </a:lnTo>
                  <a:cubicBezTo>
                    <a:pt x="732" y="4819"/>
                    <a:pt x="754" y="4808"/>
                    <a:pt x="777" y="4808"/>
                  </a:cubicBezTo>
                  <a:cubicBezTo>
                    <a:pt x="799" y="4796"/>
                    <a:pt x="822" y="4786"/>
                    <a:pt x="834" y="4763"/>
                  </a:cubicBezTo>
                  <a:cubicBezTo>
                    <a:pt x="844" y="4751"/>
                    <a:pt x="844" y="4741"/>
                    <a:pt x="844" y="4729"/>
                  </a:cubicBezTo>
                  <a:cubicBezTo>
                    <a:pt x="856" y="4706"/>
                    <a:pt x="856" y="4673"/>
                    <a:pt x="856" y="4650"/>
                  </a:cubicBezTo>
                  <a:lnTo>
                    <a:pt x="856" y="4526"/>
                  </a:lnTo>
                  <a:cubicBezTo>
                    <a:pt x="844" y="4493"/>
                    <a:pt x="844" y="4459"/>
                    <a:pt x="844" y="4425"/>
                  </a:cubicBezTo>
                  <a:cubicBezTo>
                    <a:pt x="844" y="4380"/>
                    <a:pt x="834" y="4335"/>
                    <a:pt x="834" y="4290"/>
                  </a:cubicBezTo>
                  <a:lnTo>
                    <a:pt x="834" y="4053"/>
                  </a:lnTo>
                  <a:lnTo>
                    <a:pt x="834" y="3975"/>
                  </a:lnTo>
                  <a:lnTo>
                    <a:pt x="834" y="3817"/>
                  </a:lnTo>
                  <a:cubicBezTo>
                    <a:pt x="834" y="3750"/>
                    <a:pt x="822" y="3693"/>
                    <a:pt x="822" y="3637"/>
                  </a:cubicBezTo>
                  <a:cubicBezTo>
                    <a:pt x="834" y="3626"/>
                    <a:pt x="834" y="3615"/>
                    <a:pt x="834" y="3603"/>
                  </a:cubicBezTo>
                  <a:cubicBezTo>
                    <a:pt x="844" y="3457"/>
                    <a:pt x="844" y="3277"/>
                    <a:pt x="844" y="3097"/>
                  </a:cubicBezTo>
                  <a:lnTo>
                    <a:pt x="844" y="3040"/>
                  </a:lnTo>
                  <a:cubicBezTo>
                    <a:pt x="844" y="2973"/>
                    <a:pt x="834" y="2905"/>
                    <a:pt x="834" y="2849"/>
                  </a:cubicBezTo>
                  <a:lnTo>
                    <a:pt x="834" y="2702"/>
                  </a:lnTo>
                  <a:lnTo>
                    <a:pt x="834" y="2590"/>
                  </a:lnTo>
                  <a:lnTo>
                    <a:pt x="834" y="2252"/>
                  </a:lnTo>
                  <a:lnTo>
                    <a:pt x="822" y="2095"/>
                  </a:lnTo>
                  <a:lnTo>
                    <a:pt x="822" y="1994"/>
                  </a:lnTo>
                  <a:cubicBezTo>
                    <a:pt x="834" y="1949"/>
                    <a:pt x="834" y="1904"/>
                    <a:pt x="834" y="1859"/>
                  </a:cubicBezTo>
                  <a:lnTo>
                    <a:pt x="834" y="1734"/>
                  </a:lnTo>
                  <a:lnTo>
                    <a:pt x="834" y="1689"/>
                  </a:lnTo>
                  <a:lnTo>
                    <a:pt x="834" y="1611"/>
                  </a:lnTo>
                  <a:lnTo>
                    <a:pt x="834" y="1498"/>
                  </a:lnTo>
                  <a:cubicBezTo>
                    <a:pt x="844" y="1453"/>
                    <a:pt x="844" y="1408"/>
                    <a:pt x="844" y="1363"/>
                  </a:cubicBezTo>
                  <a:cubicBezTo>
                    <a:pt x="844" y="1284"/>
                    <a:pt x="856" y="1206"/>
                    <a:pt x="856" y="1126"/>
                  </a:cubicBezTo>
                  <a:cubicBezTo>
                    <a:pt x="856" y="1048"/>
                    <a:pt x="856" y="958"/>
                    <a:pt x="844" y="879"/>
                  </a:cubicBezTo>
                  <a:lnTo>
                    <a:pt x="844" y="755"/>
                  </a:lnTo>
                  <a:lnTo>
                    <a:pt x="844" y="631"/>
                  </a:lnTo>
                  <a:lnTo>
                    <a:pt x="844" y="508"/>
                  </a:lnTo>
                  <a:cubicBezTo>
                    <a:pt x="844" y="473"/>
                    <a:pt x="844" y="428"/>
                    <a:pt x="834" y="395"/>
                  </a:cubicBezTo>
                  <a:lnTo>
                    <a:pt x="834" y="338"/>
                  </a:lnTo>
                  <a:lnTo>
                    <a:pt x="834" y="282"/>
                  </a:lnTo>
                  <a:lnTo>
                    <a:pt x="834" y="170"/>
                  </a:lnTo>
                  <a:lnTo>
                    <a:pt x="834" y="158"/>
                  </a:lnTo>
                  <a:cubicBezTo>
                    <a:pt x="844" y="136"/>
                    <a:pt x="844" y="113"/>
                    <a:pt x="834" y="91"/>
                  </a:cubicBezTo>
                  <a:cubicBezTo>
                    <a:pt x="822" y="68"/>
                    <a:pt x="811" y="57"/>
                    <a:pt x="799" y="57"/>
                  </a:cubicBezTo>
                  <a:lnTo>
                    <a:pt x="777" y="57"/>
                  </a:lnTo>
                  <a:cubicBezTo>
                    <a:pt x="777" y="57"/>
                    <a:pt x="766" y="57"/>
                    <a:pt x="766" y="68"/>
                  </a:cubicBezTo>
                  <a:lnTo>
                    <a:pt x="676" y="68"/>
                  </a:lnTo>
                  <a:lnTo>
                    <a:pt x="664" y="57"/>
                  </a:lnTo>
                  <a:lnTo>
                    <a:pt x="529" y="57"/>
                  </a:lnTo>
                  <a:cubicBezTo>
                    <a:pt x="496" y="57"/>
                    <a:pt x="462" y="57"/>
                    <a:pt x="428" y="46"/>
                  </a:cubicBezTo>
                  <a:lnTo>
                    <a:pt x="361" y="46"/>
                  </a:lnTo>
                  <a:cubicBezTo>
                    <a:pt x="326" y="46"/>
                    <a:pt x="293" y="35"/>
                    <a:pt x="259" y="35"/>
                  </a:cubicBezTo>
                  <a:cubicBezTo>
                    <a:pt x="248" y="35"/>
                    <a:pt x="226" y="23"/>
                    <a:pt x="203" y="23"/>
                  </a:cubicBezTo>
                  <a:cubicBezTo>
                    <a:pt x="191" y="23"/>
                    <a:pt x="181" y="12"/>
                    <a:pt x="169" y="12"/>
                  </a:cubicBezTo>
                  <a:lnTo>
                    <a:pt x="158" y="12"/>
                  </a:lnTo>
                  <a:cubicBezTo>
                    <a:pt x="146" y="12"/>
                    <a:pt x="136" y="1"/>
                    <a:pt x="113" y="1"/>
                  </a:cubicBezTo>
                  <a:close/>
                </a:path>
              </a:pathLst>
            </a:custGeom>
            <a:solidFill>
              <a:srgbClr val="9955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9"/>
            <p:cNvSpPr/>
            <p:nvPr/>
          </p:nvSpPr>
          <p:spPr>
            <a:xfrm>
              <a:off x="7274918" y="2525995"/>
              <a:ext cx="83075" cy="153888"/>
            </a:xfrm>
            <a:custGeom>
              <a:avLst/>
              <a:gdLst/>
              <a:ahLst/>
              <a:cxnLst/>
              <a:rect l="l" t="t" r="r" b="b"/>
              <a:pathLst>
                <a:path w="2073" h="3840" extrusionOk="0">
                  <a:moveTo>
                    <a:pt x="991" y="1"/>
                  </a:moveTo>
                  <a:cubicBezTo>
                    <a:pt x="991" y="1"/>
                    <a:pt x="981" y="1"/>
                    <a:pt x="981" y="12"/>
                  </a:cubicBezTo>
                  <a:cubicBezTo>
                    <a:pt x="958" y="12"/>
                    <a:pt x="936" y="23"/>
                    <a:pt x="924" y="34"/>
                  </a:cubicBezTo>
                  <a:cubicBezTo>
                    <a:pt x="879" y="46"/>
                    <a:pt x="834" y="46"/>
                    <a:pt x="800" y="68"/>
                  </a:cubicBezTo>
                  <a:lnTo>
                    <a:pt x="766" y="79"/>
                  </a:lnTo>
                  <a:cubicBezTo>
                    <a:pt x="733" y="91"/>
                    <a:pt x="710" y="102"/>
                    <a:pt x="676" y="114"/>
                  </a:cubicBezTo>
                  <a:lnTo>
                    <a:pt x="654" y="124"/>
                  </a:lnTo>
                  <a:lnTo>
                    <a:pt x="609" y="124"/>
                  </a:lnTo>
                  <a:cubicBezTo>
                    <a:pt x="575" y="136"/>
                    <a:pt x="541" y="147"/>
                    <a:pt x="519" y="159"/>
                  </a:cubicBezTo>
                  <a:cubicBezTo>
                    <a:pt x="474" y="181"/>
                    <a:pt x="440" y="192"/>
                    <a:pt x="395" y="204"/>
                  </a:cubicBezTo>
                  <a:cubicBezTo>
                    <a:pt x="383" y="214"/>
                    <a:pt x="373" y="214"/>
                    <a:pt x="361" y="214"/>
                  </a:cubicBezTo>
                  <a:lnTo>
                    <a:pt x="338" y="214"/>
                  </a:lnTo>
                  <a:cubicBezTo>
                    <a:pt x="316" y="226"/>
                    <a:pt x="305" y="226"/>
                    <a:pt x="283" y="237"/>
                  </a:cubicBezTo>
                  <a:lnTo>
                    <a:pt x="260" y="237"/>
                  </a:lnTo>
                  <a:cubicBezTo>
                    <a:pt x="215" y="249"/>
                    <a:pt x="193" y="259"/>
                    <a:pt x="158" y="271"/>
                  </a:cubicBezTo>
                  <a:cubicBezTo>
                    <a:pt x="148" y="271"/>
                    <a:pt x="136" y="271"/>
                    <a:pt x="125" y="282"/>
                  </a:cubicBezTo>
                  <a:cubicBezTo>
                    <a:pt x="113" y="282"/>
                    <a:pt x="102" y="282"/>
                    <a:pt x="91" y="294"/>
                  </a:cubicBezTo>
                  <a:lnTo>
                    <a:pt x="80" y="294"/>
                  </a:lnTo>
                  <a:cubicBezTo>
                    <a:pt x="57" y="304"/>
                    <a:pt x="46" y="304"/>
                    <a:pt x="35" y="316"/>
                  </a:cubicBezTo>
                  <a:cubicBezTo>
                    <a:pt x="23" y="327"/>
                    <a:pt x="12" y="349"/>
                    <a:pt x="12" y="372"/>
                  </a:cubicBezTo>
                  <a:cubicBezTo>
                    <a:pt x="1" y="394"/>
                    <a:pt x="12" y="429"/>
                    <a:pt x="23" y="451"/>
                  </a:cubicBezTo>
                  <a:cubicBezTo>
                    <a:pt x="23" y="462"/>
                    <a:pt x="35" y="485"/>
                    <a:pt x="35" y="507"/>
                  </a:cubicBezTo>
                  <a:cubicBezTo>
                    <a:pt x="57" y="541"/>
                    <a:pt x="68" y="575"/>
                    <a:pt x="91" y="609"/>
                  </a:cubicBezTo>
                  <a:lnTo>
                    <a:pt x="102" y="654"/>
                  </a:lnTo>
                  <a:lnTo>
                    <a:pt x="136" y="721"/>
                  </a:lnTo>
                  <a:lnTo>
                    <a:pt x="170" y="822"/>
                  </a:lnTo>
                  <a:lnTo>
                    <a:pt x="170" y="845"/>
                  </a:lnTo>
                  <a:lnTo>
                    <a:pt x="181" y="890"/>
                  </a:lnTo>
                  <a:cubicBezTo>
                    <a:pt x="193" y="912"/>
                    <a:pt x="203" y="935"/>
                    <a:pt x="203" y="957"/>
                  </a:cubicBezTo>
                  <a:cubicBezTo>
                    <a:pt x="215" y="980"/>
                    <a:pt x="215" y="1002"/>
                    <a:pt x="226" y="1025"/>
                  </a:cubicBezTo>
                  <a:cubicBezTo>
                    <a:pt x="226" y="1047"/>
                    <a:pt x="238" y="1070"/>
                    <a:pt x="238" y="1092"/>
                  </a:cubicBezTo>
                  <a:lnTo>
                    <a:pt x="248" y="1127"/>
                  </a:lnTo>
                  <a:cubicBezTo>
                    <a:pt x="260" y="1160"/>
                    <a:pt x="271" y="1205"/>
                    <a:pt x="283" y="1250"/>
                  </a:cubicBezTo>
                  <a:lnTo>
                    <a:pt x="305" y="1318"/>
                  </a:lnTo>
                  <a:cubicBezTo>
                    <a:pt x="316" y="1374"/>
                    <a:pt x="328" y="1419"/>
                    <a:pt x="350" y="1475"/>
                  </a:cubicBezTo>
                  <a:lnTo>
                    <a:pt x="361" y="1509"/>
                  </a:lnTo>
                  <a:cubicBezTo>
                    <a:pt x="373" y="1577"/>
                    <a:pt x="395" y="1645"/>
                    <a:pt x="418" y="1712"/>
                  </a:cubicBezTo>
                  <a:cubicBezTo>
                    <a:pt x="429" y="1757"/>
                    <a:pt x="451" y="1802"/>
                    <a:pt x="463" y="1847"/>
                  </a:cubicBezTo>
                  <a:lnTo>
                    <a:pt x="496" y="1937"/>
                  </a:lnTo>
                  <a:cubicBezTo>
                    <a:pt x="519" y="2027"/>
                    <a:pt x="553" y="2117"/>
                    <a:pt x="575" y="2207"/>
                  </a:cubicBezTo>
                  <a:lnTo>
                    <a:pt x="609" y="2308"/>
                  </a:lnTo>
                  <a:cubicBezTo>
                    <a:pt x="620" y="2353"/>
                    <a:pt x="631" y="2388"/>
                    <a:pt x="643" y="2433"/>
                  </a:cubicBezTo>
                  <a:lnTo>
                    <a:pt x="654" y="2443"/>
                  </a:lnTo>
                  <a:cubicBezTo>
                    <a:pt x="688" y="2613"/>
                    <a:pt x="744" y="2770"/>
                    <a:pt x="789" y="2928"/>
                  </a:cubicBezTo>
                  <a:cubicBezTo>
                    <a:pt x="800" y="2995"/>
                    <a:pt x="823" y="3063"/>
                    <a:pt x="845" y="3141"/>
                  </a:cubicBezTo>
                  <a:cubicBezTo>
                    <a:pt x="868" y="3186"/>
                    <a:pt x="879" y="3231"/>
                    <a:pt x="891" y="3288"/>
                  </a:cubicBezTo>
                  <a:lnTo>
                    <a:pt x="913" y="3367"/>
                  </a:lnTo>
                  <a:lnTo>
                    <a:pt x="936" y="3423"/>
                  </a:lnTo>
                  <a:cubicBezTo>
                    <a:pt x="946" y="3468"/>
                    <a:pt x="958" y="3524"/>
                    <a:pt x="981" y="3569"/>
                  </a:cubicBezTo>
                  <a:lnTo>
                    <a:pt x="991" y="3614"/>
                  </a:lnTo>
                  <a:lnTo>
                    <a:pt x="1003" y="3648"/>
                  </a:lnTo>
                  <a:cubicBezTo>
                    <a:pt x="1003" y="3659"/>
                    <a:pt x="1014" y="3671"/>
                    <a:pt x="1014" y="3682"/>
                  </a:cubicBezTo>
                  <a:cubicBezTo>
                    <a:pt x="1014" y="3693"/>
                    <a:pt x="1026" y="3704"/>
                    <a:pt x="1026" y="3716"/>
                  </a:cubicBezTo>
                  <a:lnTo>
                    <a:pt x="1026" y="3738"/>
                  </a:lnTo>
                  <a:lnTo>
                    <a:pt x="1026" y="3749"/>
                  </a:lnTo>
                  <a:cubicBezTo>
                    <a:pt x="1036" y="3761"/>
                    <a:pt x="1036" y="3784"/>
                    <a:pt x="1048" y="3806"/>
                  </a:cubicBezTo>
                  <a:cubicBezTo>
                    <a:pt x="1059" y="3817"/>
                    <a:pt x="1093" y="3839"/>
                    <a:pt x="1116" y="3839"/>
                  </a:cubicBezTo>
                  <a:cubicBezTo>
                    <a:pt x="1138" y="3839"/>
                    <a:pt x="1161" y="3839"/>
                    <a:pt x="1172" y="3829"/>
                  </a:cubicBezTo>
                  <a:cubicBezTo>
                    <a:pt x="1183" y="3829"/>
                    <a:pt x="1194" y="3817"/>
                    <a:pt x="1194" y="3817"/>
                  </a:cubicBezTo>
                  <a:cubicBezTo>
                    <a:pt x="1206" y="3817"/>
                    <a:pt x="1217" y="3817"/>
                    <a:pt x="1217" y="3806"/>
                  </a:cubicBezTo>
                  <a:cubicBezTo>
                    <a:pt x="1239" y="3806"/>
                    <a:pt x="1251" y="3806"/>
                    <a:pt x="1273" y="3794"/>
                  </a:cubicBezTo>
                  <a:lnTo>
                    <a:pt x="1296" y="3794"/>
                  </a:lnTo>
                  <a:cubicBezTo>
                    <a:pt x="1318" y="3784"/>
                    <a:pt x="1341" y="3772"/>
                    <a:pt x="1363" y="3772"/>
                  </a:cubicBezTo>
                  <a:cubicBezTo>
                    <a:pt x="1374" y="3761"/>
                    <a:pt x="1397" y="3761"/>
                    <a:pt x="1419" y="3749"/>
                  </a:cubicBezTo>
                  <a:cubicBezTo>
                    <a:pt x="1442" y="3749"/>
                    <a:pt x="1464" y="3738"/>
                    <a:pt x="1487" y="3738"/>
                  </a:cubicBezTo>
                  <a:cubicBezTo>
                    <a:pt x="1509" y="3727"/>
                    <a:pt x="1532" y="3716"/>
                    <a:pt x="1566" y="3704"/>
                  </a:cubicBezTo>
                  <a:lnTo>
                    <a:pt x="1566" y="3693"/>
                  </a:lnTo>
                  <a:cubicBezTo>
                    <a:pt x="1589" y="3693"/>
                    <a:pt x="1599" y="3682"/>
                    <a:pt x="1622" y="3671"/>
                  </a:cubicBezTo>
                  <a:cubicBezTo>
                    <a:pt x="1634" y="3659"/>
                    <a:pt x="1656" y="3659"/>
                    <a:pt x="1679" y="3648"/>
                  </a:cubicBezTo>
                  <a:lnTo>
                    <a:pt x="1689" y="3648"/>
                  </a:lnTo>
                  <a:cubicBezTo>
                    <a:pt x="1701" y="3637"/>
                    <a:pt x="1724" y="3637"/>
                    <a:pt x="1734" y="3626"/>
                  </a:cubicBezTo>
                  <a:lnTo>
                    <a:pt x="1746" y="3626"/>
                  </a:lnTo>
                  <a:cubicBezTo>
                    <a:pt x="1769" y="3614"/>
                    <a:pt x="1779" y="3614"/>
                    <a:pt x="1802" y="3603"/>
                  </a:cubicBezTo>
                  <a:lnTo>
                    <a:pt x="1814" y="3603"/>
                  </a:lnTo>
                  <a:cubicBezTo>
                    <a:pt x="1824" y="3592"/>
                    <a:pt x="1847" y="3592"/>
                    <a:pt x="1869" y="3581"/>
                  </a:cubicBezTo>
                  <a:cubicBezTo>
                    <a:pt x="1881" y="3581"/>
                    <a:pt x="1892" y="3569"/>
                    <a:pt x="1904" y="3569"/>
                  </a:cubicBezTo>
                  <a:cubicBezTo>
                    <a:pt x="1915" y="3569"/>
                    <a:pt x="1926" y="3558"/>
                    <a:pt x="1937" y="3558"/>
                  </a:cubicBezTo>
                  <a:lnTo>
                    <a:pt x="1994" y="3558"/>
                  </a:lnTo>
                  <a:cubicBezTo>
                    <a:pt x="2016" y="3558"/>
                    <a:pt x="2027" y="3558"/>
                    <a:pt x="2039" y="3547"/>
                  </a:cubicBezTo>
                  <a:lnTo>
                    <a:pt x="2050" y="3547"/>
                  </a:lnTo>
                  <a:cubicBezTo>
                    <a:pt x="2072" y="3524"/>
                    <a:pt x="2072" y="3502"/>
                    <a:pt x="2061" y="3468"/>
                  </a:cubicBezTo>
                  <a:lnTo>
                    <a:pt x="2061" y="3457"/>
                  </a:lnTo>
                  <a:lnTo>
                    <a:pt x="2050" y="3446"/>
                  </a:lnTo>
                  <a:cubicBezTo>
                    <a:pt x="2039" y="3423"/>
                    <a:pt x="2027" y="3401"/>
                    <a:pt x="2027" y="3378"/>
                  </a:cubicBezTo>
                  <a:cubicBezTo>
                    <a:pt x="2005" y="3333"/>
                    <a:pt x="1994" y="3288"/>
                    <a:pt x="1982" y="3243"/>
                  </a:cubicBezTo>
                  <a:cubicBezTo>
                    <a:pt x="1949" y="3153"/>
                    <a:pt x="1926" y="3051"/>
                    <a:pt x="1892" y="2950"/>
                  </a:cubicBezTo>
                  <a:cubicBezTo>
                    <a:pt x="1869" y="2871"/>
                    <a:pt x="1859" y="2804"/>
                    <a:pt x="1836" y="2725"/>
                  </a:cubicBezTo>
                  <a:cubicBezTo>
                    <a:pt x="1824" y="2669"/>
                    <a:pt x="1802" y="2624"/>
                    <a:pt x="1791" y="2568"/>
                  </a:cubicBezTo>
                  <a:lnTo>
                    <a:pt x="1769" y="2500"/>
                  </a:lnTo>
                  <a:lnTo>
                    <a:pt x="1746" y="2443"/>
                  </a:lnTo>
                  <a:lnTo>
                    <a:pt x="1734" y="2388"/>
                  </a:lnTo>
                  <a:lnTo>
                    <a:pt x="1724" y="2343"/>
                  </a:lnTo>
                  <a:cubicBezTo>
                    <a:pt x="1712" y="2320"/>
                    <a:pt x="1701" y="2297"/>
                    <a:pt x="1701" y="2275"/>
                  </a:cubicBezTo>
                  <a:lnTo>
                    <a:pt x="1679" y="2218"/>
                  </a:lnTo>
                  <a:cubicBezTo>
                    <a:pt x="1656" y="2162"/>
                    <a:pt x="1644" y="2106"/>
                    <a:pt x="1622" y="2038"/>
                  </a:cubicBezTo>
                  <a:lnTo>
                    <a:pt x="1611" y="1982"/>
                  </a:lnTo>
                  <a:lnTo>
                    <a:pt x="1577" y="1881"/>
                  </a:lnTo>
                  <a:cubicBezTo>
                    <a:pt x="1566" y="1847"/>
                    <a:pt x="1554" y="1802"/>
                    <a:pt x="1543" y="1768"/>
                  </a:cubicBezTo>
                  <a:lnTo>
                    <a:pt x="1532" y="1712"/>
                  </a:lnTo>
                  <a:cubicBezTo>
                    <a:pt x="1521" y="1667"/>
                    <a:pt x="1498" y="1610"/>
                    <a:pt x="1487" y="1554"/>
                  </a:cubicBezTo>
                  <a:lnTo>
                    <a:pt x="1464" y="1498"/>
                  </a:lnTo>
                  <a:cubicBezTo>
                    <a:pt x="1464" y="1464"/>
                    <a:pt x="1453" y="1430"/>
                    <a:pt x="1442" y="1397"/>
                  </a:cubicBezTo>
                  <a:lnTo>
                    <a:pt x="1431" y="1374"/>
                  </a:lnTo>
                  <a:cubicBezTo>
                    <a:pt x="1419" y="1318"/>
                    <a:pt x="1408" y="1262"/>
                    <a:pt x="1386" y="1205"/>
                  </a:cubicBezTo>
                  <a:cubicBezTo>
                    <a:pt x="1374" y="1149"/>
                    <a:pt x="1363" y="1104"/>
                    <a:pt x="1352" y="1047"/>
                  </a:cubicBezTo>
                  <a:lnTo>
                    <a:pt x="1341" y="1025"/>
                  </a:lnTo>
                  <a:lnTo>
                    <a:pt x="1329" y="980"/>
                  </a:lnTo>
                  <a:cubicBezTo>
                    <a:pt x="1318" y="924"/>
                    <a:pt x="1296" y="867"/>
                    <a:pt x="1284" y="811"/>
                  </a:cubicBezTo>
                  <a:cubicBezTo>
                    <a:pt x="1262" y="755"/>
                    <a:pt x="1239" y="687"/>
                    <a:pt x="1206" y="609"/>
                  </a:cubicBezTo>
                  <a:cubicBezTo>
                    <a:pt x="1194" y="586"/>
                    <a:pt x="1183" y="552"/>
                    <a:pt x="1172" y="519"/>
                  </a:cubicBezTo>
                  <a:cubicBezTo>
                    <a:pt x="1149" y="485"/>
                    <a:pt x="1138" y="451"/>
                    <a:pt x="1116" y="406"/>
                  </a:cubicBezTo>
                  <a:cubicBezTo>
                    <a:pt x="1104" y="384"/>
                    <a:pt x="1104" y="361"/>
                    <a:pt x="1093" y="339"/>
                  </a:cubicBezTo>
                  <a:lnTo>
                    <a:pt x="1081" y="294"/>
                  </a:lnTo>
                  <a:cubicBezTo>
                    <a:pt x="1059" y="259"/>
                    <a:pt x="1048" y="226"/>
                    <a:pt x="1036" y="181"/>
                  </a:cubicBezTo>
                  <a:lnTo>
                    <a:pt x="1026" y="159"/>
                  </a:lnTo>
                  <a:cubicBezTo>
                    <a:pt x="1026" y="147"/>
                    <a:pt x="1014" y="124"/>
                    <a:pt x="1014" y="114"/>
                  </a:cubicBezTo>
                  <a:cubicBezTo>
                    <a:pt x="1048" y="102"/>
                    <a:pt x="1059" y="68"/>
                    <a:pt x="1048" y="34"/>
                  </a:cubicBezTo>
                  <a:cubicBezTo>
                    <a:pt x="1036" y="23"/>
                    <a:pt x="1014" y="1"/>
                    <a:pt x="991" y="1"/>
                  </a:cubicBezTo>
                  <a:close/>
                </a:path>
              </a:pathLst>
            </a:custGeom>
            <a:solidFill>
              <a:srgbClr val="9955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29"/>
            <p:cNvSpPr/>
            <p:nvPr/>
          </p:nvSpPr>
          <p:spPr>
            <a:xfrm>
              <a:off x="6807527" y="2683008"/>
              <a:ext cx="8175" cy="34144"/>
            </a:xfrm>
            <a:custGeom>
              <a:avLst/>
              <a:gdLst/>
              <a:ahLst/>
              <a:cxnLst/>
              <a:rect l="l" t="t" r="r" b="b"/>
              <a:pathLst>
                <a:path w="204" h="852" extrusionOk="0">
                  <a:moveTo>
                    <a:pt x="136" y="1"/>
                  </a:moveTo>
                  <a:cubicBezTo>
                    <a:pt x="125" y="1"/>
                    <a:pt x="103" y="1"/>
                    <a:pt x="91" y="11"/>
                  </a:cubicBezTo>
                  <a:cubicBezTo>
                    <a:pt x="80" y="23"/>
                    <a:pt x="80" y="34"/>
                    <a:pt x="68" y="56"/>
                  </a:cubicBezTo>
                  <a:cubicBezTo>
                    <a:pt x="46" y="181"/>
                    <a:pt x="12" y="304"/>
                    <a:pt x="1" y="428"/>
                  </a:cubicBezTo>
                  <a:cubicBezTo>
                    <a:pt x="1" y="496"/>
                    <a:pt x="1" y="563"/>
                    <a:pt x="12" y="631"/>
                  </a:cubicBezTo>
                  <a:lnTo>
                    <a:pt x="12" y="721"/>
                  </a:lnTo>
                  <a:cubicBezTo>
                    <a:pt x="23" y="732"/>
                    <a:pt x="23" y="754"/>
                    <a:pt x="35" y="777"/>
                  </a:cubicBezTo>
                  <a:cubicBezTo>
                    <a:pt x="35" y="789"/>
                    <a:pt x="46" y="811"/>
                    <a:pt x="58" y="822"/>
                  </a:cubicBezTo>
                  <a:cubicBezTo>
                    <a:pt x="72" y="844"/>
                    <a:pt x="95" y="852"/>
                    <a:pt x="116" y="852"/>
                  </a:cubicBezTo>
                  <a:cubicBezTo>
                    <a:pt x="128" y="852"/>
                    <a:pt x="139" y="849"/>
                    <a:pt x="148" y="844"/>
                  </a:cubicBezTo>
                  <a:cubicBezTo>
                    <a:pt x="181" y="834"/>
                    <a:pt x="193" y="799"/>
                    <a:pt x="193" y="766"/>
                  </a:cubicBezTo>
                  <a:lnTo>
                    <a:pt x="193" y="732"/>
                  </a:lnTo>
                  <a:cubicBezTo>
                    <a:pt x="181" y="721"/>
                    <a:pt x="181" y="709"/>
                    <a:pt x="181" y="699"/>
                  </a:cubicBezTo>
                  <a:cubicBezTo>
                    <a:pt x="170" y="676"/>
                    <a:pt x="170" y="642"/>
                    <a:pt x="170" y="619"/>
                  </a:cubicBezTo>
                  <a:cubicBezTo>
                    <a:pt x="158" y="574"/>
                    <a:pt x="148" y="529"/>
                    <a:pt x="148" y="473"/>
                  </a:cubicBezTo>
                  <a:cubicBezTo>
                    <a:pt x="148" y="406"/>
                    <a:pt x="158" y="338"/>
                    <a:pt x="158" y="271"/>
                  </a:cubicBezTo>
                  <a:lnTo>
                    <a:pt x="193" y="68"/>
                  </a:lnTo>
                  <a:cubicBezTo>
                    <a:pt x="203" y="34"/>
                    <a:pt x="170" y="1"/>
                    <a:pt x="136" y="1"/>
                  </a:cubicBezTo>
                  <a:close/>
                </a:path>
              </a:pathLst>
            </a:custGeom>
            <a:solidFill>
              <a:srgbClr val="4B2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29"/>
            <p:cNvSpPr/>
            <p:nvPr/>
          </p:nvSpPr>
          <p:spPr>
            <a:xfrm>
              <a:off x="6811134" y="2697435"/>
              <a:ext cx="568063" cy="17833"/>
            </a:xfrm>
            <a:custGeom>
              <a:avLst/>
              <a:gdLst/>
              <a:ahLst/>
              <a:cxnLst/>
              <a:rect l="l" t="t" r="r" b="b"/>
              <a:pathLst>
                <a:path w="14175" h="445" extrusionOk="0">
                  <a:moveTo>
                    <a:pt x="8839" y="1"/>
                  </a:moveTo>
                  <a:cubicBezTo>
                    <a:pt x="8681" y="1"/>
                    <a:pt x="8534" y="12"/>
                    <a:pt x="8388" y="12"/>
                  </a:cubicBezTo>
                  <a:lnTo>
                    <a:pt x="7138" y="12"/>
                  </a:lnTo>
                  <a:cubicBezTo>
                    <a:pt x="7003" y="12"/>
                    <a:pt x="6857" y="23"/>
                    <a:pt x="6722" y="23"/>
                  </a:cubicBezTo>
                  <a:lnTo>
                    <a:pt x="5877" y="23"/>
                  </a:lnTo>
                  <a:cubicBezTo>
                    <a:pt x="5720" y="23"/>
                    <a:pt x="5574" y="23"/>
                    <a:pt x="5427" y="34"/>
                  </a:cubicBezTo>
                  <a:cubicBezTo>
                    <a:pt x="5292" y="34"/>
                    <a:pt x="5146" y="34"/>
                    <a:pt x="5011" y="46"/>
                  </a:cubicBezTo>
                  <a:lnTo>
                    <a:pt x="4200" y="46"/>
                  </a:lnTo>
                  <a:cubicBezTo>
                    <a:pt x="3930" y="57"/>
                    <a:pt x="3660" y="79"/>
                    <a:pt x="3390" y="79"/>
                  </a:cubicBezTo>
                  <a:cubicBezTo>
                    <a:pt x="3266" y="79"/>
                    <a:pt x="3130" y="79"/>
                    <a:pt x="2995" y="91"/>
                  </a:cubicBezTo>
                  <a:lnTo>
                    <a:pt x="2219" y="91"/>
                  </a:lnTo>
                  <a:cubicBezTo>
                    <a:pt x="2084" y="91"/>
                    <a:pt x="1949" y="91"/>
                    <a:pt x="1825" y="102"/>
                  </a:cubicBezTo>
                  <a:lnTo>
                    <a:pt x="1442" y="102"/>
                  </a:lnTo>
                  <a:cubicBezTo>
                    <a:pt x="1404" y="98"/>
                    <a:pt x="1367" y="97"/>
                    <a:pt x="1329" y="97"/>
                  </a:cubicBezTo>
                  <a:cubicBezTo>
                    <a:pt x="1254" y="97"/>
                    <a:pt x="1179" y="102"/>
                    <a:pt x="1104" y="102"/>
                  </a:cubicBezTo>
                  <a:lnTo>
                    <a:pt x="203" y="102"/>
                  </a:lnTo>
                  <a:cubicBezTo>
                    <a:pt x="158" y="102"/>
                    <a:pt x="103" y="113"/>
                    <a:pt x="46" y="124"/>
                  </a:cubicBezTo>
                  <a:cubicBezTo>
                    <a:pt x="35" y="124"/>
                    <a:pt x="23" y="124"/>
                    <a:pt x="13" y="136"/>
                  </a:cubicBezTo>
                  <a:cubicBezTo>
                    <a:pt x="1" y="147"/>
                    <a:pt x="1" y="158"/>
                    <a:pt x="1" y="169"/>
                  </a:cubicBezTo>
                  <a:cubicBezTo>
                    <a:pt x="1" y="203"/>
                    <a:pt x="23" y="226"/>
                    <a:pt x="58" y="226"/>
                  </a:cubicBezTo>
                  <a:cubicBezTo>
                    <a:pt x="91" y="214"/>
                    <a:pt x="113" y="214"/>
                    <a:pt x="148" y="203"/>
                  </a:cubicBezTo>
                  <a:lnTo>
                    <a:pt x="249" y="203"/>
                  </a:lnTo>
                  <a:cubicBezTo>
                    <a:pt x="316" y="214"/>
                    <a:pt x="373" y="214"/>
                    <a:pt x="429" y="214"/>
                  </a:cubicBezTo>
                  <a:cubicBezTo>
                    <a:pt x="553" y="214"/>
                    <a:pt x="676" y="226"/>
                    <a:pt x="789" y="226"/>
                  </a:cubicBezTo>
                  <a:lnTo>
                    <a:pt x="1904" y="226"/>
                  </a:lnTo>
                  <a:cubicBezTo>
                    <a:pt x="2039" y="214"/>
                    <a:pt x="2162" y="214"/>
                    <a:pt x="2297" y="214"/>
                  </a:cubicBezTo>
                  <a:lnTo>
                    <a:pt x="3085" y="214"/>
                  </a:lnTo>
                  <a:cubicBezTo>
                    <a:pt x="3210" y="214"/>
                    <a:pt x="3345" y="203"/>
                    <a:pt x="3480" y="203"/>
                  </a:cubicBezTo>
                  <a:cubicBezTo>
                    <a:pt x="3603" y="203"/>
                    <a:pt x="3738" y="192"/>
                    <a:pt x="3873" y="192"/>
                  </a:cubicBezTo>
                  <a:cubicBezTo>
                    <a:pt x="3941" y="181"/>
                    <a:pt x="4009" y="181"/>
                    <a:pt x="4076" y="181"/>
                  </a:cubicBezTo>
                  <a:cubicBezTo>
                    <a:pt x="4144" y="181"/>
                    <a:pt x="4223" y="169"/>
                    <a:pt x="4301" y="169"/>
                  </a:cubicBezTo>
                  <a:lnTo>
                    <a:pt x="4707" y="169"/>
                  </a:lnTo>
                  <a:cubicBezTo>
                    <a:pt x="4842" y="158"/>
                    <a:pt x="4966" y="158"/>
                    <a:pt x="5089" y="158"/>
                  </a:cubicBezTo>
                  <a:cubicBezTo>
                    <a:pt x="5236" y="158"/>
                    <a:pt x="5382" y="147"/>
                    <a:pt x="5529" y="147"/>
                  </a:cubicBezTo>
                  <a:lnTo>
                    <a:pt x="6800" y="147"/>
                  </a:lnTo>
                  <a:cubicBezTo>
                    <a:pt x="6947" y="147"/>
                    <a:pt x="7093" y="147"/>
                    <a:pt x="7228" y="136"/>
                  </a:cubicBezTo>
                  <a:lnTo>
                    <a:pt x="8061" y="136"/>
                  </a:lnTo>
                  <a:cubicBezTo>
                    <a:pt x="8343" y="136"/>
                    <a:pt x="8636" y="124"/>
                    <a:pt x="8929" y="124"/>
                  </a:cubicBezTo>
                  <a:cubicBezTo>
                    <a:pt x="9019" y="121"/>
                    <a:pt x="9109" y="119"/>
                    <a:pt x="9199" y="119"/>
                  </a:cubicBezTo>
                  <a:cubicBezTo>
                    <a:pt x="9379" y="119"/>
                    <a:pt x="9559" y="124"/>
                    <a:pt x="9739" y="124"/>
                  </a:cubicBezTo>
                  <a:cubicBezTo>
                    <a:pt x="9874" y="124"/>
                    <a:pt x="10009" y="136"/>
                    <a:pt x="10144" y="136"/>
                  </a:cubicBezTo>
                  <a:lnTo>
                    <a:pt x="10561" y="136"/>
                  </a:lnTo>
                  <a:cubicBezTo>
                    <a:pt x="10696" y="147"/>
                    <a:pt x="10842" y="147"/>
                    <a:pt x="10978" y="147"/>
                  </a:cubicBezTo>
                  <a:lnTo>
                    <a:pt x="12216" y="147"/>
                  </a:lnTo>
                  <a:cubicBezTo>
                    <a:pt x="12351" y="147"/>
                    <a:pt x="12486" y="136"/>
                    <a:pt x="12621" y="136"/>
                  </a:cubicBezTo>
                  <a:lnTo>
                    <a:pt x="13026" y="136"/>
                  </a:lnTo>
                  <a:cubicBezTo>
                    <a:pt x="13127" y="136"/>
                    <a:pt x="13217" y="147"/>
                    <a:pt x="13319" y="147"/>
                  </a:cubicBezTo>
                  <a:cubicBezTo>
                    <a:pt x="13420" y="147"/>
                    <a:pt x="13522" y="147"/>
                    <a:pt x="13612" y="136"/>
                  </a:cubicBezTo>
                  <a:lnTo>
                    <a:pt x="13893" y="136"/>
                  </a:lnTo>
                  <a:cubicBezTo>
                    <a:pt x="13938" y="124"/>
                    <a:pt x="13972" y="124"/>
                    <a:pt x="14005" y="124"/>
                  </a:cubicBezTo>
                  <a:lnTo>
                    <a:pt x="14062" y="124"/>
                  </a:lnTo>
                  <a:cubicBezTo>
                    <a:pt x="14062" y="147"/>
                    <a:pt x="14050" y="169"/>
                    <a:pt x="14050" y="181"/>
                  </a:cubicBezTo>
                  <a:lnTo>
                    <a:pt x="14040" y="192"/>
                  </a:lnTo>
                  <a:cubicBezTo>
                    <a:pt x="14040" y="214"/>
                    <a:pt x="14028" y="249"/>
                    <a:pt x="14017" y="282"/>
                  </a:cubicBezTo>
                  <a:lnTo>
                    <a:pt x="13983" y="282"/>
                  </a:lnTo>
                  <a:cubicBezTo>
                    <a:pt x="13950" y="282"/>
                    <a:pt x="13927" y="271"/>
                    <a:pt x="13905" y="271"/>
                  </a:cubicBezTo>
                  <a:lnTo>
                    <a:pt x="13432" y="271"/>
                  </a:lnTo>
                  <a:cubicBezTo>
                    <a:pt x="13387" y="271"/>
                    <a:pt x="13352" y="316"/>
                    <a:pt x="13352" y="361"/>
                  </a:cubicBezTo>
                  <a:cubicBezTo>
                    <a:pt x="13352" y="384"/>
                    <a:pt x="13364" y="406"/>
                    <a:pt x="13387" y="417"/>
                  </a:cubicBezTo>
                  <a:cubicBezTo>
                    <a:pt x="13397" y="439"/>
                    <a:pt x="13420" y="439"/>
                    <a:pt x="13442" y="439"/>
                  </a:cubicBezTo>
                  <a:cubicBezTo>
                    <a:pt x="13465" y="443"/>
                    <a:pt x="13486" y="445"/>
                    <a:pt x="13507" y="445"/>
                  </a:cubicBezTo>
                  <a:cubicBezTo>
                    <a:pt x="13549" y="445"/>
                    <a:pt x="13589" y="439"/>
                    <a:pt x="13634" y="439"/>
                  </a:cubicBezTo>
                  <a:lnTo>
                    <a:pt x="14040" y="439"/>
                  </a:lnTo>
                  <a:cubicBezTo>
                    <a:pt x="14073" y="439"/>
                    <a:pt x="14118" y="429"/>
                    <a:pt x="14140" y="384"/>
                  </a:cubicBezTo>
                  <a:cubicBezTo>
                    <a:pt x="14152" y="361"/>
                    <a:pt x="14152" y="349"/>
                    <a:pt x="14152" y="327"/>
                  </a:cubicBezTo>
                  <a:lnTo>
                    <a:pt x="14152" y="316"/>
                  </a:lnTo>
                  <a:cubicBezTo>
                    <a:pt x="14152" y="282"/>
                    <a:pt x="14163" y="259"/>
                    <a:pt x="14163" y="237"/>
                  </a:cubicBezTo>
                  <a:cubicBezTo>
                    <a:pt x="14163" y="203"/>
                    <a:pt x="14175" y="169"/>
                    <a:pt x="14175" y="136"/>
                  </a:cubicBezTo>
                  <a:cubicBezTo>
                    <a:pt x="14163" y="102"/>
                    <a:pt x="14163" y="68"/>
                    <a:pt x="14140" y="46"/>
                  </a:cubicBezTo>
                  <a:cubicBezTo>
                    <a:pt x="14127" y="33"/>
                    <a:pt x="14114" y="27"/>
                    <a:pt x="14101" y="27"/>
                  </a:cubicBezTo>
                  <a:cubicBezTo>
                    <a:pt x="14091" y="27"/>
                    <a:pt x="14082" y="30"/>
                    <a:pt x="14073" y="34"/>
                  </a:cubicBezTo>
                  <a:lnTo>
                    <a:pt x="13330" y="34"/>
                  </a:lnTo>
                  <a:cubicBezTo>
                    <a:pt x="13262" y="34"/>
                    <a:pt x="13195" y="23"/>
                    <a:pt x="13127" y="23"/>
                  </a:cubicBezTo>
                  <a:lnTo>
                    <a:pt x="11721" y="23"/>
                  </a:lnTo>
                  <a:cubicBezTo>
                    <a:pt x="11439" y="23"/>
                    <a:pt x="11168" y="12"/>
                    <a:pt x="10887" y="12"/>
                  </a:cubicBezTo>
                  <a:lnTo>
                    <a:pt x="10054" y="12"/>
                  </a:lnTo>
                  <a:cubicBezTo>
                    <a:pt x="9919" y="1"/>
                    <a:pt x="9784" y="1"/>
                    <a:pt x="9649" y="1"/>
                  </a:cubicBezTo>
                  <a:close/>
                </a:path>
              </a:pathLst>
            </a:custGeom>
            <a:solidFill>
              <a:srgbClr val="4B2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29"/>
            <p:cNvSpPr/>
            <p:nvPr/>
          </p:nvSpPr>
          <p:spPr>
            <a:xfrm>
              <a:off x="6810733" y="2708696"/>
              <a:ext cx="549508" cy="8175"/>
            </a:xfrm>
            <a:custGeom>
              <a:avLst/>
              <a:gdLst/>
              <a:ahLst/>
              <a:cxnLst/>
              <a:rect l="l" t="t" r="r" b="b"/>
              <a:pathLst>
                <a:path w="13712" h="204" extrusionOk="0">
                  <a:moveTo>
                    <a:pt x="5595" y="1"/>
                  </a:moveTo>
                  <a:cubicBezTo>
                    <a:pt x="5550" y="1"/>
                    <a:pt x="5494" y="1"/>
                    <a:pt x="5449" y="13"/>
                  </a:cubicBezTo>
                  <a:lnTo>
                    <a:pt x="5066" y="13"/>
                  </a:lnTo>
                  <a:cubicBezTo>
                    <a:pt x="4931" y="13"/>
                    <a:pt x="4807" y="23"/>
                    <a:pt x="4672" y="23"/>
                  </a:cubicBezTo>
                  <a:lnTo>
                    <a:pt x="3883" y="23"/>
                  </a:lnTo>
                  <a:cubicBezTo>
                    <a:pt x="3748" y="23"/>
                    <a:pt x="3625" y="35"/>
                    <a:pt x="3501" y="35"/>
                  </a:cubicBezTo>
                  <a:cubicBezTo>
                    <a:pt x="3366" y="35"/>
                    <a:pt x="3242" y="35"/>
                    <a:pt x="3107" y="46"/>
                  </a:cubicBezTo>
                  <a:lnTo>
                    <a:pt x="2735" y="46"/>
                  </a:lnTo>
                  <a:cubicBezTo>
                    <a:pt x="2477" y="46"/>
                    <a:pt x="2207" y="35"/>
                    <a:pt x="1947" y="23"/>
                  </a:cubicBezTo>
                  <a:lnTo>
                    <a:pt x="1542" y="23"/>
                  </a:lnTo>
                  <a:cubicBezTo>
                    <a:pt x="1452" y="23"/>
                    <a:pt x="1362" y="19"/>
                    <a:pt x="1272" y="19"/>
                  </a:cubicBezTo>
                  <a:cubicBezTo>
                    <a:pt x="1227" y="19"/>
                    <a:pt x="1182" y="20"/>
                    <a:pt x="1137" y="23"/>
                  </a:cubicBezTo>
                  <a:lnTo>
                    <a:pt x="901" y="23"/>
                  </a:lnTo>
                  <a:cubicBezTo>
                    <a:pt x="811" y="23"/>
                    <a:pt x="721" y="35"/>
                    <a:pt x="630" y="35"/>
                  </a:cubicBezTo>
                  <a:lnTo>
                    <a:pt x="56" y="35"/>
                  </a:lnTo>
                  <a:cubicBezTo>
                    <a:pt x="45" y="35"/>
                    <a:pt x="23" y="46"/>
                    <a:pt x="11" y="58"/>
                  </a:cubicBezTo>
                  <a:cubicBezTo>
                    <a:pt x="0" y="68"/>
                    <a:pt x="0" y="91"/>
                    <a:pt x="0" y="103"/>
                  </a:cubicBezTo>
                  <a:cubicBezTo>
                    <a:pt x="0" y="125"/>
                    <a:pt x="0" y="136"/>
                    <a:pt x="23" y="148"/>
                  </a:cubicBezTo>
                  <a:cubicBezTo>
                    <a:pt x="33" y="158"/>
                    <a:pt x="45" y="170"/>
                    <a:pt x="68" y="170"/>
                  </a:cubicBezTo>
                  <a:cubicBezTo>
                    <a:pt x="135" y="170"/>
                    <a:pt x="203" y="170"/>
                    <a:pt x="270" y="181"/>
                  </a:cubicBezTo>
                  <a:lnTo>
                    <a:pt x="484" y="181"/>
                  </a:lnTo>
                  <a:cubicBezTo>
                    <a:pt x="546" y="187"/>
                    <a:pt x="611" y="190"/>
                    <a:pt x="677" y="190"/>
                  </a:cubicBezTo>
                  <a:cubicBezTo>
                    <a:pt x="743" y="190"/>
                    <a:pt x="811" y="187"/>
                    <a:pt x="878" y="181"/>
                  </a:cubicBezTo>
                  <a:lnTo>
                    <a:pt x="2049" y="181"/>
                  </a:lnTo>
                  <a:cubicBezTo>
                    <a:pt x="2184" y="193"/>
                    <a:pt x="2307" y="193"/>
                    <a:pt x="2442" y="193"/>
                  </a:cubicBezTo>
                  <a:cubicBezTo>
                    <a:pt x="2510" y="193"/>
                    <a:pt x="2578" y="203"/>
                    <a:pt x="2645" y="203"/>
                  </a:cubicBezTo>
                  <a:lnTo>
                    <a:pt x="2848" y="203"/>
                  </a:lnTo>
                  <a:cubicBezTo>
                    <a:pt x="2960" y="203"/>
                    <a:pt x="3085" y="203"/>
                    <a:pt x="3208" y="193"/>
                  </a:cubicBezTo>
                  <a:lnTo>
                    <a:pt x="3602" y="193"/>
                  </a:lnTo>
                  <a:cubicBezTo>
                    <a:pt x="3726" y="193"/>
                    <a:pt x="3850" y="181"/>
                    <a:pt x="3985" y="181"/>
                  </a:cubicBezTo>
                  <a:lnTo>
                    <a:pt x="4773" y="181"/>
                  </a:lnTo>
                  <a:cubicBezTo>
                    <a:pt x="4841" y="170"/>
                    <a:pt x="4897" y="170"/>
                    <a:pt x="4964" y="170"/>
                  </a:cubicBezTo>
                  <a:cubicBezTo>
                    <a:pt x="5032" y="158"/>
                    <a:pt x="5099" y="158"/>
                    <a:pt x="5167" y="158"/>
                  </a:cubicBezTo>
                  <a:cubicBezTo>
                    <a:pt x="5291" y="158"/>
                    <a:pt x="5415" y="148"/>
                    <a:pt x="5550" y="148"/>
                  </a:cubicBezTo>
                  <a:lnTo>
                    <a:pt x="5955" y="148"/>
                  </a:lnTo>
                  <a:cubicBezTo>
                    <a:pt x="6090" y="148"/>
                    <a:pt x="6214" y="148"/>
                    <a:pt x="6349" y="158"/>
                  </a:cubicBezTo>
                  <a:cubicBezTo>
                    <a:pt x="6484" y="158"/>
                    <a:pt x="6608" y="158"/>
                    <a:pt x="6743" y="170"/>
                  </a:cubicBezTo>
                  <a:cubicBezTo>
                    <a:pt x="6878" y="170"/>
                    <a:pt x="7002" y="170"/>
                    <a:pt x="7137" y="181"/>
                  </a:cubicBezTo>
                  <a:cubicBezTo>
                    <a:pt x="7261" y="181"/>
                    <a:pt x="7385" y="193"/>
                    <a:pt x="7508" y="193"/>
                  </a:cubicBezTo>
                  <a:cubicBezTo>
                    <a:pt x="7576" y="193"/>
                    <a:pt x="7633" y="181"/>
                    <a:pt x="7700" y="181"/>
                  </a:cubicBezTo>
                  <a:lnTo>
                    <a:pt x="8691" y="181"/>
                  </a:lnTo>
                  <a:cubicBezTo>
                    <a:pt x="8758" y="170"/>
                    <a:pt x="8826" y="170"/>
                    <a:pt x="8882" y="170"/>
                  </a:cubicBezTo>
                  <a:lnTo>
                    <a:pt x="9074" y="170"/>
                  </a:lnTo>
                  <a:cubicBezTo>
                    <a:pt x="9209" y="170"/>
                    <a:pt x="9344" y="170"/>
                    <a:pt x="9479" y="158"/>
                  </a:cubicBezTo>
                  <a:lnTo>
                    <a:pt x="11123" y="158"/>
                  </a:lnTo>
                  <a:cubicBezTo>
                    <a:pt x="11246" y="148"/>
                    <a:pt x="11359" y="148"/>
                    <a:pt x="11483" y="148"/>
                  </a:cubicBezTo>
                  <a:lnTo>
                    <a:pt x="11854" y="148"/>
                  </a:lnTo>
                  <a:cubicBezTo>
                    <a:pt x="11978" y="158"/>
                    <a:pt x="12113" y="158"/>
                    <a:pt x="12237" y="158"/>
                  </a:cubicBezTo>
                  <a:lnTo>
                    <a:pt x="12609" y="158"/>
                  </a:lnTo>
                  <a:cubicBezTo>
                    <a:pt x="12699" y="158"/>
                    <a:pt x="12789" y="148"/>
                    <a:pt x="12879" y="148"/>
                  </a:cubicBezTo>
                  <a:lnTo>
                    <a:pt x="13374" y="148"/>
                  </a:lnTo>
                  <a:cubicBezTo>
                    <a:pt x="13424" y="148"/>
                    <a:pt x="13470" y="150"/>
                    <a:pt x="13516" y="150"/>
                  </a:cubicBezTo>
                  <a:cubicBezTo>
                    <a:pt x="13563" y="150"/>
                    <a:pt x="13609" y="147"/>
                    <a:pt x="13655" y="136"/>
                  </a:cubicBezTo>
                  <a:cubicBezTo>
                    <a:pt x="13667" y="136"/>
                    <a:pt x="13678" y="136"/>
                    <a:pt x="13689" y="125"/>
                  </a:cubicBezTo>
                  <a:cubicBezTo>
                    <a:pt x="13700" y="113"/>
                    <a:pt x="13712" y="91"/>
                    <a:pt x="13712" y="80"/>
                  </a:cubicBezTo>
                  <a:cubicBezTo>
                    <a:pt x="13700" y="58"/>
                    <a:pt x="13678" y="35"/>
                    <a:pt x="13655" y="35"/>
                  </a:cubicBezTo>
                  <a:lnTo>
                    <a:pt x="12609" y="35"/>
                  </a:lnTo>
                  <a:cubicBezTo>
                    <a:pt x="12530" y="40"/>
                    <a:pt x="12451" y="43"/>
                    <a:pt x="12372" y="43"/>
                  </a:cubicBezTo>
                  <a:cubicBezTo>
                    <a:pt x="12293" y="43"/>
                    <a:pt x="12215" y="40"/>
                    <a:pt x="12136" y="35"/>
                  </a:cubicBezTo>
                  <a:lnTo>
                    <a:pt x="11753" y="35"/>
                  </a:lnTo>
                  <a:cubicBezTo>
                    <a:pt x="11629" y="23"/>
                    <a:pt x="11516" y="23"/>
                    <a:pt x="11393" y="23"/>
                  </a:cubicBezTo>
                  <a:cubicBezTo>
                    <a:pt x="11133" y="23"/>
                    <a:pt x="10886" y="13"/>
                    <a:pt x="10627" y="13"/>
                  </a:cubicBezTo>
                  <a:lnTo>
                    <a:pt x="9366" y="13"/>
                  </a:lnTo>
                  <a:cubicBezTo>
                    <a:pt x="9231" y="23"/>
                    <a:pt x="9107" y="23"/>
                    <a:pt x="8972" y="23"/>
                  </a:cubicBezTo>
                  <a:lnTo>
                    <a:pt x="8601" y="23"/>
                  </a:lnTo>
                  <a:cubicBezTo>
                    <a:pt x="8522" y="35"/>
                    <a:pt x="8454" y="35"/>
                    <a:pt x="8387" y="35"/>
                  </a:cubicBezTo>
                  <a:lnTo>
                    <a:pt x="8206" y="35"/>
                  </a:lnTo>
                  <a:cubicBezTo>
                    <a:pt x="8071" y="35"/>
                    <a:pt x="7936" y="23"/>
                    <a:pt x="7801" y="23"/>
                  </a:cubicBezTo>
                  <a:cubicBezTo>
                    <a:pt x="7734" y="23"/>
                    <a:pt x="7666" y="35"/>
                    <a:pt x="7599" y="35"/>
                  </a:cubicBezTo>
                  <a:lnTo>
                    <a:pt x="7408" y="35"/>
                  </a:lnTo>
                  <a:cubicBezTo>
                    <a:pt x="7283" y="35"/>
                    <a:pt x="7160" y="23"/>
                    <a:pt x="7036" y="23"/>
                  </a:cubicBezTo>
                  <a:cubicBezTo>
                    <a:pt x="6901" y="23"/>
                    <a:pt x="6765" y="13"/>
                    <a:pt x="6642" y="13"/>
                  </a:cubicBezTo>
                  <a:lnTo>
                    <a:pt x="6248" y="13"/>
                  </a:lnTo>
                  <a:cubicBezTo>
                    <a:pt x="6112" y="13"/>
                    <a:pt x="5977" y="1"/>
                    <a:pt x="5842" y="1"/>
                  </a:cubicBezTo>
                  <a:cubicBezTo>
                    <a:pt x="5827" y="5"/>
                    <a:pt x="5811" y="6"/>
                    <a:pt x="5794" y="6"/>
                  </a:cubicBezTo>
                  <a:cubicBezTo>
                    <a:pt x="5760" y="6"/>
                    <a:pt x="5723" y="1"/>
                    <a:pt x="5685" y="1"/>
                  </a:cubicBezTo>
                  <a:close/>
                </a:path>
              </a:pathLst>
            </a:custGeom>
            <a:solidFill>
              <a:srgbClr val="4B2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29"/>
            <p:cNvSpPr/>
            <p:nvPr/>
          </p:nvSpPr>
          <p:spPr>
            <a:xfrm>
              <a:off x="6812055" y="2699679"/>
              <a:ext cx="565338" cy="13145"/>
            </a:xfrm>
            <a:custGeom>
              <a:avLst/>
              <a:gdLst/>
              <a:ahLst/>
              <a:cxnLst/>
              <a:rect l="l" t="t" r="r" b="b"/>
              <a:pathLst>
                <a:path w="14107" h="328" extrusionOk="0">
                  <a:moveTo>
                    <a:pt x="7453" y="1"/>
                  </a:moveTo>
                  <a:cubicBezTo>
                    <a:pt x="7375" y="12"/>
                    <a:pt x="7285" y="12"/>
                    <a:pt x="7205" y="12"/>
                  </a:cubicBezTo>
                  <a:cubicBezTo>
                    <a:pt x="6902" y="23"/>
                    <a:pt x="6609" y="35"/>
                    <a:pt x="6305" y="46"/>
                  </a:cubicBezTo>
                  <a:lnTo>
                    <a:pt x="6102" y="46"/>
                  </a:lnTo>
                  <a:cubicBezTo>
                    <a:pt x="6091" y="46"/>
                    <a:pt x="6091" y="57"/>
                    <a:pt x="6079" y="57"/>
                  </a:cubicBezTo>
                  <a:cubicBezTo>
                    <a:pt x="6012" y="57"/>
                    <a:pt x="5944" y="68"/>
                    <a:pt x="5877" y="68"/>
                  </a:cubicBezTo>
                  <a:cubicBezTo>
                    <a:pt x="5866" y="68"/>
                    <a:pt x="5854" y="68"/>
                    <a:pt x="5854" y="80"/>
                  </a:cubicBezTo>
                  <a:lnTo>
                    <a:pt x="5584" y="80"/>
                  </a:lnTo>
                  <a:cubicBezTo>
                    <a:pt x="5438" y="80"/>
                    <a:pt x="5281" y="80"/>
                    <a:pt x="5134" y="68"/>
                  </a:cubicBezTo>
                  <a:lnTo>
                    <a:pt x="4718" y="68"/>
                  </a:lnTo>
                  <a:cubicBezTo>
                    <a:pt x="4650" y="68"/>
                    <a:pt x="4571" y="57"/>
                    <a:pt x="4493" y="57"/>
                  </a:cubicBezTo>
                  <a:cubicBezTo>
                    <a:pt x="4448" y="57"/>
                    <a:pt x="4391" y="57"/>
                    <a:pt x="4346" y="68"/>
                  </a:cubicBezTo>
                  <a:lnTo>
                    <a:pt x="4233" y="68"/>
                  </a:lnTo>
                  <a:cubicBezTo>
                    <a:pt x="4200" y="68"/>
                    <a:pt x="4177" y="68"/>
                    <a:pt x="4143" y="80"/>
                  </a:cubicBezTo>
                  <a:cubicBezTo>
                    <a:pt x="4143" y="80"/>
                    <a:pt x="4132" y="80"/>
                    <a:pt x="4121" y="91"/>
                  </a:cubicBezTo>
                  <a:lnTo>
                    <a:pt x="3603" y="91"/>
                  </a:lnTo>
                  <a:cubicBezTo>
                    <a:pt x="3580" y="91"/>
                    <a:pt x="3558" y="113"/>
                    <a:pt x="3558" y="136"/>
                  </a:cubicBezTo>
                  <a:lnTo>
                    <a:pt x="3310" y="136"/>
                  </a:lnTo>
                  <a:cubicBezTo>
                    <a:pt x="3254" y="136"/>
                    <a:pt x="3187" y="136"/>
                    <a:pt x="3130" y="125"/>
                  </a:cubicBezTo>
                  <a:lnTo>
                    <a:pt x="2409" y="125"/>
                  </a:lnTo>
                  <a:cubicBezTo>
                    <a:pt x="2274" y="113"/>
                    <a:pt x="2151" y="113"/>
                    <a:pt x="2016" y="113"/>
                  </a:cubicBezTo>
                  <a:lnTo>
                    <a:pt x="1757" y="113"/>
                  </a:lnTo>
                  <a:cubicBezTo>
                    <a:pt x="1729" y="108"/>
                    <a:pt x="1698" y="105"/>
                    <a:pt x="1667" y="105"/>
                  </a:cubicBezTo>
                  <a:cubicBezTo>
                    <a:pt x="1636" y="105"/>
                    <a:pt x="1605" y="108"/>
                    <a:pt x="1576" y="113"/>
                  </a:cubicBezTo>
                  <a:cubicBezTo>
                    <a:pt x="1554" y="113"/>
                    <a:pt x="1531" y="125"/>
                    <a:pt x="1531" y="147"/>
                  </a:cubicBezTo>
                  <a:lnTo>
                    <a:pt x="1396" y="147"/>
                  </a:lnTo>
                  <a:cubicBezTo>
                    <a:pt x="1295" y="136"/>
                    <a:pt x="1183" y="125"/>
                    <a:pt x="1081" y="113"/>
                  </a:cubicBezTo>
                  <a:cubicBezTo>
                    <a:pt x="969" y="113"/>
                    <a:pt x="868" y="102"/>
                    <a:pt x="766" y="102"/>
                  </a:cubicBezTo>
                  <a:lnTo>
                    <a:pt x="293" y="102"/>
                  </a:lnTo>
                  <a:cubicBezTo>
                    <a:pt x="248" y="113"/>
                    <a:pt x="203" y="113"/>
                    <a:pt x="158" y="113"/>
                  </a:cubicBezTo>
                  <a:cubicBezTo>
                    <a:pt x="147" y="125"/>
                    <a:pt x="125" y="125"/>
                    <a:pt x="113" y="125"/>
                  </a:cubicBezTo>
                  <a:cubicBezTo>
                    <a:pt x="102" y="125"/>
                    <a:pt x="102" y="136"/>
                    <a:pt x="90" y="136"/>
                  </a:cubicBezTo>
                  <a:cubicBezTo>
                    <a:pt x="80" y="136"/>
                    <a:pt x="80" y="147"/>
                    <a:pt x="68" y="147"/>
                  </a:cubicBezTo>
                  <a:cubicBezTo>
                    <a:pt x="57" y="147"/>
                    <a:pt x="45" y="147"/>
                    <a:pt x="35" y="158"/>
                  </a:cubicBezTo>
                  <a:cubicBezTo>
                    <a:pt x="23" y="158"/>
                    <a:pt x="23" y="170"/>
                    <a:pt x="12" y="170"/>
                  </a:cubicBezTo>
                  <a:cubicBezTo>
                    <a:pt x="0" y="181"/>
                    <a:pt x="0" y="193"/>
                    <a:pt x="0" y="193"/>
                  </a:cubicBezTo>
                  <a:lnTo>
                    <a:pt x="0" y="226"/>
                  </a:lnTo>
                  <a:cubicBezTo>
                    <a:pt x="12" y="260"/>
                    <a:pt x="45" y="283"/>
                    <a:pt x="80" y="283"/>
                  </a:cubicBezTo>
                  <a:lnTo>
                    <a:pt x="90" y="283"/>
                  </a:lnTo>
                  <a:cubicBezTo>
                    <a:pt x="102" y="283"/>
                    <a:pt x="102" y="293"/>
                    <a:pt x="113" y="293"/>
                  </a:cubicBezTo>
                  <a:cubicBezTo>
                    <a:pt x="125" y="305"/>
                    <a:pt x="135" y="305"/>
                    <a:pt x="147" y="316"/>
                  </a:cubicBezTo>
                  <a:lnTo>
                    <a:pt x="192" y="316"/>
                  </a:lnTo>
                  <a:cubicBezTo>
                    <a:pt x="237" y="328"/>
                    <a:pt x="282" y="328"/>
                    <a:pt x="327" y="328"/>
                  </a:cubicBezTo>
                  <a:lnTo>
                    <a:pt x="518" y="328"/>
                  </a:lnTo>
                  <a:cubicBezTo>
                    <a:pt x="541" y="328"/>
                    <a:pt x="563" y="316"/>
                    <a:pt x="597" y="316"/>
                  </a:cubicBezTo>
                  <a:cubicBezTo>
                    <a:pt x="631" y="316"/>
                    <a:pt x="676" y="316"/>
                    <a:pt x="721" y="305"/>
                  </a:cubicBezTo>
                  <a:lnTo>
                    <a:pt x="766" y="305"/>
                  </a:lnTo>
                  <a:cubicBezTo>
                    <a:pt x="778" y="305"/>
                    <a:pt x="788" y="305"/>
                    <a:pt x="788" y="293"/>
                  </a:cubicBezTo>
                  <a:lnTo>
                    <a:pt x="1048" y="293"/>
                  </a:lnTo>
                  <a:cubicBezTo>
                    <a:pt x="1171" y="305"/>
                    <a:pt x="1284" y="305"/>
                    <a:pt x="1408" y="305"/>
                  </a:cubicBezTo>
                  <a:lnTo>
                    <a:pt x="1757" y="305"/>
                  </a:lnTo>
                  <a:cubicBezTo>
                    <a:pt x="1836" y="305"/>
                    <a:pt x="1903" y="305"/>
                    <a:pt x="1971" y="293"/>
                  </a:cubicBezTo>
                  <a:cubicBezTo>
                    <a:pt x="1982" y="305"/>
                    <a:pt x="1993" y="305"/>
                    <a:pt x="2004" y="305"/>
                  </a:cubicBezTo>
                  <a:lnTo>
                    <a:pt x="2184" y="305"/>
                  </a:lnTo>
                  <a:cubicBezTo>
                    <a:pt x="2196" y="305"/>
                    <a:pt x="2219" y="293"/>
                    <a:pt x="2229" y="283"/>
                  </a:cubicBezTo>
                  <a:cubicBezTo>
                    <a:pt x="2354" y="283"/>
                    <a:pt x="2466" y="293"/>
                    <a:pt x="2590" y="293"/>
                  </a:cubicBezTo>
                  <a:lnTo>
                    <a:pt x="2657" y="293"/>
                  </a:lnTo>
                  <a:cubicBezTo>
                    <a:pt x="2680" y="293"/>
                    <a:pt x="2691" y="293"/>
                    <a:pt x="2714" y="283"/>
                  </a:cubicBezTo>
                  <a:cubicBezTo>
                    <a:pt x="2714" y="283"/>
                    <a:pt x="2725" y="283"/>
                    <a:pt x="2736" y="271"/>
                  </a:cubicBezTo>
                  <a:cubicBezTo>
                    <a:pt x="2759" y="271"/>
                    <a:pt x="2792" y="283"/>
                    <a:pt x="2815" y="283"/>
                  </a:cubicBezTo>
                  <a:lnTo>
                    <a:pt x="2917" y="283"/>
                  </a:lnTo>
                  <a:cubicBezTo>
                    <a:pt x="2984" y="293"/>
                    <a:pt x="3052" y="293"/>
                    <a:pt x="3119" y="305"/>
                  </a:cubicBezTo>
                  <a:cubicBezTo>
                    <a:pt x="3254" y="305"/>
                    <a:pt x="3389" y="316"/>
                    <a:pt x="3524" y="316"/>
                  </a:cubicBezTo>
                  <a:lnTo>
                    <a:pt x="3952" y="316"/>
                  </a:lnTo>
                  <a:cubicBezTo>
                    <a:pt x="3975" y="320"/>
                    <a:pt x="3998" y="321"/>
                    <a:pt x="4023" y="321"/>
                  </a:cubicBezTo>
                  <a:cubicBezTo>
                    <a:pt x="4071" y="321"/>
                    <a:pt x="4121" y="316"/>
                    <a:pt x="4166" y="316"/>
                  </a:cubicBezTo>
                  <a:lnTo>
                    <a:pt x="4267" y="316"/>
                  </a:lnTo>
                  <a:cubicBezTo>
                    <a:pt x="4312" y="316"/>
                    <a:pt x="4358" y="316"/>
                    <a:pt x="4403" y="305"/>
                  </a:cubicBezTo>
                  <a:cubicBezTo>
                    <a:pt x="4413" y="305"/>
                    <a:pt x="4425" y="305"/>
                    <a:pt x="4436" y="293"/>
                  </a:cubicBezTo>
                  <a:lnTo>
                    <a:pt x="4470" y="260"/>
                  </a:lnTo>
                  <a:lnTo>
                    <a:pt x="4583" y="260"/>
                  </a:lnTo>
                  <a:cubicBezTo>
                    <a:pt x="4639" y="260"/>
                    <a:pt x="4695" y="260"/>
                    <a:pt x="4751" y="248"/>
                  </a:cubicBezTo>
                  <a:lnTo>
                    <a:pt x="4943" y="248"/>
                  </a:lnTo>
                  <a:cubicBezTo>
                    <a:pt x="4954" y="248"/>
                    <a:pt x="4965" y="238"/>
                    <a:pt x="4976" y="238"/>
                  </a:cubicBezTo>
                  <a:lnTo>
                    <a:pt x="4999" y="238"/>
                  </a:lnTo>
                  <a:cubicBezTo>
                    <a:pt x="5044" y="238"/>
                    <a:pt x="5089" y="248"/>
                    <a:pt x="5134" y="248"/>
                  </a:cubicBezTo>
                  <a:cubicBezTo>
                    <a:pt x="5213" y="260"/>
                    <a:pt x="5291" y="260"/>
                    <a:pt x="5371" y="260"/>
                  </a:cubicBezTo>
                  <a:cubicBezTo>
                    <a:pt x="5517" y="271"/>
                    <a:pt x="5663" y="283"/>
                    <a:pt x="5799" y="283"/>
                  </a:cubicBezTo>
                  <a:cubicBezTo>
                    <a:pt x="5877" y="283"/>
                    <a:pt x="5944" y="283"/>
                    <a:pt x="6012" y="293"/>
                  </a:cubicBezTo>
                  <a:lnTo>
                    <a:pt x="6192" y="293"/>
                  </a:lnTo>
                  <a:cubicBezTo>
                    <a:pt x="6271" y="283"/>
                    <a:pt x="6339" y="283"/>
                    <a:pt x="6406" y="283"/>
                  </a:cubicBezTo>
                  <a:cubicBezTo>
                    <a:pt x="6440" y="283"/>
                    <a:pt x="6485" y="283"/>
                    <a:pt x="6519" y="271"/>
                  </a:cubicBezTo>
                  <a:lnTo>
                    <a:pt x="6597" y="271"/>
                  </a:lnTo>
                  <a:cubicBezTo>
                    <a:pt x="6609" y="271"/>
                    <a:pt x="6620" y="271"/>
                    <a:pt x="6642" y="260"/>
                  </a:cubicBezTo>
                  <a:lnTo>
                    <a:pt x="6710" y="260"/>
                  </a:lnTo>
                  <a:cubicBezTo>
                    <a:pt x="6857" y="260"/>
                    <a:pt x="7003" y="271"/>
                    <a:pt x="7149" y="271"/>
                  </a:cubicBezTo>
                  <a:cubicBezTo>
                    <a:pt x="7161" y="277"/>
                    <a:pt x="7172" y="280"/>
                    <a:pt x="7182" y="280"/>
                  </a:cubicBezTo>
                  <a:cubicBezTo>
                    <a:pt x="7192" y="280"/>
                    <a:pt x="7200" y="277"/>
                    <a:pt x="7205" y="271"/>
                  </a:cubicBezTo>
                  <a:lnTo>
                    <a:pt x="7217" y="271"/>
                  </a:lnTo>
                  <a:cubicBezTo>
                    <a:pt x="7228" y="283"/>
                    <a:pt x="7239" y="283"/>
                    <a:pt x="7239" y="283"/>
                  </a:cubicBezTo>
                  <a:cubicBezTo>
                    <a:pt x="7295" y="283"/>
                    <a:pt x="7340" y="293"/>
                    <a:pt x="7385" y="293"/>
                  </a:cubicBezTo>
                  <a:cubicBezTo>
                    <a:pt x="7430" y="305"/>
                    <a:pt x="7475" y="305"/>
                    <a:pt x="7520" y="305"/>
                  </a:cubicBezTo>
                  <a:cubicBezTo>
                    <a:pt x="7566" y="305"/>
                    <a:pt x="7600" y="305"/>
                    <a:pt x="7645" y="316"/>
                  </a:cubicBezTo>
                  <a:lnTo>
                    <a:pt x="7746" y="316"/>
                  </a:lnTo>
                  <a:cubicBezTo>
                    <a:pt x="7813" y="316"/>
                    <a:pt x="7892" y="316"/>
                    <a:pt x="7960" y="328"/>
                  </a:cubicBezTo>
                  <a:lnTo>
                    <a:pt x="8185" y="328"/>
                  </a:lnTo>
                  <a:cubicBezTo>
                    <a:pt x="8263" y="316"/>
                    <a:pt x="8343" y="316"/>
                    <a:pt x="8421" y="316"/>
                  </a:cubicBezTo>
                  <a:cubicBezTo>
                    <a:pt x="8500" y="316"/>
                    <a:pt x="8590" y="305"/>
                    <a:pt x="8669" y="305"/>
                  </a:cubicBezTo>
                  <a:cubicBezTo>
                    <a:pt x="8826" y="293"/>
                    <a:pt x="8973" y="283"/>
                    <a:pt x="9119" y="271"/>
                  </a:cubicBezTo>
                  <a:lnTo>
                    <a:pt x="9221" y="271"/>
                  </a:lnTo>
                  <a:cubicBezTo>
                    <a:pt x="9254" y="260"/>
                    <a:pt x="9288" y="260"/>
                    <a:pt x="9322" y="260"/>
                  </a:cubicBezTo>
                  <a:cubicBezTo>
                    <a:pt x="9333" y="271"/>
                    <a:pt x="9344" y="271"/>
                    <a:pt x="9356" y="271"/>
                  </a:cubicBezTo>
                  <a:lnTo>
                    <a:pt x="9434" y="271"/>
                  </a:lnTo>
                  <a:cubicBezTo>
                    <a:pt x="9457" y="283"/>
                    <a:pt x="9479" y="283"/>
                    <a:pt x="9502" y="283"/>
                  </a:cubicBezTo>
                  <a:lnTo>
                    <a:pt x="9682" y="283"/>
                  </a:lnTo>
                  <a:cubicBezTo>
                    <a:pt x="9749" y="293"/>
                    <a:pt x="9817" y="293"/>
                    <a:pt x="9885" y="293"/>
                  </a:cubicBezTo>
                  <a:lnTo>
                    <a:pt x="10684" y="293"/>
                  </a:lnTo>
                  <a:cubicBezTo>
                    <a:pt x="10752" y="305"/>
                    <a:pt x="10819" y="305"/>
                    <a:pt x="10887" y="305"/>
                  </a:cubicBezTo>
                  <a:lnTo>
                    <a:pt x="11055" y="305"/>
                  </a:lnTo>
                  <a:cubicBezTo>
                    <a:pt x="11067" y="305"/>
                    <a:pt x="11078" y="293"/>
                    <a:pt x="11090" y="293"/>
                  </a:cubicBezTo>
                  <a:cubicBezTo>
                    <a:pt x="11090" y="293"/>
                    <a:pt x="11100" y="293"/>
                    <a:pt x="11112" y="283"/>
                  </a:cubicBezTo>
                  <a:cubicBezTo>
                    <a:pt x="11168" y="293"/>
                    <a:pt x="11236" y="293"/>
                    <a:pt x="11303" y="293"/>
                  </a:cubicBezTo>
                  <a:cubicBezTo>
                    <a:pt x="11382" y="305"/>
                    <a:pt x="11450" y="305"/>
                    <a:pt x="11528" y="305"/>
                  </a:cubicBezTo>
                  <a:lnTo>
                    <a:pt x="11990" y="305"/>
                  </a:lnTo>
                  <a:lnTo>
                    <a:pt x="12902" y="271"/>
                  </a:lnTo>
                  <a:cubicBezTo>
                    <a:pt x="12947" y="271"/>
                    <a:pt x="12981" y="271"/>
                    <a:pt x="13026" y="260"/>
                  </a:cubicBezTo>
                  <a:cubicBezTo>
                    <a:pt x="13037" y="271"/>
                    <a:pt x="13048" y="271"/>
                    <a:pt x="13059" y="271"/>
                  </a:cubicBezTo>
                  <a:cubicBezTo>
                    <a:pt x="13104" y="283"/>
                    <a:pt x="13149" y="283"/>
                    <a:pt x="13184" y="283"/>
                  </a:cubicBezTo>
                  <a:lnTo>
                    <a:pt x="13274" y="283"/>
                  </a:lnTo>
                  <a:cubicBezTo>
                    <a:pt x="13284" y="293"/>
                    <a:pt x="13296" y="293"/>
                    <a:pt x="13296" y="305"/>
                  </a:cubicBezTo>
                  <a:cubicBezTo>
                    <a:pt x="13329" y="305"/>
                    <a:pt x="13364" y="316"/>
                    <a:pt x="13397" y="316"/>
                  </a:cubicBezTo>
                  <a:cubicBezTo>
                    <a:pt x="13454" y="328"/>
                    <a:pt x="13510" y="328"/>
                    <a:pt x="13577" y="328"/>
                  </a:cubicBezTo>
                  <a:cubicBezTo>
                    <a:pt x="13622" y="328"/>
                    <a:pt x="13679" y="316"/>
                    <a:pt x="13724" y="316"/>
                  </a:cubicBezTo>
                  <a:cubicBezTo>
                    <a:pt x="13769" y="316"/>
                    <a:pt x="13814" y="305"/>
                    <a:pt x="13859" y="305"/>
                  </a:cubicBezTo>
                  <a:cubicBezTo>
                    <a:pt x="13882" y="293"/>
                    <a:pt x="13904" y="293"/>
                    <a:pt x="13927" y="293"/>
                  </a:cubicBezTo>
                  <a:cubicBezTo>
                    <a:pt x="13949" y="283"/>
                    <a:pt x="13960" y="283"/>
                    <a:pt x="13982" y="283"/>
                  </a:cubicBezTo>
                  <a:cubicBezTo>
                    <a:pt x="13982" y="271"/>
                    <a:pt x="13994" y="271"/>
                    <a:pt x="14005" y="271"/>
                  </a:cubicBezTo>
                  <a:cubicBezTo>
                    <a:pt x="14005" y="260"/>
                    <a:pt x="14017" y="260"/>
                    <a:pt x="14017" y="248"/>
                  </a:cubicBezTo>
                  <a:cubicBezTo>
                    <a:pt x="14039" y="238"/>
                    <a:pt x="14039" y="226"/>
                    <a:pt x="14027" y="203"/>
                  </a:cubicBezTo>
                  <a:cubicBezTo>
                    <a:pt x="14027" y="193"/>
                    <a:pt x="14027" y="181"/>
                    <a:pt x="14017" y="170"/>
                  </a:cubicBezTo>
                  <a:lnTo>
                    <a:pt x="14005" y="170"/>
                  </a:lnTo>
                  <a:cubicBezTo>
                    <a:pt x="14005" y="170"/>
                    <a:pt x="14005" y="158"/>
                    <a:pt x="14017" y="158"/>
                  </a:cubicBezTo>
                  <a:cubicBezTo>
                    <a:pt x="14027" y="158"/>
                    <a:pt x="14039" y="147"/>
                    <a:pt x="14050" y="147"/>
                  </a:cubicBezTo>
                  <a:cubicBezTo>
                    <a:pt x="14062" y="136"/>
                    <a:pt x="14072" y="136"/>
                    <a:pt x="14084" y="125"/>
                  </a:cubicBezTo>
                  <a:lnTo>
                    <a:pt x="14084" y="113"/>
                  </a:lnTo>
                  <a:cubicBezTo>
                    <a:pt x="14107" y="102"/>
                    <a:pt x="14107" y="68"/>
                    <a:pt x="14095" y="35"/>
                  </a:cubicBezTo>
                  <a:cubicBezTo>
                    <a:pt x="14081" y="21"/>
                    <a:pt x="14063" y="11"/>
                    <a:pt x="14046" y="11"/>
                  </a:cubicBezTo>
                  <a:cubicBezTo>
                    <a:pt x="14035" y="11"/>
                    <a:pt x="14025" y="15"/>
                    <a:pt x="14017" y="23"/>
                  </a:cubicBezTo>
                  <a:cubicBezTo>
                    <a:pt x="14005" y="23"/>
                    <a:pt x="14005" y="35"/>
                    <a:pt x="13994" y="35"/>
                  </a:cubicBezTo>
                  <a:lnTo>
                    <a:pt x="13994" y="46"/>
                  </a:lnTo>
                  <a:lnTo>
                    <a:pt x="13960" y="46"/>
                  </a:lnTo>
                  <a:cubicBezTo>
                    <a:pt x="13949" y="46"/>
                    <a:pt x="13949" y="57"/>
                    <a:pt x="13937" y="57"/>
                  </a:cubicBezTo>
                  <a:cubicBezTo>
                    <a:pt x="13927" y="57"/>
                    <a:pt x="13904" y="57"/>
                    <a:pt x="13892" y="68"/>
                  </a:cubicBezTo>
                  <a:lnTo>
                    <a:pt x="13802" y="68"/>
                  </a:lnTo>
                  <a:cubicBezTo>
                    <a:pt x="13780" y="80"/>
                    <a:pt x="13746" y="80"/>
                    <a:pt x="13724" y="80"/>
                  </a:cubicBezTo>
                  <a:lnTo>
                    <a:pt x="13566" y="80"/>
                  </a:lnTo>
                  <a:cubicBezTo>
                    <a:pt x="13555" y="57"/>
                    <a:pt x="13544" y="57"/>
                    <a:pt x="13532" y="46"/>
                  </a:cubicBezTo>
                  <a:lnTo>
                    <a:pt x="13341" y="46"/>
                  </a:lnTo>
                  <a:cubicBezTo>
                    <a:pt x="13284" y="46"/>
                    <a:pt x="13217" y="35"/>
                    <a:pt x="13149" y="35"/>
                  </a:cubicBezTo>
                  <a:lnTo>
                    <a:pt x="12418" y="35"/>
                  </a:lnTo>
                  <a:cubicBezTo>
                    <a:pt x="12350" y="46"/>
                    <a:pt x="12271" y="46"/>
                    <a:pt x="12204" y="46"/>
                  </a:cubicBezTo>
                  <a:lnTo>
                    <a:pt x="12114" y="46"/>
                  </a:lnTo>
                  <a:cubicBezTo>
                    <a:pt x="12080" y="35"/>
                    <a:pt x="12046" y="35"/>
                    <a:pt x="12013" y="35"/>
                  </a:cubicBezTo>
                  <a:cubicBezTo>
                    <a:pt x="12001" y="35"/>
                    <a:pt x="11990" y="46"/>
                    <a:pt x="11979" y="46"/>
                  </a:cubicBezTo>
                  <a:lnTo>
                    <a:pt x="11911" y="46"/>
                  </a:lnTo>
                  <a:cubicBezTo>
                    <a:pt x="11866" y="35"/>
                    <a:pt x="11833" y="35"/>
                    <a:pt x="11788" y="35"/>
                  </a:cubicBezTo>
                  <a:cubicBezTo>
                    <a:pt x="11708" y="35"/>
                    <a:pt x="11630" y="35"/>
                    <a:pt x="11551" y="23"/>
                  </a:cubicBezTo>
                  <a:lnTo>
                    <a:pt x="9840" y="23"/>
                  </a:lnTo>
                  <a:cubicBezTo>
                    <a:pt x="9817" y="23"/>
                    <a:pt x="9806" y="23"/>
                    <a:pt x="9795" y="12"/>
                  </a:cubicBezTo>
                  <a:lnTo>
                    <a:pt x="9761" y="12"/>
                  </a:lnTo>
                  <a:cubicBezTo>
                    <a:pt x="9749" y="23"/>
                    <a:pt x="9739" y="23"/>
                    <a:pt x="9727" y="23"/>
                  </a:cubicBezTo>
                  <a:lnTo>
                    <a:pt x="9659" y="23"/>
                  </a:lnTo>
                  <a:cubicBezTo>
                    <a:pt x="9649" y="23"/>
                    <a:pt x="9637" y="23"/>
                    <a:pt x="9626" y="35"/>
                  </a:cubicBezTo>
                  <a:cubicBezTo>
                    <a:pt x="9626" y="35"/>
                    <a:pt x="9614" y="35"/>
                    <a:pt x="9614" y="46"/>
                  </a:cubicBezTo>
                  <a:cubicBezTo>
                    <a:pt x="9614" y="35"/>
                    <a:pt x="9604" y="35"/>
                    <a:pt x="9604" y="35"/>
                  </a:cubicBezTo>
                  <a:lnTo>
                    <a:pt x="9423" y="35"/>
                  </a:lnTo>
                  <a:cubicBezTo>
                    <a:pt x="9367" y="35"/>
                    <a:pt x="9299" y="35"/>
                    <a:pt x="9232" y="23"/>
                  </a:cubicBezTo>
                  <a:lnTo>
                    <a:pt x="8883" y="23"/>
                  </a:lnTo>
                  <a:cubicBezTo>
                    <a:pt x="8781" y="23"/>
                    <a:pt x="8669" y="23"/>
                    <a:pt x="8556" y="35"/>
                  </a:cubicBezTo>
                  <a:lnTo>
                    <a:pt x="8173" y="35"/>
                  </a:lnTo>
                  <a:cubicBezTo>
                    <a:pt x="8163" y="35"/>
                    <a:pt x="8163" y="35"/>
                    <a:pt x="8151" y="46"/>
                  </a:cubicBezTo>
                  <a:cubicBezTo>
                    <a:pt x="8151" y="35"/>
                    <a:pt x="8140" y="35"/>
                    <a:pt x="8140" y="35"/>
                  </a:cubicBezTo>
                  <a:cubicBezTo>
                    <a:pt x="8128" y="23"/>
                    <a:pt x="8118" y="23"/>
                    <a:pt x="8095" y="23"/>
                  </a:cubicBezTo>
                  <a:cubicBezTo>
                    <a:pt x="8083" y="23"/>
                    <a:pt x="8073" y="12"/>
                    <a:pt x="8073" y="12"/>
                  </a:cubicBezTo>
                  <a:lnTo>
                    <a:pt x="8016" y="12"/>
                  </a:lnTo>
                  <a:cubicBezTo>
                    <a:pt x="7971" y="12"/>
                    <a:pt x="7937" y="12"/>
                    <a:pt x="7892" y="1"/>
                  </a:cubicBezTo>
                  <a:close/>
                </a:path>
              </a:pathLst>
            </a:custGeom>
            <a:solidFill>
              <a:srgbClr val="4B2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29"/>
            <p:cNvSpPr/>
            <p:nvPr/>
          </p:nvSpPr>
          <p:spPr>
            <a:xfrm>
              <a:off x="6797628" y="2683008"/>
              <a:ext cx="14467" cy="33423"/>
            </a:xfrm>
            <a:custGeom>
              <a:avLst/>
              <a:gdLst/>
              <a:ahLst/>
              <a:cxnLst/>
              <a:rect l="l" t="t" r="r" b="b"/>
              <a:pathLst>
                <a:path w="361" h="834" extrusionOk="0">
                  <a:moveTo>
                    <a:pt x="214" y="1"/>
                  </a:moveTo>
                  <a:cubicBezTo>
                    <a:pt x="203" y="1"/>
                    <a:pt x="180" y="11"/>
                    <a:pt x="169" y="23"/>
                  </a:cubicBezTo>
                  <a:cubicBezTo>
                    <a:pt x="147" y="23"/>
                    <a:pt x="124" y="34"/>
                    <a:pt x="102" y="46"/>
                  </a:cubicBezTo>
                  <a:cubicBezTo>
                    <a:pt x="79" y="56"/>
                    <a:pt x="68" y="91"/>
                    <a:pt x="57" y="113"/>
                  </a:cubicBezTo>
                  <a:cubicBezTo>
                    <a:pt x="45" y="136"/>
                    <a:pt x="45" y="158"/>
                    <a:pt x="34" y="181"/>
                  </a:cubicBezTo>
                  <a:cubicBezTo>
                    <a:pt x="23" y="226"/>
                    <a:pt x="23" y="259"/>
                    <a:pt x="12" y="304"/>
                  </a:cubicBezTo>
                  <a:cubicBezTo>
                    <a:pt x="12" y="338"/>
                    <a:pt x="0" y="383"/>
                    <a:pt x="0" y="417"/>
                  </a:cubicBezTo>
                  <a:lnTo>
                    <a:pt x="0" y="541"/>
                  </a:lnTo>
                  <a:cubicBezTo>
                    <a:pt x="0" y="609"/>
                    <a:pt x="0" y="687"/>
                    <a:pt x="23" y="766"/>
                  </a:cubicBezTo>
                  <a:cubicBezTo>
                    <a:pt x="34" y="789"/>
                    <a:pt x="68" y="799"/>
                    <a:pt x="90" y="811"/>
                  </a:cubicBezTo>
                  <a:cubicBezTo>
                    <a:pt x="113" y="822"/>
                    <a:pt x="124" y="822"/>
                    <a:pt x="147" y="822"/>
                  </a:cubicBezTo>
                  <a:cubicBezTo>
                    <a:pt x="169" y="834"/>
                    <a:pt x="192" y="834"/>
                    <a:pt x="203" y="834"/>
                  </a:cubicBezTo>
                  <a:cubicBezTo>
                    <a:pt x="214" y="834"/>
                    <a:pt x="225" y="822"/>
                    <a:pt x="225" y="822"/>
                  </a:cubicBezTo>
                  <a:cubicBezTo>
                    <a:pt x="237" y="822"/>
                    <a:pt x="248" y="811"/>
                    <a:pt x="248" y="811"/>
                  </a:cubicBezTo>
                  <a:cubicBezTo>
                    <a:pt x="259" y="799"/>
                    <a:pt x="259" y="789"/>
                    <a:pt x="259" y="789"/>
                  </a:cubicBezTo>
                  <a:cubicBezTo>
                    <a:pt x="270" y="777"/>
                    <a:pt x="270" y="766"/>
                    <a:pt x="270" y="754"/>
                  </a:cubicBezTo>
                  <a:cubicBezTo>
                    <a:pt x="282" y="754"/>
                    <a:pt x="282" y="754"/>
                    <a:pt x="293" y="744"/>
                  </a:cubicBezTo>
                  <a:cubicBezTo>
                    <a:pt x="305" y="721"/>
                    <a:pt x="305" y="699"/>
                    <a:pt x="293" y="676"/>
                  </a:cubicBezTo>
                  <a:cubicBezTo>
                    <a:pt x="293" y="654"/>
                    <a:pt x="305" y="642"/>
                    <a:pt x="305" y="619"/>
                  </a:cubicBezTo>
                  <a:cubicBezTo>
                    <a:pt x="315" y="597"/>
                    <a:pt x="315" y="563"/>
                    <a:pt x="315" y="541"/>
                  </a:cubicBezTo>
                  <a:cubicBezTo>
                    <a:pt x="327" y="484"/>
                    <a:pt x="338" y="439"/>
                    <a:pt x="338" y="383"/>
                  </a:cubicBezTo>
                  <a:cubicBezTo>
                    <a:pt x="350" y="338"/>
                    <a:pt x="350" y="293"/>
                    <a:pt x="350" y="237"/>
                  </a:cubicBezTo>
                  <a:cubicBezTo>
                    <a:pt x="360" y="214"/>
                    <a:pt x="360" y="192"/>
                    <a:pt x="360" y="169"/>
                  </a:cubicBezTo>
                  <a:lnTo>
                    <a:pt x="360" y="136"/>
                  </a:lnTo>
                  <a:lnTo>
                    <a:pt x="360" y="124"/>
                  </a:lnTo>
                  <a:lnTo>
                    <a:pt x="360" y="91"/>
                  </a:lnTo>
                  <a:lnTo>
                    <a:pt x="360" y="79"/>
                  </a:lnTo>
                  <a:lnTo>
                    <a:pt x="360" y="68"/>
                  </a:lnTo>
                  <a:cubicBezTo>
                    <a:pt x="360" y="46"/>
                    <a:pt x="350" y="23"/>
                    <a:pt x="327" y="11"/>
                  </a:cubicBezTo>
                  <a:lnTo>
                    <a:pt x="248" y="11"/>
                  </a:lnTo>
                  <a:cubicBezTo>
                    <a:pt x="237" y="1"/>
                    <a:pt x="225" y="1"/>
                    <a:pt x="214" y="1"/>
                  </a:cubicBezTo>
                  <a:close/>
                </a:path>
              </a:pathLst>
            </a:custGeom>
            <a:solidFill>
              <a:srgbClr val="4B2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29"/>
            <p:cNvSpPr/>
            <p:nvPr/>
          </p:nvSpPr>
          <p:spPr>
            <a:xfrm>
              <a:off x="6806645" y="2703766"/>
              <a:ext cx="2725" cy="11782"/>
            </a:xfrm>
            <a:custGeom>
              <a:avLst/>
              <a:gdLst/>
              <a:ahLst/>
              <a:cxnLst/>
              <a:rect l="l" t="t" r="r" b="b"/>
              <a:pathLst>
                <a:path w="68" h="294" extrusionOk="0">
                  <a:moveTo>
                    <a:pt x="23" y="0"/>
                  </a:moveTo>
                  <a:cubicBezTo>
                    <a:pt x="12" y="0"/>
                    <a:pt x="12" y="0"/>
                    <a:pt x="12" y="11"/>
                  </a:cubicBezTo>
                  <a:cubicBezTo>
                    <a:pt x="0" y="56"/>
                    <a:pt x="0" y="113"/>
                    <a:pt x="0" y="158"/>
                  </a:cubicBezTo>
                  <a:lnTo>
                    <a:pt x="0" y="226"/>
                  </a:lnTo>
                  <a:lnTo>
                    <a:pt x="0" y="236"/>
                  </a:lnTo>
                  <a:lnTo>
                    <a:pt x="0" y="248"/>
                  </a:lnTo>
                  <a:lnTo>
                    <a:pt x="0" y="259"/>
                  </a:lnTo>
                  <a:cubicBezTo>
                    <a:pt x="0" y="271"/>
                    <a:pt x="12" y="271"/>
                    <a:pt x="12" y="281"/>
                  </a:cubicBezTo>
                  <a:lnTo>
                    <a:pt x="23" y="293"/>
                  </a:lnTo>
                  <a:cubicBezTo>
                    <a:pt x="45" y="293"/>
                    <a:pt x="57" y="293"/>
                    <a:pt x="68" y="271"/>
                  </a:cubicBezTo>
                  <a:lnTo>
                    <a:pt x="68" y="248"/>
                  </a:lnTo>
                  <a:lnTo>
                    <a:pt x="57" y="236"/>
                  </a:lnTo>
                  <a:lnTo>
                    <a:pt x="45" y="226"/>
                  </a:lnTo>
                  <a:lnTo>
                    <a:pt x="45" y="203"/>
                  </a:lnTo>
                  <a:cubicBezTo>
                    <a:pt x="34" y="181"/>
                    <a:pt x="34" y="158"/>
                    <a:pt x="34" y="146"/>
                  </a:cubicBezTo>
                  <a:lnTo>
                    <a:pt x="34" y="79"/>
                  </a:lnTo>
                  <a:cubicBezTo>
                    <a:pt x="45" y="56"/>
                    <a:pt x="45" y="34"/>
                    <a:pt x="45" y="23"/>
                  </a:cubicBezTo>
                  <a:cubicBezTo>
                    <a:pt x="45" y="11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4B2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29"/>
            <p:cNvSpPr/>
            <p:nvPr/>
          </p:nvSpPr>
          <p:spPr>
            <a:xfrm>
              <a:off x="6821553" y="2683930"/>
              <a:ext cx="5891" cy="28093"/>
            </a:xfrm>
            <a:custGeom>
              <a:avLst/>
              <a:gdLst/>
              <a:ahLst/>
              <a:cxnLst/>
              <a:rect l="l" t="t" r="r" b="b"/>
              <a:pathLst>
                <a:path w="147" h="701" extrusionOk="0">
                  <a:moveTo>
                    <a:pt x="101" y="0"/>
                  </a:moveTo>
                  <a:cubicBezTo>
                    <a:pt x="79" y="0"/>
                    <a:pt x="56" y="11"/>
                    <a:pt x="56" y="33"/>
                  </a:cubicBezTo>
                  <a:cubicBezTo>
                    <a:pt x="34" y="135"/>
                    <a:pt x="23" y="236"/>
                    <a:pt x="11" y="338"/>
                  </a:cubicBezTo>
                  <a:cubicBezTo>
                    <a:pt x="11" y="394"/>
                    <a:pt x="11" y="439"/>
                    <a:pt x="0" y="495"/>
                  </a:cubicBezTo>
                  <a:lnTo>
                    <a:pt x="0" y="653"/>
                  </a:lnTo>
                  <a:cubicBezTo>
                    <a:pt x="9" y="681"/>
                    <a:pt x="26" y="701"/>
                    <a:pt x="51" y="701"/>
                  </a:cubicBezTo>
                  <a:cubicBezTo>
                    <a:pt x="56" y="701"/>
                    <a:pt x="62" y="700"/>
                    <a:pt x="68" y="698"/>
                  </a:cubicBezTo>
                  <a:cubicBezTo>
                    <a:pt x="79" y="698"/>
                    <a:pt x="90" y="686"/>
                    <a:pt x="101" y="686"/>
                  </a:cubicBezTo>
                  <a:cubicBezTo>
                    <a:pt x="101" y="664"/>
                    <a:pt x="113" y="653"/>
                    <a:pt x="101" y="641"/>
                  </a:cubicBezTo>
                  <a:lnTo>
                    <a:pt x="101" y="540"/>
                  </a:lnTo>
                  <a:cubicBezTo>
                    <a:pt x="101" y="461"/>
                    <a:pt x="101" y="371"/>
                    <a:pt x="113" y="293"/>
                  </a:cubicBezTo>
                  <a:cubicBezTo>
                    <a:pt x="124" y="214"/>
                    <a:pt x="124" y="135"/>
                    <a:pt x="146" y="45"/>
                  </a:cubicBezTo>
                  <a:cubicBezTo>
                    <a:pt x="146" y="23"/>
                    <a:pt x="124" y="0"/>
                    <a:pt x="101" y="0"/>
                  </a:cubicBezTo>
                  <a:close/>
                </a:path>
              </a:pathLst>
            </a:custGeom>
            <a:solidFill>
              <a:srgbClr val="4B2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29"/>
            <p:cNvSpPr/>
            <p:nvPr/>
          </p:nvSpPr>
          <p:spPr>
            <a:xfrm>
              <a:off x="6823356" y="2683008"/>
              <a:ext cx="8135" cy="26650"/>
            </a:xfrm>
            <a:custGeom>
              <a:avLst/>
              <a:gdLst/>
              <a:ahLst/>
              <a:cxnLst/>
              <a:rect l="l" t="t" r="r" b="b"/>
              <a:pathLst>
                <a:path w="203" h="665" extrusionOk="0">
                  <a:moveTo>
                    <a:pt x="124" y="1"/>
                  </a:moveTo>
                  <a:cubicBezTo>
                    <a:pt x="90" y="1"/>
                    <a:pt x="56" y="23"/>
                    <a:pt x="56" y="56"/>
                  </a:cubicBezTo>
                  <a:cubicBezTo>
                    <a:pt x="45" y="158"/>
                    <a:pt x="34" y="259"/>
                    <a:pt x="11" y="361"/>
                  </a:cubicBezTo>
                  <a:cubicBezTo>
                    <a:pt x="0" y="451"/>
                    <a:pt x="0" y="529"/>
                    <a:pt x="0" y="609"/>
                  </a:cubicBezTo>
                  <a:cubicBezTo>
                    <a:pt x="0" y="619"/>
                    <a:pt x="0" y="631"/>
                    <a:pt x="11" y="642"/>
                  </a:cubicBezTo>
                  <a:cubicBezTo>
                    <a:pt x="23" y="654"/>
                    <a:pt x="34" y="664"/>
                    <a:pt x="56" y="664"/>
                  </a:cubicBezTo>
                  <a:cubicBezTo>
                    <a:pt x="90" y="664"/>
                    <a:pt x="124" y="642"/>
                    <a:pt x="135" y="609"/>
                  </a:cubicBezTo>
                  <a:cubicBezTo>
                    <a:pt x="135" y="529"/>
                    <a:pt x="146" y="451"/>
                    <a:pt x="158" y="383"/>
                  </a:cubicBezTo>
                  <a:lnTo>
                    <a:pt x="191" y="79"/>
                  </a:lnTo>
                  <a:cubicBezTo>
                    <a:pt x="203" y="46"/>
                    <a:pt x="169" y="1"/>
                    <a:pt x="135" y="1"/>
                  </a:cubicBezTo>
                  <a:close/>
                </a:path>
              </a:pathLst>
            </a:custGeom>
            <a:solidFill>
              <a:srgbClr val="4B2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29"/>
            <p:cNvSpPr/>
            <p:nvPr/>
          </p:nvSpPr>
          <p:spPr>
            <a:xfrm>
              <a:off x="6826041" y="2683008"/>
              <a:ext cx="6813" cy="25327"/>
            </a:xfrm>
            <a:custGeom>
              <a:avLst/>
              <a:gdLst/>
              <a:ahLst/>
              <a:cxnLst/>
              <a:rect l="l" t="t" r="r" b="b"/>
              <a:pathLst>
                <a:path w="170" h="632" extrusionOk="0">
                  <a:moveTo>
                    <a:pt x="102" y="1"/>
                  </a:moveTo>
                  <a:cubicBezTo>
                    <a:pt x="79" y="1"/>
                    <a:pt x="57" y="23"/>
                    <a:pt x="46" y="56"/>
                  </a:cubicBezTo>
                  <a:cubicBezTo>
                    <a:pt x="34" y="136"/>
                    <a:pt x="23" y="226"/>
                    <a:pt x="12" y="316"/>
                  </a:cubicBezTo>
                  <a:cubicBezTo>
                    <a:pt x="12" y="349"/>
                    <a:pt x="12" y="383"/>
                    <a:pt x="1" y="428"/>
                  </a:cubicBezTo>
                  <a:lnTo>
                    <a:pt x="1" y="484"/>
                  </a:lnTo>
                  <a:lnTo>
                    <a:pt x="1" y="574"/>
                  </a:lnTo>
                  <a:cubicBezTo>
                    <a:pt x="1" y="609"/>
                    <a:pt x="34" y="631"/>
                    <a:pt x="57" y="631"/>
                  </a:cubicBezTo>
                  <a:cubicBezTo>
                    <a:pt x="68" y="631"/>
                    <a:pt x="91" y="631"/>
                    <a:pt x="102" y="619"/>
                  </a:cubicBezTo>
                  <a:cubicBezTo>
                    <a:pt x="113" y="609"/>
                    <a:pt x="124" y="586"/>
                    <a:pt x="124" y="574"/>
                  </a:cubicBezTo>
                  <a:cubicBezTo>
                    <a:pt x="124" y="496"/>
                    <a:pt x="124" y="406"/>
                    <a:pt x="136" y="327"/>
                  </a:cubicBezTo>
                  <a:cubicBezTo>
                    <a:pt x="147" y="237"/>
                    <a:pt x="158" y="158"/>
                    <a:pt x="169" y="68"/>
                  </a:cubicBezTo>
                  <a:cubicBezTo>
                    <a:pt x="169" y="34"/>
                    <a:pt x="147" y="11"/>
                    <a:pt x="113" y="1"/>
                  </a:cubicBezTo>
                  <a:close/>
                </a:path>
              </a:pathLst>
            </a:custGeom>
            <a:solidFill>
              <a:srgbClr val="4B2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29"/>
            <p:cNvSpPr/>
            <p:nvPr/>
          </p:nvSpPr>
          <p:spPr>
            <a:xfrm>
              <a:off x="6827845" y="2683930"/>
              <a:ext cx="6372" cy="31339"/>
            </a:xfrm>
            <a:custGeom>
              <a:avLst/>
              <a:gdLst/>
              <a:ahLst/>
              <a:cxnLst/>
              <a:rect l="l" t="t" r="r" b="b"/>
              <a:pathLst>
                <a:path w="159" h="782" extrusionOk="0">
                  <a:moveTo>
                    <a:pt x="102" y="0"/>
                  </a:moveTo>
                  <a:cubicBezTo>
                    <a:pt x="79" y="0"/>
                    <a:pt x="57" y="11"/>
                    <a:pt x="46" y="33"/>
                  </a:cubicBezTo>
                  <a:cubicBezTo>
                    <a:pt x="34" y="90"/>
                    <a:pt x="34" y="146"/>
                    <a:pt x="23" y="203"/>
                  </a:cubicBezTo>
                  <a:cubicBezTo>
                    <a:pt x="12" y="259"/>
                    <a:pt x="12" y="315"/>
                    <a:pt x="1" y="371"/>
                  </a:cubicBezTo>
                  <a:lnTo>
                    <a:pt x="1" y="540"/>
                  </a:lnTo>
                  <a:lnTo>
                    <a:pt x="1" y="731"/>
                  </a:lnTo>
                  <a:cubicBezTo>
                    <a:pt x="1" y="754"/>
                    <a:pt x="12" y="766"/>
                    <a:pt x="23" y="776"/>
                  </a:cubicBezTo>
                  <a:cubicBezTo>
                    <a:pt x="31" y="776"/>
                    <a:pt x="43" y="782"/>
                    <a:pt x="54" y="782"/>
                  </a:cubicBezTo>
                  <a:cubicBezTo>
                    <a:pt x="59" y="782"/>
                    <a:pt x="64" y="780"/>
                    <a:pt x="68" y="776"/>
                  </a:cubicBezTo>
                  <a:cubicBezTo>
                    <a:pt x="79" y="776"/>
                    <a:pt x="91" y="776"/>
                    <a:pt x="102" y="766"/>
                  </a:cubicBezTo>
                  <a:cubicBezTo>
                    <a:pt x="113" y="754"/>
                    <a:pt x="113" y="731"/>
                    <a:pt x="113" y="721"/>
                  </a:cubicBezTo>
                  <a:cubicBezTo>
                    <a:pt x="113" y="653"/>
                    <a:pt x="102" y="596"/>
                    <a:pt x="102" y="529"/>
                  </a:cubicBezTo>
                  <a:cubicBezTo>
                    <a:pt x="102" y="450"/>
                    <a:pt x="113" y="371"/>
                    <a:pt x="113" y="293"/>
                  </a:cubicBezTo>
                  <a:cubicBezTo>
                    <a:pt x="124" y="214"/>
                    <a:pt x="136" y="135"/>
                    <a:pt x="147" y="45"/>
                  </a:cubicBezTo>
                  <a:cubicBezTo>
                    <a:pt x="158" y="23"/>
                    <a:pt x="136" y="0"/>
                    <a:pt x="102" y="0"/>
                  </a:cubicBezTo>
                  <a:close/>
                </a:path>
              </a:pathLst>
            </a:custGeom>
            <a:solidFill>
              <a:srgbClr val="4B2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29"/>
            <p:cNvSpPr/>
            <p:nvPr/>
          </p:nvSpPr>
          <p:spPr>
            <a:xfrm>
              <a:off x="6838224" y="2683449"/>
              <a:ext cx="5931" cy="25888"/>
            </a:xfrm>
            <a:custGeom>
              <a:avLst/>
              <a:gdLst/>
              <a:ahLst/>
              <a:cxnLst/>
              <a:rect l="l" t="t" r="r" b="b"/>
              <a:pathLst>
                <a:path w="148" h="646" extrusionOk="0">
                  <a:moveTo>
                    <a:pt x="90" y="0"/>
                  </a:moveTo>
                  <a:cubicBezTo>
                    <a:pt x="68" y="0"/>
                    <a:pt x="57" y="23"/>
                    <a:pt x="45" y="45"/>
                  </a:cubicBezTo>
                  <a:cubicBezTo>
                    <a:pt x="45" y="90"/>
                    <a:pt x="35" y="125"/>
                    <a:pt x="23" y="170"/>
                  </a:cubicBezTo>
                  <a:cubicBezTo>
                    <a:pt x="23" y="226"/>
                    <a:pt x="23" y="271"/>
                    <a:pt x="12" y="316"/>
                  </a:cubicBezTo>
                  <a:lnTo>
                    <a:pt x="12" y="451"/>
                  </a:lnTo>
                  <a:cubicBezTo>
                    <a:pt x="12" y="507"/>
                    <a:pt x="0" y="552"/>
                    <a:pt x="12" y="608"/>
                  </a:cubicBezTo>
                  <a:lnTo>
                    <a:pt x="12" y="631"/>
                  </a:lnTo>
                  <a:cubicBezTo>
                    <a:pt x="23" y="643"/>
                    <a:pt x="35" y="643"/>
                    <a:pt x="57" y="643"/>
                  </a:cubicBezTo>
                  <a:cubicBezTo>
                    <a:pt x="61" y="644"/>
                    <a:pt x="65" y="645"/>
                    <a:pt x="69" y="645"/>
                  </a:cubicBezTo>
                  <a:cubicBezTo>
                    <a:pt x="90" y="645"/>
                    <a:pt x="113" y="625"/>
                    <a:pt x="113" y="598"/>
                  </a:cubicBezTo>
                  <a:cubicBezTo>
                    <a:pt x="113" y="507"/>
                    <a:pt x="102" y="417"/>
                    <a:pt x="113" y="327"/>
                  </a:cubicBezTo>
                  <a:cubicBezTo>
                    <a:pt x="113" y="282"/>
                    <a:pt x="113" y="237"/>
                    <a:pt x="125" y="192"/>
                  </a:cubicBezTo>
                  <a:cubicBezTo>
                    <a:pt x="125" y="147"/>
                    <a:pt x="135" y="102"/>
                    <a:pt x="135" y="57"/>
                  </a:cubicBezTo>
                  <a:cubicBezTo>
                    <a:pt x="147" y="35"/>
                    <a:pt x="125" y="0"/>
                    <a:pt x="102" y="0"/>
                  </a:cubicBezTo>
                  <a:close/>
                </a:path>
              </a:pathLst>
            </a:custGeom>
            <a:solidFill>
              <a:srgbClr val="4B2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29"/>
            <p:cNvSpPr/>
            <p:nvPr/>
          </p:nvSpPr>
          <p:spPr>
            <a:xfrm>
              <a:off x="6840508" y="2683930"/>
              <a:ext cx="5450" cy="24406"/>
            </a:xfrm>
            <a:custGeom>
              <a:avLst/>
              <a:gdLst/>
              <a:ahLst/>
              <a:cxnLst/>
              <a:rect l="l" t="t" r="r" b="b"/>
              <a:pathLst>
                <a:path w="136" h="609" extrusionOk="0">
                  <a:moveTo>
                    <a:pt x="78" y="0"/>
                  </a:moveTo>
                  <a:cubicBezTo>
                    <a:pt x="56" y="0"/>
                    <a:pt x="33" y="11"/>
                    <a:pt x="33" y="33"/>
                  </a:cubicBezTo>
                  <a:cubicBezTo>
                    <a:pt x="23" y="124"/>
                    <a:pt x="11" y="203"/>
                    <a:pt x="0" y="293"/>
                  </a:cubicBezTo>
                  <a:lnTo>
                    <a:pt x="0" y="563"/>
                  </a:lnTo>
                  <a:cubicBezTo>
                    <a:pt x="0" y="574"/>
                    <a:pt x="11" y="586"/>
                    <a:pt x="23" y="596"/>
                  </a:cubicBezTo>
                  <a:cubicBezTo>
                    <a:pt x="23" y="608"/>
                    <a:pt x="45" y="608"/>
                    <a:pt x="56" y="608"/>
                  </a:cubicBezTo>
                  <a:cubicBezTo>
                    <a:pt x="68" y="608"/>
                    <a:pt x="78" y="596"/>
                    <a:pt x="90" y="586"/>
                  </a:cubicBezTo>
                  <a:cubicBezTo>
                    <a:pt x="101" y="574"/>
                    <a:pt x="101" y="563"/>
                    <a:pt x="101" y="551"/>
                  </a:cubicBezTo>
                  <a:lnTo>
                    <a:pt x="101" y="484"/>
                  </a:lnTo>
                  <a:lnTo>
                    <a:pt x="101" y="281"/>
                  </a:lnTo>
                  <a:cubicBezTo>
                    <a:pt x="113" y="203"/>
                    <a:pt x="113" y="124"/>
                    <a:pt x="123" y="45"/>
                  </a:cubicBezTo>
                  <a:cubicBezTo>
                    <a:pt x="135" y="23"/>
                    <a:pt x="113" y="0"/>
                    <a:pt x="90" y="0"/>
                  </a:cubicBezTo>
                  <a:close/>
                </a:path>
              </a:pathLst>
            </a:custGeom>
            <a:solidFill>
              <a:srgbClr val="4B2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29"/>
            <p:cNvSpPr/>
            <p:nvPr/>
          </p:nvSpPr>
          <p:spPr>
            <a:xfrm>
              <a:off x="6830570" y="2643294"/>
              <a:ext cx="54181" cy="41999"/>
            </a:xfrm>
            <a:custGeom>
              <a:avLst/>
              <a:gdLst/>
              <a:ahLst/>
              <a:cxnLst/>
              <a:rect l="l" t="t" r="r" b="b"/>
              <a:pathLst>
                <a:path w="1352" h="1048" extrusionOk="0">
                  <a:moveTo>
                    <a:pt x="146" y="114"/>
                  </a:moveTo>
                  <a:cubicBezTo>
                    <a:pt x="203" y="124"/>
                    <a:pt x="259" y="136"/>
                    <a:pt x="316" y="136"/>
                  </a:cubicBezTo>
                  <a:cubicBezTo>
                    <a:pt x="361" y="136"/>
                    <a:pt x="406" y="136"/>
                    <a:pt x="451" y="124"/>
                  </a:cubicBezTo>
                  <a:lnTo>
                    <a:pt x="586" y="124"/>
                  </a:lnTo>
                  <a:cubicBezTo>
                    <a:pt x="597" y="136"/>
                    <a:pt x="597" y="147"/>
                    <a:pt x="597" y="159"/>
                  </a:cubicBezTo>
                  <a:cubicBezTo>
                    <a:pt x="597" y="181"/>
                    <a:pt x="608" y="214"/>
                    <a:pt x="608" y="249"/>
                  </a:cubicBezTo>
                  <a:cubicBezTo>
                    <a:pt x="619" y="316"/>
                    <a:pt x="642" y="372"/>
                    <a:pt x="664" y="440"/>
                  </a:cubicBezTo>
                  <a:cubicBezTo>
                    <a:pt x="687" y="496"/>
                    <a:pt x="709" y="552"/>
                    <a:pt x="721" y="609"/>
                  </a:cubicBezTo>
                  <a:cubicBezTo>
                    <a:pt x="743" y="676"/>
                    <a:pt x="766" y="732"/>
                    <a:pt x="799" y="789"/>
                  </a:cubicBezTo>
                  <a:cubicBezTo>
                    <a:pt x="812" y="802"/>
                    <a:pt x="825" y="808"/>
                    <a:pt x="838" y="808"/>
                  </a:cubicBezTo>
                  <a:cubicBezTo>
                    <a:pt x="848" y="808"/>
                    <a:pt x="857" y="805"/>
                    <a:pt x="867" y="800"/>
                  </a:cubicBezTo>
                  <a:cubicBezTo>
                    <a:pt x="889" y="800"/>
                    <a:pt x="912" y="766"/>
                    <a:pt x="901" y="744"/>
                  </a:cubicBezTo>
                  <a:cubicBezTo>
                    <a:pt x="901" y="710"/>
                    <a:pt x="878" y="665"/>
                    <a:pt x="867" y="631"/>
                  </a:cubicBezTo>
                  <a:cubicBezTo>
                    <a:pt x="844" y="597"/>
                    <a:pt x="833" y="552"/>
                    <a:pt x="822" y="519"/>
                  </a:cubicBezTo>
                  <a:lnTo>
                    <a:pt x="788" y="417"/>
                  </a:lnTo>
                  <a:lnTo>
                    <a:pt x="788" y="417"/>
                  </a:lnTo>
                  <a:cubicBezTo>
                    <a:pt x="799" y="429"/>
                    <a:pt x="822" y="440"/>
                    <a:pt x="844" y="451"/>
                  </a:cubicBezTo>
                  <a:cubicBezTo>
                    <a:pt x="867" y="462"/>
                    <a:pt x="889" y="462"/>
                    <a:pt x="923" y="474"/>
                  </a:cubicBezTo>
                  <a:cubicBezTo>
                    <a:pt x="957" y="474"/>
                    <a:pt x="979" y="474"/>
                    <a:pt x="1014" y="485"/>
                  </a:cubicBezTo>
                  <a:cubicBezTo>
                    <a:pt x="1036" y="485"/>
                    <a:pt x="1059" y="485"/>
                    <a:pt x="1069" y="496"/>
                  </a:cubicBezTo>
                  <a:lnTo>
                    <a:pt x="1104" y="496"/>
                  </a:lnTo>
                  <a:cubicBezTo>
                    <a:pt x="1104" y="507"/>
                    <a:pt x="1114" y="507"/>
                    <a:pt x="1114" y="519"/>
                  </a:cubicBezTo>
                  <a:cubicBezTo>
                    <a:pt x="1126" y="519"/>
                    <a:pt x="1126" y="530"/>
                    <a:pt x="1137" y="541"/>
                  </a:cubicBezTo>
                  <a:cubicBezTo>
                    <a:pt x="1159" y="575"/>
                    <a:pt x="1171" y="620"/>
                    <a:pt x="1182" y="665"/>
                  </a:cubicBezTo>
                  <a:cubicBezTo>
                    <a:pt x="1204" y="721"/>
                    <a:pt x="1216" y="777"/>
                    <a:pt x="1227" y="834"/>
                  </a:cubicBezTo>
                  <a:cubicBezTo>
                    <a:pt x="1227" y="857"/>
                    <a:pt x="1227" y="867"/>
                    <a:pt x="1239" y="890"/>
                  </a:cubicBezTo>
                  <a:cubicBezTo>
                    <a:pt x="1194" y="890"/>
                    <a:pt x="1149" y="879"/>
                    <a:pt x="1114" y="879"/>
                  </a:cubicBezTo>
                  <a:cubicBezTo>
                    <a:pt x="1092" y="867"/>
                    <a:pt x="1069" y="867"/>
                    <a:pt x="1047" y="867"/>
                  </a:cubicBezTo>
                  <a:lnTo>
                    <a:pt x="969" y="867"/>
                  </a:lnTo>
                  <a:cubicBezTo>
                    <a:pt x="923" y="867"/>
                    <a:pt x="878" y="879"/>
                    <a:pt x="822" y="890"/>
                  </a:cubicBezTo>
                  <a:lnTo>
                    <a:pt x="597" y="890"/>
                  </a:lnTo>
                  <a:cubicBezTo>
                    <a:pt x="586" y="890"/>
                    <a:pt x="586" y="879"/>
                    <a:pt x="586" y="879"/>
                  </a:cubicBezTo>
                  <a:cubicBezTo>
                    <a:pt x="552" y="845"/>
                    <a:pt x="529" y="811"/>
                    <a:pt x="507" y="766"/>
                  </a:cubicBezTo>
                  <a:cubicBezTo>
                    <a:pt x="473" y="721"/>
                    <a:pt x="451" y="687"/>
                    <a:pt x="428" y="642"/>
                  </a:cubicBezTo>
                  <a:cubicBezTo>
                    <a:pt x="406" y="597"/>
                    <a:pt x="383" y="541"/>
                    <a:pt x="361" y="496"/>
                  </a:cubicBezTo>
                  <a:cubicBezTo>
                    <a:pt x="338" y="451"/>
                    <a:pt x="316" y="417"/>
                    <a:pt x="293" y="372"/>
                  </a:cubicBezTo>
                  <a:cubicBezTo>
                    <a:pt x="271" y="316"/>
                    <a:pt x="236" y="271"/>
                    <a:pt x="214" y="226"/>
                  </a:cubicBezTo>
                  <a:cubicBezTo>
                    <a:pt x="191" y="192"/>
                    <a:pt x="180" y="169"/>
                    <a:pt x="158" y="136"/>
                  </a:cubicBezTo>
                  <a:cubicBezTo>
                    <a:pt x="158" y="124"/>
                    <a:pt x="146" y="124"/>
                    <a:pt x="146" y="114"/>
                  </a:cubicBezTo>
                  <a:close/>
                  <a:moveTo>
                    <a:pt x="461" y="1"/>
                  </a:moveTo>
                  <a:cubicBezTo>
                    <a:pt x="407" y="12"/>
                    <a:pt x="363" y="23"/>
                    <a:pt x="308" y="23"/>
                  </a:cubicBezTo>
                  <a:lnTo>
                    <a:pt x="308" y="23"/>
                  </a:lnTo>
                  <a:cubicBezTo>
                    <a:pt x="258" y="23"/>
                    <a:pt x="208" y="22"/>
                    <a:pt x="158" y="12"/>
                  </a:cubicBezTo>
                  <a:lnTo>
                    <a:pt x="56" y="12"/>
                  </a:lnTo>
                  <a:cubicBezTo>
                    <a:pt x="23" y="23"/>
                    <a:pt x="0" y="46"/>
                    <a:pt x="0" y="79"/>
                  </a:cubicBezTo>
                  <a:cubicBezTo>
                    <a:pt x="11" y="102"/>
                    <a:pt x="23" y="114"/>
                    <a:pt x="23" y="124"/>
                  </a:cubicBezTo>
                  <a:cubicBezTo>
                    <a:pt x="56" y="181"/>
                    <a:pt x="90" y="249"/>
                    <a:pt x="124" y="304"/>
                  </a:cubicBezTo>
                  <a:cubicBezTo>
                    <a:pt x="158" y="372"/>
                    <a:pt x="180" y="440"/>
                    <a:pt x="214" y="507"/>
                  </a:cubicBezTo>
                  <a:cubicBezTo>
                    <a:pt x="248" y="575"/>
                    <a:pt x="271" y="654"/>
                    <a:pt x="304" y="721"/>
                  </a:cubicBezTo>
                  <a:cubicBezTo>
                    <a:pt x="338" y="789"/>
                    <a:pt x="371" y="857"/>
                    <a:pt x="416" y="924"/>
                  </a:cubicBezTo>
                  <a:cubicBezTo>
                    <a:pt x="439" y="947"/>
                    <a:pt x="451" y="969"/>
                    <a:pt x="473" y="980"/>
                  </a:cubicBezTo>
                  <a:lnTo>
                    <a:pt x="507" y="1014"/>
                  </a:lnTo>
                  <a:cubicBezTo>
                    <a:pt x="529" y="1025"/>
                    <a:pt x="541" y="1037"/>
                    <a:pt x="563" y="1037"/>
                  </a:cubicBezTo>
                  <a:cubicBezTo>
                    <a:pt x="586" y="1047"/>
                    <a:pt x="608" y="1047"/>
                    <a:pt x="619" y="1047"/>
                  </a:cubicBezTo>
                  <a:lnTo>
                    <a:pt x="721" y="1047"/>
                  </a:lnTo>
                  <a:cubicBezTo>
                    <a:pt x="754" y="1047"/>
                    <a:pt x="777" y="1047"/>
                    <a:pt x="799" y="1037"/>
                  </a:cubicBezTo>
                  <a:cubicBezTo>
                    <a:pt x="833" y="1037"/>
                    <a:pt x="867" y="1037"/>
                    <a:pt x="901" y="1025"/>
                  </a:cubicBezTo>
                  <a:cubicBezTo>
                    <a:pt x="946" y="1025"/>
                    <a:pt x="1002" y="1014"/>
                    <a:pt x="1047" y="1014"/>
                  </a:cubicBezTo>
                  <a:lnTo>
                    <a:pt x="1250" y="1014"/>
                  </a:lnTo>
                  <a:cubicBezTo>
                    <a:pt x="1295" y="1002"/>
                    <a:pt x="1340" y="1002"/>
                    <a:pt x="1351" y="957"/>
                  </a:cubicBezTo>
                  <a:lnTo>
                    <a:pt x="1351" y="912"/>
                  </a:lnTo>
                  <a:lnTo>
                    <a:pt x="1351" y="902"/>
                  </a:lnTo>
                  <a:lnTo>
                    <a:pt x="1351" y="834"/>
                  </a:lnTo>
                  <a:cubicBezTo>
                    <a:pt x="1351" y="800"/>
                    <a:pt x="1340" y="766"/>
                    <a:pt x="1340" y="744"/>
                  </a:cubicBezTo>
                  <a:cubicBezTo>
                    <a:pt x="1317" y="665"/>
                    <a:pt x="1306" y="586"/>
                    <a:pt x="1261" y="519"/>
                  </a:cubicBezTo>
                  <a:cubicBezTo>
                    <a:pt x="1239" y="474"/>
                    <a:pt x="1216" y="440"/>
                    <a:pt x="1182" y="417"/>
                  </a:cubicBezTo>
                  <a:cubicBezTo>
                    <a:pt x="1149" y="395"/>
                    <a:pt x="1104" y="384"/>
                    <a:pt x="1069" y="372"/>
                  </a:cubicBezTo>
                  <a:cubicBezTo>
                    <a:pt x="1036" y="372"/>
                    <a:pt x="1002" y="372"/>
                    <a:pt x="969" y="361"/>
                  </a:cubicBezTo>
                  <a:cubicBezTo>
                    <a:pt x="946" y="361"/>
                    <a:pt x="912" y="361"/>
                    <a:pt x="878" y="349"/>
                  </a:cubicBezTo>
                  <a:cubicBezTo>
                    <a:pt x="867" y="349"/>
                    <a:pt x="856" y="349"/>
                    <a:pt x="844" y="339"/>
                  </a:cubicBezTo>
                  <a:cubicBezTo>
                    <a:pt x="833" y="327"/>
                    <a:pt x="822" y="327"/>
                    <a:pt x="811" y="316"/>
                  </a:cubicBezTo>
                  <a:lnTo>
                    <a:pt x="777" y="282"/>
                  </a:lnTo>
                  <a:cubicBezTo>
                    <a:pt x="766" y="249"/>
                    <a:pt x="754" y="226"/>
                    <a:pt x="743" y="192"/>
                  </a:cubicBezTo>
                  <a:cubicBezTo>
                    <a:pt x="732" y="159"/>
                    <a:pt x="732" y="114"/>
                    <a:pt x="721" y="68"/>
                  </a:cubicBezTo>
                  <a:cubicBezTo>
                    <a:pt x="721" y="46"/>
                    <a:pt x="709" y="34"/>
                    <a:pt x="687" y="34"/>
                  </a:cubicBezTo>
                  <a:cubicBezTo>
                    <a:pt x="676" y="23"/>
                    <a:pt x="664" y="12"/>
                    <a:pt x="653" y="12"/>
                  </a:cubicBezTo>
                  <a:cubicBezTo>
                    <a:pt x="642" y="12"/>
                    <a:pt x="631" y="1"/>
                    <a:pt x="619" y="1"/>
                  </a:cubicBezTo>
                  <a:close/>
                </a:path>
              </a:pathLst>
            </a:custGeom>
            <a:solidFill>
              <a:srgbClr val="815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9"/>
            <p:cNvSpPr/>
            <p:nvPr/>
          </p:nvSpPr>
          <p:spPr>
            <a:xfrm>
              <a:off x="6835058" y="2646460"/>
              <a:ext cx="46968" cy="35867"/>
            </a:xfrm>
            <a:custGeom>
              <a:avLst/>
              <a:gdLst/>
              <a:ahLst/>
              <a:cxnLst/>
              <a:rect l="l" t="t" r="r" b="b"/>
              <a:pathLst>
                <a:path w="1172" h="895" extrusionOk="0">
                  <a:moveTo>
                    <a:pt x="204" y="0"/>
                  </a:moveTo>
                  <a:cubicBezTo>
                    <a:pt x="181" y="0"/>
                    <a:pt x="159" y="0"/>
                    <a:pt x="147" y="12"/>
                  </a:cubicBezTo>
                  <a:lnTo>
                    <a:pt x="136" y="12"/>
                  </a:lnTo>
                  <a:cubicBezTo>
                    <a:pt x="124" y="12"/>
                    <a:pt x="102" y="12"/>
                    <a:pt x="91" y="23"/>
                  </a:cubicBezTo>
                  <a:cubicBezTo>
                    <a:pt x="91" y="23"/>
                    <a:pt x="79" y="23"/>
                    <a:pt x="68" y="35"/>
                  </a:cubicBezTo>
                  <a:cubicBezTo>
                    <a:pt x="61" y="35"/>
                    <a:pt x="48" y="29"/>
                    <a:pt x="37" y="29"/>
                  </a:cubicBezTo>
                  <a:cubicBezTo>
                    <a:pt x="32" y="29"/>
                    <a:pt x="27" y="31"/>
                    <a:pt x="23" y="35"/>
                  </a:cubicBezTo>
                  <a:lnTo>
                    <a:pt x="12" y="45"/>
                  </a:lnTo>
                  <a:cubicBezTo>
                    <a:pt x="12" y="57"/>
                    <a:pt x="1" y="57"/>
                    <a:pt x="1" y="68"/>
                  </a:cubicBezTo>
                  <a:cubicBezTo>
                    <a:pt x="1" y="90"/>
                    <a:pt x="12" y="102"/>
                    <a:pt x="23" y="125"/>
                  </a:cubicBezTo>
                  <a:cubicBezTo>
                    <a:pt x="23" y="135"/>
                    <a:pt x="34" y="147"/>
                    <a:pt x="34" y="158"/>
                  </a:cubicBezTo>
                  <a:cubicBezTo>
                    <a:pt x="57" y="192"/>
                    <a:pt x="68" y="225"/>
                    <a:pt x="91" y="260"/>
                  </a:cubicBezTo>
                  <a:cubicBezTo>
                    <a:pt x="102" y="305"/>
                    <a:pt x="114" y="338"/>
                    <a:pt x="136" y="372"/>
                  </a:cubicBezTo>
                  <a:cubicBezTo>
                    <a:pt x="136" y="395"/>
                    <a:pt x="147" y="417"/>
                    <a:pt x="159" y="428"/>
                  </a:cubicBezTo>
                  <a:cubicBezTo>
                    <a:pt x="169" y="451"/>
                    <a:pt x="181" y="485"/>
                    <a:pt x="192" y="507"/>
                  </a:cubicBezTo>
                  <a:cubicBezTo>
                    <a:pt x="204" y="518"/>
                    <a:pt x="214" y="541"/>
                    <a:pt x="214" y="552"/>
                  </a:cubicBezTo>
                  <a:cubicBezTo>
                    <a:pt x="237" y="575"/>
                    <a:pt x="237" y="597"/>
                    <a:pt x="259" y="608"/>
                  </a:cubicBezTo>
                  <a:cubicBezTo>
                    <a:pt x="294" y="665"/>
                    <a:pt x="327" y="721"/>
                    <a:pt x="372" y="766"/>
                  </a:cubicBezTo>
                  <a:cubicBezTo>
                    <a:pt x="384" y="788"/>
                    <a:pt x="395" y="800"/>
                    <a:pt x="417" y="823"/>
                  </a:cubicBezTo>
                  <a:cubicBezTo>
                    <a:pt x="440" y="833"/>
                    <a:pt x="462" y="856"/>
                    <a:pt x="485" y="856"/>
                  </a:cubicBezTo>
                  <a:cubicBezTo>
                    <a:pt x="493" y="859"/>
                    <a:pt x="502" y="860"/>
                    <a:pt x="510" y="860"/>
                  </a:cubicBezTo>
                  <a:cubicBezTo>
                    <a:pt x="534" y="860"/>
                    <a:pt x="555" y="847"/>
                    <a:pt x="564" y="823"/>
                  </a:cubicBezTo>
                  <a:lnTo>
                    <a:pt x="597" y="823"/>
                  </a:lnTo>
                  <a:cubicBezTo>
                    <a:pt x="620" y="856"/>
                    <a:pt x="642" y="890"/>
                    <a:pt x="676" y="890"/>
                  </a:cubicBezTo>
                  <a:cubicBezTo>
                    <a:pt x="699" y="890"/>
                    <a:pt x="732" y="878"/>
                    <a:pt x="755" y="856"/>
                  </a:cubicBezTo>
                  <a:cubicBezTo>
                    <a:pt x="755" y="845"/>
                    <a:pt x="766" y="845"/>
                    <a:pt x="766" y="833"/>
                  </a:cubicBezTo>
                  <a:cubicBezTo>
                    <a:pt x="777" y="833"/>
                    <a:pt x="789" y="833"/>
                    <a:pt x="789" y="823"/>
                  </a:cubicBezTo>
                  <a:lnTo>
                    <a:pt x="811" y="845"/>
                  </a:lnTo>
                  <a:cubicBezTo>
                    <a:pt x="822" y="856"/>
                    <a:pt x="834" y="856"/>
                    <a:pt x="845" y="868"/>
                  </a:cubicBezTo>
                  <a:cubicBezTo>
                    <a:pt x="852" y="871"/>
                    <a:pt x="860" y="872"/>
                    <a:pt x="867" y="872"/>
                  </a:cubicBezTo>
                  <a:cubicBezTo>
                    <a:pt x="882" y="872"/>
                    <a:pt x="897" y="868"/>
                    <a:pt x="912" y="868"/>
                  </a:cubicBezTo>
                  <a:cubicBezTo>
                    <a:pt x="924" y="856"/>
                    <a:pt x="935" y="856"/>
                    <a:pt x="935" y="845"/>
                  </a:cubicBezTo>
                  <a:lnTo>
                    <a:pt x="969" y="845"/>
                  </a:lnTo>
                  <a:cubicBezTo>
                    <a:pt x="969" y="856"/>
                    <a:pt x="980" y="856"/>
                    <a:pt x="980" y="856"/>
                  </a:cubicBezTo>
                  <a:lnTo>
                    <a:pt x="992" y="868"/>
                  </a:lnTo>
                  <a:cubicBezTo>
                    <a:pt x="1002" y="878"/>
                    <a:pt x="1014" y="878"/>
                    <a:pt x="1037" y="878"/>
                  </a:cubicBezTo>
                  <a:lnTo>
                    <a:pt x="1047" y="878"/>
                  </a:lnTo>
                  <a:cubicBezTo>
                    <a:pt x="1047" y="890"/>
                    <a:pt x="1059" y="890"/>
                    <a:pt x="1070" y="890"/>
                  </a:cubicBezTo>
                  <a:cubicBezTo>
                    <a:pt x="1077" y="893"/>
                    <a:pt x="1083" y="895"/>
                    <a:pt x="1089" y="895"/>
                  </a:cubicBezTo>
                  <a:cubicBezTo>
                    <a:pt x="1105" y="895"/>
                    <a:pt x="1118" y="887"/>
                    <a:pt x="1127" y="878"/>
                  </a:cubicBezTo>
                  <a:lnTo>
                    <a:pt x="1149" y="868"/>
                  </a:lnTo>
                  <a:cubicBezTo>
                    <a:pt x="1149" y="856"/>
                    <a:pt x="1160" y="833"/>
                    <a:pt x="1160" y="823"/>
                  </a:cubicBezTo>
                  <a:lnTo>
                    <a:pt x="1160" y="811"/>
                  </a:lnTo>
                  <a:cubicBezTo>
                    <a:pt x="1172" y="800"/>
                    <a:pt x="1172" y="778"/>
                    <a:pt x="1172" y="755"/>
                  </a:cubicBezTo>
                  <a:lnTo>
                    <a:pt x="1172" y="743"/>
                  </a:lnTo>
                  <a:cubicBezTo>
                    <a:pt x="1172" y="743"/>
                    <a:pt x="1172" y="732"/>
                    <a:pt x="1160" y="721"/>
                  </a:cubicBezTo>
                  <a:cubicBezTo>
                    <a:pt x="1160" y="676"/>
                    <a:pt x="1149" y="631"/>
                    <a:pt x="1138" y="597"/>
                  </a:cubicBezTo>
                  <a:cubicBezTo>
                    <a:pt x="1115" y="541"/>
                    <a:pt x="1082" y="485"/>
                    <a:pt x="1047" y="440"/>
                  </a:cubicBezTo>
                  <a:cubicBezTo>
                    <a:pt x="1037" y="417"/>
                    <a:pt x="1014" y="406"/>
                    <a:pt x="980" y="383"/>
                  </a:cubicBezTo>
                  <a:cubicBezTo>
                    <a:pt x="969" y="383"/>
                    <a:pt x="957" y="372"/>
                    <a:pt x="947" y="361"/>
                  </a:cubicBezTo>
                  <a:lnTo>
                    <a:pt x="935" y="361"/>
                  </a:lnTo>
                  <a:cubicBezTo>
                    <a:pt x="924" y="350"/>
                    <a:pt x="912" y="350"/>
                    <a:pt x="902" y="338"/>
                  </a:cubicBezTo>
                  <a:lnTo>
                    <a:pt x="834" y="338"/>
                  </a:lnTo>
                  <a:cubicBezTo>
                    <a:pt x="822" y="338"/>
                    <a:pt x="800" y="350"/>
                    <a:pt x="789" y="361"/>
                  </a:cubicBezTo>
                  <a:lnTo>
                    <a:pt x="777" y="361"/>
                  </a:lnTo>
                  <a:cubicBezTo>
                    <a:pt x="744" y="338"/>
                    <a:pt x="710" y="338"/>
                    <a:pt x="676" y="338"/>
                  </a:cubicBezTo>
                  <a:cubicBezTo>
                    <a:pt x="665" y="338"/>
                    <a:pt x="654" y="338"/>
                    <a:pt x="642" y="350"/>
                  </a:cubicBezTo>
                  <a:cubicBezTo>
                    <a:pt x="631" y="350"/>
                    <a:pt x="620" y="350"/>
                    <a:pt x="620" y="361"/>
                  </a:cubicBezTo>
                  <a:lnTo>
                    <a:pt x="586" y="293"/>
                  </a:lnTo>
                  <a:lnTo>
                    <a:pt x="586" y="282"/>
                  </a:lnTo>
                  <a:cubicBezTo>
                    <a:pt x="597" y="260"/>
                    <a:pt x="609" y="248"/>
                    <a:pt x="609" y="225"/>
                  </a:cubicBezTo>
                  <a:lnTo>
                    <a:pt x="609" y="203"/>
                  </a:lnTo>
                  <a:cubicBezTo>
                    <a:pt x="609" y="192"/>
                    <a:pt x="609" y="180"/>
                    <a:pt x="597" y="170"/>
                  </a:cubicBezTo>
                  <a:cubicBezTo>
                    <a:pt x="597" y="158"/>
                    <a:pt x="586" y="147"/>
                    <a:pt x="575" y="135"/>
                  </a:cubicBezTo>
                  <a:cubicBezTo>
                    <a:pt x="564" y="102"/>
                    <a:pt x="541" y="90"/>
                    <a:pt x="530" y="68"/>
                  </a:cubicBezTo>
                  <a:cubicBezTo>
                    <a:pt x="519" y="68"/>
                    <a:pt x="519" y="68"/>
                    <a:pt x="519" y="57"/>
                  </a:cubicBezTo>
                  <a:cubicBezTo>
                    <a:pt x="519" y="57"/>
                    <a:pt x="507" y="45"/>
                    <a:pt x="507" y="35"/>
                  </a:cubicBezTo>
                  <a:cubicBezTo>
                    <a:pt x="496" y="23"/>
                    <a:pt x="485" y="12"/>
                    <a:pt x="474" y="12"/>
                  </a:cubicBezTo>
                  <a:cubicBezTo>
                    <a:pt x="463" y="6"/>
                    <a:pt x="451" y="3"/>
                    <a:pt x="440" y="3"/>
                  </a:cubicBezTo>
                  <a:cubicBezTo>
                    <a:pt x="429" y="3"/>
                    <a:pt x="417" y="6"/>
                    <a:pt x="406" y="12"/>
                  </a:cubicBezTo>
                  <a:lnTo>
                    <a:pt x="395" y="12"/>
                  </a:lnTo>
                  <a:cubicBezTo>
                    <a:pt x="384" y="23"/>
                    <a:pt x="372" y="23"/>
                    <a:pt x="361" y="23"/>
                  </a:cubicBezTo>
                  <a:cubicBezTo>
                    <a:pt x="361" y="35"/>
                    <a:pt x="349" y="35"/>
                    <a:pt x="339" y="45"/>
                  </a:cubicBezTo>
                  <a:lnTo>
                    <a:pt x="316" y="45"/>
                  </a:lnTo>
                  <a:cubicBezTo>
                    <a:pt x="304" y="35"/>
                    <a:pt x="294" y="35"/>
                    <a:pt x="282" y="23"/>
                  </a:cubicBezTo>
                  <a:cubicBezTo>
                    <a:pt x="271" y="23"/>
                    <a:pt x="271" y="12"/>
                    <a:pt x="259" y="12"/>
                  </a:cubicBezTo>
                  <a:cubicBezTo>
                    <a:pt x="249" y="12"/>
                    <a:pt x="237" y="12"/>
                    <a:pt x="226" y="0"/>
                  </a:cubicBezTo>
                  <a:close/>
                </a:path>
              </a:pathLst>
            </a:custGeom>
            <a:solidFill>
              <a:srgbClr val="815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9"/>
            <p:cNvSpPr/>
            <p:nvPr/>
          </p:nvSpPr>
          <p:spPr>
            <a:xfrm>
              <a:off x="6831892" y="2642853"/>
              <a:ext cx="103794" cy="8135"/>
            </a:xfrm>
            <a:custGeom>
              <a:avLst/>
              <a:gdLst/>
              <a:ahLst/>
              <a:cxnLst/>
              <a:rect l="l" t="t" r="r" b="b"/>
              <a:pathLst>
                <a:path w="2590" h="203" extrusionOk="0">
                  <a:moveTo>
                    <a:pt x="2534" y="0"/>
                  </a:moveTo>
                  <a:cubicBezTo>
                    <a:pt x="2522" y="0"/>
                    <a:pt x="2512" y="0"/>
                    <a:pt x="2489" y="12"/>
                  </a:cubicBezTo>
                  <a:lnTo>
                    <a:pt x="2444" y="12"/>
                  </a:lnTo>
                  <a:cubicBezTo>
                    <a:pt x="2399" y="23"/>
                    <a:pt x="2365" y="34"/>
                    <a:pt x="2331" y="34"/>
                  </a:cubicBezTo>
                  <a:cubicBezTo>
                    <a:pt x="2297" y="45"/>
                    <a:pt x="2252" y="45"/>
                    <a:pt x="2219" y="45"/>
                  </a:cubicBezTo>
                  <a:cubicBezTo>
                    <a:pt x="2174" y="57"/>
                    <a:pt x="2129" y="57"/>
                    <a:pt x="2084" y="68"/>
                  </a:cubicBezTo>
                  <a:cubicBezTo>
                    <a:pt x="1926" y="79"/>
                    <a:pt x="1769" y="79"/>
                    <a:pt x="1611" y="90"/>
                  </a:cubicBezTo>
                  <a:lnTo>
                    <a:pt x="913" y="90"/>
                  </a:lnTo>
                  <a:cubicBezTo>
                    <a:pt x="834" y="102"/>
                    <a:pt x="755" y="102"/>
                    <a:pt x="676" y="102"/>
                  </a:cubicBezTo>
                  <a:lnTo>
                    <a:pt x="496" y="102"/>
                  </a:lnTo>
                  <a:cubicBezTo>
                    <a:pt x="418" y="102"/>
                    <a:pt x="338" y="90"/>
                    <a:pt x="260" y="90"/>
                  </a:cubicBezTo>
                  <a:cubicBezTo>
                    <a:pt x="181" y="90"/>
                    <a:pt x="102" y="79"/>
                    <a:pt x="35" y="79"/>
                  </a:cubicBezTo>
                  <a:cubicBezTo>
                    <a:pt x="12" y="79"/>
                    <a:pt x="1" y="79"/>
                    <a:pt x="1" y="102"/>
                  </a:cubicBezTo>
                  <a:cubicBezTo>
                    <a:pt x="1" y="113"/>
                    <a:pt x="12" y="125"/>
                    <a:pt x="23" y="125"/>
                  </a:cubicBezTo>
                  <a:cubicBezTo>
                    <a:pt x="102" y="125"/>
                    <a:pt x="181" y="135"/>
                    <a:pt x="260" y="147"/>
                  </a:cubicBezTo>
                  <a:cubicBezTo>
                    <a:pt x="338" y="158"/>
                    <a:pt x="428" y="170"/>
                    <a:pt x="508" y="170"/>
                  </a:cubicBezTo>
                  <a:cubicBezTo>
                    <a:pt x="586" y="180"/>
                    <a:pt x="676" y="180"/>
                    <a:pt x="755" y="192"/>
                  </a:cubicBezTo>
                  <a:lnTo>
                    <a:pt x="1003" y="192"/>
                  </a:lnTo>
                  <a:cubicBezTo>
                    <a:pt x="1081" y="203"/>
                    <a:pt x="1161" y="203"/>
                    <a:pt x="1239" y="203"/>
                  </a:cubicBezTo>
                  <a:lnTo>
                    <a:pt x="1746" y="203"/>
                  </a:lnTo>
                  <a:cubicBezTo>
                    <a:pt x="1814" y="203"/>
                    <a:pt x="1892" y="192"/>
                    <a:pt x="1971" y="192"/>
                  </a:cubicBezTo>
                  <a:cubicBezTo>
                    <a:pt x="2027" y="192"/>
                    <a:pt x="2072" y="180"/>
                    <a:pt x="2129" y="170"/>
                  </a:cubicBezTo>
                  <a:cubicBezTo>
                    <a:pt x="2185" y="158"/>
                    <a:pt x="2230" y="147"/>
                    <a:pt x="2286" y="135"/>
                  </a:cubicBezTo>
                  <a:cubicBezTo>
                    <a:pt x="2331" y="125"/>
                    <a:pt x="2377" y="113"/>
                    <a:pt x="2422" y="113"/>
                  </a:cubicBezTo>
                  <a:cubicBezTo>
                    <a:pt x="2444" y="102"/>
                    <a:pt x="2467" y="102"/>
                    <a:pt x="2489" y="90"/>
                  </a:cubicBezTo>
                  <a:lnTo>
                    <a:pt x="2522" y="90"/>
                  </a:lnTo>
                  <a:cubicBezTo>
                    <a:pt x="2534" y="79"/>
                    <a:pt x="2557" y="79"/>
                    <a:pt x="2567" y="68"/>
                  </a:cubicBezTo>
                  <a:cubicBezTo>
                    <a:pt x="2579" y="57"/>
                    <a:pt x="2590" y="34"/>
                    <a:pt x="2567" y="12"/>
                  </a:cubicBezTo>
                  <a:cubicBezTo>
                    <a:pt x="2567" y="12"/>
                    <a:pt x="2557" y="0"/>
                    <a:pt x="2545" y="0"/>
                  </a:cubicBezTo>
                  <a:close/>
                </a:path>
              </a:pathLst>
            </a:custGeom>
            <a:solidFill>
              <a:srgbClr val="815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9"/>
            <p:cNvSpPr/>
            <p:nvPr/>
          </p:nvSpPr>
          <p:spPr>
            <a:xfrm>
              <a:off x="6837302" y="2643294"/>
              <a:ext cx="97983" cy="9979"/>
            </a:xfrm>
            <a:custGeom>
              <a:avLst/>
              <a:gdLst/>
              <a:ahLst/>
              <a:cxnLst/>
              <a:rect l="l" t="t" r="r" b="b"/>
              <a:pathLst>
                <a:path w="2445" h="249" extrusionOk="0">
                  <a:moveTo>
                    <a:pt x="2342" y="1"/>
                  </a:moveTo>
                  <a:cubicBezTo>
                    <a:pt x="2332" y="1"/>
                    <a:pt x="2320" y="12"/>
                    <a:pt x="2309" y="12"/>
                  </a:cubicBezTo>
                  <a:lnTo>
                    <a:pt x="2252" y="12"/>
                  </a:lnTo>
                  <a:cubicBezTo>
                    <a:pt x="2207" y="23"/>
                    <a:pt x="2174" y="23"/>
                    <a:pt x="2129" y="23"/>
                  </a:cubicBezTo>
                  <a:lnTo>
                    <a:pt x="1892" y="57"/>
                  </a:lnTo>
                  <a:cubicBezTo>
                    <a:pt x="1814" y="57"/>
                    <a:pt x="1724" y="68"/>
                    <a:pt x="1644" y="79"/>
                  </a:cubicBezTo>
                  <a:cubicBezTo>
                    <a:pt x="1599" y="79"/>
                    <a:pt x="1554" y="79"/>
                    <a:pt x="1509" y="91"/>
                  </a:cubicBezTo>
                  <a:cubicBezTo>
                    <a:pt x="1476" y="91"/>
                    <a:pt x="1431" y="91"/>
                    <a:pt x="1386" y="102"/>
                  </a:cubicBezTo>
                  <a:cubicBezTo>
                    <a:pt x="1296" y="102"/>
                    <a:pt x="1206" y="114"/>
                    <a:pt x="1127" y="124"/>
                  </a:cubicBezTo>
                  <a:cubicBezTo>
                    <a:pt x="1048" y="124"/>
                    <a:pt x="958" y="136"/>
                    <a:pt x="879" y="136"/>
                  </a:cubicBezTo>
                  <a:cubicBezTo>
                    <a:pt x="801" y="147"/>
                    <a:pt x="710" y="147"/>
                    <a:pt x="631" y="147"/>
                  </a:cubicBezTo>
                  <a:lnTo>
                    <a:pt x="395" y="147"/>
                  </a:lnTo>
                  <a:cubicBezTo>
                    <a:pt x="384" y="159"/>
                    <a:pt x="373" y="159"/>
                    <a:pt x="361" y="159"/>
                  </a:cubicBezTo>
                  <a:cubicBezTo>
                    <a:pt x="305" y="147"/>
                    <a:pt x="248" y="147"/>
                    <a:pt x="193" y="147"/>
                  </a:cubicBezTo>
                  <a:cubicBezTo>
                    <a:pt x="136" y="147"/>
                    <a:pt x="80" y="136"/>
                    <a:pt x="23" y="124"/>
                  </a:cubicBezTo>
                  <a:cubicBezTo>
                    <a:pt x="12" y="124"/>
                    <a:pt x="1" y="136"/>
                    <a:pt x="1" y="147"/>
                  </a:cubicBezTo>
                  <a:cubicBezTo>
                    <a:pt x="1" y="159"/>
                    <a:pt x="12" y="169"/>
                    <a:pt x="23" y="169"/>
                  </a:cubicBezTo>
                  <a:cubicBezTo>
                    <a:pt x="58" y="181"/>
                    <a:pt x="103" y="181"/>
                    <a:pt x="136" y="192"/>
                  </a:cubicBezTo>
                  <a:cubicBezTo>
                    <a:pt x="181" y="192"/>
                    <a:pt x="215" y="192"/>
                    <a:pt x="260" y="204"/>
                  </a:cubicBezTo>
                  <a:cubicBezTo>
                    <a:pt x="339" y="214"/>
                    <a:pt x="418" y="214"/>
                    <a:pt x="496" y="226"/>
                  </a:cubicBezTo>
                  <a:cubicBezTo>
                    <a:pt x="586" y="237"/>
                    <a:pt x="665" y="249"/>
                    <a:pt x="744" y="249"/>
                  </a:cubicBezTo>
                  <a:lnTo>
                    <a:pt x="1262" y="249"/>
                  </a:lnTo>
                  <a:cubicBezTo>
                    <a:pt x="1352" y="237"/>
                    <a:pt x="1431" y="237"/>
                    <a:pt x="1521" y="226"/>
                  </a:cubicBezTo>
                  <a:cubicBezTo>
                    <a:pt x="1566" y="226"/>
                    <a:pt x="1611" y="226"/>
                    <a:pt x="1644" y="214"/>
                  </a:cubicBezTo>
                  <a:lnTo>
                    <a:pt x="1769" y="214"/>
                  </a:lnTo>
                  <a:cubicBezTo>
                    <a:pt x="1847" y="204"/>
                    <a:pt x="1937" y="192"/>
                    <a:pt x="2016" y="181"/>
                  </a:cubicBezTo>
                  <a:cubicBezTo>
                    <a:pt x="2084" y="169"/>
                    <a:pt x="2140" y="159"/>
                    <a:pt x="2207" y="147"/>
                  </a:cubicBezTo>
                  <a:cubicBezTo>
                    <a:pt x="2242" y="147"/>
                    <a:pt x="2264" y="136"/>
                    <a:pt x="2297" y="136"/>
                  </a:cubicBezTo>
                  <a:cubicBezTo>
                    <a:pt x="2309" y="124"/>
                    <a:pt x="2332" y="124"/>
                    <a:pt x="2342" y="124"/>
                  </a:cubicBezTo>
                  <a:cubicBezTo>
                    <a:pt x="2377" y="124"/>
                    <a:pt x="2410" y="114"/>
                    <a:pt x="2422" y="91"/>
                  </a:cubicBezTo>
                  <a:cubicBezTo>
                    <a:pt x="2432" y="68"/>
                    <a:pt x="2444" y="57"/>
                    <a:pt x="2432" y="34"/>
                  </a:cubicBezTo>
                  <a:cubicBezTo>
                    <a:pt x="2422" y="12"/>
                    <a:pt x="2410" y="1"/>
                    <a:pt x="2387" y="1"/>
                  </a:cubicBezTo>
                  <a:close/>
                </a:path>
              </a:pathLst>
            </a:custGeom>
            <a:solidFill>
              <a:srgbClr val="815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29"/>
            <p:cNvSpPr/>
            <p:nvPr/>
          </p:nvSpPr>
          <p:spPr>
            <a:xfrm>
              <a:off x="6857179" y="2645097"/>
              <a:ext cx="77625" cy="8175"/>
            </a:xfrm>
            <a:custGeom>
              <a:avLst/>
              <a:gdLst/>
              <a:ahLst/>
              <a:cxnLst/>
              <a:rect l="l" t="t" r="r" b="b"/>
              <a:pathLst>
                <a:path w="1937" h="204" extrusionOk="0">
                  <a:moveTo>
                    <a:pt x="1881" y="1"/>
                  </a:moveTo>
                  <a:cubicBezTo>
                    <a:pt x="1846" y="1"/>
                    <a:pt x="1813" y="12"/>
                    <a:pt x="1779" y="23"/>
                  </a:cubicBezTo>
                  <a:cubicBezTo>
                    <a:pt x="1734" y="23"/>
                    <a:pt x="1700" y="34"/>
                    <a:pt x="1655" y="34"/>
                  </a:cubicBezTo>
                  <a:lnTo>
                    <a:pt x="1419" y="69"/>
                  </a:lnTo>
                  <a:cubicBezTo>
                    <a:pt x="1340" y="79"/>
                    <a:pt x="1261" y="79"/>
                    <a:pt x="1183" y="91"/>
                  </a:cubicBezTo>
                  <a:cubicBezTo>
                    <a:pt x="1093" y="102"/>
                    <a:pt x="1013" y="102"/>
                    <a:pt x="923" y="114"/>
                  </a:cubicBezTo>
                  <a:cubicBezTo>
                    <a:pt x="878" y="114"/>
                    <a:pt x="822" y="114"/>
                    <a:pt x="777" y="124"/>
                  </a:cubicBezTo>
                  <a:cubicBezTo>
                    <a:pt x="721" y="124"/>
                    <a:pt x="676" y="136"/>
                    <a:pt x="620" y="136"/>
                  </a:cubicBezTo>
                  <a:cubicBezTo>
                    <a:pt x="507" y="147"/>
                    <a:pt x="405" y="147"/>
                    <a:pt x="293" y="147"/>
                  </a:cubicBezTo>
                  <a:cubicBezTo>
                    <a:pt x="203" y="147"/>
                    <a:pt x="124" y="147"/>
                    <a:pt x="34" y="136"/>
                  </a:cubicBezTo>
                  <a:cubicBezTo>
                    <a:pt x="23" y="136"/>
                    <a:pt x="12" y="147"/>
                    <a:pt x="12" y="159"/>
                  </a:cubicBezTo>
                  <a:cubicBezTo>
                    <a:pt x="0" y="169"/>
                    <a:pt x="12" y="169"/>
                    <a:pt x="23" y="181"/>
                  </a:cubicBezTo>
                  <a:cubicBezTo>
                    <a:pt x="113" y="192"/>
                    <a:pt x="192" y="192"/>
                    <a:pt x="282" y="192"/>
                  </a:cubicBezTo>
                  <a:cubicBezTo>
                    <a:pt x="360" y="204"/>
                    <a:pt x="450" y="204"/>
                    <a:pt x="530" y="204"/>
                  </a:cubicBezTo>
                  <a:lnTo>
                    <a:pt x="777" y="204"/>
                  </a:lnTo>
                  <a:cubicBezTo>
                    <a:pt x="867" y="192"/>
                    <a:pt x="957" y="192"/>
                    <a:pt x="1036" y="192"/>
                  </a:cubicBezTo>
                  <a:cubicBezTo>
                    <a:pt x="1115" y="192"/>
                    <a:pt x="1183" y="192"/>
                    <a:pt x="1261" y="181"/>
                  </a:cubicBezTo>
                  <a:lnTo>
                    <a:pt x="1363" y="181"/>
                  </a:lnTo>
                  <a:cubicBezTo>
                    <a:pt x="1408" y="181"/>
                    <a:pt x="1441" y="169"/>
                    <a:pt x="1486" y="169"/>
                  </a:cubicBezTo>
                  <a:cubicBezTo>
                    <a:pt x="1554" y="169"/>
                    <a:pt x="1621" y="159"/>
                    <a:pt x="1689" y="147"/>
                  </a:cubicBezTo>
                  <a:cubicBezTo>
                    <a:pt x="1734" y="136"/>
                    <a:pt x="1768" y="136"/>
                    <a:pt x="1813" y="124"/>
                  </a:cubicBezTo>
                  <a:cubicBezTo>
                    <a:pt x="1824" y="114"/>
                    <a:pt x="1846" y="114"/>
                    <a:pt x="1869" y="102"/>
                  </a:cubicBezTo>
                  <a:cubicBezTo>
                    <a:pt x="1881" y="102"/>
                    <a:pt x="1891" y="91"/>
                    <a:pt x="1903" y="91"/>
                  </a:cubicBezTo>
                  <a:lnTo>
                    <a:pt x="1914" y="79"/>
                  </a:lnTo>
                  <a:cubicBezTo>
                    <a:pt x="1926" y="79"/>
                    <a:pt x="1936" y="57"/>
                    <a:pt x="1936" y="34"/>
                  </a:cubicBezTo>
                  <a:cubicBezTo>
                    <a:pt x="1936" y="12"/>
                    <a:pt x="1914" y="1"/>
                    <a:pt x="1891" y="1"/>
                  </a:cubicBezTo>
                  <a:close/>
                </a:path>
              </a:pathLst>
            </a:custGeom>
            <a:solidFill>
              <a:srgbClr val="815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29"/>
            <p:cNvSpPr/>
            <p:nvPr/>
          </p:nvSpPr>
          <p:spPr>
            <a:xfrm>
              <a:off x="6827404" y="2631592"/>
              <a:ext cx="28894" cy="14187"/>
            </a:xfrm>
            <a:custGeom>
              <a:avLst/>
              <a:gdLst/>
              <a:ahLst/>
              <a:cxnLst/>
              <a:rect l="l" t="t" r="r" b="b"/>
              <a:pathLst>
                <a:path w="721" h="354" extrusionOk="0">
                  <a:moveTo>
                    <a:pt x="440" y="0"/>
                  </a:moveTo>
                  <a:cubicBezTo>
                    <a:pt x="372" y="11"/>
                    <a:pt x="305" y="11"/>
                    <a:pt x="225" y="11"/>
                  </a:cubicBezTo>
                  <a:cubicBezTo>
                    <a:pt x="192" y="23"/>
                    <a:pt x="169" y="23"/>
                    <a:pt x="135" y="45"/>
                  </a:cubicBezTo>
                  <a:cubicBezTo>
                    <a:pt x="124" y="45"/>
                    <a:pt x="102" y="56"/>
                    <a:pt x="90" y="68"/>
                  </a:cubicBezTo>
                  <a:cubicBezTo>
                    <a:pt x="79" y="68"/>
                    <a:pt x="68" y="90"/>
                    <a:pt x="57" y="101"/>
                  </a:cubicBezTo>
                  <a:cubicBezTo>
                    <a:pt x="45" y="113"/>
                    <a:pt x="34" y="135"/>
                    <a:pt x="23" y="146"/>
                  </a:cubicBezTo>
                  <a:cubicBezTo>
                    <a:pt x="23" y="158"/>
                    <a:pt x="12" y="169"/>
                    <a:pt x="12" y="169"/>
                  </a:cubicBezTo>
                  <a:lnTo>
                    <a:pt x="12" y="191"/>
                  </a:lnTo>
                  <a:cubicBezTo>
                    <a:pt x="0" y="214"/>
                    <a:pt x="12" y="225"/>
                    <a:pt x="12" y="248"/>
                  </a:cubicBezTo>
                  <a:cubicBezTo>
                    <a:pt x="23" y="281"/>
                    <a:pt x="68" y="304"/>
                    <a:pt x="102" y="315"/>
                  </a:cubicBezTo>
                  <a:cubicBezTo>
                    <a:pt x="124" y="326"/>
                    <a:pt x="135" y="326"/>
                    <a:pt x="158" y="338"/>
                  </a:cubicBezTo>
                  <a:cubicBezTo>
                    <a:pt x="192" y="349"/>
                    <a:pt x="225" y="349"/>
                    <a:pt x="248" y="349"/>
                  </a:cubicBezTo>
                  <a:cubicBezTo>
                    <a:pt x="278" y="349"/>
                    <a:pt x="303" y="354"/>
                    <a:pt x="330" y="354"/>
                  </a:cubicBezTo>
                  <a:cubicBezTo>
                    <a:pt x="343" y="354"/>
                    <a:pt x="357" y="353"/>
                    <a:pt x="372" y="349"/>
                  </a:cubicBezTo>
                  <a:lnTo>
                    <a:pt x="473" y="349"/>
                  </a:lnTo>
                  <a:cubicBezTo>
                    <a:pt x="495" y="349"/>
                    <a:pt x="530" y="349"/>
                    <a:pt x="563" y="338"/>
                  </a:cubicBezTo>
                  <a:lnTo>
                    <a:pt x="642" y="338"/>
                  </a:lnTo>
                  <a:cubicBezTo>
                    <a:pt x="653" y="349"/>
                    <a:pt x="676" y="349"/>
                    <a:pt x="687" y="349"/>
                  </a:cubicBezTo>
                  <a:cubicBezTo>
                    <a:pt x="698" y="338"/>
                    <a:pt x="710" y="338"/>
                    <a:pt x="710" y="326"/>
                  </a:cubicBezTo>
                  <a:cubicBezTo>
                    <a:pt x="721" y="315"/>
                    <a:pt x="721" y="304"/>
                    <a:pt x="710" y="293"/>
                  </a:cubicBezTo>
                  <a:lnTo>
                    <a:pt x="710" y="270"/>
                  </a:lnTo>
                  <a:cubicBezTo>
                    <a:pt x="710" y="259"/>
                    <a:pt x="710" y="248"/>
                    <a:pt x="698" y="225"/>
                  </a:cubicBezTo>
                  <a:cubicBezTo>
                    <a:pt x="710" y="203"/>
                    <a:pt x="710" y="169"/>
                    <a:pt x="710" y="135"/>
                  </a:cubicBezTo>
                  <a:lnTo>
                    <a:pt x="710" y="79"/>
                  </a:lnTo>
                  <a:lnTo>
                    <a:pt x="710" y="56"/>
                  </a:lnTo>
                  <a:cubicBezTo>
                    <a:pt x="710" y="45"/>
                    <a:pt x="710" y="34"/>
                    <a:pt x="698" y="23"/>
                  </a:cubicBezTo>
                  <a:lnTo>
                    <a:pt x="687" y="23"/>
                  </a:lnTo>
                  <a:cubicBezTo>
                    <a:pt x="676" y="11"/>
                    <a:pt x="676" y="11"/>
                    <a:pt x="665" y="11"/>
                  </a:cubicBezTo>
                  <a:cubicBezTo>
                    <a:pt x="653" y="11"/>
                    <a:pt x="653" y="0"/>
                    <a:pt x="642" y="0"/>
                  </a:cubicBezTo>
                  <a:close/>
                </a:path>
              </a:pathLst>
            </a:custGeom>
            <a:solidFill>
              <a:srgbClr val="815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29"/>
            <p:cNvSpPr/>
            <p:nvPr/>
          </p:nvSpPr>
          <p:spPr>
            <a:xfrm>
              <a:off x="6841831" y="2634277"/>
              <a:ext cx="14026" cy="1843"/>
            </a:xfrm>
            <a:custGeom>
              <a:avLst/>
              <a:gdLst/>
              <a:ahLst/>
              <a:cxnLst/>
              <a:rect l="l" t="t" r="r" b="b"/>
              <a:pathLst>
                <a:path w="350" h="46" extrusionOk="0">
                  <a:moveTo>
                    <a:pt x="23" y="1"/>
                  </a:moveTo>
                  <a:cubicBezTo>
                    <a:pt x="12" y="1"/>
                    <a:pt x="12" y="12"/>
                    <a:pt x="0" y="23"/>
                  </a:cubicBezTo>
                  <a:cubicBezTo>
                    <a:pt x="0" y="34"/>
                    <a:pt x="12" y="46"/>
                    <a:pt x="23" y="46"/>
                  </a:cubicBezTo>
                  <a:lnTo>
                    <a:pt x="327" y="46"/>
                  </a:lnTo>
                  <a:cubicBezTo>
                    <a:pt x="338" y="46"/>
                    <a:pt x="350" y="34"/>
                    <a:pt x="350" y="23"/>
                  </a:cubicBezTo>
                  <a:lnTo>
                    <a:pt x="338" y="23"/>
                  </a:lnTo>
                  <a:cubicBezTo>
                    <a:pt x="338" y="12"/>
                    <a:pt x="338" y="12"/>
                    <a:pt x="327" y="12"/>
                  </a:cubicBezTo>
                  <a:lnTo>
                    <a:pt x="68" y="12"/>
                  </a:lnTo>
                  <a:cubicBezTo>
                    <a:pt x="57" y="12"/>
                    <a:pt x="45" y="1"/>
                    <a:pt x="35" y="1"/>
                  </a:cubicBezTo>
                  <a:close/>
                </a:path>
              </a:pathLst>
            </a:custGeom>
            <a:solidFill>
              <a:srgbClr val="815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29"/>
            <p:cNvSpPr/>
            <p:nvPr/>
          </p:nvSpPr>
          <p:spPr>
            <a:xfrm>
              <a:off x="6858983" y="2631111"/>
              <a:ext cx="6813" cy="14828"/>
            </a:xfrm>
            <a:custGeom>
              <a:avLst/>
              <a:gdLst/>
              <a:ahLst/>
              <a:cxnLst/>
              <a:rect l="l" t="t" r="r" b="b"/>
              <a:pathLst>
                <a:path w="170" h="370" extrusionOk="0">
                  <a:moveTo>
                    <a:pt x="90" y="1"/>
                  </a:moveTo>
                  <a:cubicBezTo>
                    <a:pt x="68" y="1"/>
                    <a:pt x="57" y="23"/>
                    <a:pt x="45" y="46"/>
                  </a:cubicBezTo>
                  <a:cubicBezTo>
                    <a:pt x="34" y="57"/>
                    <a:pt x="34" y="80"/>
                    <a:pt x="23" y="91"/>
                  </a:cubicBezTo>
                  <a:cubicBezTo>
                    <a:pt x="23" y="113"/>
                    <a:pt x="12" y="125"/>
                    <a:pt x="12" y="136"/>
                  </a:cubicBezTo>
                  <a:cubicBezTo>
                    <a:pt x="12" y="181"/>
                    <a:pt x="0" y="226"/>
                    <a:pt x="12" y="260"/>
                  </a:cubicBezTo>
                  <a:cubicBezTo>
                    <a:pt x="12" y="282"/>
                    <a:pt x="12" y="305"/>
                    <a:pt x="23" y="327"/>
                  </a:cubicBezTo>
                  <a:cubicBezTo>
                    <a:pt x="34" y="338"/>
                    <a:pt x="57" y="350"/>
                    <a:pt x="79" y="350"/>
                  </a:cubicBezTo>
                  <a:cubicBezTo>
                    <a:pt x="79" y="361"/>
                    <a:pt x="79" y="361"/>
                    <a:pt x="90" y="361"/>
                  </a:cubicBezTo>
                  <a:cubicBezTo>
                    <a:pt x="96" y="367"/>
                    <a:pt x="102" y="370"/>
                    <a:pt x="107" y="370"/>
                  </a:cubicBezTo>
                  <a:cubicBezTo>
                    <a:pt x="113" y="370"/>
                    <a:pt x="119" y="367"/>
                    <a:pt x="124" y="361"/>
                  </a:cubicBezTo>
                  <a:cubicBezTo>
                    <a:pt x="147" y="361"/>
                    <a:pt x="158" y="350"/>
                    <a:pt x="158" y="338"/>
                  </a:cubicBezTo>
                  <a:cubicBezTo>
                    <a:pt x="169" y="316"/>
                    <a:pt x="158" y="305"/>
                    <a:pt x="158" y="293"/>
                  </a:cubicBezTo>
                  <a:lnTo>
                    <a:pt x="158" y="282"/>
                  </a:lnTo>
                  <a:lnTo>
                    <a:pt x="158" y="271"/>
                  </a:lnTo>
                  <a:cubicBezTo>
                    <a:pt x="147" y="248"/>
                    <a:pt x="147" y="226"/>
                    <a:pt x="147" y="192"/>
                  </a:cubicBezTo>
                  <a:cubicBezTo>
                    <a:pt x="147" y="170"/>
                    <a:pt x="147" y="147"/>
                    <a:pt x="158" y="125"/>
                  </a:cubicBezTo>
                  <a:lnTo>
                    <a:pt x="158" y="113"/>
                  </a:lnTo>
                  <a:cubicBezTo>
                    <a:pt x="169" y="102"/>
                    <a:pt x="169" y="91"/>
                    <a:pt x="169" y="80"/>
                  </a:cubicBezTo>
                  <a:cubicBezTo>
                    <a:pt x="169" y="57"/>
                    <a:pt x="169" y="46"/>
                    <a:pt x="158" y="23"/>
                  </a:cubicBezTo>
                  <a:cubicBezTo>
                    <a:pt x="147" y="12"/>
                    <a:pt x="124" y="1"/>
                    <a:pt x="102" y="1"/>
                  </a:cubicBezTo>
                  <a:close/>
                </a:path>
              </a:pathLst>
            </a:custGeom>
            <a:solidFill>
              <a:srgbClr val="815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29"/>
            <p:cNvSpPr/>
            <p:nvPr/>
          </p:nvSpPr>
          <p:spPr>
            <a:xfrm>
              <a:off x="6869803" y="2632033"/>
              <a:ext cx="4528" cy="13225"/>
            </a:xfrm>
            <a:custGeom>
              <a:avLst/>
              <a:gdLst/>
              <a:ahLst/>
              <a:cxnLst/>
              <a:rect l="l" t="t" r="r" b="b"/>
              <a:pathLst>
                <a:path w="113" h="330" extrusionOk="0">
                  <a:moveTo>
                    <a:pt x="57" y="0"/>
                  </a:moveTo>
                  <a:cubicBezTo>
                    <a:pt x="45" y="0"/>
                    <a:pt x="35" y="0"/>
                    <a:pt x="35" y="12"/>
                  </a:cubicBezTo>
                  <a:lnTo>
                    <a:pt x="23" y="12"/>
                  </a:lnTo>
                  <a:cubicBezTo>
                    <a:pt x="12" y="23"/>
                    <a:pt x="12" y="34"/>
                    <a:pt x="0" y="45"/>
                  </a:cubicBezTo>
                  <a:lnTo>
                    <a:pt x="0" y="68"/>
                  </a:lnTo>
                  <a:lnTo>
                    <a:pt x="0" y="102"/>
                  </a:lnTo>
                  <a:lnTo>
                    <a:pt x="0" y="135"/>
                  </a:lnTo>
                  <a:cubicBezTo>
                    <a:pt x="0" y="192"/>
                    <a:pt x="12" y="237"/>
                    <a:pt x="23" y="293"/>
                  </a:cubicBezTo>
                  <a:cubicBezTo>
                    <a:pt x="32" y="311"/>
                    <a:pt x="41" y="330"/>
                    <a:pt x="63" y="330"/>
                  </a:cubicBezTo>
                  <a:cubicBezTo>
                    <a:pt x="68" y="330"/>
                    <a:pt x="73" y="329"/>
                    <a:pt x="80" y="327"/>
                  </a:cubicBezTo>
                  <a:cubicBezTo>
                    <a:pt x="90" y="327"/>
                    <a:pt x="113" y="304"/>
                    <a:pt x="113" y="282"/>
                  </a:cubicBezTo>
                  <a:cubicBezTo>
                    <a:pt x="102" y="248"/>
                    <a:pt x="102" y="203"/>
                    <a:pt x="102" y="169"/>
                  </a:cubicBezTo>
                  <a:lnTo>
                    <a:pt x="102" y="102"/>
                  </a:lnTo>
                  <a:cubicBezTo>
                    <a:pt x="102" y="90"/>
                    <a:pt x="102" y="79"/>
                    <a:pt x="113" y="79"/>
                  </a:cubicBezTo>
                  <a:lnTo>
                    <a:pt x="113" y="57"/>
                  </a:lnTo>
                  <a:lnTo>
                    <a:pt x="113" y="45"/>
                  </a:lnTo>
                  <a:cubicBezTo>
                    <a:pt x="102" y="34"/>
                    <a:pt x="102" y="23"/>
                    <a:pt x="90" y="12"/>
                  </a:cubicBezTo>
                  <a:cubicBezTo>
                    <a:pt x="80" y="12"/>
                    <a:pt x="68" y="0"/>
                    <a:pt x="57" y="0"/>
                  </a:cubicBezTo>
                  <a:close/>
                </a:path>
              </a:pathLst>
            </a:custGeom>
            <a:solidFill>
              <a:srgbClr val="815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29"/>
            <p:cNvSpPr/>
            <p:nvPr/>
          </p:nvSpPr>
          <p:spPr>
            <a:xfrm>
              <a:off x="6794903" y="2546754"/>
              <a:ext cx="50134" cy="84959"/>
            </a:xfrm>
            <a:custGeom>
              <a:avLst/>
              <a:gdLst/>
              <a:ahLst/>
              <a:cxnLst/>
              <a:rect l="l" t="t" r="r" b="b"/>
              <a:pathLst>
                <a:path w="1251" h="2120" extrusionOk="0">
                  <a:moveTo>
                    <a:pt x="586" y="1734"/>
                  </a:moveTo>
                  <a:cubicBezTo>
                    <a:pt x="586" y="1734"/>
                    <a:pt x="586" y="1745"/>
                    <a:pt x="597" y="1745"/>
                  </a:cubicBezTo>
                  <a:lnTo>
                    <a:pt x="597" y="1745"/>
                  </a:lnTo>
                  <a:cubicBezTo>
                    <a:pt x="593" y="1742"/>
                    <a:pt x="590" y="1738"/>
                    <a:pt x="586" y="1734"/>
                  </a:cubicBezTo>
                  <a:close/>
                  <a:moveTo>
                    <a:pt x="237" y="1"/>
                  </a:moveTo>
                  <a:cubicBezTo>
                    <a:pt x="226" y="1"/>
                    <a:pt x="215" y="12"/>
                    <a:pt x="215" y="34"/>
                  </a:cubicBezTo>
                  <a:cubicBezTo>
                    <a:pt x="181" y="46"/>
                    <a:pt x="158" y="79"/>
                    <a:pt x="136" y="113"/>
                  </a:cubicBezTo>
                  <a:cubicBezTo>
                    <a:pt x="113" y="136"/>
                    <a:pt x="102" y="169"/>
                    <a:pt x="80" y="192"/>
                  </a:cubicBezTo>
                  <a:cubicBezTo>
                    <a:pt x="68" y="214"/>
                    <a:pt x="57" y="237"/>
                    <a:pt x="46" y="248"/>
                  </a:cubicBezTo>
                  <a:cubicBezTo>
                    <a:pt x="46" y="271"/>
                    <a:pt x="35" y="293"/>
                    <a:pt x="35" y="327"/>
                  </a:cubicBezTo>
                  <a:cubicBezTo>
                    <a:pt x="23" y="361"/>
                    <a:pt x="12" y="394"/>
                    <a:pt x="12" y="439"/>
                  </a:cubicBezTo>
                  <a:cubicBezTo>
                    <a:pt x="1" y="507"/>
                    <a:pt x="1" y="586"/>
                    <a:pt x="1" y="665"/>
                  </a:cubicBezTo>
                  <a:cubicBezTo>
                    <a:pt x="1" y="699"/>
                    <a:pt x="1" y="744"/>
                    <a:pt x="12" y="777"/>
                  </a:cubicBezTo>
                  <a:cubicBezTo>
                    <a:pt x="12" y="822"/>
                    <a:pt x="23" y="867"/>
                    <a:pt x="35" y="901"/>
                  </a:cubicBezTo>
                  <a:cubicBezTo>
                    <a:pt x="46" y="935"/>
                    <a:pt x="57" y="957"/>
                    <a:pt x="68" y="991"/>
                  </a:cubicBezTo>
                  <a:cubicBezTo>
                    <a:pt x="80" y="1014"/>
                    <a:pt x="91" y="1047"/>
                    <a:pt x="102" y="1070"/>
                  </a:cubicBezTo>
                  <a:cubicBezTo>
                    <a:pt x="113" y="1104"/>
                    <a:pt x="136" y="1127"/>
                    <a:pt x="147" y="1160"/>
                  </a:cubicBezTo>
                  <a:cubicBezTo>
                    <a:pt x="170" y="1182"/>
                    <a:pt x="181" y="1205"/>
                    <a:pt x="192" y="1227"/>
                  </a:cubicBezTo>
                  <a:cubicBezTo>
                    <a:pt x="203" y="1250"/>
                    <a:pt x="226" y="1272"/>
                    <a:pt x="237" y="1307"/>
                  </a:cubicBezTo>
                  <a:cubicBezTo>
                    <a:pt x="248" y="1317"/>
                    <a:pt x="260" y="1340"/>
                    <a:pt x="271" y="1352"/>
                  </a:cubicBezTo>
                  <a:cubicBezTo>
                    <a:pt x="305" y="1397"/>
                    <a:pt x="338" y="1453"/>
                    <a:pt x="373" y="1487"/>
                  </a:cubicBezTo>
                  <a:cubicBezTo>
                    <a:pt x="406" y="1532"/>
                    <a:pt x="440" y="1577"/>
                    <a:pt x="473" y="1610"/>
                  </a:cubicBezTo>
                  <a:cubicBezTo>
                    <a:pt x="508" y="1655"/>
                    <a:pt x="553" y="1700"/>
                    <a:pt x="598" y="1745"/>
                  </a:cubicBezTo>
                  <a:cubicBezTo>
                    <a:pt x="597" y="1745"/>
                    <a:pt x="597" y="1745"/>
                    <a:pt x="597" y="1745"/>
                  </a:cubicBezTo>
                  <a:lnTo>
                    <a:pt x="597" y="1745"/>
                  </a:lnTo>
                  <a:cubicBezTo>
                    <a:pt x="616" y="1764"/>
                    <a:pt x="635" y="1785"/>
                    <a:pt x="654" y="1813"/>
                  </a:cubicBezTo>
                  <a:lnTo>
                    <a:pt x="721" y="1880"/>
                  </a:lnTo>
                  <a:cubicBezTo>
                    <a:pt x="766" y="1915"/>
                    <a:pt x="811" y="1960"/>
                    <a:pt x="856" y="1993"/>
                  </a:cubicBezTo>
                  <a:cubicBezTo>
                    <a:pt x="879" y="2015"/>
                    <a:pt x="901" y="2027"/>
                    <a:pt x="924" y="2038"/>
                  </a:cubicBezTo>
                  <a:cubicBezTo>
                    <a:pt x="946" y="2060"/>
                    <a:pt x="969" y="2083"/>
                    <a:pt x="1003" y="2095"/>
                  </a:cubicBezTo>
                  <a:cubicBezTo>
                    <a:pt x="1014" y="2095"/>
                    <a:pt x="1025" y="2106"/>
                    <a:pt x="1036" y="2106"/>
                  </a:cubicBezTo>
                  <a:cubicBezTo>
                    <a:pt x="1048" y="2106"/>
                    <a:pt x="1059" y="2117"/>
                    <a:pt x="1081" y="2117"/>
                  </a:cubicBezTo>
                  <a:lnTo>
                    <a:pt x="1161" y="2117"/>
                  </a:lnTo>
                  <a:cubicBezTo>
                    <a:pt x="1172" y="2117"/>
                    <a:pt x="1183" y="2120"/>
                    <a:pt x="1192" y="2120"/>
                  </a:cubicBezTo>
                  <a:cubicBezTo>
                    <a:pt x="1202" y="2120"/>
                    <a:pt x="1211" y="2117"/>
                    <a:pt x="1216" y="2106"/>
                  </a:cubicBezTo>
                  <a:cubicBezTo>
                    <a:pt x="1239" y="2095"/>
                    <a:pt x="1251" y="2083"/>
                    <a:pt x="1239" y="2060"/>
                  </a:cubicBezTo>
                  <a:cubicBezTo>
                    <a:pt x="1239" y="2050"/>
                    <a:pt x="1228" y="2038"/>
                    <a:pt x="1228" y="2027"/>
                  </a:cubicBezTo>
                  <a:cubicBezTo>
                    <a:pt x="1216" y="2027"/>
                    <a:pt x="1206" y="2015"/>
                    <a:pt x="1206" y="2005"/>
                  </a:cubicBezTo>
                  <a:cubicBezTo>
                    <a:pt x="1138" y="1960"/>
                    <a:pt x="1081" y="1903"/>
                    <a:pt x="1025" y="1847"/>
                  </a:cubicBezTo>
                  <a:cubicBezTo>
                    <a:pt x="980" y="1790"/>
                    <a:pt x="924" y="1734"/>
                    <a:pt x="879" y="1678"/>
                  </a:cubicBezTo>
                  <a:lnTo>
                    <a:pt x="811" y="1577"/>
                  </a:lnTo>
                  <a:cubicBezTo>
                    <a:pt x="789" y="1554"/>
                    <a:pt x="766" y="1520"/>
                    <a:pt x="744" y="1487"/>
                  </a:cubicBezTo>
                  <a:cubicBezTo>
                    <a:pt x="721" y="1464"/>
                    <a:pt x="699" y="1430"/>
                    <a:pt x="665" y="1397"/>
                  </a:cubicBezTo>
                  <a:lnTo>
                    <a:pt x="598" y="1295"/>
                  </a:lnTo>
                  <a:cubicBezTo>
                    <a:pt x="541" y="1239"/>
                    <a:pt x="496" y="1172"/>
                    <a:pt x="451" y="1104"/>
                  </a:cubicBezTo>
                  <a:cubicBezTo>
                    <a:pt x="428" y="1070"/>
                    <a:pt x="418" y="1036"/>
                    <a:pt x="395" y="1014"/>
                  </a:cubicBezTo>
                  <a:cubicBezTo>
                    <a:pt x="373" y="969"/>
                    <a:pt x="350" y="924"/>
                    <a:pt x="327" y="867"/>
                  </a:cubicBezTo>
                  <a:cubicBezTo>
                    <a:pt x="316" y="822"/>
                    <a:pt x="293" y="777"/>
                    <a:pt x="282" y="732"/>
                  </a:cubicBezTo>
                  <a:lnTo>
                    <a:pt x="282" y="744"/>
                  </a:lnTo>
                  <a:cubicBezTo>
                    <a:pt x="282" y="699"/>
                    <a:pt x="271" y="642"/>
                    <a:pt x="260" y="597"/>
                  </a:cubicBezTo>
                  <a:lnTo>
                    <a:pt x="260" y="429"/>
                  </a:lnTo>
                  <a:lnTo>
                    <a:pt x="260" y="327"/>
                  </a:lnTo>
                  <a:cubicBezTo>
                    <a:pt x="260" y="293"/>
                    <a:pt x="271" y="259"/>
                    <a:pt x="271" y="226"/>
                  </a:cubicBezTo>
                  <a:cubicBezTo>
                    <a:pt x="271" y="192"/>
                    <a:pt x="282" y="158"/>
                    <a:pt x="282" y="124"/>
                  </a:cubicBezTo>
                  <a:cubicBezTo>
                    <a:pt x="282" y="91"/>
                    <a:pt x="271" y="57"/>
                    <a:pt x="271" y="23"/>
                  </a:cubicBezTo>
                  <a:cubicBezTo>
                    <a:pt x="271" y="12"/>
                    <a:pt x="260" y="1"/>
                    <a:pt x="237" y="1"/>
                  </a:cubicBezTo>
                  <a:close/>
                </a:path>
              </a:pathLst>
            </a:custGeom>
            <a:solidFill>
              <a:srgbClr val="5F4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9"/>
            <p:cNvSpPr/>
            <p:nvPr/>
          </p:nvSpPr>
          <p:spPr>
            <a:xfrm>
              <a:off x="6818347" y="2605864"/>
              <a:ext cx="29415" cy="26930"/>
            </a:xfrm>
            <a:custGeom>
              <a:avLst/>
              <a:gdLst/>
              <a:ahLst/>
              <a:cxnLst/>
              <a:rect l="l" t="t" r="r" b="b"/>
              <a:pathLst>
                <a:path w="734" h="672" extrusionOk="0">
                  <a:moveTo>
                    <a:pt x="46" y="0"/>
                  </a:moveTo>
                  <a:cubicBezTo>
                    <a:pt x="35" y="0"/>
                    <a:pt x="23" y="0"/>
                    <a:pt x="13" y="12"/>
                  </a:cubicBezTo>
                  <a:cubicBezTo>
                    <a:pt x="1" y="23"/>
                    <a:pt x="13" y="45"/>
                    <a:pt x="23" y="57"/>
                  </a:cubicBezTo>
                  <a:lnTo>
                    <a:pt x="91" y="124"/>
                  </a:lnTo>
                  <a:lnTo>
                    <a:pt x="159" y="192"/>
                  </a:lnTo>
                  <a:lnTo>
                    <a:pt x="159" y="180"/>
                  </a:lnTo>
                  <a:cubicBezTo>
                    <a:pt x="181" y="214"/>
                    <a:pt x="204" y="237"/>
                    <a:pt x="226" y="270"/>
                  </a:cubicBezTo>
                  <a:lnTo>
                    <a:pt x="226" y="259"/>
                  </a:lnTo>
                  <a:cubicBezTo>
                    <a:pt x="260" y="304"/>
                    <a:pt x="294" y="338"/>
                    <a:pt x="339" y="383"/>
                  </a:cubicBezTo>
                  <a:cubicBezTo>
                    <a:pt x="373" y="428"/>
                    <a:pt x="418" y="462"/>
                    <a:pt x="451" y="507"/>
                  </a:cubicBezTo>
                  <a:cubicBezTo>
                    <a:pt x="474" y="518"/>
                    <a:pt x="485" y="540"/>
                    <a:pt x="508" y="552"/>
                  </a:cubicBezTo>
                  <a:cubicBezTo>
                    <a:pt x="519" y="563"/>
                    <a:pt x="541" y="585"/>
                    <a:pt x="564" y="597"/>
                  </a:cubicBezTo>
                  <a:cubicBezTo>
                    <a:pt x="576" y="608"/>
                    <a:pt x="598" y="620"/>
                    <a:pt x="609" y="631"/>
                  </a:cubicBezTo>
                  <a:cubicBezTo>
                    <a:pt x="631" y="642"/>
                    <a:pt x="654" y="665"/>
                    <a:pt x="666" y="665"/>
                  </a:cubicBezTo>
                  <a:cubicBezTo>
                    <a:pt x="675" y="669"/>
                    <a:pt x="682" y="672"/>
                    <a:pt x="688" y="672"/>
                  </a:cubicBezTo>
                  <a:cubicBezTo>
                    <a:pt x="697" y="672"/>
                    <a:pt x="704" y="666"/>
                    <a:pt x="711" y="653"/>
                  </a:cubicBezTo>
                  <a:cubicBezTo>
                    <a:pt x="721" y="642"/>
                    <a:pt x="733" y="620"/>
                    <a:pt x="721" y="608"/>
                  </a:cubicBezTo>
                  <a:cubicBezTo>
                    <a:pt x="699" y="585"/>
                    <a:pt x="676" y="563"/>
                    <a:pt x="654" y="552"/>
                  </a:cubicBezTo>
                  <a:cubicBezTo>
                    <a:pt x="631" y="530"/>
                    <a:pt x="609" y="495"/>
                    <a:pt x="586" y="473"/>
                  </a:cubicBezTo>
                  <a:cubicBezTo>
                    <a:pt x="564" y="450"/>
                    <a:pt x="541" y="428"/>
                    <a:pt x="519" y="417"/>
                  </a:cubicBezTo>
                  <a:cubicBezTo>
                    <a:pt x="485" y="383"/>
                    <a:pt x="463" y="360"/>
                    <a:pt x="429" y="338"/>
                  </a:cubicBezTo>
                  <a:cubicBezTo>
                    <a:pt x="373" y="293"/>
                    <a:pt x="305" y="237"/>
                    <a:pt x="249" y="180"/>
                  </a:cubicBezTo>
                  <a:cubicBezTo>
                    <a:pt x="181" y="124"/>
                    <a:pt x="125" y="57"/>
                    <a:pt x="58" y="0"/>
                  </a:cubicBezTo>
                  <a:close/>
                </a:path>
              </a:pathLst>
            </a:custGeom>
            <a:solidFill>
              <a:srgbClr val="5F4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29"/>
            <p:cNvSpPr/>
            <p:nvPr/>
          </p:nvSpPr>
          <p:spPr>
            <a:xfrm>
              <a:off x="6804401" y="2580577"/>
              <a:ext cx="42439" cy="51056"/>
            </a:xfrm>
            <a:custGeom>
              <a:avLst/>
              <a:gdLst/>
              <a:ahLst/>
              <a:cxnLst/>
              <a:rect l="l" t="t" r="r" b="b"/>
              <a:pathLst>
                <a:path w="1059" h="1274" extrusionOk="0">
                  <a:moveTo>
                    <a:pt x="11" y="1"/>
                  </a:moveTo>
                  <a:cubicBezTo>
                    <a:pt x="0" y="12"/>
                    <a:pt x="0" y="23"/>
                    <a:pt x="0" y="35"/>
                  </a:cubicBezTo>
                  <a:lnTo>
                    <a:pt x="136" y="238"/>
                  </a:lnTo>
                  <a:lnTo>
                    <a:pt x="203" y="338"/>
                  </a:lnTo>
                  <a:cubicBezTo>
                    <a:pt x="226" y="373"/>
                    <a:pt x="259" y="406"/>
                    <a:pt x="281" y="440"/>
                  </a:cubicBezTo>
                  <a:cubicBezTo>
                    <a:pt x="304" y="485"/>
                    <a:pt x="326" y="508"/>
                    <a:pt x="349" y="541"/>
                  </a:cubicBezTo>
                  <a:cubicBezTo>
                    <a:pt x="383" y="575"/>
                    <a:pt x="406" y="609"/>
                    <a:pt x="428" y="643"/>
                  </a:cubicBezTo>
                  <a:cubicBezTo>
                    <a:pt x="473" y="710"/>
                    <a:pt x="529" y="766"/>
                    <a:pt x="574" y="823"/>
                  </a:cubicBezTo>
                  <a:cubicBezTo>
                    <a:pt x="619" y="868"/>
                    <a:pt x="653" y="913"/>
                    <a:pt x="698" y="958"/>
                  </a:cubicBezTo>
                  <a:cubicBezTo>
                    <a:pt x="709" y="981"/>
                    <a:pt x="732" y="1003"/>
                    <a:pt x="743" y="1014"/>
                  </a:cubicBezTo>
                  <a:cubicBezTo>
                    <a:pt x="766" y="1036"/>
                    <a:pt x="777" y="1059"/>
                    <a:pt x="799" y="1071"/>
                  </a:cubicBezTo>
                  <a:lnTo>
                    <a:pt x="856" y="1126"/>
                  </a:lnTo>
                  <a:cubicBezTo>
                    <a:pt x="879" y="1149"/>
                    <a:pt x="901" y="1161"/>
                    <a:pt x="912" y="1183"/>
                  </a:cubicBezTo>
                  <a:cubicBezTo>
                    <a:pt x="934" y="1206"/>
                    <a:pt x="957" y="1216"/>
                    <a:pt x="969" y="1228"/>
                  </a:cubicBezTo>
                  <a:cubicBezTo>
                    <a:pt x="979" y="1239"/>
                    <a:pt x="991" y="1262"/>
                    <a:pt x="1014" y="1273"/>
                  </a:cubicBezTo>
                  <a:lnTo>
                    <a:pt x="1047" y="1273"/>
                  </a:lnTo>
                  <a:cubicBezTo>
                    <a:pt x="1059" y="1262"/>
                    <a:pt x="1059" y="1239"/>
                    <a:pt x="1047" y="1228"/>
                  </a:cubicBezTo>
                  <a:cubicBezTo>
                    <a:pt x="1047" y="1216"/>
                    <a:pt x="1036" y="1216"/>
                    <a:pt x="1024" y="1206"/>
                  </a:cubicBezTo>
                  <a:cubicBezTo>
                    <a:pt x="1024" y="1194"/>
                    <a:pt x="1014" y="1194"/>
                    <a:pt x="1002" y="1183"/>
                  </a:cubicBezTo>
                  <a:cubicBezTo>
                    <a:pt x="979" y="1161"/>
                    <a:pt x="969" y="1138"/>
                    <a:pt x="946" y="1126"/>
                  </a:cubicBezTo>
                  <a:cubicBezTo>
                    <a:pt x="934" y="1104"/>
                    <a:pt x="924" y="1093"/>
                    <a:pt x="901" y="1071"/>
                  </a:cubicBezTo>
                  <a:lnTo>
                    <a:pt x="856" y="1026"/>
                  </a:lnTo>
                  <a:cubicBezTo>
                    <a:pt x="822" y="981"/>
                    <a:pt x="777" y="935"/>
                    <a:pt x="732" y="890"/>
                  </a:cubicBezTo>
                  <a:cubicBezTo>
                    <a:pt x="687" y="834"/>
                    <a:pt x="642" y="789"/>
                    <a:pt x="597" y="744"/>
                  </a:cubicBezTo>
                  <a:cubicBezTo>
                    <a:pt x="552" y="688"/>
                    <a:pt x="496" y="631"/>
                    <a:pt x="451" y="586"/>
                  </a:cubicBezTo>
                  <a:cubicBezTo>
                    <a:pt x="394" y="519"/>
                    <a:pt x="349" y="463"/>
                    <a:pt x="293" y="395"/>
                  </a:cubicBezTo>
                  <a:cubicBezTo>
                    <a:pt x="281" y="383"/>
                    <a:pt x="271" y="361"/>
                    <a:pt x="259" y="350"/>
                  </a:cubicBezTo>
                  <a:cubicBezTo>
                    <a:pt x="248" y="338"/>
                    <a:pt x="236" y="316"/>
                    <a:pt x="226" y="305"/>
                  </a:cubicBezTo>
                  <a:cubicBezTo>
                    <a:pt x="214" y="271"/>
                    <a:pt x="191" y="238"/>
                    <a:pt x="169" y="203"/>
                  </a:cubicBezTo>
                  <a:cubicBezTo>
                    <a:pt x="124" y="136"/>
                    <a:pt x="79" y="80"/>
                    <a:pt x="34" y="12"/>
                  </a:cubicBezTo>
                  <a:cubicBezTo>
                    <a:pt x="34" y="1"/>
                    <a:pt x="23" y="1"/>
                    <a:pt x="23" y="1"/>
                  </a:cubicBezTo>
                  <a:close/>
                </a:path>
              </a:pathLst>
            </a:custGeom>
            <a:solidFill>
              <a:srgbClr val="5F4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29"/>
            <p:cNvSpPr/>
            <p:nvPr/>
          </p:nvSpPr>
          <p:spPr>
            <a:xfrm>
              <a:off x="6805283" y="2538018"/>
              <a:ext cx="58710" cy="94296"/>
            </a:xfrm>
            <a:custGeom>
              <a:avLst/>
              <a:gdLst/>
              <a:ahLst/>
              <a:cxnLst/>
              <a:rect l="l" t="t" r="r" b="b"/>
              <a:pathLst>
                <a:path w="1465" h="2353" extrusionOk="0">
                  <a:moveTo>
                    <a:pt x="287" y="0"/>
                  </a:moveTo>
                  <a:cubicBezTo>
                    <a:pt x="271" y="0"/>
                    <a:pt x="257" y="10"/>
                    <a:pt x="249" y="27"/>
                  </a:cubicBezTo>
                  <a:cubicBezTo>
                    <a:pt x="237" y="16"/>
                    <a:pt x="226" y="4"/>
                    <a:pt x="204" y="4"/>
                  </a:cubicBezTo>
                  <a:lnTo>
                    <a:pt x="159" y="4"/>
                  </a:lnTo>
                  <a:cubicBezTo>
                    <a:pt x="147" y="16"/>
                    <a:pt x="136" y="16"/>
                    <a:pt x="124" y="27"/>
                  </a:cubicBezTo>
                  <a:cubicBezTo>
                    <a:pt x="102" y="39"/>
                    <a:pt x="79" y="72"/>
                    <a:pt x="57" y="94"/>
                  </a:cubicBezTo>
                  <a:cubicBezTo>
                    <a:pt x="34" y="129"/>
                    <a:pt x="12" y="174"/>
                    <a:pt x="1" y="207"/>
                  </a:cubicBezTo>
                  <a:lnTo>
                    <a:pt x="1" y="275"/>
                  </a:lnTo>
                  <a:lnTo>
                    <a:pt x="1" y="320"/>
                  </a:lnTo>
                  <a:cubicBezTo>
                    <a:pt x="1" y="365"/>
                    <a:pt x="12" y="399"/>
                    <a:pt x="23" y="444"/>
                  </a:cubicBezTo>
                  <a:cubicBezTo>
                    <a:pt x="46" y="500"/>
                    <a:pt x="57" y="567"/>
                    <a:pt x="79" y="624"/>
                  </a:cubicBezTo>
                  <a:cubicBezTo>
                    <a:pt x="102" y="692"/>
                    <a:pt x="124" y="747"/>
                    <a:pt x="147" y="815"/>
                  </a:cubicBezTo>
                  <a:cubicBezTo>
                    <a:pt x="159" y="838"/>
                    <a:pt x="169" y="872"/>
                    <a:pt x="181" y="894"/>
                  </a:cubicBezTo>
                  <a:cubicBezTo>
                    <a:pt x="204" y="928"/>
                    <a:pt x="214" y="962"/>
                    <a:pt x="226" y="984"/>
                  </a:cubicBezTo>
                  <a:cubicBezTo>
                    <a:pt x="237" y="1018"/>
                    <a:pt x="259" y="1052"/>
                    <a:pt x="271" y="1085"/>
                  </a:cubicBezTo>
                  <a:cubicBezTo>
                    <a:pt x="294" y="1119"/>
                    <a:pt x="304" y="1153"/>
                    <a:pt x="327" y="1187"/>
                  </a:cubicBezTo>
                  <a:cubicBezTo>
                    <a:pt x="339" y="1220"/>
                    <a:pt x="361" y="1254"/>
                    <a:pt x="384" y="1288"/>
                  </a:cubicBezTo>
                  <a:cubicBezTo>
                    <a:pt x="406" y="1322"/>
                    <a:pt x="417" y="1355"/>
                    <a:pt x="440" y="1390"/>
                  </a:cubicBezTo>
                  <a:cubicBezTo>
                    <a:pt x="485" y="1457"/>
                    <a:pt x="530" y="1525"/>
                    <a:pt x="575" y="1581"/>
                  </a:cubicBezTo>
                  <a:cubicBezTo>
                    <a:pt x="597" y="1615"/>
                    <a:pt x="631" y="1637"/>
                    <a:pt x="654" y="1671"/>
                  </a:cubicBezTo>
                  <a:cubicBezTo>
                    <a:pt x="676" y="1705"/>
                    <a:pt x="699" y="1727"/>
                    <a:pt x="721" y="1761"/>
                  </a:cubicBezTo>
                  <a:cubicBezTo>
                    <a:pt x="777" y="1817"/>
                    <a:pt x="822" y="1885"/>
                    <a:pt x="879" y="1941"/>
                  </a:cubicBezTo>
                  <a:cubicBezTo>
                    <a:pt x="912" y="1975"/>
                    <a:pt x="957" y="2020"/>
                    <a:pt x="992" y="2065"/>
                  </a:cubicBezTo>
                  <a:cubicBezTo>
                    <a:pt x="1037" y="2098"/>
                    <a:pt x="1070" y="2133"/>
                    <a:pt x="1104" y="2166"/>
                  </a:cubicBezTo>
                  <a:cubicBezTo>
                    <a:pt x="1138" y="2200"/>
                    <a:pt x="1183" y="2233"/>
                    <a:pt x="1217" y="2268"/>
                  </a:cubicBezTo>
                  <a:cubicBezTo>
                    <a:pt x="1239" y="2278"/>
                    <a:pt x="1262" y="2301"/>
                    <a:pt x="1284" y="2313"/>
                  </a:cubicBezTo>
                  <a:cubicBezTo>
                    <a:pt x="1295" y="2324"/>
                    <a:pt x="1307" y="2324"/>
                    <a:pt x="1318" y="2335"/>
                  </a:cubicBezTo>
                  <a:cubicBezTo>
                    <a:pt x="1323" y="2346"/>
                    <a:pt x="1335" y="2352"/>
                    <a:pt x="1347" y="2352"/>
                  </a:cubicBezTo>
                  <a:cubicBezTo>
                    <a:pt x="1360" y="2352"/>
                    <a:pt x="1374" y="2346"/>
                    <a:pt x="1385" y="2335"/>
                  </a:cubicBezTo>
                  <a:cubicBezTo>
                    <a:pt x="1408" y="2335"/>
                    <a:pt x="1430" y="2335"/>
                    <a:pt x="1442" y="2324"/>
                  </a:cubicBezTo>
                  <a:cubicBezTo>
                    <a:pt x="1464" y="2313"/>
                    <a:pt x="1464" y="2290"/>
                    <a:pt x="1453" y="2268"/>
                  </a:cubicBezTo>
                  <a:cubicBezTo>
                    <a:pt x="1453" y="2256"/>
                    <a:pt x="1442" y="2245"/>
                    <a:pt x="1442" y="2233"/>
                  </a:cubicBezTo>
                  <a:cubicBezTo>
                    <a:pt x="1397" y="2178"/>
                    <a:pt x="1363" y="2133"/>
                    <a:pt x="1318" y="2076"/>
                  </a:cubicBezTo>
                  <a:cubicBezTo>
                    <a:pt x="1273" y="2008"/>
                    <a:pt x="1228" y="1952"/>
                    <a:pt x="1172" y="1896"/>
                  </a:cubicBezTo>
                  <a:cubicBezTo>
                    <a:pt x="1127" y="1828"/>
                    <a:pt x="1070" y="1761"/>
                    <a:pt x="1025" y="1693"/>
                  </a:cubicBezTo>
                  <a:cubicBezTo>
                    <a:pt x="980" y="1637"/>
                    <a:pt x="935" y="1581"/>
                    <a:pt x="890" y="1513"/>
                  </a:cubicBezTo>
                  <a:cubicBezTo>
                    <a:pt x="867" y="1490"/>
                    <a:pt x="845" y="1457"/>
                    <a:pt x="822" y="1423"/>
                  </a:cubicBezTo>
                  <a:lnTo>
                    <a:pt x="755" y="1322"/>
                  </a:lnTo>
                  <a:cubicBezTo>
                    <a:pt x="654" y="1198"/>
                    <a:pt x="575" y="1063"/>
                    <a:pt x="496" y="917"/>
                  </a:cubicBezTo>
                  <a:cubicBezTo>
                    <a:pt x="451" y="838"/>
                    <a:pt x="406" y="759"/>
                    <a:pt x="384" y="680"/>
                  </a:cubicBezTo>
                  <a:cubicBezTo>
                    <a:pt x="349" y="602"/>
                    <a:pt x="316" y="511"/>
                    <a:pt x="294" y="421"/>
                  </a:cubicBezTo>
                  <a:lnTo>
                    <a:pt x="294" y="421"/>
                  </a:lnTo>
                  <a:lnTo>
                    <a:pt x="304" y="432"/>
                  </a:lnTo>
                  <a:cubicBezTo>
                    <a:pt x="294" y="399"/>
                    <a:pt x="282" y="365"/>
                    <a:pt x="282" y="331"/>
                  </a:cubicBezTo>
                  <a:cubicBezTo>
                    <a:pt x="271" y="297"/>
                    <a:pt x="271" y="264"/>
                    <a:pt x="271" y="241"/>
                  </a:cubicBezTo>
                  <a:cubicBezTo>
                    <a:pt x="271" y="196"/>
                    <a:pt x="282" y="162"/>
                    <a:pt x="294" y="129"/>
                  </a:cubicBezTo>
                  <a:cubicBezTo>
                    <a:pt x="294" y="106"/>
                    <a:pt x="304" y="84"/>
                    <a:pt x="316" y="61"/>
                  </a:cubicBezTo>
                  <a:cubicBezTo>
                    <a:pt x="327" y="39"/>
                    <a:pt x="316" y="16"/>
                    <a:pt x="304" y="4"/>
                  </a:cubicBezTo>
                  <a:cubicBezTo>
                    <a:pt x="298" y="2"/>
                    <a:pt x="292" y="0"/>
                    <a:pt x="287" y="0"/>
                  </a:cubicBezTo>
                  <a:close/>
                </a:path>
              </a:pathLst>
            </a:custGeom>
            <a:solidFill>
              <a:srgbClr val="5F4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9"/>
            <p:cNvSpPr/>
            <p:nvPr/>
          </p:nvSpPr>
          <p:spPr>
            <a:xfrm>
              <a:off x="6817946" y="2535934"/>
              <a:ext cx="63639" cy="96701"/>
            </a:xfrm>
            <a:custGeom>
              <a:avLst/>
              <a:gdLst/>
              <a:ahLst/>
              <a:cxnLst/>
              <a:rect l="l" t="t" r="r" b="b"/>
              <a:pathLst>
                <a:path w="1588" h="2413" extrusionOk="0">
                  <a:moveTo>
                    <a:pt x="45" y="1"/>
                  </a:moveTo>
                  <a:cubicBezTo>
                    <a:pt x="33" y="1"/>
                    <a:pt x="23" y="11"/>
                    <a:pt x="11" y="23"/>
                  </a:cubicBezTo>
                  <a:cubicBezTo>
                    <a:pt x="0" y="34"/>
                    <a:pt x="0" y="68"/>
                    <a:pt x="23" y="91"/>
                  </a:cubicBezTo>
                  <a:cubicBezTo>
                    <a:pt x="45" y="113"/>
                    <a:pt x="79" y="124"/>
                    <a:pt x="113" y="136"/>
                  </a:cubicBezTo>
                  <a:cubicBezTo>
                    <a:pt x="135" y="158"/>
                    <a:pt x="158" y="169"/>
                    <a:pt x="180" y="181"/>
                  </a:cubicBezTo>
                  <a:lnTo>
                    <a:pt x="281" y="248"/>
                  </a:lnTo>
                  <a:cubicBezTo>
                    <a:pt x="293" y="271"/>
                    <a:pt x="304" y="282"/>
                    <a:pt x="315" y="293"/>
                  </a:cubicBezTo>
                  <a:cubicBezTo>
                    <a:pt x="338" y="304"/>
                    <a:pt x="360" y="327"/>
                    <a:pt x="371" y="338"/>
                  </a:cubicBezTo>
                  <a:cubicBezTo>
                    <a:pt x="405" y="361"/>
                    <a:pt x="439" y="394"/>
                    <a:pt x="461" y="417"/>
                  </a:cubicBezTo>
                  <a:lnTo>
                    <a:pt x="551" y="507"/>
                  </a:lnTo>
                  <a:lnTo>
                    <a:pt x="541" y="507"/>
                  </a:lnTo>
                  <a:cubicBezTo>
                    <a:pt x="551" y="507"/>
                    <a:pt x="551" y="518"/>
                    <a:pt x="563" y="518"/>
                  </a:cubicBezTo>
                  <a:cubicBezTo>
                    <a:pt x="608" y="563"/>
                    <a:pt x="653" y="619"/>
                    <a:pt x="686" y="664"/>
                  </a:cubicBezTo>
                  <a:cubicBezTo>
                    <a:pt x="731" y="721"/>
                    <a:pt x="788" y="789"/>
                    <a:pt x="833" y="844"/>
                  </a:cubicBezTo>
                  <a:cubicBezTo>
                    <a:pt x="844" y="879"/>
                    <a:pt x="867" y="901"/>
                    <a:pt x="889" y="935"/>
                  </a:cubicBezTo>
                  <a:lnTo>
                    <a:pt x="957" y="1036"/>
                  </a:lnTo>
                  <a:cubicBezTo>
                    <a:pt x="991" y="1104"/>
                    <a:pt x="1024" y="1160"/>
                    <a:pt x="1058" y="1227"/>
                  </a:cubicBezTo>
                  <a:cubicBezTo>
                    <a:pt x="1092" y="1295"/>
                    <a:pt x="1126" y="1352"/>
                    <a:pt x="1159" y="1419"/>
                  </a:cubicBezTo>
                  <a:cubicBezTo>
                    <a:pt x="1193" y="1487"/>
                    <a:pt x="1227" y="1554"/>
                    <a:pt x="1261" y="1633"/>
                  </a:cubicBezTo>
                  <a:cubicBezTo>
                    <a:pt x="1294" y="1700"/>
                    <a:pt x="1317" y="1768"/>
                    <a:pt x="1351" y="1835"/>
                  </a:cubicBezTo>
                  <a:cubicBezTo>
                    <a:pt x="1374" y="1903"/>
                    <a:pt x="1396" y="1970"/>
                    <a:pt x="1419" y="2049"/>
                  </a:cubicBezTo>
                  <a:cubicBezTo>
                    <a:pt x="1419" y="2069"/>
                    <a:pt x="1427" y="2097"/>
                    <a:pt x="1436" y="2126"/>
                  </a:cubicBezTo>
                  <a:lnTo>
                    <a:pt x="1436" y="2126"/>
                  </a:lnTo>
                  <a:cubicBezTo>
                    <a:pt x="1435" y="2123"/>
                    <a:pt x="1433" y="2120"/>
                    <a:pt x="1429" y="2117"/>
                  </a:cubicBezTo>
                  <a:lnTo>
                    <a:pt x="1429" y="2117"/>
                  </a:lnTo>
                  <a:cubicBezTo>
                    <a:pt x="1429" y="2124"/>
                    <a:pt x="1435" y="2127"/>
                    <a:pt x="1438" y="2131"/>
                  </a:cubicBezTo>
                  <a:lnTo>
                    <a:pt x="1438" y="2131"/>
                  </a:lnTo>
                  <a:cubicBezTo>
                    <a:pt x="1438" y="2129"/>
                    <a:pt x="1437" y="2128"/>
                    <a:pt x="1436" y="2126"/>
                  </a:cubicBezTo>
                  <a:lnTo>
                    <a:pt x="1436" y="2126"/>
                  </a:lnTo>
                  <a:cubicBezTo>
                    <a:pt x="1438" y="2128"/>
                    <a:pt x="1439" y="2130"/>
                    <a:pt x="1439" y="2133"/>
                  </a:cubicBezTo>
                  <a:lnTo>
                    <a:pt x="1439" y="2133"/>
                  </a:lnTo>
                  <a:cubicBezTo>
                    <a:pt x="1439" y="2132"/>
                    <a:pt x="1439" y="2132"/>
                    <a:pt x="1438" y="2131"/>
                  </a:cubicBezTo>
                  <a:lnTo>
                    <a:pt x="1438" y="2131"/>
                  </a:lnTo>
                  <a:cubicBezTo>
                    <a:pt x="1439" y="2133"/>
                    <a:pt x="1440" y="2135"/>
                    <a:pt x="1440" y="2138"/>
                  </a:cubicBezTo>
                  <a:lnTo>
                    <a:pt x="1440" y="2138"/>
                  </a:lnTo>
                  <a:cubicBezTo>
                    <a:pt x="1441" y="2142"/>
                    <a:pt x="1441" y="2146"/>
                    <a:pt x="1441" y="2150"/>
                  </a:cubicBezTo>
                  <a:lnTo>
                    <a:pt x="1441" y="2162"/>
                  </a:lnTo>
                  <a:lnTo>
                    <a:pt x="1474" y="2263"/>
                  </a:lnTo>
                  <a:lnTo>
                    <a:pt x="1474" y="2320"/>
                  </a:lnTo>
                  <a:cubicBezTo>
                    <a:pt x="1474" y="2342"/>
                    <a:pt x="1486" y="2365"/>
                    <a:pt x="1486" y="2376"/>
                  </a:cubicBezTo>
                  <a:cubicBezTo>
                    <a:pt x="1495" y="2394"/>
                    <a:pt x="1512" y="2413"/>
                    <a:pt x="1530" y="2413"/>
                  </a:cubicBezTo>
                  <a:cubicBezTo>
                    <a:pt x="1534" y="2413"/>
                    <a:pt x="1538" y="2412"/>
                    <a:pt x="1542" y="2410"/>
                  </a:cubicBezTo>
                  <a:cubicBezTo>
                    <a:pt x="1576" y="2410"/>
                    <a:pt x="1587" y="2387"/>
                    <a:pt x="1587" y="2353"/>
                  </a:cubicBezTo>
                  <a:lnTo>
                    <a:pt x="1587" y="2297"/>
                  </a:lnTo>
                  <a:lnTo>
                    <a:pt x="1587" y="2218"/>
                  </a:lnTo>
                  <a:cubicBezTo>
                    <a:pt x="1576" y="2140"/>
                    <a:pt x="1565" y="2072"/>
                    <a:pt x="1554" y="1993"/>
                  </a:cubicBezTo>
                  <a:cubicBezTo>
                    <a:pt x="1531" y="1914"/>
                    <a:pt x="1519" y="1847"/>
                    <a:pt x="1497" y="1768"/>
                  </a:cubicBezTo>
                  <a:cubicBezTo>
                    <a:pt x="1474" y="1689"/>
                    <a:pt x="1441" y="1622"/>
                    <a:pt x="1419" y="1554"/>
                  </a:cubicBezTo>
                  <a:cubicBezTo>
                    <a:pt x="1362" y="1419"/>
                    <a:pt x="1294" y="1272"/>
                    <a:pt x="1227" y="1137"/>
                  </a:cubicBezTo>
                  <a:cubicBezTo>
                    <a:pt x="1182" y="1059"/>
                    <a:pt x="1137" y="980"/>
                    <a:pt x="1092" y="912"/>
                  </a:cubicBezTo>
                  <a:cubicBezTo>
                    <a:pt x="1058" y="844"/>
                    <a:pt x="1013" y="777"/>
                    <a:pt x="968" y="709"/>
                  </a:cubicBezTo>
                  <a:cubicBezTo>
                    <a:pt x="912" y="654"/>
                    <a:pt x="867" y="586"/>
                    <a:pt x="811" y="529"/>
                  </a:cubicBezTo>
                  <a:cubicBezTo>
                    <a:pt x="788" y="496"/>
                    <a:pt x="754" y="462"/>
                    <a:pt x="721" y="428"/>
                  </a:cubicBezTo>
                  <a:cubicBezTo>
                    <a:pt x="698" y="394"/>
                    <a:pt x="664" y="372"/>
                    <a:pt x="641" y="349"/>
                  </a:cubicBezTo>
                  <a:cubicBezTo>
                    <a:pt x="574" y="293"/>
                    <a:pt x="506" y="237"/>
                    <a:pt x="439" y="192"/>
                  </a:cubicBezTo>
                  <a:cubicBezTo>
                    <a:pt x="405" y="181"/>
                    <a:pt x="371" y="158"/>
                    <a:pt x="338" y="136"/>
                  </a:cubicBezTo>
                  <a:cubicBezTo>
                    <a:pt x="315" y="124"/>
                    <a:pt x="304" y="124"/>
                    <a:pt x="293" y="113"/>
                  </a:cubicBezTo>
                  <a:cubicBezTo>
                    <a:pt x="270" y="101"/>
                    <a:pt x="248" y="91"/>
                    <a:pt x="236" y="91"/>
                  </a:cubicBezTo>
                  <a:cubicBezTo>
                    <a:pt x="180" y="68"/>
                    <a:pt x="135" y="46"/>
                    <a:pt x="90" y="23"/>
                  </a:cubicBezTo>
                  <a:cubicBezTo>
                    <a:pt x="90" y="23"/>
                    <a:pt x="79" y="23"/>
                    <a:pt x="79" y="11"/>
                  </a:cubicBezTo>
                  <a:cubicBezTo>
                    <a:pt x="68" y="11"/>
                    <a:pt x="56" y="1"/>
                    <a:pt x="45" y="1"/>
                  </a:cubicBezTo>
                  <a:close/>
                </a:path>
              </a:pathLst>
            </a:custGeom>
            <a:solidFill>
              <a:srgbClr val="5F4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9"/>
            <p:cNvSpPr/>
            <p:nvPr/>
          </p:nvSpPr>
          <p:spPr>
            <a:xfrm>
              <a:off x="6857179" y="2624379"/>
              <a:ext cx="7254" cy="7254"/>
            </a:xfrm>
            <a:custGeom>
              <a:avLst/>
              <a:gdLst/>
              <a:ahLst/>
              <a:cxnLst/>
              <a:rect l="l" t="t" r="r" b="b"/>
              <a:pathLst>
                <a:path w="181" h="181" extrusionOk="0">
                  <a:moveTo>
                    <a:pt x="23" y="0"/>
                  </a:moveTo>
                  <a:cubicBezTo>
                    <a:pt x="12" y="0"/>
                    <a:pt x="12" y="11"/>
                    <a:pt x="12" y="11"/>
                  </a:cubicBezTo>
                  <a:cubicBezTo>
                    <a:pt x="0" y="23"/>
                    <a:pt x="0" y="33"/>
                    <a:pt x="12" y="45"/>
                  </a:cubicBezTo>
                  <a:cubicBezTo>
                    <a:pt x="45" y="68"/>
                    <a:pt x="79" y="101"/>
                    <a:pt x="102" y="135"/>
                  </a:cubicBezTo>
                  <a:lnTo>
                    <a:pt x="135" y="169"/>
                  </a:lnTo>
                  <a:cubicBezTo>
                    <a:pt x="147" y="169"/>
                    <a:pt x="147" y="180"/>
                    <a:pt x="158" y="180"/>
                  </a:cubicBezTo>
                  <a:cubicBezTo>
                    <a:pt x="158" y="180"/>
                    <a:pt x="169" y="180"/>
                    <a:pt x="169" y="169"/>
                  </a:cubicBezTo>
                  <a:cubicBezTo>
                    <a:pt x="180" y="169"/>
                    <a:pt x="180" y="169"/>
                    <a:pt x="180" y="158"/>
                  </a:cubicBezTo>
                  <a:lnTo>
                    <a:pt x="180" y="146"/>
                  </a:lnTo>
                  <a:lnTo>
                    <a:pt x="113" y="78"/>
                  </a:lnTo>
                  <a:cubicBezTo>
                    <a:pt x="90" y="56"/>
                    <a:pt x="57" y="33"/>
                    <a:pt x="34" y="11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5F4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29"/>
            <p:cNvSpPr/>
            <p:nvPr/>
          </p:nvSpPr>
          <p:spPr>
            <a:xfrm>
              <a:off x="6821994" y="2539060"/>
              <a:ext cx="59151" cy="93455"/>
            </a:xfrm>
            <a:custGeom>
              <a:avLst/>
              <a:gdLst/>
              <a:ahLst/>
              <a:cxnLst/>
              <a:rect l="l" t="t" r="r" b="b"/>
              <a:pathLst>
                <a:path w="1476" h="2332" extrusionOk="0">
                  <a:moveTo>
                    <a:pt x="34" y="1"/>
                  </a:moveTo>
                  <a:cubicBezTo>
                    <a:pt x="23" y="1"/>
                    <a:pt x="12" y="13"/>
                    <a:pt x="12" y="13"/>
                  </a:cubicBezTo>
                  <a:cubicBezTo>
                    <a:pt x="0" y="23"/>
                    <a:pt x="0" y="46"/>
                    <a:pt x="12" y="58"/>
                  </a:cubicBezTo>
                  <a:cubicBezTo>
                    <a:pt x="34" y="80"/>
                    <a:pt x="57" y="103"/>
                    <a:pt x="90" y="114"/>
                  </a:cubicBezTo>
                  <a:cubicBezTo>
                    <a:pt x="113" y="136"/>
                    <a:pt x="124" y="159"/>
                    <a:pt x="147" y="181"/>
                  </a:cubicBezTo>
                  <a:lnTo>
                    <a:pt x="270" y="305"/>
                  </a:lnTo>
                  <a:cubicBezTo>
                    <a:pt x="304" y="339"/>
                    <a:pt x="327" y="373"/>
                    <a:pt x="349" y="406"/>
                  </a:cubicBezTo>
                  <a:lnTo>
                    <a:pt x="417" y="508"/>
                  </a:lnTo>
                  <a:cubicBezTo>
                    <a:pt x="440" y="541"/>
                    <a:pt x="462" y="576"/>
                    <a:pt x="495" y="598"/>
                  </a:cubicBezTo>
                  <a:lnTo>
                    <a:pt x="563" y="699"/>
                  </a:lnTo>
                  <a:cubicBezTo>
                    <a:pt x="642" y="834"/>
                    <a:pt x="732" y="969"/>
                    <a:pt x="822" y="1093"/>
                  </a:cubicBezTo>
                  <a:cubicBezTo>
                    <a:pt x="856" y="1149"/>
                    <a:pt x="901" y="1206"/>
                    <a:pt x="935" y="1262"/>
                  </a:cubicBezTo>
                  <a:cubicBezTo>
                    <a:pt x="968" y="1319"/>
                    <a:pt x="1002" y="1364"/>
                    <a:pt x="1025" y="1419"/>
                  </a:cubicBezTo>
                  <a:cubicBezTo>
                    <a:pt x="1058" y="1487"/>
                    <a:pt x="1092" y="1555"/>
                    <a:pt x="1115" y="1634"/>
                  </a:cubicBezTo>
                  <a:cubicBezTo>
                    <a:pt x="1137" y="1701"/>
                    <a:pt x="1160" y="1780"/>
                    <a:pt x="1183" y="1847"/>
                  </a:cubicBezTo>
                  <a:cubicBezTo>
                    <a:pt x="1193" y="1892"/>
                    <a:pt x="1205" y="1926"/>
                    <a:pt x="1216" y="1971"/>
                  </a:cubicBezTo>
                  <a:cubicBezTo>
                    <a:pt x="1228" y="2005"/>
                    <a:pt x="1238" y="2039"/>
                    <a:pt x="1250" y="2084"/>
                  </a:cubicBezTo>
                  <a:cubicBezTo>
                    <a:pt x="1283" y="2140"/>
                    <a:pt x="1306" y="2207"/>
                    <a:pt x="1328" y="2275"/>
                  </a:cubicBezTo>
                  <a:cubicBezTo>
                    <a:pt x="1340" y="2287"/>
                    <a:pt x="1351" y="2309"/>
                    <a:pt x="1363" y="2320"/>
                  </a:cubicBezTo>
                  <a:cubicBezTo>
                    <a:pt x="1373" y="2320"/>
                    <a:pt x="1385" y="2332"/>
                    <a:pt x="1396" y="2332"/>
                  </a:cubicBezTo>
                  <a:cubicBezTo>
                    <a:pt x="1408" y="2332"/>
                    <a:pt x="1430" y="2332"/>
                    <a:pt x="1441" y="2320"/>
                  </a:cubicBezTo>
                  <a:cubicBezTo>
                    <a:pt x="1464" y="2309"/>
                    <a:pt x="1464" y="2298"/>
                    <a:pt x="1475" y="2275"/>
                  </a:cubicBezTo>
                  <a:lnTo>
                    <a:pt x="1475" y="2264"/>
                  </a:lnTo>
                  <a:cubicBezTo>
                    <a:pt x="1475" y="2252"/>
                    <a:pt x="1464" y="2230"/>
                    <a:pt x="1464" y="2219"/>
                  </a:cubicBezTo>
                  <a:cubicBezTo>
                    <a:pt x="1464" y="2197"/>
                    <a:pt x="1453" y="2185"/>
                    <a:pt x="1453" y="2162"/>
                  </a:cubicBezTo>
                  <a:cubicBezTo>
                    <a:pt x="1441" y="2129"/>
                    <a:pt x="1430" y="2084"/>
                    <a:pt x="1418" y="2050"/>
                  </a:cubicBezTo>
                  <a:cubicBezTo>
                    <a:pt x="1408" y="2017"/>
                    <a:pt x="1396" y="1982"/>
                    <a:pt x="1385" y="1937"/>
                  </a:cubicBezTo>
                  <a:cubicBezTo>
                    <a:pt x="1373" y="1904"/>
                    <a:pt x="1363" y="1859"/>
                    <a:pt x="1351" y="1825"/>
                  </a:cubicBezTo>
                  <a:cubicBezTo>
                    <a:pt x="1328" y="1746"/>
                    <a:pt x="1306" y="1679"/>
                    <a:pt x="1283" y="1600"/>
                  </a:cubicBezTo>
                  <a:cubicBezTo>
                    <a:pt x="1273" y="1566"/>
                    <a:pt x="1250" y="1532"/>
                    <a:pt x="1238" y="1499"/>
                  </a:cubicBezTo>
                  <a:cubicBezTo>
                    <a:pt x="1228" y="1464"/>
                    <a:pt x="1205" y="1419"/>
                    <a:pt x="1193" y="1386"/>
                  </a:cubicBezTo>
                  <a:cubicBezTo>
                    <a:pt x="1160" y="1307"/>
                    <a:pt x="1115" y="1239"/>
                    <a:pt x="1070" y="1172"/>
                  </a:cubicBezTo>
                  <a:lnTo>
                    <a:pt x="935" y="969"/>
                  </a:lnTo>
                  <a:cubicBezTo>
                    <a:pt x="890" y="913"/>
                    <a:pt x="833" y="846"/>
                    <a:pt x="788" y="778"/>
                  </a:cubicBezTo>
                  <a:lnTo>
                    <a:pt x="721" y="676"/>
                  </a:lnTo>
                  <a:cubicBezTo>
                    <a:pt x="698" y="654"/>
                    <a:pt x="675" y="621"/>
                    <a:pt x="653" y="586"/>
                  </a:cubicBezTo>
                  <a:cubicBezTo>
                    <a:pt x="622" y="545"/>
                    <a:pt x="582" y="513"/>
                    <a:pt x="540" y="474"/>
                  </a:cubicBezTo>
                  <a:lnTo>
                    <a:pt x="540" y="474"/>
                  </a:lnTo>
                  <a:cubicBezTo>
                    <a:pt x="540" y="474"/>
                    <a:pt x="540" y="474"/>
                    <a:pt x="540" y="474"/>
                  </a:cubicBezTo>
                  <a:cubicBezTo>
                    <a:pt x="540" y="474"/>
                    <a:pt x="540" y="473"/>
                    <a:pt x="540" y="473"/>
                  </a:cubicBezTo>
                  <a:lnTo>
                    <a:pt x="540" y="473"/>
                  </a:lnTo>
                  <a:cubicBezTo>
                    <a:pt x="540" y="473"/>
                    <a:pt x="540" y="473"/>
                    <a:pt x="540" y="474"/>
                  </a:cubicBezTo>
                  <a:lnTo>
                    <a:pt x="540" y="474"/>
                  </a:lnTo>
                  <a:cubicBezTo>
                    <a:pt x="540" y="467"/>
                    <a:pt x="536" y="464"/>
                    <a:pt x="533" y="463"/>
                  </a:cubicBezTo>
                  <a:lnTo>
                    <a:pt x="533" y="463"/>
                  </a:lnTo>
                  <a:cubicBezTo>
                    <a:pt x="535" y="467"/>
                    <a:pt x="537" y="470"/>
                    <a:pt x="540" y="473"/>
                  </a:cubicBezTo>
                  <a:lnTo>
                    <a:pt x="540" y="473"/>
                  </a:lnTo>
                  <a:cubicBezTo>
                    <a:pt x="536" y="470"/>
                    <a:pt x="533" y="466"/>
                    <a:pt x="530" y="463"/>
                  </a:cubicBezTo>
                  <a:lnTo>
                    <a:pt x="530" y="463"/>
                  </a:lnTo>
                  <a:cubicBezTo>
                    <a:pt x="530" y="463"/>
                    <a:pt x="531" y="463"/>
                    <a:pt x="533" y="463"/>
                  </a:cubicBezTo>
                  <a:lnTo>
                    <a:pt x="533" y="463"/>
                  </a:lnTo>
                  <a:cubicBezTo>
                    <a:pt x="500" y="422"/>
                    <a:pt x="459" y="381"/>
                    <a:pt x="428" y="350"/>
                  </a:cubicBezTo>
                  <a:cubicBezTo>
                    <a:pt x="394" y="305"/>
                    <a:pt x="349" y="260"/>
                    <a:pt x="304" y="226"/>
                  </a:cubicBezTo>
                  <a:cubicBezTo>
                    <a:pt x="259" y="193"/>
                    <a:pt x="214" y="159"/>
                    <a:pt x="169" y="114"/>
                  </a:cubicBezTo>
                  <a:cubicBezTo>
                    <a:pt x="135" y="80"/>
                    <a:pt x="90" y="46"/>
                    <a:pt x="45" y="13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rgbClr val="5F4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29"/>
            <p:cNvSpPr/>
            <p:nvPr/>
          </p:nvSpPr>
          <p:spPr>
            <a:xfrm>
              <a:off x="6869362" y="2463759"/>
              <a:ext cx="17192" cy="168756"/>
            </a:xfrm>
            <a:custGeom>
              <a:avLst/>
              <a:gdLst/>
              <a:ahLst/>
              <a:cxnLst/>
              <a:rect l="l" t="t" r="r" b="b"/>
              <a:pathLst>
                <a:path w="429" h="4211" extrusionOk="0">
                  <a:moveTo>
                    <a:pt x="383" y="0"/>
                  </a:moveTo>
                  <a:cubicBezTo>
                    <a:pt x="372" y="0"/>
                    <a:pt x="361" y="0"/>
                    <a:pt x="349" y="23"/>
                  </a:cubicBezTo>
                  <a:cubicBezTo>
                    <a:pt x="316" y="90"/>
                    <a:pt x="282" y="169"/>
                    <a:pt x="248" y="248"/>
                  </a:cubicBezTo>
                  <a:cubicBezTo>
                    <a:pt x="214" y="316"/>
                    <a:pt x="191" y="394"/>
                    <a:pt x="158" y="473"/>
                  </a:cubicBezTo>
                  <a:lnTo>
                    <a:pt x="91" y="709"/>
                  </a:lnTo>
                  <a:cubicBezTo>
                    <a:pt x="79" y="788"/>
                    <a:pt x="56" y="856"/>
                    <a:pt x="46" y="934"/>
                  </a:cubicBezTo>
                  <a:cubicBezTo>
                    <a:pt x="23" y="1024"/>
                    <a:pt x="23" y="1104"/>
                    <a:pt x="11" y="1194"/>
                  </a:cubicBezTo>
                  <a:cubicBezTo>
                    <a:pt x="1" y="1284"/>
                    <a:pt x="1" y="1362"/>
                    <a:pt x="1" y="1452"/>
                  </a:cubicBezTo>
                  <a:cubicBezTo>
                    <a:pt x="1" y="1621"/>
                    <a:pt x="1" y="1790"/>
                    <a:pt x="11" y="1959"/>
                  </a:cubicBezTo>
                  <a:cubicBezTo>
                    <a:pt x="11" y="2038"/>
                    <a:pt x="23" y="2117"/>
                    <a:pt x="23" y="2195"/>
                  </a:cubicBezTo>
                  <a:cubicBezTo>
                    <a:pt x="34" y="2274"/>
                    <a:pt x="34" y="2364"/>
                    <a:pt x="46" y="2443"/>
                  </a:cubicBezTo>
                  <a:cubicBezTo>
                    <a:pt x="46" y="2522"/>
                    <a:pt x="56" y="2600"/>
                    <a:pt x="68" y="2691"/>
                  </a:cubicBezTo>
                  <a:cubicBezTo>
                    <a:pt x="68" y="2725"/>
                    <a:pt x="68" y="2770"/>
                    <a:pt x="79" y="2815"/>
                  </a:cubicBezTo>
                  <a:cubicBezTo>
                    <a:pt x="79" y="2848"/>
                    <a:pt x="91" y="2893"/>
                    <a:pt x="91" y="2938"/>
                  </a:cubicBezTo>
                  <a:lnTo>
                    <a:pt x="124" y="3175"/>
                  </a:lnTo>
                  <a:cubicBezTo>
                    <a:pt x="124" y="3265"/>
                    <a:pt x="136" y="3343"/>
                    <a:pt x="146" y="3423"/>
                  </a:cubicBezTo>
                  <a:cubicBezTo>
                    <a:pt x="158" y="3513"/>
                    <a:pt x="169" y="3591"/>
                    <a:pt x="181" y="3670"/>
                  </a:cubicBezTo>
                  <a:cubicBezTo>
                    <a:pt x="191" y="3704"/>
                    <a:pt x="191" y="3749"/>
                    <a:pt x="203" y="3783"/>
                  </a:cubicBezTo>
                  <a:cubicBezTo>
                    <a:pt x="203" y="3828"/>
                    <a:pt x="203" y="3861"/>
                    <a:pt x="214" y="3906"/>
                  </a:cubicBezTo>
                  <a:cubicBezTo>
                    <a:pt x="214" y="3929"/>
                    <a:pt x="226" y="3963"/>
                    <a:pt x="226" y="3996"/>
                  </a:cubicBezTo>
                  <a:cubicBezTo>
                    <a:pt x="236" y="4019"/>
                    <a:pt x="236" y="4053"/>
                    <a:pt x="248" y="4086"/>
                  </a:cubicBezTo>
                  <a:cubicBezTo>
                    <a:pt x="259" y="4098"/>
                    <a:pt x="259" y="4109"/>
                    <a:pt x="259" y="4121"/>
                  </a:cubicBezTo>
                  <a:lnTo>
                    <a:pt x="259" y="4143"/>
                  </a:lnTo>
                  <a:cubicBezTo>
                    <a:pt x="248" y="4177"/>
                    <a:pt x="271" y="4211"/>
                    <a:pt x="316" y="4211"/>
                  </a:cubicBezTo>
                  <a:lnTo>
                    <a:pt x="361" y="4211"/>
                  </a:lnTo>
                  <a:cubicBezTo>
                    <a:pt x="394" y="4211"/>
                    <a:pt x="417" y="4177"/>
                    <a:pt x="417" y="4143"/>
                  </a:cubicBezTo>
                  <a:cubicBezTo>
                    <a:pt x="428" y="4121"/>
                    <a:pt x="417" y="4109"/>
                    <a:pt x="417" y="4086"/>
                  </a:cubicBezTo>
                  <a:cubicBezTo>
                    <a:pt x="417" y="4086"/>
                    <a:pt x="417" y="4076"/>
                    <a:pt x="406" y="4076"/>
                  </a:cubicBezTo>
                  <a:cubicBezTo>
                    <a:pt x="406" y="4031"/>
                    <a:pt x="394" y="3986"/>
                    <a:pt x="394" y="3941"/>
                  </a:cubicBezTo>
                  <a:cubicBezTo>
                    <a:pt x="383" y="3873"/>
                    <a:pt x="383" y="3794"/>
                    <a:pt x="372" y="3726"/>
                  </a:cubicBezTo>
                  <a:cubicBezTo>
                    <a:pt x="349" y="3558"/>
                    <a:pt x="327" y="3400"/>
                    <a:pt x="304" y="3243"/>
                  </a:cubicBezTo>
                  <a:cubicBezTo>
                    <a:pt x="293" y="3153"/>
                    <a:pt x="293" y="3073"/>
                    <a:pt x="282" y="2995"/>
                  </a:cubicBezTo>
                  <a:cubicBezTo>
                    <a:pt x="271" y="2916"/>
                    <a:pt x="259" y="2826"/>
                    <a:pt x="248" y="2747"/>
                  </a:cubicBezTo>
                  <a:cubicBezTo>
                    <a:pt x="236" y="2668"/>
                    <a:pt x="236" y="2590"/>
                    <a:pt x="226" y="2500"/>
                  </a:cubicBezTo>
                  <a:cubicBezTo>
                    <a:pt x="214" y="2420"/>
                    <a:pt x="214" y="2342"/>
                    <a:pt x="214" y="2252"/>
                  </a:cubicBezTo>
                  <a:cubicBezTo>
                    <a:pt x="203" y="2094"/>
                    <a:pt x="191" y="1925"/>
                    <a:pt x="181" y="1767"/>
                  </a:cubicBezTo>
                  <a:cubicBezTo>
                    <a:pt x="181" y="1677"/>
                    <a:pt x="169" y="1599"/>
                    <a:pt x="169" y="1509"/>
                  </a:cubicBezTo>
                  <a:cubicBezTo>
                    <a:pt x="169" y="1464"/>
                    <a:pt x="158" y="1430"/>
                    <a:pt x="158" y="1385"/>
                  </a:cubicBezTo>
                  <a:lnTo>
                    <a:pt x="158" y="1261"/>
                  </a:lnTo>
                  <a:lnTo>
                    <a:pt x="158" y="1104"/>
                  </a:lnTo>
                  <a:cubicBezTo>
                    <a:pt x="158" y="979"/>
                    <a:pt x="181" y="867"/>
                    <a:pt x="203" y="743"/>
                  </a:cubicBezTo>
                  <a:cubicBezTo>
                    <a:pt x="226" y="619"/>
                    <a:pt x="248" y="507"/>
                    <a:pt x="282" y="383"/>
                  </a:cubicBezTo>
                  <a:lnTo>
                    <a:pt x="293" y="371"/>
                  </a:lnTo>
                  <a:lnTo>
                    <a:pt x="293" y="383"/>
                  </a:lnTo>
                  <a:cubicBezTo>
                    <a:pt x="327" y="271"/>
                    <a:pt x="372" y="158"/>
                    <a:pt x="417" y="45"/>
                  </a:cubicBezTo>
                  <a:cubicBezTo>
                    <a:pt x="417" y="34"/>
                    <a:pt x="417" y="11"/>
                    <a:pt x="394" y="0"/>
                  </a:cubicBezTo>
                  <a:close/>
                </a:path>
              </a:pathLst>
            </a:custGeom>
            <a:solidFill>
              <a:srgbClr val="5F4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29"/>
            <p:cNvSpPr/>
            <p:nvPr/>
          </p:nvSpPr>
          <p:spPr>
            <a:xfrm>
              <a:off x="6859864" y="2464200"/>
              <a:ext cx="25768" cy="108323"/>
            </a:xfrm>
            <a:custGeom>
              <a:avLst/>
              <a:gdLst/>
              <a:ahLst/>
              <a:cxnLst/>
              <a:rect l="l" t="t" r="r" b="b"/>
              <a:pathLst>
                <a:path w="643" h="2703" extrusionOk="0">
                  <a:moveTo>
                    <a:pt x="553" y="0"/>
                  </a:moveTo>
                  <a:cubicBezTo>
                    <a:pt x="496" y="23"/>
                    <a:pt x="440" y="68"/>
                    <a:pt x="373" y="102"/>
                  </a:cubicBezTo>
                  <a:cubicBezTo>
                    <a:pt x="350" y="113"/>
                    <a:pt x="316" y="135"/>
                    <a:pt x="293" y="158"/>
                  </a:cubicBezTo>
                  <a:cubicBezTo>
                    <a:pt x="260" y="180"/>
                    <a:pt x="226" y="215"/>
                    <a:pt x="203" y="248"/>
                  </a:cubicBezTo>
                  <a:cubicBezTo>
                    <a:pt x="170" y="282"/>
                    <a:pt x="147" y="315"/>
                    <a:pt x="125" y="360"/>
                  </a:cubicBezTo>
                  <a:cubicBezTo>
                    <a:pt x="102" y="395"/>
                    <a:pt x="91" y="428"/>
                    <a:pt x="68" y="462"/>
                  </a:cubicBezTo>
                  <a:cubicBezTo>
                    <a:pt x="35" y="552"/>
                    <a:pt x="12" y="631"/>
                    <a:pt x="12" y="721"/>
                  </a:cubicBezTo>
                  <a:cubicBezTo>
                    <a:pt x="1" y="766"/>
                    <a:pt x="1" y="811"/>
                    <a:pt x="1" y="856"/>
                  </a:cubicBezTo>
                  <a:lnTo>
                    <a:pt x="1" y="1003"/>
                  </a:lnTo>
                  <a:cubicBezTo>
                    <a:pt x="1" y="1081"/>
                    <a:pt x="12" y="1160"/>
                    <a:pt x="23" y="1250"/>
                  </a:cubicBezTo>
                  <a:cubicBezTo>
                    <a:pt x="23" y="1329"/>
                    <a:pt x="35" y="1419"/>
                    <a:pt x="46" y="1498"/>
                  </a:cubicBezTo>
                  <a:lnTo>
                    <a:pt x="80" y="1734"/>
                  </a:lnTo>
                  <a:cubicBezTo>
                    <a:pt x="102" y="1813"/>
                    <a:pt x="113" y="1903"/>
                    <a:pt x="136" y="1982"/>
                  </a:cubicBezTo>
                  <a:cubicBezTo>
                    <a:pt x="158" y="2094"/>
                    <a:pt x="181" y="2218"/>
                    <a:pt x="203" y="2331"/>
                  </a:cubicBezTo>
                  <a:cubicBezTo>
                    <a:pt x="215" y="2399"/>
                    <a:pt x="226" y="2466"/>
                    <a:pt x="248" y="2522"/>
                  </a:cubicBezTo>
                  <a:cubicBezTo>
                    <a:pt x="260" y="2556"/>
                    <a:pt x="271" y="2589"/>
                    <a:pt x="271" y="2612"/>
                  </a:cubicBezTo>
                  <a:cubicBezTo>
                    <a:pt x="283" y="2634"/>
                    <a:pt x="283" y="2669"/>
                    <a:pt x="305" y="2680"/>
                  </a:cubicBezTo>
                  <a:cubicBezTo>
                    <a:pt x="305" y="2691"/>
                    <a:pt x="316" y="2702"/>
                    <a:pt x="328" y="2702"/>
                  </a:cubicBezTo>
                  <a:cubicBezTo>
                    <a:pt x="350" y="2702"/>
                    <a:pt x="361" y="2702"/>
                    <a:pt x="383" y="2691"/>
                  </a:cubicBezTo>
                  <a:cubicBezTo>
                    <a:pt x="395" y="2680"/>
                    <a:pt x="395" y="2657"/>
                    <a:pt x="395" y="2634"/>
                  </a:cubicBezTo>
                  <a:cubicBezTo>
                    <a:pt x="406" y="2612"/>
                    <a:pt x="406" y="2589"/>
                    <a:pt x="406" y="2567"/>
                  </a:cubicBezTo>
                  <a:cubicBezTo>
                    <a:pt x="406" y="2522"/>
                    <a:pt x="395" y="2477"/>
                    <a:pt x="383" y="2444"/>
                  </a:cubicBezTo>
                  <a:cubicBezTo>
                    <a:pt x="373" y="2353"/>
                    <a:pt x="361" y="2274"/>
                    <a:pt x="350" y="2184"/>
                  </a:cubicBezTo>
                  <a:lnTo>
                    <a:pt x="316" y="1948"/>
                  </a:lnTo>
                  <a:cubicBezTo>
                    <a:pt x="305" y="1869"/>
                    <a:pt x="293" y="1779"/>
                    <a:pt x="283" y="1701"/>
                  </a:cubicBezTo>
                  <a:lnTo>
                    <a:pt x="248" y="1464"/>
                  </a:lnTo>
                  <a:lnTo>
                    <a:pt x="248" y="1430"/>
                  </a:lnTo>
                  <a:cubicBezTo>
                    <a:pt x="271" y="1430"/>
                    <a:pt x="293" y="1408"/>
                    <a:pt x="293" y="1385"/>
                  </a:cubicBezTo>
                  <a:cubicBezTo>
                    <a:pt x="293" y="1340"/>
                    <a:pt x="305" y="1284"/>
                    <a:pt x="305" y="1239"/>
                  </a:cubicBezTo>
                  <a:cubicBezTo>
                    <a:pt x="316" y="1228"/>
                    <a:pt x="316" y="1205"/>
                    <a:pt x="316" y="1183"/>
                  </a:cubicBezTo>
                  <a:cubicBezTo>
                    <a:pt x="328" y="1171"/>
                    <a:pt x="328" y="1148"/>
                    <a:pt x="328" y="1126"/>
                  </a:cubicBezTo>
                  <a:cubicBezTo>
                    <a:pt x="338" y="1103"/>
                    <a:pt x="338" y="1081"/>
                    <a:pt x="338" y="1048"/>
                  </a:cubicBezTo>
                  <a:cubicBezTo>
                    <a:pt x="350" y="1003"/>
                    <a:pt x="361" y="946"/>
                    <a:pt x="373" y="890"/>
                  </a:cubicBezTo>
                  <a:cubicBezTo>
                    <a:pt x="373" y="833"/>
                    <a:pt x="383" y="788"/>
                    <a:pt x="395" y="732"/>
                  </a:cubicBezTo>
                  <a:cubicBezTo>
                    <a:pt x="395" y="698"/>
                    <a:pt x="406" y="653"/>
                    <a:pt x="406" y="608"/>
                  </a:cubicBezTo>
                  <a:cubicBezTo>
                    <a:pt x="418" y="563"/>
                    <a:pt x="428" y="530"/>
                    <a:pt x="440" y="485"/>
                  </a:cubicBezTo>
                  <a:cubicBezTo>
                    <a:pt x="451" y="428"/>
                    <a:pt x="473" y="372"/>
                    <a:pt x="496" y="315"/>
                  </a:cubicBezTo>
                  <a:cubicBezTo>
                    <a:pt x="496" y="293"/>
                    <a:pt x="508" y="270"/>
                    <a:pt x="519" y="237"/>
                  </a:cubicBezTo>
                  <a:cubicBezTo>
                    <a:pt x="530" y="225"/>
                    <a:pt x="530" y="215"/>
                    <a:pt x="530" y="203"/>
                  </a:cubicBezTo>
                  <a:lnTo>
                    <a:pt x="530" y="192"/>
                  </a:lnTo>
                  <a:cubicBezTo>
                    <a:pt x="541" y="169"/>
                    <a:pt x="553" y="158"/>
                    <a:pt x="553" y="135"/>
                  </a:cubicBezTo>
                  <a:lnTo>
                    <a:pt x="564" y="124"/>
                  </a:lnTo>
                  <a:cubicBezTo>
                    <a:pt x="575" y="124"/>
                    <a:pt x="586" y="113"/>
                    <a:pt x="598" y="113"/>
                  </a:cubicBezTo>
                  <a:cubicBezTo>
                    <a:pt x="631" y="102"/>
                    <a:pt x="643" y="68"/>
                    <a:pt x="631" y="34"/>
                  </a:cubicBezTo>
                  <a:cubicBezTo>
                    <a:pt x="620" y="12"/>
                    <a:pt x="598" y="0"/>
                    <a:pt x="575" y="0"/>
                  </a:cubicBezTo>
                  <a:close/>
                </a:path>
              </a:pathLst>
            </a:custGeom>
            <a:solidFill>
              <a:srgbClr val="5F4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9"/>
            <p:cNvSpPr/>
            <p:nvPr/>
          </p:nvSpPr>
          <p:spPr>
            <a:xfrm>
              <a:off x="6883789" y="2461956"/>
              <a:ext cx="11782" cy="170118"/>
            </a:xfrm>
            <a:custGeom>
              <a:avLst/>
              <a:gdLst/>
              <a:ahLst/>
              <a:cxnLst/>
              <a:rect l="l" t="t" r="r" b="b"/>
              <a:pathLst>
                <a:path w="294" h="4245" extrusionOk="0">
                  <a:moveTo>
                    <a:pt x="248" y="0"/>
                  </a:moveTo>
                  <a:cubicBezTo>
                    <a:pt x="237" y="0"/>
                    <a:pt x="226" y="11"/>
                    <a:pt x="214" y="34"/>
                  </a:cubicBezTo>
                  <a:cubicBezTo>
                    <a:pt x="214" y="79"/>
                    <a:pt x="203" y="113"/>
                    <a:pt x="192" y="158"/>
                  </a:cubicBezTo>
                  <a:cubicBezTo>
                    <a:pt x="181" y="191"/>
                    <a:pt x="169" y="236"/>
                    <a:pt x="169" y="271"/>
                  </a:cubicBezTo>
                  <a:cubicBezTo>
                    <a:pt x="158" y="316"/>
                    <a:pt x="147" y="349"/>
                    <a:pt x="147" y="394"/>
                  </a:cubicBezTo>
                  <a:cubicBezTo>
                    <a:pt x="136" y="439"/>
                    <a:pt x="136" y="473"/>
                    <a:pt x="124" y="518"/>
                  </a:cubicBezTo>
                  <a:cubicBezTo>
                    <a:pt x="113" y="597"/>
                    <a:pt x="102" y="687"/>
                    <a:pt x="91" y="766"/>
                  </a:cubicBezTo>
                  <a:lnTo>
                    <a:pt x="57" y="1002"/>
                  </a:lnTo>
                  <a:cubicBezTo>
                    <a:pt x="46" y="1081"/>
                    <a:pt x="34" y="1171"/>
                    <a:pt x="34" y="1249"/>
                  </a:cubicBezTo>
                  <a:cubicBezTo>
                    <a:pt x="23" y="1329"/>
                    <a:pt x="23" y="1419"/>
                    <a:pt x="12" y="1497"/>
                  </a:cubicBezTo>
                  <a:cubicBezTo>
                    <a:pt x="12" y="1587"/>
                    <a:pt x="1" y="1677"/>
                    <a:pt x="1" y="1757"/>
                  </a:cubicBezTo>
                  <a:lnTo>
                    <a:pt x="1" y="2004"/>
                  </a:lnTo>
                  <a:lnTo>
                    <a:pt x="1" y="2263"/>
                  </a:lnTo>
                  <a:lnTo>
                    <a:pt x="1" y="2522"/>
                  </a:lnTo>
                  <a:lnTo>
                    <a:pt x="1" y="2770"/>
                  </a:lnTo>
                  <a:cubicBezTo>
                    <a:pt x="1" y="2860"/>
                    <a:pt x="12" y="2938"/>
                    <a:pt x="12" y="3017"/>
                  </a:cubicBezTo>
                  <a:cubicBezTo>
                    <a:pt x="12" y="3107"/>
                    <a:pt x="23" y="3186"/>
                    <a:pt x="23" y="3265"/>
                  </a:cubicBezTo>
                  <a:cubicBezTo>
                    <a:pt x="34" y="3343"/>
                    <a:pt x="34" y="3433"/>
                    <a:pt x="46" y="3513"/>
                  </a:cubicBezTo>
                  <a:cubicBezTo>
                    <a:pt x="46" y="3591"/>
                    <a:pt x="57" y="3670"/>
                    <a:pt x="68" y="3749"/>
                  </a:cubicBezTo>
                  <a:cubicBezTo>
                    <a:pt x="79" y="3828"/>
                    <a:pt x="79" y="3906"/>
                    <a:pt x="91" y="3996"/>
                  </a:cubicBezTo>
                  <a:cubicBezTo>
                    <a:pt x="102" y="4031"/>
                    <a:pt x="102" y="4076"/>
                    <a:pt x="113" y="4121"/>
                  </a:cubicBezTo>
                  <a:cubicBezTo>
                    <a:pt x="113" y="4154"/>
                    <a:pt x="124" y="4188"/>
                    <a:pt x="136" y="4222"/>
                  </a:cubicBezTo>
                  <a:cubicBezTo>
                    <a:pt x="136" y="4233"/>
                    <a:pt x="158" y="4244"/>
                    <a:pt x="169" y="4244"/>
                  </a:cubicBezTo>
                  <a:cubicBezTo>
                    <a:pt x="192" y="4244"/>
                    <a:pt x="214" y="4222"/>
                    <a:pt x="214" y="4199"/>
                  </a:cubicBezTo>
                  <a:cubicBezTo>
                    <a:pt x="203" y="4176"/>
                    <a:pt x="203" y="4154"/>
                    <a:pt x="203" y="4131"/>
                  </a:cubicBezTo>
                  <a:cubicBezTo>
                    <a:pt x="192" y="4086"/>
                    <a:pt x="192" y="4053"/>
                    <a:pt x="192" y="4008"/>
                  </a:cubicBezTo>
                  <a:cubicBezTo>
                    <a:pt x="181" y="3929"/>
                    <a:pt x="169" y="3850"/>
                    <a:pt x="169" y="3760"/>
                  </a:cubicBezTo>
                  <a:cubicBezTo>
                    <a:pt x="158" y="3681"/>
                    <a:pt x="158" y="3603"/>
                    <a:pt x="147" y="3524"/>
                  </a:cubicBezTo>
                  <a:cubicBezTo>
                    <a:pt x="147" y="3445"/>
                    <a:pt x="136" y="3366"/>
                    <a:pt x="136" y="3276"/>
                  </a:cubicBezTo>
                  <a:cubicBezTo>
                    <a:pt x="124" y="3198"/>
                    <a:pt x="124" y="3118"/>
                    <a:pt x="113" y="3040"/>
                  </a:cubicBezTo>
                  <a:cubicBezTo>
                    <a:pt x="113" y="2950"/>
                    <a:pt x="113" y="2871"/>
                    <a:pt x="102" y="2792"/>
                  </a:cubicBezTo>
                  <a:lnTo>
                    <a:pt x="102" y="2668"/>
                  </a:lnTo>
                  <a:lnTo>
                    <a:pt x="102" y="2545"/>
                  </a:lnTo>
                  <a:lnTo>
                    <a:pt x="102" y="2285"/>
                  </a:lnTo>
                  <a:lnTo>
                    <a:pt x="102" y="2139"/>
                  </a:lnTo>
                  <a:lnTo>
                    <a:pt x="102" y="1992"/>
                  </a:lnTo>
                  <a:cubicBezTo>
                    <a:pt x="102" y="1892"/>
                    <a:pt x="102" y="1802"/>
                    <a:pt x="113" y="1712"/>
                  </a:cubicBezTo>
                  <a:cubicBezTo>
                    <a:pt x="113" y="1621"/>
                    <a:pt x="113" y="1542"/>
                    <a:pt x="124" y="1452"/>
                  </a:cubicBezTo>
                  <a:cubicBezTo>
                    <a:pt x="124" y="1374"/>
                    <a:pt x="124" y="1295"/>
                    <a:pt x="136" y="1216"/>
                  </a:cubicBezTo>
                  <a:cubicBezTo>
                    <a:pt x="136" y="1126"/>
                    <a:pt x="147" y="1047"/>
                    <a:pt x="158" y="957"/>
                  </a:cubicBezTo>
                  <a:lnTo>
                    <a:pt x="192" y="721"/>
                  </a:lnTo>
                  <a:cubicBezTo>
                    <a:pt x="192" y="664"/>
                    <a:pt x="203" y="608"/>
                    <a:pt x="214" y="552"/>
                  </a:cubicBezTo>
                  <a:cubicBezTo>
                    <a:pt x="214" y="496"/>
                    <a:pt x="226" y="439"/>
                    <a:pt x="226" y="371"/>
                  </a:cubicBezTo>
                  <a:cubicBezTo>
                    <a:pt x="237" y="316"/>
                    <a:pt x="248" y="271"/>
                    <a:pt x="248" y="214"/>
                  </a:cubicBezTo>
                  <a:cubicBezTo>
                    <a:pt x="259" y="158"/>
                    <a:pt x="282" y="101"/>
                    <a:pt x="293" y="45"/>
                  </a:cubicBezTo>
                  <a:cubicBezTo>
                    <a:pt x="293" y="23"/>
                    <a:pt x="282" y="11"/>
                    <a:pt x="259" y="0"/>
                  </a:cubicBezTo>
                  <a:close/>
                </a:path>
              </a:pathLst>
            </a:custGeom>
            <a:solidFill>
              <a:srgbClr val="5F4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9"/>
            <p:cNvSpPr/>
            <p:nvPr/>
          </p:nvSpPr>
          <p:spPr>
            <a:xfrm>
              <a:off x="6889199" y="2462838"/>
              <a:ext cx="10900" cy="170118"/>
            </a:xfrm>
            <a:custGeom>
              <a:avLst/>
              <a:gdLst/>
              <a:ahLst/>
              <a:cxnLst/>
              <a:rect l="l" t="t" r="r" b="b"/>
              <a:pathLst>
                <a:path w="272" h="4245" extrusionOk="0">
                  <a:moveTo>
                    <a:pt x="169" y="1"/>
                  </a:moveTo>
                  <a:cubicBezTo>
                    <a:pt x="147" y="1"/>
                    <a:pt x="136" y="12"/>
                    <a:pt x="147" y="34"/>
                  </a:cubicBezTo>
                  <a:cubicBezTo>
                    <a:pt x="147" y="68"/>
                    <a:pt x="147" y="91"/>
                    <a:pt x="158" y="124"/>
                  </a:cubicBezTo>
                  <a:cubicBezTo>
                    <a:pt x="158" y="158"/>
                    <a:pt x="169" y="192"/>
                    <a:pt x="169" y="226"/>
                  </a:cubicBezTo>
                  <a:lnTo>
                    <a:pt x="169" y="429"/>
                  </a:lnTo>
                  <a:lnTo>
                    <a:pt x="169" y="620"/>
                  </a:lnTo>
                  <a:lnTo>
                    <a:pt x="169" y="800"/>
                  </a:lnTo>
                  <a:lnTo>
                    <a:pt x="169" y="811"/>
                  </a:lnTo>
                  <a:cubicBezTo>
                    <a:pt x="169" y="879"/>
                    <a:pt x="169" y="957"/>
                    <a:pt x="158" y="1025"/>
                  </a:cubicBezTo>
                  <a:cubicBezTo>
                    <a:pt x="158" y="1104"/>
                    <a:pt x="147" y="1182"/>
                    <a:pt x="147" y="1262"/>
                  </a:cubicBezTo>
                  <a:cubicBezTo>
                    <a:pt x="147" y="1340"/>
                    <a:pt x="136" y="1419"/>
                    <a:pt x="136" y="1498"/>
                  </a:cubicBezTo>
                  <a:cubicBezTo>
                    <a:pt x="136" y="1588"/>
                    <a:pt x="124" y="1667"/>
                    <a:pt x="124" y="1745"/>
                  </a:cubicBezTo>
                  <a:lnTo>
                    <a:pt x="124" y="1847"/>
                  </a:lnTo>
                  <a:cubicBezTo>
                    <a:pt x="113" y="1892"/>
                    <a:pt x="113" y="1925"/>
                    <a:pt x="113" y="1970"/>
                  </a:cubicBezTo>
                  <a:cubicBezTo>
                    <a:pt x="102" y="2061"/>
                    <a:pt x="102" y="2140"/>
                    <a:pt x="102" y="2230"/>
                  </a:cubicBezTo>
                  <a:lnTo>
                    <a:pt x="102" y="2218"/>
                  </a:lnTo>
                  <a:cubicBezTo>
                    <a:pt x="102" y="2297"/>
                    <a:pt x="102" y="2376"/>
                    <a:pt x="91" y="2455"/>
                  </a:cubicBezTo>
                  <a:cubicBezTo>
                    <a:pt x="91" y="2545"/>
                    <a:pt x="91" y="2623"/>
                    <a:pt x="79" y="2703"/>
                  </a:cubicBezTo>
                  <a:cubicBezTo>
                    <a:pt x="79" y="2793"/>
                    <a:pt x="79" y="2871"/>
                    <a:pt x="68" y="2950"/>
                  </a:cubicBezTo>
                  <a:cubicBezTo>
                    <a:pt x="68" y="3029"/>
                    <a:pt x="57" y="3119"/>
                    <a:pt x="57" y="3198"/>
                  </a:cubicBezTo>
                  <a:cubicBezTo>
                    <a:pt x="46" y="3276"/>
                    <a:pt x="34" y="3356"/>
                    <a:pt x="23" y="3446"/>
                  </a:cubicBezTo>
                  <a:cubicBezTo>
                    <a:pt x="23" y="3524"/>
                    <a:pt x="12" y="3603"/>
                    <a:pt x="12" y="3682"/>
                  </a:cubicBezTo>
                  <a:cubicBezTo>
                    <a:pt x="1" y="3761"/>
                    <a:pt x="1" y="3851"/>
                    <a:pt x="1" y="3929"/>
                  </a:cubicBezTo>
                  <a:lnTo>
                    <a:pt x="1" y="4042"/>
                  </a:lnTo>
                  <a:lnTo>
                    <a:pt x="1" y="4154"/>
                  </a:lnTo>
                  <a:lnTo>
                    <a:pt x="1" y="4200"/>
                  </a:lnTo>
                  <a:cubicBezTo>
                    <a:pt x="1" y="4222"/>
                    <a:pt x="23" y="4234"/>
                    <a:pt x="34" y="4245"/>
                  </a:cubicBezTo>
                  <a:cubicBezTo>
                    <a:pt x="57" y="4245"/>
                    <a:pt x="79" y="4222"/>
                    <a:pt x="91" y="4211"/>
                  </a:cubicBezTo>
                  <a:lnTo>
                    <a:pt x="91" y="4109"/>
                  </a:lnTo>
                  <a:cubicBezTo>
                    <a:pt x="102" y="4064"/>
                    <a:pt x="102" y="4031"/>
                    <a:pt x="102" y="3997"/>
                  </a:cubicBezTo>
                  <a:cubicBezTo>
                    <a:pt x="102" y="3952"/>
                    <a:pt x="113" y="3919"/>
                    <a:pt x="113" y="3873"/>
                  </a:cubicBezTo>
                  <a:cubicBezTo>
                    <a:pt x="113" y="3839"/>
                    <a:pt x="124" y="3794"/>
                    <a:pt x="124" y="3761"/>
                  </a:cubicBezTo>
                  <a:lnTo>
                    <a:pt x="124" y="3637"/>
                  </a:lnTo>
                  <a:cubicBezTo>
                    <a:pt x="136" y="3592"/>
                    <a:pt x="136" y="3558"/>
                    <a:pt x="136" y="3513"/>
                  </a:cubicBezTo>
                  <a:cubicBezTo>
                    <a:pt x="147" y="3479"/>
                    <a:pt x="147" y="3434"/>
                    <a:pt x="147" y="3389"/>
                  </a:cubicBezTo>
                  <a:cubicBezTo>
                    <a:pt x="158" y="3356"/>
                    <a:pt x="158" y="3311"/>
                    <a:pt x="169" y="3276"/>
                  </a:cubicBezTo>
                  <a:cubicBezTo>
                    <a:pt x="169" y="3186"/>
                    <a:pt x="181" y="3108"/>
                    <a:pt x="181" y="3029"/>
                  </a:cubicBezTo>
                  <a:cubicBezTo>
                    <a:pt x="192" y="2950"/>
                    <a:pt x="192" y="2871"/>
                    <a:pt x="192" y="2781"/>
                  </a:cubicBezTo>
                  <a:cubicBezTo>
                    <a:pt x="204" y="2703"/>
                    <a:pt x="204" y="2623"/>
                    <a:pt x="204" y="2533"/>
                  </a:cubicBezTo>
                  <a:cubicBezTo>
                    <a:pt x="214" y="2455"/>
                    <a:pt x="214" y="2376"/>
                    <a:pt x="214" y="2297"/>
                  </a:cubicBezTo>
                  <a:cubicBezTo>
                    <a:pt x="226" y="2218"/>
                    <a:pt x="226" y="2140"/>
                    <a:pt x="226" y="2072"/>
                  </a:cubicBezTo>
                  <a:cubicBezTo>
                    <a:pt x="226" y="2005"/>
                    <a:pt x="237" y="1937"/>
                    <a:pt x="237" y="1870"/>
                  </a:cubicBezTo>
                  <a:cubicBezTo>
                    <a:pt x="237" y="1790"/>
                    <a:pt x="249" y="1712"/>
                    <a:pt x="249" y="1644"/>
                  </a:cubicBezTo>
                  <a:lnTo>
                    <a:pt x="249" y="1487"/>
                  </a:lnTo>
                  <a:cubicBezTo>
                    <a:pt x="259" y="1419"/>
                    <a:pt x="259" y="1363"/>
                    <a:pt x="259" y="1295"/>
                  </a:cubicBezTo>
                  <a:lnTo>
                    <a:pt x="259" y="1307"/>
                  </a:lnTo>
                  <a:cubicBezTo>
                    <a:pt x="259" y="1217"/>
                    <a:pt x="259" y="1127"/>
                    <a:pt x="271" y="1037"/>
                  </a:cubicBezTo>
                  <a:lnTo>
                    <a:pt x="271" y="800"/>
                  </a:lnTo>
                  <a:cubicBezTo>
                    <a:pt x="271" y="721"/>
                    <a:pt x="259" y="642"/>
                    <a:pt x="259" y="564"/>
                  </a:cubicBezTo>
                  <a:cubicBezTo>
                    <a:pt x="249" y="484"/>
                    <a:pt x="249" y="406"/>
                    <a:pt x="237" y="327"/>
                  </a:cubicBezTo>
                  <a:cubicBezTo>
                    <a:pt x="237" y="271"/>
                    <a:pt x="226" y="226"/>
                    <a:pt x="226" y="169"/>
                  </a:cubicBezTo>
                  <a:cubicBezTo>
                    <a:pt x="214" y="124"/>
                    <a:pt x="204" y="79"/>
                    <a:pt x="192" y="23"/>
                  </a:cubicBezTo>
                  <a:cubicBezTo>
                    <a:pt x="192" y="12"/>
                    <a:pt x="181" y="1"/>
                    <a:pt x="169" y="1"/>
                  </a:cubicBezTo>
                  <a:close/>
                </a:path>
              </a:pathLst>
            </a:custGeom>
            <a:solidFill>
              <a:srgbClr val="5F4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9"/>
            <p:cNvSpPr/>
            <p:nvPr/>
          </p:nvSpPr>
          <p:spPr>
            <a:xfrm>
              <a:off x="6886033" y="2464200"/>
              <a:ext cx="13145" cy="147115"/>
            </a:xfrm>
            <a:custGeom>
              <a:avLst/>
              <a:gdLst/>
              <a:ahLst/>
              <a:cxnLst/>
              <a:rect l="l" t="t" r="r" b="b"/>
              <a:pathLst>
                <a:path w="328" h="3671" extrusionOk="0">
                  <a:moveTo>
                    <a:pt x="215" y="0"/>
                  </a:moveTo>
                  <a:cubicBezTo>
                    <a:pt x="192" y="0"/>
                    <a:pt x="170" y="23"/>
                    <a:pt x="170" y="45"/>
                  </a:cubicBezTo>
                  <a:lnTo>
                    <a:pt x="170" y="135"/>
                  </a:lnTo>
                  <a:cubicBezTo>
                    <a:pt x="158" y="158"/>
                    <a:pt x="158" y="180"/>
                    <a:pt x="158" y="215"/>
                  </a:cubicBezTo>
                  <a:lnTo>
                    <a:pt x="158" y="293"/>
                  </a:lnTo>
                  <a:cubicBezTo>
                    <a:pt x="158" y="338"/>
                    <a:pt x="147" y="383"/>
                    <a:pt x="147" y="428"/>
                  </a:cubicBezTo>
                  <a:cubicBezTo>
                    <a:pt x="147" y="485"/>
                    <a:pt x="136" y="541"/>
                    <a:pt x="136" y="597"/>
                  </a:cubicBezTo>
                  <a:cubicBezTo>
                    <a:pt x="125" y="608"/>
                    <a:pt x="113" y="620"/>
                    <a:pt x="113" y="631"/>
                  </a:cubicBezTo>
                  <a:cubicBezTo>
                    <a:pt x="102" y="676"/>
                    <a:pt x="102" y="721"/>
                    <a:pt x="91" y="766"/>
                  </a:cubicBezTo>
                  <a:cubicBezTo>
                    <a:pt x="91" y="811"/>
                    <a:pt x="80" y="856"/>
                    <a:pt x="80" y="912"/>
                  </a:cubicBezTo>
                  <a:cubicBezTo>
                    <a:pt x="68" y="991"/>
                    <a:pt x="57" y="1081"/>
                    <a:pt x="57" y="1171"/>
                  </a:cubicBezTo>
                  <a:cubicBezTo>
                    <a:pt x="46" y="1318"/>
                    <a:pt x="35" y="1453"/>
                    <a:pt x="35" y="1599"/>
                  </a:cubicBezTo>
                  <a:lnTo>
                    <a:pt x="35" y="1621"/>
                  </a:lnTo>
                  <a:cubicBezTo>
                    <a:pt x="35" y="1711"/>
                    <a:pt x="23" y="1801"/>
                    <a:pt x="23" y="1891"/>
                  </a:cubicBezTo>
                  <a:cubicBezTo>
                    <a:pt x="23" y="1959"/>
                    <a:pt x="12" y="2016"/>
                    <a:pt x="12" y="2083"/>
                  </a:cubicBezTo>
                  <a:lnTo>
                    <a:pt x="12" y="2162"/>
                  </a:lnTo>
                  <a:lnTo>
                    <a:pt x="12" y="2252"/>
                  </a:lnTo>
                  <a:lnTo>
                    <a:pt x="12" y="2387"/>
                  </a:lnTo>
                  <a:cubicBezTo>
                    <a:pt x="12" y="2466"/>
                    <a:pt x="1" y="2556"/>
                    <a:pt x="1" y="2646"/>
                  </a:cubicBezTo>
                  <a:lnTo>
                    <a:pt x="1" y="2905"/>
                  </a:lnTo>
                  <a:lnTo>
                    <a:pt x="1" y="3051"/>
                  </a:lnTo>
                  <a:lnTo>
                    <a:pt x="1" y="3107"/>
                  </a:lnTo>
                  <a:cubicBezTo>
                    <a:pt x="12" y="3130"/>
                    <a:pt x="12" y="3152"/>
                    <a:pt x="12" y="3175"/>
                  </a:cubicBezTo>
                  <a:cubicBezTo>
                    <a:pt x="12" y="3197"/>
                    <a:pt x="23" y="3232"/>
                    <a:pt x="23" y="3254"/>
                  </a:cubicBezTo>
                  <a:cubicBezTo>
                    <a:pt x="23" y="3277"/>
                    <a:pt x="23" y="3287"/>
                    <a:pt x="35" y="3299"/>
                  </a:cubicBezTo>
                  <a:lnTo>
                    <a:pt x="35" y="3322"/>
                  </a:lnTo>
                  <a:lnTo>
                    <a:pt x="35" y="3332"/>
                  </a:lnTo>
                  <a:lnTo>
                    <a:pt x="35" y="3389"/>
                  </a:lnTo>
                  <a:lnTo>
                    <a:pt x="35" y="3457"/>
                  </a:lnTo>
                  <a:lnTo>
                    <a:pt x="35" y="3535"/>
                  </a:lnTo>
                  <a:lnTo>
                    <a:pt x="35" y="3625"/>
                  </a:lnTo>
                  <a:cubicBezTo>
                    <a:pt x="35" y="3648"/>
                    <a:pt x="68" y="3670"/>
                    <a:pt x="91" y="3670"/>
                  </a:cubicBezTo>
                  <a:cubicBezTo>
                    <a:pt x="125" y="3670"/>
                    <a:pt x="147" y="3637"/>
                    <a:pt x="147" y="3614"/>
                  </a:cubicBezTo>
                  <a:cubicBezTo>
                    <a:pt x="136" y="3592"/>
                    <a:pt x="136" y="3569"/>
                    <a:pt x="136" y="3547"/>
                  </a:cubicBezTo>
                  <a:cubicBezTo>
                    <a:pt x="147" y="3535"/>
                    <a:pt x="158" y="3524"/>
                    <a:pt x="158" y="3513"/>
                  </a:cubicBezTo>
                  <a:lnTo>
                    <a:pt x="158" y="3490"/>
                  </a:lnTo>
                  <a:lnTo>
                    <a:pt x="158" y="3468"/>
                  </a:lnTo>
                  <a:lnTo>
                    <a:pt x="158" y="3400"/>
                  </a:lnTo>
                  <a:cubicBezTo>
                    <a:pt x="170" y="3389"/>
                    <a:pt x="170" y="3377"/>
                    <a:pt x="170" y="3377"/>
                  </a:cubicBezTo>
                  <a:cubicBezTo>
                    <a:pt x="170" y="3367"/>
                    <a:pt x="181" y="3367"/>
                    <a:pt x="181" y="3367"/>
                  </a:cubicBezTo>
                  <a:lnTo>
                    <a:pt x="181" y="3332"/>
                  </a:lnTo>
                  <a:lnTo>
                    <a:pt x="181" y="3277"/>
                  </a:lnTo>
                  <a:lnTo>
                    <a:pt x="181" y="3242"/>
                  </a:lnTo>
                  <a:cubicBezTo>
                    <a:pt x="170" y="3220"/>
                    <a:pt x="170" y="3197"/>
                    <a:pt x="170" y="3175"/>
                  </a:cubicBezTo>
                  <a:cubicBezTo>
                    <a:pt x="170" y="3142"/>
                    <a:pt x="158" y="3107"/>
                    <a:pt x="158" y="3074"/>
                  </a:cubicBezTo>
                  <a:lnTo>
                    <a:pt x="158" y="3051"/>
                  </a:lnTo>
                  <a:lnTo>
                    <a:pt x="158" y="3029"/>
                  </a:lnTo>
                  <a:cubicBezTo>
                    <a:pt x="170" y="3017"/>
                    <a:pt x="181" y="3006"/>
                    <a:pt x="181" y="2984"/>
                  </a:cubicBezTo>
                  <a:cubicBezTo>
                    <a:pt x="192" y="2939"/>
                    <a:pt x="192" y="2894"/>
                    <a:pt x="192" y="2849"/>
                  </a:cubicBezTo>
                  <a:cubicBezTo>
                    <a:pt x="192" y="2804"/>
                    <a:pt x="203" y="2759"/>
                    <a:pt x="203" y="2714"/>
                  </a:cubicBezTo>
                  <a:lnTo>
                    <a:pt x="203" y="2556"/>
                  </a:lnTo>
                  <a:cubicBezTo>
                    <a:pt x="215" y="2544"/>
                    <a:pt x="226" y="2534"/>
                    <a:pt x="226" y="2522"/>
                  </a:cubicBezTo>
                  <a:lnTo>
                    <a:pt x="226" y="2387"/>
                  </a:lnTo>
                  <a:cubicBezTo>
                    <a:pt x="226" y="2342"/>
                    <a:pt x="226" y="2297"/>
                    <a:pt x="237" y="2252"/>
                  </a:cubicBezTo>
                  <a:lnTo>
                    <a:pt x="237" y="2027"/>
                  </a:lnTo>
                  <a:lnTo>
                    <a:pt x="237" y="1689"/>
                  </a:lnTo>
                  <a:cubicBezTo>
                    <a:pt x="237" y="1656"/>
                    <a:pt x="248" y="1621"/>
                    <a:pt x="237" y="1599"/>
                  </a:cubicBezTo>
                  <a:lnTo>
                    <a:pt x="237" y="1576"/>
                  </a:lnTo>
                  <a:lnTo>
                    <a:pt x="237" y="1543"/>
                  </a:lnTo>
                  <a:lnTo>
                    <a:pt x="237" y="1475"/>
                  </a:lnTo>
                  <a:cubicBezTo>
                    <a:pt x="237" y="1430"/>
                    <a:pt x="248" y="1396"/>
                    <a:pt x="248" y="1351"/>
                  </a:cubicBezTo>
                  <a:cubicBezTo>
                    <a:pt x="237" y="1340"/>
                    <a:pt x="237" y="1329"/>
                    <a:pt x="226" y="1318"/>
                  </a:cubicBezTo>
                  <a:cubicBezTo>
                    <a:pt x="226" y="1306"/>
                    <a:pt x="226" y="1284"/>
                    <a:pt x="237" y="1273"/>
                  </a:cubicBezTo>
                  <a:cubicBezTo>
                    <a:pt x="237" y="1193"/>
                    <a:pt x="237" y="1126"/>
                    <a:pt x="248" y="1048"/>
                  </a:cubicBezTo>
                  <a:cubicBezTo>
                    <a:pt x="248" y="980"/>
                    <a:pt x="260" y="901"/>
                    <a:pt x="260" y="822"/>
                  </a:cubicBezTo>
                  <a:cubicBezTo>
                    <a:pt x="271" y="811"/>
                    <a:pt x="271" y="800"/>
                    <a:pt x="271" y="788"/>
                  </a:cubicBezTo>
                  <a:lnTo>
                    <a:pt x="283" y="777"/>
                  </a:lnTo>
                  <a:cubicBezTo>
                    <a:pt x="305" y="777"/>
                    <a:pt x="316" y="755"/>
                    <a:pt x="328" y="732"/>
                  </a:cubicBezTo>
                  <a:lnTo>
                    <a:pt x="328" y="687"/>
                  </a:lnTo>
                  <a:lnTo>
                    <a:pt x="328" y="642"/>
                  </a:lnTo>
                  <a:lnTo>
                    <a:pt x="328" y="575"/>
                  </a:lnTo>
                  <a:cubicBezTo>
                    <a:pt x="316" y="518"/>
                    <a:pt x="316" y="450"/>
                    <a:pt x="305" y="395"/>
                  </a:cubicBezTo>
                  <a:cubicBezTo>
                    <a:pt x="305" y="338"/>
                    <a:pt x="305" y="293"/>
                    <a:pt x="293" y="237"/>
                  </a:cubicBezTo>
                  <a:cubicBezTo>
                    <a:pt x="293" y="215"/>
                    <a:pt x="293" y="192"/>
                    <a:pt x="283" y="169"/>
                  </a:cubicBezTo>
                  <a:cubicBezTo>
                    <a:pt x="283" y="124"/>
                    <a:pt x="283" y="79"/>
                    <a:pt x="271" y="34"/>
                  </a:cubicBezTo>
                  <a:cubicBezTo>
                    <a:pt x="260" y="12"/>
                    <a:pt x="237" y="0"/>
                    <a:pt x="215" y="0"/>
                  </a:cubicBezTo>
                  <a:close/>
                </a:path>
              </a:pathLst>
            </a:custGeom>
            <a:solidFill>
              <a:srgbClr val="5F4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9"/>
            <p:cNvSpPr/>
            <p:nvPr/>
          </p:nvSpPr>
          <p:spPr>
            <a:xfrm>
              <a:off x="6898256" y="2568434"/>
              <a:ext cx="49172" cy="62277"/>
            </a:xfrm>
            <a:custGeom>
              <a:avLst/>
              <a:gdLst/>
              <a:ahLst/>
              <a:cxnLst/>
              <a:rect l="l" t="t" r="r" b="b"/>
              <a:pathLst>
                <a:path w="1227" h="1554" extrusionOk="0">
                  <a:moveTo>
                    <a:pt x="1114" y="0"/>
                  </a:moveTo>
                  <a:cubicBezTo>
                    <a:pt x="1092" y="0"/>
                    <a:pt x="1069" y="0"/>
                    <a:pt x="1058" y="11"/>
                  </a:cubicBezTo>
                  <a:cubicBezTo>
                    <a:pt x="1024" y="11"/>
                    <a:pt x="991" y="23"/>
                    <a:pt x="956" y="45"/>
                  </a:cubicBezTo>
                  <a:cubicBezTo>
                    <a:pt x="911" y="56"/>
                    <a:pt x="878" y="79"/>
                    <a:pt x="844" y="101"/>
                  </a:cubicBezTo>
                  <a:lnTo>
                    <a:pt x="743" y="169"/>
                  </a:lnTo>
                  <a:cubicBezTo>
                    <a:pt x="709" y="191"/>
                    <a:pt x="675" y="214"/>
                    <a:pt x="653" y="236"/>
                  </a:cubicBezTo>
                  <a:cubicBezTo>
                    <a:pt x="619" y="259"/>
                    <a:pt x="585" y="293"/>
                    <a:pt x="551" y="326"/>
                  </a:cubicBezTo>
                  <a:cubicBezTo>
                    <a:pt x="518" y="349"/>
                    <a:pt x="495" y="383"/>
                    <a:pt x="461" y="405"/>
                  </a:cubicBezTo>
                  <a:cubicBezTo>
                    <a:pt x="439" y="439"/>
                    <a:pt x="405" y="461"/>
                    <a:pt x="383" y="495"/>
                  </a:cubicBezTo>
                  <a:lnTo>
                    <a:pt x="315" y="563"/>
                  </a:lnTo>
                  <a:cubicBezTo>
                    <a:pt x="281" y="596"/>
                    <a:pt x="258" y="631"/>
                    <a:pt x="248" y="664"/>
                  </a:cubicBezTo>
                  <a:cubicBezTo>
                    <a:pt x="236" y="676"/>
                    <a:pt x="236" y="686"/>
                    <a:pt x="225" y="698"/>
                  </a:cubicBezTo>
                  <a:cubicBezTo>
                    <a:pt x="213" y="721"/>
                    <a:pt x="213" y="731"/>
                    <a:pt x="203" y="754"/>
                  </a:cubicBezTo>
                  <a:cubicBezTo>
                    <a:pt x="180" y="788"/>
                    <a:pt x="168" y="822"/>
                    <a:pt x="158" y="856"/>
                  </a:cubicBezTo>
                  <a:cubicBezTo>
                    <a:pt x="135" y="923"/>
                    <a:pt x="113" y="1002"/>
                    <a:pt x="101" y="1081"/>
                  </a:cubicBezTo>
                  <a:cubicBezTo>
                    <a:pt x="90" y="1092"/>
                    <a:pt x="90" y="1103"/>
                    <a:pt x="90" y="1126"/>
                  </a:cubicBezTo>
                  <a:cubicBezTo>
                    <a:pt x="78" y="1148"/>
                    <a:pt x="56" y="1182"/>
                    <a:pt x="45" y="1216"/>
                  </a:cubicBezTo>
                  <a:cubicBezTo>
                    <a:pt x="33" y="1249"/>
                    <a:pt x="23" y="1284"/>
                    <a:pt x="23" y="1329"/>
                  </a:cubicBezTo>
                  <a:cubicBezTo>
                    <a:pt x="11" y="1351"/>
                    <a:pt x="11" y="1374"/>
                    <a:pt x="0" y="1396"/>
                  </a:cubicBezTo>
                  <a:lnTo>
                    <a:pt x="0" y="1441"/>
                  </a:lnTo>
                  <a:cubicBezTo>
                    <a:pt x="11" y="1464"/>
                    <a:pt x="23" y="1474"/>
                    <a:pt x="33" y="1474"/>
                  </a:cubicBezTo>
                  <a:lnTo>
                    <a:pt x="33" y="1509"/>
                  </a:lnTo>
                  <a:cubicBezTo>
                    <a:pt x="33" y="1531"/>
                    <a:pt x="45" y="1554"/>
                    <a:pt x="68" y="1554"/>
                  </a:cubicBezTo>
                  <a:cubicBezTo>
                    <a:pt x="90" y="1554"/>
                    <a:pt x="101" y="1542"/>
                    <a:pt x="113" y="1519"/>
                  </a:cubicBezTo>
                  <a:cubicBezTo>
                    <a:pt x="113" y="1509"/>
                    <a:pt x="113" y="1486"/>
                    <a:pt x="123" y="1474"/>
                  </a:cubicBezTo>
                  <a:cubicBezTo>
                    <a:pt x="123" y="1464"/>
                    <a:pt x="135" y="1464"/>
                    <a:pt x="135" y="1452"/>
                  </a:cubicBezTo>
                  <a:cubicBezTo>
                    <a:pt x="135" y="1452"/>
                    <a:pt x="146" y="1441"/>
                    <a:pt x="146" y="1429"/>
                  </a:cubicBezTo>
                  <a:cubicBezTo>
                    <a:pt x="158" y="1419"/>
                    <a:pt x="158" y="1396"/>
                    <a:pt x="168" y="1384"/>
                  </a:cubicBezTo>
                  <a:lnTo>
                    <a:pt x="168" y="1351"/>
                  </a:lnTo>
                  <a:cubicBezTo>
                    <a:pt x="180" y="1351"/>
                    <a:pt x="180" y="1339"/>
                    <a:pt x="191" y="1329"/>
                  </a:cubicBezTo>
                  <a:cubicBezTo>
                    <a:pt x="203" y="1294"/>
                    <a:pt x="213" y="1261"/>
                    <a:pt x="236" y="1227"/>
                  </a:cubicBezTo>
                  <a:cubicBezTo>
                    <a:pt x="248" y="1182"/>
                    <a:pt x="270" y="1148"/>
                    <a:pt x="293" y="1103"/>
                  </a:cubicBezTo>
                  <a:cubicBezTo>
                    <a:pt x="315" y="1069"/>
                    <a:pt x="326" y="1047"/>
                    <a:pt x="349" y="1013"/>
                  </a:cubicBezTo>
                  <a:cubicBezTo>
                    <a:pt x="371" y="979"/>
                    <a:pt x="405" y="934"/>
                    <a:pt x="428" y="901"/>
                  </a:cubicBezTo>
                  <a:cubicBezTo>
                    <a:pt x="461" y="856"/>
                    <a:pt x="495" y="822"/>
                    <a:pt x="518" y="776"/>
                  </a:cubicBezTo>
                  <a:cubicBezTo>
                    <a:pt x="551" y="743"/>
                    <a:pt x="585" y="709"/>
                    <a:pt x="608" y="676"/>
                  </a:cubicBezTo>
                  <a:cubicBezTo>
                    <a:pt x="641" y="631"/>
                    <a:pt x="675" y="596"/>
                    <a:pt x="709" y="563"/>
                  </a:cubicBezTo>
                  <a:cubicBezTo>
                    <a:pt x="754" y="529"/>
                    <a:pt x="788" y="506"/>
                    <a:pt x="833" y="473"/>
                  </a:cubicBezTo>
                  <a:lnTo>
                    <a:pt x="889" y="416"/>
                  </a:lnTo>
                  <a:cubicBezTo>
                    <a:pt x="923" y="394"/>
                    <a:pt x="946" y="371"/>
                    <a:pt x="968" y="349"/>
                  </a:cubicBezTo>
                  <a:cubicBezTo>
                    <a:pt x="979" y="338"/>
                    <a:pt x="979" y="304"/>
                    <a:pt x="979" y="281"/>
                  </a:cubicBezTo>
                  <a:cubicBezTo>
                    <a:pt x="1013" y="270"/>
                    <a:pt x="1036" y="248"/>
                    <a:pt x="1069" y="225"/>
                  </a:cubicBezTo>
                  <a:lnTo>
                    <a:pt x="1171" y="158"/>
                  </a:lnTo>
                  <a:cubicBezTo>
                    <a:pt x="1193" y="135"/>
                    <a:pt x="1227" y="113"/>
                    <a:pt x="1227" y="68"/>
                  </a:cubicBezTo>
                  <a:cubicBezTo>
                    <a:pt x="1216" y="56"/>
                    <a:pt x="1204" y="33"/>
                    <a:pt x="1193" y="23"/>
                  </a:cubicBezTo>
                  <a:cubicBezTo>
                    <a:pt x="1182" y="11"/>
                    <a:pt x="1171" y="11"/>
                    <a:pt x="1148" y="0"/>
                  </a:cubicBezTo>
                  <a:close/>
                </a:path>
              </a:pathLst>
            </a:custGeom>
            <a:solidFill>
              <a:srgbClr val="5F4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29"/>
            <p:cNvSpPr/>
            <p:nvPr/>
          </p:nvSpPr>
          <p:spPr>
            <a:xfrm>
              <a:off x="6907674" y="2572923"/>
              <a:ext cx="44724" cy="59030"/>
            </a:xfrm>
            <a:custGeom>
              <a:avLst/>
              <a:gdLst/>
              <a:ahLst/>
              <a:cxnLst/>
              <a:rect l="l" t="t" r="r" b="b"/>
              <a:pathLst>
                <a:path w="1116" h="1473" extrusionOk="0">
                  <a:moveTo>
                    <a:pt x="1071" y="1"/>
                  </a:moveTo>
                  <a:cubicBezTo>
                    <a:pt x="1071" y="1"/>
                    <a:pt x="1059" y="12"/>
                    <a:pt x="1048" y="12"/>
                  </a:cubicBezTo>
                  <a:cubicBezTo>
                    <a:pt x="1014" y="34"/>
                    <a:pt x="992" y="57"/>
                    <a:pt x="958" y="79"/>
                  </a:cubicBezTo>
                  <a:cubicBezTo>
                    <a:pt x="924" y="113"/>
                    <a:pt x="891" y="136"/>
                    <a:pt x="857" y="169"/>
                  </a:cubicBezTo>
                  <a:lnTo>
                    <a:pt x="688" y="338"/>
                  </a:lnTo>
                  <a:cubicBezTo>
                    <a:pt x="654" y="372"/>
                    <a:pt x="631" y="406"/>
                    <a:pt x="609" y="439"/>
                  </a:cubicBezTo>
                  <a:cubicBezTo>
                    <a:pt x="576" y="474"/>
                    <a:pt x="553" y="507"/>
                    <a:pt x="519" y="529"/>
                  </a:cubicBezTo>
                  <a:cubicBezTo>
                    <a:pt x="463" y="597"/>
                    <a:pt x="418" y="664"/>
                    <a:pt x="373" y="732"/>
                  </a:cubicBezTo>
                  <a:cubicBezTo>
                    <a:pt x="328" y="789"/>
                    <a:pt x="283" y="845"/>
                    <a:pt x="249" y="912"/>
                  </a:cubicBezTo>
                  <a:cubicBezTo>
                    <a:pt x="226" y="935"/>
                    <a:pt x="215" y="969"/>
                    <a:pt x="193" y="1002"/>
                  </a:cubicBezTo>
                  <a:cubicBezTo>
                    <a:pt x="181" y="1025"/>
                    <a:pt x="159" y="1059"/>
                    <a:pt x="148" y="1092"/>
                  </a:cubicBezTo>
                  <a:cubicBezTo>
                    <a:pt x="114" y="1149"/>
                    <a:pt x="91" y="1205"/>
                    <a:pt x="58" y="1262"/>
                  </a:cubicBezTo>
                  <a:cubicBezTo>
                    <a:pt x="46" y="1295"/>
                    <a:pt x="35" y="1317"/>
                    <a:pt x="23" y="1352"/>
                  </a:cubicBezTo>
                  <a:cubicBezTo>
                    <a:pt x="23" y="1362"/>
                    <a:pt x="23" y="1362"/>
                    <a:pt x="13" y="1374"/>
                  </a:cubicBezTo>
                  <a:cubicBezTo>
                    <a:pt x="13" y="1397"/>
                    <a:pt x="1" y="1407"/>
                    <a:pt x="13" y="1430"/>
                  </a:cubicBezTo>
                  <a:cubicBezTo>
                    <a:pt x="13" y="1442"/>
                    <a:pt x="23" y="1464"/>
                    <a:pt x="35" y="1464"/>
                  </a:cubicBezTo>
                  <a:cubicBezTo>
                    <a:pt x="46" y="1470"/>
                    <a:pt x="58" y="1472"/>
                    <a:pt x="68" y="1472"/>
                  </a:cubicBezTo>
                  <a:cubicBezTo>
                    <a:pt x="77" y="1472"/>
                    <a:pt x="86" y="1470"/>
                    <a:pt x="91" y="1464"/>
                  </a:cubicBezTo>
                  <a:cubicBezTo>
                    <a:pt x="103" y="1453"/>
                    <a:pt x="114" y="1442"/>
                    <a:pt x="114" y="1430"/>
                  </a:cubicBezTo>
                  <a:cubicBezTo>
                    <a:pt x="114" y="1430"/>
                    <a:pt x="125" y="1419"/>
                    <a:pt x="125" y="1407"/>
                  </a:cubicBezTo>
                  <a:cubicBezTo>
                    <a:pt x="125" y="1397"/>
                    <a:pt x="136" y="1374"/>
                    <a:pt x="148" y="1352"/>
                  </a:cubicBezTo>
                  <a:cubicBezTo>
                    <a:pt x="159" y="1307"/>
                    <a:pt x="181" y="1262"/>
                    <a:pt x="204" y="1217"/>
                  </a:cubicBezTo>
                  <a:cubicBezTo>
                    <a:pt x="226" y="1172"/>
                    <a:pt x="249" y="1115"/>
                    <a:pt x="283" y="1070"/>
                  </a:cubicBezTo>
                  <a:lnTo>
                    <a:pt x="350" y="935"/>
                  </a:lnTo>
                  <a:lnTo>
                    <a:pt x="361" y="924"/>
                  </a:lnTo>
                  <a:cubicBezTo>
                    <a:pt x="406" y="856"/>
                    <a:pt x="451" y="789"/>
                    <a:pt x="496" y="732"/>
                  </a:cubicBezTo>
                  <a:cubicBezTo>
                    <a:pt x="541" y="654"/>
                    <a:pt x="598" y="597"/>
                    <a:pt x="643" y="529"/>
                  </a:cubicBezTo>
                  <a:cubicBezTo>
                    <a:pt x="699" y="474"/>
                    <a:pt x="744" y="406"/>
                    <a:pt x="801" y="349"/>
                  </a:cubicBezTo>
                  <a:lnTo>
                    <a:pt x="969" y="181"/>
                  </a:lnTo>
                  <a:cubicBezTo>
                    <a:pt x="1003" y="136"/>
                    <a:pt x="1048" y="102"/>
                    <a:pt x="1093" y="79"/>
                  </a:cubicBezTo>
                  <a:cubicBezTo>
                    <a:pt x="1116" y="68"/>
                    <a:pt x="1116" y="34"/>
                    <a:pt x="1104" y="23"/>
                  </a:cubicBezTo>
                  <a:cubicBezTo>
                    <a:pt x="1093" y="12"/>
                    <a:pt x="1082" y="1"/>
                    <a:pt x="1071" y="1"/>
                  </a:cubicBezTo>
                  <a:close/>
                </a:path>
              </a:pathLst>
            </a:custGeom>
            <a:solidFill>
              <a:srgbClr val="5F4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29"/>
            <p:cNvSpPr/>
            <p:nvPr/>
          </p:nvSpPr>
          <p:spPr>
            <a:xfrm>
              <a:off x="6908595" y="2574285"/>
              <a:ext cx="44243" cy="57788"/>
            </a:xfrm>
            <a:custGeom>
              <a:avLst/>
              <a:gdLst/>
              <a:ahLst/>
              <a:cxnLst/>
              <a:rect l="l" t="t" r="r" b="b"/>
              <a:pathLst>
                <a:path w="1104" h="1442" extrusionOk="0">
                  <a:moveTo>
                    <a:pt x="1059" y="0"/>
                  </a:moveTo>
                  <a:cubicBezTo>
                    <a:pt x="1048" y="0"/>
                    <a:pt x="1036" y="12"/>
                    <a:pt x="1025" y="23"/>
                  </a:cubicBezTo>
                  <a:lnTo>
                    <a:pt x="991" y="90"/>
                  </a:lnTo>
                  <a:lnTo>
                    <a:pt x="991" y="79"/>
                  </a:lnTo>
                  <a:cubicBezTo>
                    <a:pt x="982" y="74"/>
                    <a:pt x="970" y="72"/>
                    <a:pt x="960" y="72"/>
                  </a:cubicBezTo>
                  <a:cubicBezTo>
                    <a:pt x="945" y="72"/>
                    <a:pt x="930" y="77"/>
                    <a:pt x="924" y="90"/>
                  </a:cubicBezTo>
                  <a:cubicBezTo>
                    <a:pt x="901" y="113"/>
                    <a:pt x="890" y="124"/>
                    <a:pt x="879" y="147"/>
                  </a:cubicBezTo>
                  <a:cubicBezTo>
                    <a:pt x="845" y="169"/>
                    <a:pt x="823" y="203"/>
                    <a:pt x="800" y="237"/>
                  </a:cubicBezTo>
                  <a:lnTo>
                    <a:pt x="721" y="315"/>
                  </a:lnTo>
                  <a:cubicBezTo>
                    <a:pt x="698" y="349"/>
                    <a:pt x="676" y="372"/>
                    <a:pt x="643" y="405"/>
                  </a:cubicBezTo>
                  <a:cubicBezTo>
                    <a:pt x="553" y="530"/>
                    <a:pt x="440" y="665"/>
                    <a:pt x="350" y="800"/>
                  </a:cubicBezTo>
                  <a:cubicBezTo>
                    <a:pt x="282" y="890"/>
                    <a:pt x="226" y="980"/>
                    <a:pt x="170" y="1081"/>
                  </a:cubicBezTo>
                  <a:cubicBezTo>
                    <a:pt x="136" y="1126"/>
                    <a:pt x="102" y="1183"/>
                    <a:pt x="80" y="1228"/>
                  </a:cubicBezTo>
                  <a:cubicBezTo>
                    <a:pt x="68" y="1250"/>
                    <a:pt x="46" y="1273"/>
                    <a:pt x="35" y="1295"/>
                  </a:cubicBezTo>
                  <a:cubicBezTo>
                    <a:pt x="35" y="1306"/>
                    <a:pt x="23" y="1318"/>
                    <a:pt x="12" y="1328"/>
                  </a:cubicBezTo>
                  <a:lnTo>
                    <a:pt x="12" y="1351"/>
                  </a:lnTo>
                  <a:cubicBezTo>
                    <a:pt x="0" y="1351"/>
                    <a:pt x="0" y="1351"/>
                    <a:pt x="0" y="1363"/>
                  </a:cubicBezTo>
                  <a:lnTo>
                    <a:pt x="0" y="1396"/>
                  </a:lnTo>
                  <a:cubicBezTo>
                    <a:pt x="0" y="1408"/>
                    <a:pt x="12" y="1419"/>
                    <a:pt x="23" y="1430"/>
                  </a:cubicBezTo>
                  <a:cubicBezTo>
                    <a:pt x="35" y="1441"/>
                    <a:pt x="57" y="1441"/>
                    <a:pt x="80" y="1441"/>
                  </a:cubicBezTo>
                  <a:cubicBezTo>
                    <a:pt x="91" y="1430"/>
                    <a:pt x="113" y="1419"/>
                    <a:pt x="125" y="1396"/>
                  </a:cubicBezTo>
                  <a:lnTo>
                    <a:pt x="158" y="1363"/>
                  </a:lnTo>
                  <a:cubicBezTo>
                    <a:pt x="181" y="1340"/>
                    <a:pt x="203" y="1306"/>
                    <a:pt x="226" y="1283"/>
                  </a:cubicBezTo>
                  <a:cubicBezTo>
                    <a:pt x="248" y="1250"/>
                    <a:pt x="271" y="1228"/>
                    <a:pt x="293" y="1193"/>
                  </a:cubicBezTo>
                  <a:cubicBezTo>
                    <a:pt x="327" y="1160"/>
                    <a:pt x="350" y="1138"/>
                    <a:pt x="372" y="1103"/>
                  </a:cubicBezTo>
                  <a:cubicBezTo>
                    <a:pt x="428" y="1047"/>
                    <a:pt x="473" y="980"/>
                    <a:pt x="518" y="923"/>
                  </a:cubicBezTo>
                  <a:cubicBezTo>
                    <a:pt x="575" y="856"/>
                    <a:pt x="620" y="800"/>
                    <a:pt x="665" y="732"/>
                  </a:cubicBezTo>
                  <a:cubicBezTo>
                    <a:pt x="688" y="710"/>
                    <a:pt x="710" y="676"/>
                    <a:pt x="721" y="653"/>
                  </a:cubicBezTo>
                  <a:cubicBezTo>
                    <a:pt x="743" y="620"/>
                    <a:pt x="766" y="585"/>
                    <a:pt x="789" y="563"/>
                  </a:cubicBezTo>
                  <a:lnTo>
                    <a:pt x="890" y="395"/>
                  </a:lnTo>
                  <a:cubicBezTo>
                    <a:pt x="924" y="338"/>
                    <a:pt x="958" y="293"/>
                    <a:pt x="991" y="237"/>
                  </a:cubicBezTo>
                  <a:cubicBezTo>
                    <a:pt x="1025" y="169"/>
                    <a:pt x="1059" y="113"/>
                    <a:pt x="1093" y="57"/>
                  </a:cubicBezTo>
                  <a:cubicBezTo>
                    <a:pt x="1104" y="45"/>
                    <a:pt x="1093" y="12"/>
                    <a:pt x="1081" y="12"/>
                  </a:cubicBezTo>
                  <a:cubicBezTo>
                    <a:pt x="1070" y="12"/>
                    <a:pt x="1070" y="0"/>
                    <a:pt x="1059" y="0"/>
                  </a:cubicBezTo>
                  <a:close/>
                </a:path>
              </a:pathLst>
            </a:custGeom>
            <a:solidFill>
              <a:srgbClr val="5F4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29"/>
            <p:cNvSpPr/>
            <p:nvPr/>
          </p:nvSpPr>
          <p:spPr>
            <a:xfrm>
              <a:off x="6923944" y="2590996"/>
              <a:ext cx="35226" cy="41197"/>
            </a:xfrm>
            <a:custGeom>
              <a:avLst/>
              <a:gdLst/>
              <a:ahLst/>
              <a:cxnLst/>
              <a:rect l="l" t="t" r="r" b="b"/>
              <a:pathLst>
                <a:path w="879" h="1028" extrusionOk="0">
                  <a:moveTo>
                    <a:pt x="833" y="0"/>
                  </a:moveTo>
                  <a:cubicBezTo>
                    <a:pt x="823" y="0"/>
                    <a:pt x="811" y="11"/>
                    <a:pt x="800" y="23"/>
                  </a:cubicBezTo>
                  <a:cubicBezTo>
                    <a:pt x="788" y="45"/>
                    <a:pt x="788" y="68"/>
                    <a:pt x="777" y="90"/>
                  </a:cubicBezTo>
                  <a:cubicBezTo>
                    <a:pt x="766" y="113"/>
                    <a:pt x="743" y="135"/>
                    <a:pt x="732" y="158"/>
                  </a:cubicBezTo>
                  <a:cubicBezTo>
                    <a:pt x="710" y="203"/>
                    <a:pt x="676" y="248"/>
                    <a:pt x="642" y="293"/>
                  </a:cubicBezTo>
                  <a:cubicBezTo>
                    <a:pt x="597" y="338"/>
                    <a:pt x="563" y="383"/>
                    <a:pt x="530" y="416"/>
                  </a:cubicBezTo>
                  <a:cubicBezTo>
                    <a:pt x="485" y="473"/>
                    <a:pt x="451" y="518"/>
                    <a:pt x="406" y="563"/>
                  </a:cubicBezTo>
                  <a:cubicBezTo>
                    <a:pt x="395" y="585"/>
                    <a:pt x="372" y="608"/>
                    <a:pt x="350" y="630"/>
                  </a:cubicBezTo>
                  <a:lnTo>
                    <a:pt x="305" y="675"/>
                  </a:lnTo>
                  <a:cubicBezTo>
                    <a:pt x="248" y="731"/>
                    <a:pt x="192" y="776"/>
                    <a:pt x="135" y="821"/>
                  </a:cubicBezTo>
                  <a:lnTo>
                    <a:pt x="68" y="889"/>
                  </a:lnTo>
                  <a:cubicBezTo>
                    <a:pt x="57" y="901"/>
                    <a:pt x="45" y="901"/>
                    <a:pt x="45" y="911"/>
                  </a:cubicBezTo>
                  <a:cubicBezTo>
                    <a:pt x="34" y="911"/>
                    <a:pt x="12" y="923"/>
                    <a:pt x="12" y="946"/>
                  </a:cubicBezTo>
                  <a:cubicBezTo>
                    <a:pt x="0" y="968"/>
                    <a:pt x="0" y="991"/>
                    <a:pt x="23" y="1013"/>
                  </a:cubicBezTo>
                  <a:cubicBezTo>
                    <a:pt x="36" y="1023"/>
                    <a:pt x="51" y="1027"/>
                    <a:pt x="66" y="1027"/>
                  </a:cubicBezTo>
                  <a:cubicBezTo>
                    <a:pt x="100" y="1027"/>
                    <a:pt x="135" y="1006"/>
                    <a:pt x="158" y="991"/>
                  </a:cubicBezTo>
                  <a:lnTo>
                    <a:pt x="170" y="979"/>
                  </a:lnTo>
                  <a:lnTo>
                    <a:pt x="192" y="979"/>
                  </a:lnTo>
                  <a:cubicBezTo>
                    <a:pt x="225" y="956"/>
                    <a:pt x="270" y="934"/>
                    <a:pt x="305" y="901"/>
                  </a:cubicBezTo>
                  <a:cubicBezTo>
                    <a:pt x="338" y="878"/>
                    <a:pt x="372" y="844"/>
                    <a:pt x="406" y="811"/>
                  </a:cubicBezTo>
                  <a:cubicBezTo>
                    <a:pt x="406" y="799"/>
                    <a:pt x="417" y="799"/>
                    <a:pt x="428" y="788"/>
                  </a:cubicBezTo>
                  <a:cubicBezTo>
                    <a:pt x="451" y="766"/>
                    <a:pt x="473" y="743"/>
                    <a:pt x="485" y="721"/>
                  </a:cubicBezTo>
                  <a:cubicBezTo>
                    <a:pt x="507" y="698"/>
                    <a:pt x="530" y="675"/>
                    <a:pt x="541" y="653"/>
                  </a:cubicBezTo>
                  <a:cubicBezTo>
                    <a:pt x="552" y="641"/>
                    <a:pt x="563" y="630"/>
                    <a:pt x="563" y="619"/>
                  </a:cubicBezTo>
                  <a:cubicBezTo>
                    <a:pt x="575" y="596"/>
                    <a:pt x="586" y="585"/>
                    <a:pt x="586" y="563"/>
                  </a:cubicBezTo>
                  <a:cubicBezTo>
                    <a:pt x="586" y="563"/>
                    <a:pt x="575" y="551"/>
                    <a:pt x="575" y="540"/>
                  </a:cubicBezTo>
                  <a:cubicBezTo>
                    <a:pt x="597" y="518"/>
                    <a:pt x="620" y="495"/>
                    <a:pt x="642" y="461"/>
                  </a:cubicBezTo>
                  <a:lnTo>
                    <a:pt x="710" y="360"/>
                  </a:lnTo>
                  <a:cubicBezTo>
                    <a:pt x="732" y="304"/>
                    <a:pt x="766" y="259"/>
                    <a:pt x="800" y="203"/>
                  </a:cubicBezTo>
                  <a:cubicBezTo>
                    <a:pt x="811" y="180"/>
                    <a:pt x="823" y="158"/>
                    <a:pt x="833" y="123"/>
                  </a:cubicBezTo>
                  <a:cubicBezTo>
                    <a:pt x="845" y="101"/>
                    <a:pt x="856" y="78"/>
                    <a:pt x="868" y="45"/>
                  </a:cubicBezTo>
                  <a:cubicBezTo>
                    <a:pt x="878" y="33"/>
                    <a:pt x="868" y="11"/>
                    <a:pt x="845" y="0"/>
                  </a:cubicBezTo>
                  <a:close/>
                </a:path>
              </a:pathLst>
            </a:custGeom>
            <a:solidFill>
              <a:srgbClr val="5F4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29"/>
            <p:cNvSpPr/>
            <p:nvPr/>
          </p:nvSpPr>
          <p:spPr>
            <a:xfrm>
              <a:off x="7086807" y="2521507"/>
              <a:ext cx="7254" cy="158376"/>
            </a:xfrm>
            <a:custGeom>
              <a:avLst/>
              <a:gdLst/>
              <a:ahLst/>
              <a:cxnLst/>
              <a:rect l="l" t="t" r="r" b="b"/>
              <a:pathLst>
                <a:path w="181" h="3952" extrusionOk="0">
                  <a:moveTo>
                    <a:pt x="113" y="0"/>
                  </a:moveTo>
                  <a:cubicBezTo>
                    <a:pt x="79" y="0"/>
                    <a:pt x="57" y="11"/>
                    <a:pt x="57" y="45"/>
                  </a:cubicBezTo>
                  <a:cubicBezTo>
                    <a:pt x="46" y="101"/>
                    <a:pt x="46" y="158"/>
                    <a:pt x="46" y="214"/>
                  </a:cubicBezTo>
                  <a:cubicBezTo>
                    <a:pt x="34" y="271"/>
                    <a:pt x="34" y="326"/>
                    <a:pt x="34" y="394"/>
                  </a:cubicBezTo>
                  <a:cubicBezTo>
                    <a:pt x="34" y="473"/>
                    <a:pt x="34" y="541"/>
                    <a:pt x="23" y="619"/>
                  </a:cubicBezTo>
                  <a:cubicBezTo>
                    <a:pt x="23" y="687"/>
                    <a:pt x="34" y="766"/>
                    <a:pt x="34" y="833"/>
                  </a:cubicBezTo>
                  <a:cubicBezTo>
                    <a:pt x="34" y="979"/>
                    <a:pt x="34" y="1137"/>
                    <a:pt x="23" y="1284"/>
                  </a:cubicBezTo>
                  <a:lnTo>
                    <a:pt x="23" y="1452"/>
                  </a:lnTo>
                  <a:lnTo>
                    <a:pt x="23" y="1677"/>
                  </a:lnTo>
                  <a:lnTo>
                    <a:pt x="23" y="1902"/>
                  </a:lnTo>
                  <a:lnTo>
                    <a:pt x="23" y="2353"/>
                  </a:lnTo>
                  <a:lnTo>
                    <a:pt x="23" y="2375"/>
                  </a:lnTo>
                  <a:cubicBezTo>
                    <a:pt x="23" y="2522"/>
                    <a:pt x="12" y="2668"/>
                    <a:pt x="12" y="2815"/>
                  </a:cubicBezTo>
                  <a:cubicBezTo>
                    <a:pt x="1" y="2882"/>
                    <a:pt x="12" y="2950"/>
                    <a:pt x="1" y="3017"/>
                  </a:cubicBezTo>
                  <a:lnTo>
                    <a:pt x="1" y="3231"/>
                  </a:lnTo>
                  <a:cubicBezTo>
                    <a:pt x="1" y="3343"/>
                    <a:pt x="12" y="3468"/>
                    <a:pt x="12" y="3591"/>
                  </a:cubicBezTo>
                  <a:cubicBezTo>
                    <a:pt x="12" y="3693"/>
                    <a:pt x="12" y="3794"/>
                    <a:pt x="23" y="3906"/>
                  </a:cubicBezTo>
                  <a:cubicBezTo>
                    <a:pt x="23" y="3929"/>
                    <a:pt x="46" y="3951"/>
                    <a:pt x="68" y="3951"/>
                  </a:cubicBezTo>
                  <a:cubicBezTo>
                    <a:pt x="79" y="3951"/>
                    <a:pt x="91" y="3951"/>
                    <a:pt x="113" y="3941"/>
                  </a:cubicBezTo>
                  <a:cubicBezTo>
                    <a:pt x="124" y="3941"/>
                    <a:pt x="136" y="3918"/>
                    <a:pt x="136" y="3906"/>
                  </a:cubicBezTo>
                  <a:cubicBezTo>
                    <a:pt x="136" y="3850"/>
                    <a:pt x="136" y="3794"/>
                    <a:pt x="124" y="3738"/>
                  </a:cubicBezTo>
                  <a:lnTo>
                    <a:pt x="124" y="3558"/>
                  </a:lnTo>
                  <a:lnTo>
                    <a:pt x="124" y="3343"/>
                  </a:lnTo>
                  <a:lnTo>
                    <a:pt x="124" y="3175"/>
                  </a:lnTo>
                  <a:cubicBezTo>
                    <a:pt x="124" y="3051"/>
                    <a:pt x="136" y="2927"/>
                    <a:pt x="136" y="2803"/>
                  </a:cubicBezTo>
                  <a:cubicBezTo>
                    <a:pt x="136" y="2657"/>
                    <a:pt x="147" y="2522"/>
                    <a:pt x="147" y="2375"/>
                  </a:cubicBezTo>
                  <a:cubicBezTo>
                    <a:pt x="158" y="2229"/>
                    <a:pt x="158" y="2083"/>
                    <a:pt x="158" y="1937"/>
                  </a:cubicBezTo>
                  <a:lnTo>
                    <a:pt x="158" y="1712"/>
                  </a:lnTo>
                  <a:lnTo>
                    <a:pt x="158" y="1700"/>
                  </a:lnTo>
                  <a:cubicBezTo>
                    <a:pt x="169" y="1632"/>
                    <a:pt x="169" y="1565"/>
                    <a:pt x="169" y="1486"/>
                  </a:cubicBezTo>
                  <a:lnTo>
                    <a:pt x="169" y="1497"/>
                  </a:lnTo>
                  <a:cubicBezTo>
                    <a:pt x="169" y="1340"/>
                    <a:pt x="181" y="1182"/>
                    <a:pt x="181" y="1014"/>
                  </a:cubicBezTo>
                  <a:lnTo>
                    <a:pt x="181" y="811"/>
                  </a:lnTo>
                  <a:lnTo>
                    <a:pt x="181" y="586"/>
                  </a:lnTo>
                  <a:cubicBezTo>
                    <a:pt x="181" y="552"/>
                    <a:pt x="181" y="506"/>
                    <a:pt x="169" y="461"/>
                  </a:cubicBezTo>
                  <a:lnTo>
                    <a:pt x="169" y="338"/>
                  </a:lnTo>
                  <a:cubicBezTo>
                    <a:pt x="158" y="259"/>
                    <a:pt x="158" y="169"/>
                    <a:pt x="158" y="90"/>
                  </a:cubicBezTo>
                  <a:cubicBezTo>
                    <a:pt x="169" y="79"/>
                    <a:pt x="169" y="68"/>
                    <a:pt x="169" y="56"/>
                  </a:cubicBezTo>
                  <a:cubicBezTo>
                    <a:pt x="169" y="45"/>
                    <a:pt x="169" y="34"/>
                    <a:pt x="158" y="23"/>
                  </a:cubicBezTo>
                  <a:cubicBezTo>
                    <a:pt x="147" y="11"/>
                    <a:pt x="136" y="0"/>
                    <a:pt x="124" y="0"/>
                  </a:cubicBezTo>
                  <a:close/>
                </a:path>
              </a:pathLst>
            </a:custGeom>
            <a:solidFill>
              <a:srgbClr val="993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9"/>
            <p:cNvSpPr/>
            <p:nvPr/>
          </p:nvSpPr>
          <p:spPr>
            <a:xfrm>
              <a:off x="7165755" y="2489447"/>
              <a:ext cx="8135" cy="186830"/>
            </a:xfrm>
            <a:custGeom>
              <a:avLst/>
              <a:gdLst/>
              <a:ahLst/>
              <a:cxnLst/>
              <a:rect l="l" t="t" r="r" b="b"/>
              <a:pathLst>
                <a:path w="203" h="4662" extrusionOk="0">
                  <a:moveTo>
                    <a:pt x="113" y="1"/>
                  </a:moveTo>
                  <a:cubicBezTo>
                    <a:pt x="90" y="1"/>
                    <a:pt x="57" y="35"/>
                    <a:pt x="68" y="57"/>
                  </a:cubicBezTo>
                  <a:cubicBezTo>
                    <a:pt x="80" y="113"/>
                    <a:pt x="80" y="181"/>
                    <a:pt x="80" y="237"/>
                  </a:cubicBezTo>
                  <a:lnTo>
                    <a:pt x="80" y="428"/>
                  </a:lnTo>
                  <a:lnTo>
                    <a:pt x="80" y="778"/>
                  </a:lnTo>
                  <a:cubicBezTo>
                    <a:pt x="80" y="834"/>
                    <a:pt x="68" y="890"/>
                    <a:pt x="68" y="946"/>
                  </a:cubicBezTo>
                  <a:lnTo>
                    <a:pt x="68" y="924"/>
                  </a:lnTo>
                  <a:cubicBezTo>
                    <a:pt x="68" y="991"/>
                    <a:pt x="68" y="1048"/>
                    <a:pt x="57" y="1116"/>
                  </a:cubicBezTo>
                  <a:cubicBezTo>
                    <a:pt x="57" y="1183"/>
                    <a:pt x="45" y="1251"/>
                    <a:pt x="45" y="1318"/>
                  </a:cubicBezTo>
                  <a:cubicBezTo>
                    <a:pt x="45" y="1397"/>
                    <a:pt x="35" y="1476"/>
                    <a:pt x="35" y="1543"/>
                  </a:cubicBezTo>
                  <a:lnTo>
                    <a:pt x="35" y="1746"/>
                  </a:lnTo>
                  <a:cubicBezTo>
                    <a:pt x="35" y="1802"/>
                    <a:pt x="23" y="1869"/>
                    <a:pt x="23" y="1937"/>
                  </a:cubicBezTo>
                  <a:cubicBezTo>
                    <a:pt x="23" y="2027"/>
                    <a:pt x="23" y="2106"/>
                    <a:pt x="12" y="2185"/>
                  </a:cubicBezTo>
                  <a:lnTo>
                    <a:pt x="12" y="2410"/>
                  </a:lnTo>
                  <a:lnTo>
                    <a:pt x="12" y="2647"/>
                  </a:lnTo>
                  <a:lnTo>
                    <a:pt x="12" y="2759"/>
                  </a:lnTo>
                  <a:lnTo>
                    <a:pt x="12" y="2872"/>
                  </a:lnTo>
                  <a:cubicBezTo>
                    <a:pt x="12" y="2950"/>
                    <a:pt x="12" y="3018"/>
                    <a:pt x="0" y="3097"/>
                  </a:cubicBezTo>
                  <a:cubicBezTo>
                    <a:pt x="0" y="3232"/>
                    <a:pt x="12" y="3378"/>
                    <a:pt x="12" y="3513"/>
                  </a:cubicBezTo>
                  <a:lnTo>
                    <a:pt x="12" y="3738"/>
                  </a:lnTo>
                  <a:lnTo>
                    <a:pt x="12" y="3862"/>
                  </a:lnTo>
                  <a:lnTo>
                    <a:pt x="12" y="3963"/>
                  </a:lnTo>
                  <a:cubicBezTo>
                    <a:pt x="0" y="4076"/>
                    <a:pt x="0" y="4200"/>
                    <a:pt x="0" y="4313"/>
                  </a:cubicBezTo>
                  <a:lnTo>
                    <a:pt x="0" y="4459"/>
                  </a:lnTo>
                  <a:lnTo>
                    <a:pt x="0" y="4605"/>
                  </a:lnTo>
                  <a:cubicBezTo>
                    <a:pt x="0" y="4616"/>
                    <a:pt x="12" y="4628"/>
                    <a:pt x="12" y="4639"/>
                  </a:cubicBezTo>
                  <a:cubicBezTo>
                    <a:pt x="23" y="4650"/>
                    <a:pt x="35" y="4650"/>
                    <a:pt x="57" y="4661"/>
                  </a:cubicBezTo>
                  <a:cubicBezTo>
                    <a:pt x="68" y="4661"/>
                    <a:pt x="80" y="4661"/>
                    <a:pt x="102" y="4650"/>
                  </a:cubicBezTo>
                  <a:cubicBezTo>
                    <a:pt x="113" y="4639"/>
                    <a:pt x="125" y="4628"/>
                    <a:pt x="125" y="4605"/>
                  </a:cubicBezTo>
                  <a:lnTo>
                    <a:pt x="125" y="4425"/>
                  </a:lnTo>
                  <a:cubicBezTo>
                    <a:pt x="125" y="4369"/>
                    <a:pt x="135" y="4313"/>
                    <a:pt x="135" y="4256"/>
                  </a:cubicBezTo>
                  <a:lnTo>
                    <a:pt x="135" y="4088"/>
                  </a:lnTo>
                  <a:lnTo>
                    <a:pt x="135" y="3963"/>
                  </a:lnTo>
                  <a:lnTo>
                    <a:pt x="135" y="3840"/>
                  </a:lnTo>
                  <a:cubicBezTo>
                    <a:pt x="135" y="3761"/>
                    <a:pt x="147" y="3671"/>
                    <a:pt x="147" y="3592"/>
                  </a:cubicBezTo>
                  <a:cubicBezTo>
                    <a:pt x="147" y="3435"/>
                    <a:pt x="135" y="3288"/>
                    <a:pt x="135" y="3142"/>
                  </a:cubicBezTo>
                  <a:lnTo>
                    <a:pt x="135" y="2917"/>
                  </a:lnTo>
                  <a:lnTo>
                    <a:pt x="135" y="2702"/>
                  </a:lnTo>
                  <a:cubicBezTo>
                    <a:pt x="135" y="2545"/>
                    <a:pt x="135" y="2399"/>
                    <a:pt x="147" y="2241"/>
                  </a:cubicBezTo>
                  <a:lnTo>
                    <a:pt x="147" y="2027"/>
                  </a:lnTo>
                  <a:cubicBezTo>
                    <a:pt x="158" y="1892"/>
                    <a:pt x="158" y="1757"/>
                    <a:pt x="158" y="1622"/>
                  </a:cubicBezTo>
                  <a:lnTo>
                    <a:pt x="158" y="1644"/>
                  </a:lnTo>
                  <a:cubicBezTo>
                    <a:pt x="170" y="1476"/>
                    <a:pt x="180" y="1306"/>
                    <a:pt x="180" y="1138"/>
                  </a:cubicBezTo>
                  <a:cubicBezTo>
                    <a:pt x="192" y="1048"/>
                    <a:pt x="192" y="969"/>
                    <a:pt x="192" y="890"/>
                  </a:cubicBezTo>
                  <a:cubicBezTo>
                    <a:pt x="203" y="811"/>
                    <a:pt x="203" y="733"/>
                    <a:pt x="203" y="654"/>
                  </a:cubicBezTo>
                  <a:cubicBezTo>
                    <a:pt x="203" y="553"/>
                    <a:pt x="203" y="440"/>
                    <a:pt x="192" y="338"/>
                  </a:cubicBezTo>
                  <a:lnTo>
                    <a:pt x="192" y="192"/>
                  </a:lnTo>
                  <a:cubicBezTo>
                    <a:pt x="180" y="147"/>
                    <a:pt x="180" y="91"/>
                    <a:pt x="170" y="46"/>
                  </a:cubicBezTo>
                  <a:cubicBezTo>
                    <a:pt x="170" y="35"/>
                    <a:pt x="170" y="23"/>
                    <a:pt x="158" y="12"/>
                  </a:cubicBezTo>
                  <a:cubicBezTo>
                    <a:pt x="147" y="1"/>
                    <a:pt x="135" y="1"/>
                    <a:pt x="113" y="1"/>
                  </a:cubicBezTo>
                  <a:close/>
                </a:path>
              </a:pathLst>
            </a:custGeom>
            <a:solidFill>
              <a:srgbClr val="993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29"/>
            <p:cNvSpPr/>
            <p:nvPr/>
          </p:nvSpPr>
          <p:spPr>
            <a:xfrm>
              <a:off x="7282612" y="2535934"/>
              <a:ext cx="47850" cy="141705"/>
            </a:xfrm>
            <a:custGeom>
              <a:avLst/>
              <a:gdLst/>
              <a:ahLst/>
              <a:cxnLst/>
              <a:rect l="l" t="t" r="r" b="b"/>
              <a:pathLst>
                <a:path w="1194" h="3536" extrusionOk="0">
                  <a:moveTo>
                    <a:pt x="46" y="1"/>
                  </a:moveTo>
                  <a:cubicBezTo>
                    <a:pt x="23" y="11"/>
                    <a:pt x="1" y="46"/>
                    <a:pt x="11" y="79"/>
                  </a:cubicBezTo>
                  <a:cubicBezTo>
                    <a:pt x="68" y="226"/>
                    <a:pt x="101" y="383"/>
                    <a:pt x="146" y="529"/>
                  </a:cubicBezTo>
                  <a:cubicBezTo>
                    <a:pt x="169" y="597"/>
                    <a:pt x="191" y="676"/>
                    <a:pt x="214" y="744"/>
                  </a:cubicBezTo>
                  <a:cubicBezTo>
                    <a:pt x="226" y="811"/>
                    <a:pt x="259" y="867"/>
                    <a:pt x="271" y="935"/>
                  </a:cubicBezTo>
                  <a:lnTo>
                    <a:pt x="338" y="1171"/>
                  </a:lnTo>
                  <a:cubicBezTo>
                    <a:pt x="361" y="1250"/>
                    <a:pt x="383" y="1329"/>
                    <a:pt x="406" y="1397"/>
                  </a:cubicBezTo>
                  <a:cubicBezTo>
                    <a:pt x="417" y="1442"/>
                    <a:pt x="439" y="1475"/>
                    <a:pt x="451" y="1520"/>
                  </a:cubicBezTo>
                  <a:cubicBezTo>
                    <a:pt x="462" y="1565"/>
                    <a:pt x="473" y="1599"/>
                    <a:pt x="484" y="1644"/>
                  </a:cubicBezTo>
                  <a:lnTo>
                    <a:pt x="552" y="1847"/>
                  </a:lnTo>
                  <a:cubicBezTo>
                    <a:pt x="586" y="1993"/>
                    <a:pt x="631" y="2140"/>
                    <a:pt x="676" y="2285"/>
                  </a:cubicBezTo>
                  <a:cubicBezTo>
                    <a:pt x="699" y="2365"/>
                    <a:pt x="732" y="2432"/>
                    <a:pt x="754" y="2511"/>
                  </a:cubicBezTo>
                  <a:cubicBezTo>
                    <a:pt x="777" y="2578"/>
                    <a:pt x="799" y="2646"/>
                    <a:pt x="822" y="2725"/>
                  </a:cubicBezTo>
                  <a:lnTo>
                    <a:pt x="856" y="2826"/>
                  </a:lnTo>
                  <a:lnTo>
                    <a:pt x="889" y="2928"/>
                  </a:lnTo>
                  <a:cubicBezTo>
                    <a:pt x="912" y="2995"/>
                    <a:pt x="934" y="3074"/>
                    <a:pt x="957" y="3141"/>
                  </a:cubicBezTo>
                  <a:cubicBezTo>
                    <a:pt x="969" y="3164"/>
                    <a:pt x="980" y="3198"/>
                    <a:pt x="991" y="3231"/>
                  </a:cubicBezTo>
                  <a:cubicBezTo>
                    <a:pt x="1002" y="3265"/>
                    <a:pt x="1014" y="3299"/>
                    <a:pt x="1025" y="3344"/>
                  </a:cubicBezTo>
                  <a:cubicBezTo>
                    <a:pt x="1047" y="3389"/>
                    <a:pt x="1070" y="3445"/>
                    <a:pt x="1092" y="3490"/>
                  </a:cubicBezTo>
                  <a:cubicBezTo>
                    <a:pt x="1104" y="3513"/>
                    <a:pt x="1115" y="3536"/>
                    <a:pt x="1149" y="3536"/>
                  </a:cubicBezTo>
                  <a:cubicBezTo>
                    <a:pt x="1171" y="3524"/>
                    <a:pt x="1194" y="3513"/>
                    <a:pt x="1194" y="3490"/>
                  </a:cubicBezTo>
                  <a:lnTo>
                    <a:pt x="1194" y="3445"/>
                  </a:lnTo>
                  <a:cubicBezTo>
                    <a:pt x="1194" y="3434"/>
                    <a:pt x="1182" y="3411"/>
                    <a:pt x="1182" y="3400"/>
                  </a:cubicBezTo>
                  <a:cubicBezTo>
                    <a:pt x="1171" y="3366"/>
                    <a:pt x="1160" y="3333"/>
                    <a:pt x="1160" y="3299"/>
                  </a:cubicBezTo>
                  <a:cubicBezTo>
                    <a:pt x="1149" y="3254"/>
                    <a:pt x="1126" y="3220"/>
                    <a:pt x="1115" y="3186"/>
                  </a:cubicBezTo>
                  <a:cubicBezTo>
                    <a:pt x="1115" y="3153"/>
                    <a:pt x="1104" y="3119"/>
                    <a:pt x="1092" y="3085"/>
                  </a:cubicBezTo>
                  <a:cubicBezTo>
                    <a:pt x="1070" y="3018"/>
                    <a:pt x="1047" y="2938"/>
                    <a:pt x="1025" y="2871"/>
                  </a:cubicBezTo>
                  <a:cubicBezTo>
                    <a:pt x="991" y="2803"/>
                    <a:pt x="969" y="2725"/>
                    <a:pt x="946" y="2657"/>
                  </a:cubicBezTo>
                  <a:cubicBezTo>
                    <a:pt x="924" y="2578"/>
                    <a:pt x="901" y="2511"/>
                    <a:pt x="879" y="2443"/>
                  </a:cubicBezTo>
                  <a:cubicBezTo>
                    <a:pt x="867" y="2398"/>
                    <a:pt x="856" y="2365"/>
                    <a:pt x="844" y="2330"/>
                  </a:cubicBezTo>
                  <a:cubicBezTo>
                    <a:pt x="834" y="2297"/>
                    <a:pt x="822" y="2252"/>
                    <a:pt x="811" y="2218"/>
                  </a:cubicBezTo>
                  <a:cubicBezTo>
                    <a:pt x="766" y="2072"/>
                    <a:pt x="721" y="1925"/>
                    <a:pt x="687" y="1779"/>
                  </a:cubicBezTo>
                  <a:lnTo>
                    <a:pt x="619" y="1577"/>
                  </a:lnTo>
                  <a:cubicBezTo>
                    <a:pt x="597" y="1487"/>
                    <a:pt x="574" y="1407"/>
                    <a:pt x="552" y="1329"/>
                  </a:cubicBezTo>
                  <a:cubicBezTo>
                    <a:pt x="529" y="1250"/>
                    <a:pt x="507" y="1171"/>
                    <a:pt x="484" y="1104"/>
                  </a:cubicBezTo>
                  <a:cubicBezTo>
                    <a:pt x="462" y="1025"/>
                    <a:pt x="451" y="946"/>
                    <a:pt x="428" y="867"/>
                  </a:cubicBezTo>
                  <a:cubicBezTo>
                    <a:pt x="383" y="732"/>
                    <a:pt x="338" y="597"/>
                    <a:pt x="293" y="473"/>
                  </a:cubicBezTo>
                  <a:cubicBezTo>
                    <a:pt x="259" y="406"/>
                    <a:pt x="237" y="327"/>
                    <a:pt x="203" y="259"/>
                  </a:cubicBezTo>
                  <a:cubicBezTo>
                    <a:pt x="181" y="181"/>
                    <a:pt x="158" y="113"/>
                    <a:pt x="124" y="34"/>
                  </a:cubicBezTo>
                  <a:cubicBezTo>
                    <a:pt x="113" y="11"/>
                    <a:pt x="91" y="1"/>
                    <a:pt x="68" y="1"/>
                  </a:cubicBezTo>
                  <a:close/>
                </a:path>
              </a:pathLst>
            </a:custGeom>
            <a:solidFill>
              <a:srgbClr val="993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29"/>
            <p:cNvSpPr/>
            <p:nvPr/>
          </p:nvSpPr>
          <p:spPr>
            <a:xfrm>
              <a:off x="7275840" y="2538659"/>
              <a:ext cx="46046" cy="144270"/>
            </a:xfrm>
            <a:custGeom>
              <a:avLst/>
              <a:gdLst/>
              <a:ahLst/>
              <a:cxnLst/>
              <a:rect l="l" t="t" r="r" b="b"/>
              <a:pathLst>
                <a:path w="1149" h="3600" extrusionOk="0">
                  <a:moveTo>
                    <a:pt x="12" y="0"/>
                  </a:moveTo>
                  <a:cubicBezTo>
                    <a:pt x="0" y="0"/>
                    <a:pt x="0" y="23"/>
                    <a:pt x="0" y="33"/>
                  </a:cubicBezTo>
                  <a:cubicBezTo>
                    <a:pt x="23" y="101"/>
                    <a:pt x="45" y="169"/>
                    <a:pt x="57" y="236"/>
                  </a:cubicBezTo>
                  <a:lnTo>
                    <a:pt x="57" y="225"/>
                  </a:lnTo>
                  <a:cubicBezTo>
                    <a:pt x="79" y="304"/>
                    <a:pt x="90" y="383"/>
                    <a:pt x="113" y="450"/>
                  </a:cubicBezTo>
                  <a:lnTo>
                    <a:pt x="113" y="439"/>
                  </a:lnTo>
                  <a:cubicBezTo>
                    <a:pt x="125" y="506"/>
                    <a:pt x="135" y="574"/>
                    <a:pt x="158" y="631"/>
                  </a:cubicBezTo>
                  <a:cubicBezTo>
                    <a:pt x="170" y="698"/>
                    <a:pt x="180" y="754"/>
                    <a:pt x="203" y="811"/>
                  </a:cubicBezTo>
                  <a:lnTo>
                    <a:pt x="192" y="811"/>
                  </a:lnTo>
                  <a:cubicBezTo>
                    <a:pt x="203" y="856"/>
                    <a:pt x="215" y="901"/>
                    <a:pt x="225" y="934"/>
                  </a:cubicBezTo>
                  <a:cubicBezTo>
                    <a:pt x="237" y="968"/>
                    <a:pt x="248" y="1002"/>
                    <a:pt x="260" y="1047"/>
                  </a:cubicBezTo>
                  <a:cubicBezTo>
                    <a:pt x="282" y="1114"/>
                    <a:pt x="293" y="1182"/>
                    <a:pt x="315" y="1261"/>
                  </a:cubicBezTo>
                  <a:cubicBezTo>
                    <a:pt x="338" y="1339"/>
                    <a:pt x="360" y="1407"/>
                    <a:pt x="383" y="1486"/>
                  </a:cubicBezTo>
                  <a:cubicBezTo>
                    <a:pt x="406" y="1565"/>
                    <a:pt x="428" y="1644"/>
                    <a:pt x="451" y="1711"/>
                  </a:cubicBezTo>
                  <a:lnTo>
                    <a:pt x="518" y="1914"/>
                  </a:lnTo>
                  <a:cubicBezTo>
                    <a:pt x="541" y="1992"/>
                    <a:pt x="552" y="2060"/>
                    <a:pt x="575" y="2139"/>
                  </a:cubicBezTo>
                  <a:lnTo>
                    <a:pt x="608" y="2240"/>
                  </a:lnTo>
                  <a:cubicBezTo>
                    <a:pt x="620" y="2274"/>
                    <a:pt x="631" y="2308"/>
                    <a:pt x="642" y="2353"/>
                  </a:cubicBezTo>
                  <a:cubicBezTo>
                    <a:pt x="665" y="2420"/>
                    <a:pt x="687" y="2499"/>
                    <a:pt x="710" y="2578"/>
                  </a:cubicBezTo>
                  <a:cubicBezTo>
                    <a:pt x="732" y="2645"/>
                    <a:pt x="755" y="2725"/>
                    <a:pt x="777" y="2803"/>
                  </a:cubicBezTo>
                  <a:cubicBezTo>
                    <a:pt x="800" y="2870"/>
                    <a:pt x="811" y="2950"/>
                    <a:pt x="845" y="3017"/>
                  </a:cubicBezTo>
                  <a:cubicBezTo>
                    <a:pt x="868" y="3096"/>
                    <a:pt x="890" y="3163"/>
                    <a:pt x="913" y="3231"/>
                  </a:cubicBezTo>
                  <a:lnTo>
                    <a:pt x="946" y="3332"/>
                  </a:lnTo>
                  <a:lnTo>
                    <a:pt x="980" y="3433"/>
                  </a:lnTo>
                  <a:lnTo>
                    <a:pt x="1013" y="3501"/>
                  </a:lnTo>
                  <a:cubicBezTo>
                    <a:pt x="1025" y="3523"/>
                    <a:pt x="1025" y="3558"/>
                    <a:pt x="1048" y="3568"/>
                  </a:cubicBezTo>
                  <a:cubicBezTo>
                    <a:pt x="1048" y="3580"/>
                    <a:pt x="1058" y="3591"/>
                    <a:pt x="1070" y="3591"/>
                  </a:cubicBezTo>
                  <a:cubicBezTo>
                    <a:pt x="1076" y="3597"/>
                    <a:pt x="1081" y="3600"/>
                    <a:pt x="1088" y="3600"/>
                  </a:cubicBezTo>
                  <a:cubicBezTo>
                    <a:pt x="1095" y="3600"/>
                    <a:pt x="1104" y="3597"/>
                    <a:pt x="1115" y="3591"/>
                  </a:cubicBezTo>
                  <a:cubicBezTo>
                    <a:pt x="1138" y="3580"/>
                    <a:pt x="1149" y="3558"/>
                    <a:pt x="1149" y="3535"/>
                  </a:cubicBezTo>
                  <a:cubicBezTo>
                    <a:pt x="1149" y="3501"/>
                    <a:pt x="1138" y="3478"/>
                    <a:pt x="1126" y="3445"/>
                  </a:cubicBezTo>
                  <a:cubicBezTo>
                    <a:pt x="1115" y="3411"/>
                    <a:pt x="1103" y="3388"/>
                    <a:pt x="1103" y="3355"/>
                  </a:cubicBezTo>
                  <a:lnTo>
                    <a:pt x="1070" y="3253"/>
                  </a:lnTo>
                  <a:lnTo>
                    <a:pt x="1036" y="3152"/>
                  </a:lnTo>
                  <a:cubicBezTo>
                    <a:pt x="1013" y="3073"/>
                    <a:pt x="991" y="2995"/>
                    <a:pt x="968" y="2927"/>
                  </a:cubicBezTo>
                  <a:cubicBezTo>
                    <a:pt x="958" y="2893"/>
                    <a:pt x="946" y="2860"/>
                    <a:pt x="946" y="2815"/>
                  </a:cubicBezTo>
                  <a:cubicBezTo>
                    <a:pt x="935" y="2780"/>
                    <a:pt x="923" y="2747"/>
                    <a:pt x="913" y="2702"/>
                  </a:cubicBezTo>
                  <a:cubicBezTo>
                    <a:pt x="890" y="2634"/>
                    <a:pt x="868" y="2555"/>
                    <a:pt x="845" y="2477"/>
                  </a:cubicBezTo>
                  <a:cubicBezTo>
                    <a:pt x="822" y="2409"/>
                    <a:pt x="800" y="2330"/>
                    <a:pt x="777" y="2262"/>
                  </a:cubicBezTo>
                  <a:cubicBezTo>
                    <a:pt x="755" y="2184"/>
                    <a:pt x="732" y="2117"/>
                    <a:pt x="710" y="2049"/>
                  </a:cubicBezTo>
                  <a:cubicBezTo>
                    <a:pt x="687" y="1981"/>
                    <a:pt x="665" y="1902"/>
                    <a:pt x="642" y="1835"/>
                  </a:cubicBezTo>
                  <a:cubicBezTo>
                    <a:pt x="620" y="1767"/>
                    <a:pt x="586" y="1700"/>
                    <a:pt x="563" y="1632"/>
                  </a:cubicBezTo>
                  <a:cubicBezTo>
                    <a:pt x="541" y="1554"/>
                    <a:pt x="518" y="1474"/>
                    <a:pt x="496" y="1407"/>
                  </a:cubicBezTo>
                  <a:cubicBezTo>
                    <a:pt x="473" y="1329"/>
                    <a:pt x="451" y="1261"/>
                    <a:pt x="428" y="1182"/>
                  </a:cubicBezTo>
                  <a:cubicBezTo>
                    <a:pt x="406" y="1103"/>
                    <a:pt x="395" y="1036"/>
                    <a:pt x="360" y="957"/>
                  </a:cubicBezTo>
                  <a:lnTo>
                    <a:pt x="327" y="856"/>
                  </a:lnTo>
                  <a:cubicBezTo>
                    <a:pt x="315" y="822"/>
                    <a:pt x="305" y="776"/>
                    <a:pt x="293" y="743"/>
                  </a:cubicBezTo>
                  <a:cubicBezTo>
                    <a:pt x="282" y="709"/>
                    <a:pt x="270" y="676"/>
                    <a:pt x="260" y="631"/>
                  </a:cubicBezTo>
                  <a:lnTo>
                    <a:pt x="225" y="529"/>
                  </a:lnTo>
                  <a:cubicBezTo>
                    <a:pt x="192" y="450"/>
                    <a:pt x="170" y="371"/>
                    <a:pt x="147" y="293"/>
                  </a:cubicBezTo>
                  <a:cubicBezTo>
                    <a:pt x="135" y="248"/>
                    <a:pt x="113" y="214"/>
                    <a:pt x="102" y="169"/>
                  </a:cubicBezTo>
                  <a:cubicBezTo>
                    <a:pt x="90" y="135"/>
                    <a:pt x="79" y="90"/>
                    <a:pt x="68" y="56"/>
                  </a:cubicBezTo>
                  <a:lnTo>
                    <a:pt x="57" y="11"/>
                  </a:lnTo>
                  <a:cubicBezTo>
                    <a:pt x="45" y="0"/>
                    <a:pt x="34" y="0"/>
                    <a:pt x="23" y="0"/>
                  </a:cubicBezTo>
                  <a:close/>
                </a:path>
              </a:pathLst>
            </a:custGeom>
            <a:solidFill>
              <a:srgbClr val="993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9"/>
            <p:cNvSpPr/>
            <p:nvPr/>
          </p:nvSpPr>
          <p:spPr>
            <a:xfrm>
              <a:off x="7080035" y="2522829"/>
              <a:ext cx="6332" cy="158416"/>
            </a:xfrm>
            <a:custGeom>
              <a:avLst/>
              <a:gdLst/>
              <a:ahLst/>
              <a:cxnLst/>
              <a:rect l="l" t="t" r="r" b="b"/>
              <a:pathLst>
                <a:path w="158" h="3953" extrusionOk="0">
                  <a:moveTo>
                    <a:pt x="80" y="1"/>
                  </a:moveTo>
                  <a:cubicBezTo>
                    <a:pt x="57" y="1"/>
                    <a:pt x="35" y="23"/>
                    <a:pt x="45" y="46"/>
                  </a:cubicBezTo>
                  <a:cubicBezTo>
                    <a:pt x="45" y="91"/>
                    <a:pt x="57" y="147"/>
                    <a:pt x="57" y="203"/>
                  </a:cubicBezTo>
                  <a:lnTo>
                    <a:pt x="57" y="350"/>
                  </a:lnTo>
                  <a:lnTo>
                    <a:pt x="57" y="373"/>
                  </a:lnTo>
                  <a:cubicBezTo>
                    <a:pt x="45" y="451"/>
                    <a:pt x="45" y="530"/>
                    <a:pt x="45" y="609"/>
                  </a:cubicBezTo>
                  <a:lnTo>
                    <a:pt x="45" y="721"/>
                  </a:lnTo>
                  <a:lnTo>
                    <a:pt x="45" y="845"/>
                  </a:lnTo>
                  <a:cubicBezTo>
                    <a:pt x="35" y="1003"/>
                    <a:pt x="35" y="1171"/>
                    <a:pt x="23" y="1329"/>
                  </a:cubicBezTo>
                  <a:cubicBezTo>
                    <a:pt x="12" y="1498"/>
                    <a:pt x="12" y="1667"/>
                    <a:pt x="12" y="1836"/>
                  </a:cubicBezTo>
                  <a:lnTo>
                    <a:pt x="12" y="2140"/>
                  </a:lnTo>
                  <a:cubicBezTo>
                    <a:pt x="23" y="2241"/>
                    <a:pt x="12" y="2342"/>
                    <a:pt x="12" y="2455"/>
                  </a:cubicBezTo>
                  <a:lnTo>
                    <a:pt x="12" y="2432"/>
                  </a:lnTo>
                  <a:cubicBezTo>
                    <a:pt x="12" y="2602"/>
                    <a:pt x="0" y="2759"/>
                    <a:pt x="0" y="2917"/>
                  </a:cubicBezTo>
                  <a:lnTo>
                    <a:pt x="0" y="3153"/>
                  </a:lnTo>
                  <a:lnTo>
                    <a:pt x="0" y="3378"/>
                  </a:lnTo>
                  <a:lnTo>
                    <a:pt x="0" y="3513"/>
                  </a:lnTo>
                  <a:lnTo>
                    <a:pt x="0" y="3660"/>
                  </a:lnTo>
                  <a:cubicBezTo>
                    <a:pt x="0" y="3705"/>
                    <a:pt x="0" y="3750"/>
                    <a:pt x="12" y="3795"/>
                  </a:cubicBezTo>
                  <a:cubicBezTo>
                    <a:pt x="12" y="3828"/>
                    <a:pt x="0" y="3863"/>
                    <a:pt x="12" y="3896"/>
                  </a:cubicBezTo>
                  <a:cubicBezTo>
                    <a:pt x="12" y="3908"/>
                    <a:pt x="12" y="3918"/>
                    <a:pt x="23" y="3930"/>
                  </a:cubicBezTo>
                  <a:cubicBezTo>
                    <a:pt x="35" y="3941"/>
                    <a:pt x="45" y="3941"/>
                    <a:pt x="57" y="3953"/>
                  </a:cubicBezTo>
                  <a:cubicBezTo>
                    <a:pt x="68" y="3953"/>
                    <a:pt x="80" y="3941"/>
                    <a:pt x="90" y="3941"/>
                  </a:cubicBezTo>
                  <a:cubicBezTo>
                    <a:pt x="102" y="3930"/>
                    <a:pt x="113" y="3918"/>
                    <a:pt x="113" y="3908"/>
                  </a:cubicBezTo>
                  <a:cubicBezTo>
                    <a:pt x="113" y="3896"/>
                    <a:pt x="125" y="3885"/>
                    <a:pt x="125" y="3873"/>
                  </a:cubicBezTo>
                  <a:lnTo>
                    <a:pt x="125" y="3817"/>
                  </a:lnTo>
                  <a:lnTo>
                    <a:pt x="125" y="3705"/>
                  </a:lnTo>
                  <a:cubicBezTo>
                    <a:pt x="125" y="3626"/>
                    <a:pt x="125" y="3558"/>
                    <a:pt x="113" y="3480"/>
                  </a:cubicBezTo>
                  <a:cubicBezTo>
                    <a:pt x="113" y="3412"/>
                    <a:pt x="125" y="3333"/>
                    <a:pt x="125" y="3255"/>
                  </a:cubicBezTo>
                  <a:cubicBezTo>
                    <a:pt x="113" y="3187"/>
                    <a:pt x="113" y="3108"/>
                    <a:pt x="113" y="3029"/>
                  </a:cubicBezTo>
                  <a:cubicBezTo>
                    <a:pt x="113" y="2962"/>
                    <a:pt x="125" y="2883"/>
                    <a:pt x="125" y="2804"/>
                  </a:cubicBezTo>
                  <a:lnTo>
                    <a:pt x="125" y="2703"/>
                  </a:lnTo>
                  <a:lnTo>
                    <a:pt x="125" y="2567"/>
                  </a:lnTo>
                  <a:lnTo>
                    <a:pt x="125" y="2320"/>
                  </a:lnTo>
                  <a:lnTo>
                    <a:pt x="125" y="2095"/>
                  </a:lnTo>
                  <a:lnTo>
                    <a:pt x="125" y="1791"/>
                  </a:lnTo>
                  <a:lnTo>
                    <a:pt x="125" y="1611"/>
                  </a:lnTo>
                  <a:cubicBezTo>
                    <a:pt x="135" y="1543"/>
                    <a:pt x="135" y="1487"/>
                    <a:pt x="135" y="1431"/>
                  </a:cubicBezTo>
                  <a:cubicBezTo>
                    <a:pt x="135" y="1341"/>
                    <a:pt x="135" y="1262"/>
                    <a:pt x="147" y="1183"/>
                  </a:cubicBezTo>
                  <a:cubicBezTo>
                    <a:pt x="147" y="1093"/>
                    <a:pt x="147" y="1014"/>
                    <a:pt x="158" y="936"/>
                  </a:cubicBezTo>
                  <a:lnTo>
                    <a:pt x="158" y="688"/>
                  </a:lnTo>
                  <a:cubicBezTo>
                    <a:pt x="158" y="620"/>
                    <a:pt x="147" y="564"/>
                    <a:pt x="147" y="496"/>
                  </a:cubicBezTo>
                  <a:cubicBezTo>
                    <a:pt x="147" y="418"/>
                    <a:pt x="147" y="338"/>
                    <a:pt x="135" y="271"/>
                  </a:cubicBezTo>
                  <a:cubicBezTo>
                    <a:pt x="135" y="193"/>
                    <a:pt x="135" y="113"/>
                    <a:pt x="125" y="35"/>
                  </a:cubicBezTo>
                  <a:cubicBezTo>
                    <a:pt x="125" y="12"/>
                    <a:pt x="102" y="1"/>
                    <a:pt x="80" y="1"/>
                  </a:cubicBezTo>
                  <a:close/>
                </a:path>
              </a:pathLst>
            </a:custGeom>
            <a:solidFill>
              <a:srgbClr val="993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9"/>
            <p:cNvSpPr/>
            <p:nvPr/>
          </p:nvSpPr>
          <p:spPr>
            <a:xfrm>
              <a:off x="7159904" y="2490369"/>
              <a:ext cx="6372" cy="191799"/>
            </a:xfrm>
            <a:custGeom>
              <a:avLst/>
              <a:gdLst/>
              <a:ahLst/>
              <a:cxnLst/>
              <a:rect l="l" t="t" r="r" b="b"/>
              <a:pathLst>
                <a:path w="159" h="4786" extrusionOk="0">
                  <a:moveTo>
                    <a:pt x="101" y="0"/>
                  </a:moveTo>
                  <a:cubicBezTo>
                    <a:pt x="79" y="0"/>
                    <a:pt x="68" y="12"/>
                    <a:pt x="68" y="23"/>
                  </a:cubicBezTo>
                  <a:cubicBezTo>
                    <a:pt x="79" y="102"/>
                    <a:pt x="79" y="169"/>
                    <a:pt x="68" y="248"/>
                  </a:cubicBezTo>
                  <a:lnTo>
                    <a:pt x="68" y="530"/>
                  </a:lnTo>
                  <a:cubicBezTo>
                    <a:pt x="68" y="620"/>
                    <a:pt x="56" y="698"/>
                    <a:pt x="56" y="788"/>
                  </a:cubicBezTo>
                  <a:lnTo>
                    <a:pt x="56" y="912"/>
                  </a:lnTo>
                  <a:lnTo>
                    <a:pt x="56" y="1036"/>
                  </a:lnTo>
                  <a:lnTo>
                    <a:pt x="56" y="1273"/>
                  </a:lnTo>
                  <a:lnTo>
                    <a:pt x="45" y="1509"/>
                  </a:lnTo>
                  <a:lnTo>
                    <a:pt x="45" y="1588"/>
                  </a:lnTo>
                  <a:cubicBezTo>
                    <a:pt x="45" y="1746"/>
                    <a:pt x="34" y="1903"/>
                    <a:pt x="34" y="2061"/>
                  </a:cubicBezTo>
                  <a:lnTo>
                    <a:pt x="34" y="2173"/>
                  </a:lnTo>
                  <a:lnTo>
                    <a:pt x="34" y="2286"/>
                  </a:lnTo>
                  <a:cubicBezTo>
                    <a:pt x="45" y="2364"/>
                    <a:pt x="45" y="2432"/>
                    <a:pt x="45" y="2511"/>
                  </a:cubicBezTo>
                  <a:cubicBezTo>
                    <a:pt x="34" y="2567"/>
                    <a:pt x="34" y="2624"/>
                    <a:pt x="34" y="2691"/>
                  </a:cubicBezTo>
                  <a:lnTo>
                    <a:pt x="34" y="2736"/>
                  </a:lnTo>
                  <a:lnTo>
                    <a:pt x="34" y="2747"/>
                  </a:lnTo>
                  <a:cubicBezTo>
                    <a:pt x="34" y="2860"/>
                    <a:pt x="34" y="2961"/>
                    <a:pt x="23" y="3074"/>
                  </a:cubicBezTo>
                  <a:lnTo>
                    <a:pt x="23" y="3547"/>
                  </a:lnTo>
                  <a:lnTo>
                    <a:pt x="11" y="3772"/>
                  </a:lnTo>
                  <a:lnTo>
                    <a:pt x="11" y="4008"/>
                  </a:lnTo>
                  <a:cubicBezTo>
                    <a:pt x="11" y="4132"/>
                    <a:pt x="11" y="4267"/>
                    <a:pt x="0" y="4391"/>
                  </a:cubicBezTo>
                  <a:lnTo>
                    <a:pt x="0" y="4593"/>
                  </a:lnTo>
                  <a:cubicBezTo>
                    <a:pt x="0" y="4627"/>
                    <a:pt x="11" y="4661"/>
                    <a:pt x="11" y="4683"/>
                  </a:cubicBezTo>
                  <a:lnTo>
                    <a:pt x="11" y="4718"/>
                  </a:lnTo>
                  <a:cubicBezTo>
                    <a:pt x="11" y="4740"/>
                    <a:pt x="11" y="4751"/>
                    <a:pt x="23" y="4763"/>
                  </a:cubicBezTo>
                  <a:cubicBezTo>
                    <a:pt x="34" y="4773"/>
                    <a:pt x="45" y="4785"/>
                    <a:pt x="68" y="4785"/>
                  </a:cubicBezTo>
                  <a:cubicBezTo>
                    <a:pt x="79" y="4785"/>
                    <a:pt x="79" y="4773"/>
                    <a:pt x="91" y="4773"/>
                  </a:cubicBezTo>
                  <a:cubicBezTo>
                    <a:pt x="101" y="4763"/>
                    <a:pt x="101" y="4751"/>
                    <a:pt x="101" y="4740"/>
                  </a:cubicBezTo>
                  <a:cubicBezTo>
                    <a:pt x="113" y="4740"/>
                    <a:pt x="113" y="4728"/>
                    <a:pt x="113" y="4718"/>
                  </a:cubicBezTo>
                  <a:lnTo>
                    <a:pt x="113" y="4695"/>
                  </a:lnTo>
                  <a:cubicBezTo>
                    <a:pt x="101" y="4673"/>
                    <a:pt x="101" y="4661"/>
                    <a:pt x="101" y="4638"/>
                  </a:cubicBezTo>
                  <a:cubicBezTo>
                    <a:pt x="101" y="4593"/>
                    <a:pt x="101" y="4548"/>
                    <a:pt x="113" y="4503"/>
                  </a:cubicBezTo>
                  <a:lnTo>
                    <a:pt x="113" y="4267"/>
                  </a:lnTo>
                  <a:cubicBezTo>
                    <a:pt x="113" y="4200"/>
                    <a:pt x="124" y="4120"/>
                    <a:pt x="124" y="4042"/>
                  </a:cubicBezTo>
                  <a:lnTo>
                    <a:pt x="124" y="3817"/>
                  </a:lnTo>
                  <a:lnTo>
                    <a:pt x="124" y="3592"/>
                  </a:lnTo>
                  <a:cubicBezTo>
                    <a:pt x="136" y="3513"/>
                    <a:pt x="136" y="3434"/>
                    <a:pt x="136" y="3355"/>
                  </a:cubicBezTo>
                  <a:lnTo>
                    <a:pt x="136" y="3107"/>
                  </a:lnTo>
                  <a:lnTo>
                    <a:pt x="136" y="2871"/>
                  </a:lnTo>
                  <a:lnTo>
                    <a:pt x="136" y="2747"/>
                  </a:lnTo>
                  <a:cubicBezTo>
                    <a:pt x="146" y="2747"/>
                    <a:pt x="146" y="2736"/>
                    <a:pt x="136" y="2736"/>
                  </a:cubicBezTo>
                  <a:cubicBezTo>
                    <a:pt x="146" y="2702"/>
                    <a:pt x="146" y="2669"/>
                    <a:pt x="136" y="2634"/>
                  </a:cubicBezTo>
                  <a:cubicBezTo>
                    <a:pt x="136" y="2589"/>
                    <a:pt x="136" y="2556"/>
                    <a:pt x="146" y="2511"/>
                  </a:cubicBezTo>
                  <a:cubicBezTo>
                    <a:pt x="146" y="2477"/>
                    <a:pt x="136" y="2432"/>
                    <a:pt x="136" y="2387"/>
                  </a:cubicBezTo>
                  <a:lnTo>
                    <a:pt x="136" y="2263"/>
                  </a:lnTo>
                  <a:lnTo>
                    <a:pt x="136" y="2151"/>
                  </a:lnTo>
                  <a:lnTo>
                    <a:pt x="136" y="1914"/>
                  </a:lnTo>
                  <a:cubicBezTo>
                    <a:pt x="136" y="1836"/>
                    <a:pt x="136" y="1746"/>
                    <a:pt x="146" y="1666"/>
                  </a:cubicBezTo>
                  <a:lnTo>
                    <a:pt x="146" y="1419"/>
                  </a:lnTo>
                  <a:lnTo>
                    <a:pt x="146" y="1171"/>
                  </a:lnTo>
                  <a:cubicBezTo>
                    <a:pt x="146" y="1138"/>
                    <a:pt x="158" y="1093"/>
                    <a:pt x="158" y="1058"/>
                  </a:cubicBezTo>
                  <a:cubicBezTo>
                    <a:pt x="158" y="1013"/>
                    <a:pt x="146" y="980"/>
                    <a:pt x="146" y="935"/>
                  </a:cubicBezTo>
                  <a:lnTo>
                    <a:pt x="146" y="811"/>
                  </a:lnTo>
                  <a:lnTo>
                    <a:pt x="146" y="687"/>
                  </a:lnTo>
                  <a:cubicBezTo>
                    <a:pt x="146" y="597"/>
                    <a:pt x="146" y="518"/>
                    <a:pt x="136" y="440"/>
                  </a:cubicBezTo>
                  <a:lnTo>
                    <a:pt x="136" y="180"/>
                  </a:lnTo>
                  <a:cubicBezTo>
                    <a:pt x="136" y="124"/>
                    <a:pt x="136" y="79"/>
                    <a:pt x="124" y="23"/>
                  </a:cubicBezTo>
                  <a:cubicBezTo>
                    <a:pt x="124" y="12"/>
                    <a:pt x="113" y="0"/>
                    <a:pt x="101" y="0"/>
                  </a:cubicBezTo>
                  <a:close/>
                </a:path>
              </a:pathLst>
            </a:custGeom>
            <a:solidFill>
              <a:srgbClr val="993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29"/>
            <p:cNvSpPr/>
            <p:nvPr/>
          </p:nvSpPr>
          <p:spPr>
            <a:xfrm>
              <a:off x="7082319" y="2671707"/>
              <a:ext cx="41959" cy="9057"/>
            </a:xfrm>
            <a:custGeom>
              <a:avLst/>
              <a:gdLst/>
              <a:ahLst/>
              <a:cxnLst/>
              <a:rect l="l" t="t" r="r" b="b"/>
              <a:pathLst>
                <a:path w="1047" h="226" extrusionOk="0">
                  <a:moveTo>
                    <a:pt x="371" y="1"/>
                  </a:moveTo>
                  <a:cubicBezTo>
                    <a:pt x="326" y="1"/>
                    <a:pt x="293" y="12"/>
                    <a:pt x="259" y="12"/>
                  </a:cubicBezTo>
                  <a:cubicBezTo>
                    <a:pt x="225" y="7"/>
                    <a:pt x="194" y="4"/>
                    <a:pt x="163" y="4"/>
                  </a:cubicBezTo>
                  <a:cubicBezTo>
                    <a:pt x="132" y="4"/>
                    <a:pt x="101" y="7"/>
                    <a:pt x="68" y="12"/>
                  </a:cubicBezTo>
                  <a:cubicBezTo>
                    <a:pt x="56" y="12"/>
                    <a:pt x="45" y="23"/>
                    <a:pt x="45" y="46"/>
                  </a:cubicBezTo>
                  <a:cubicBezTo>
                    <a:pt x="45" y="57"/>
                    <a:pt x="56" y="68"/>
                    <a:pt x="68" y="68"/>
                  </a:cubicBezTo>
                  <a:cubicBezTo>
                    <a:pt x="56" y="68"/>
                    <a:pt x="56" y="68"/>
                    <a:pt x="45" y="80"/>
                  </a:cubicBezTo>
                  <a:cubicBezTo>
                    <a:pt x="23" y="91"/>
                    <a:pt x="0" y="125"/>
                    <a:pt x="11" y="158"/>
                  </a:cubicBezTo>
                  <a:cubicBezTo>
                    <a:pt x="33" y="203"/>
                    <a:pt x="90" y="203"/>
                    <a:pt x="124" y="215"/>
                  </a:cubicBezTo>
                  <a:lnTo>
                    <a:pt x="259" y="215"/>
                  </a:lnTo>
                  <a:cubicBezTo>
                    <a:pt x="304" y="215"/>
                    <a:pt x="338" y="215"/>
                    <a:pt x="371" y="226"/>
                  </a:cubicBezTo>
                  <a:lnTo>
                    <a:pt x="934" y="226"/>
                  </a:lnTo>
                  <a:cubicBezTo>
                    <a:pt x="957" y="226"/>
                    <a:pt x="991" y="226"/>
                    <a:pt x="1024" y="203"/>
                  </a:cubicBezTo>
                  <a:cubicBezTo>
                    <a:pt x="1036" y="193"/>
                    <a:pt x="1047" y="181"/>
                    <a:pt x="1047" y="158"/>
                  </a:cubicBezTo>
                  <a:lnTo>
                    <a:pt x="1047" y="125"/>
                  </a:lnTo>
                  <a:cubicBezTo>
                    <a:pt x="1036" y="113"/>
                    <a:pt x="1036" y="102"/>
                    <a:pt x="1036" y="102"/>
                  </a:cubicBezTo>
                  <a:cubicBezTo>
                    <a:pt x="1036" y="91"/>
                    <a:pt x="1024" y="80"/>
                    <a:pt x="1024" y="80"/>
                  </a:cubicBezTo>
                  <a:cubicBezTo>
                    <a:pt x="1024" y="57"/>
                    <a:pt x="1013" y="46"/>
                    <a:pt x="991" y="35"/>
                  </a:cubicBezTo>
                  <a:cubicBezTo>
                    <a:pt x="968" y="23"/>
                    <a:pt x="946" y="23"/>
                    <a:pt x="934" y="23"/>
                  </a:cubicBezTo>
                  <a:lnTo>
                    <a:pt x="844" y="23"/>
                  </a:lnTo>
                  <a:cubicBezTo>
                    <a:pt x="788" y="23"/>
                    <a:pt x="721" y="12"/>
                    <a:pt x="653" y="12"/>
                  </a:cubicBezTo>
                  <a:lnTo>
                    <a:pt x="461" y="12"/>
                  </a:lnTo>
                  <a:cubicBezTo>
                    <a:pt x="428" y="1"/>
                    <a:pt x="394" y="1"/>
                    <a:pt x="371" y="1"/>
                  </a:cubicBezTo>
                  <a:close/>
                </a:path>
              </a:pathLst>
            </a:custGeom>
            <a:solidFill>
              <a:srgbClr val="993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9"/>
            <p:cNvSpPr/>
            <p:nvPr/>
          </p:nvSpPr>
          <p:spPr>
            <a:xfrm>
              <a:off x="7082720" y="2669463"/>
              <a:ext cx="41558" cy="5450"/>
            </a:xfrm>
            <a:custGeom>
              <a:avLst/>
              <a:gdLst/>
              <a:ahLst/>
              <a:cxnLst/>
              <a:rect l="l" t="t" r="r" b="b"/>
              <a:pathLst>
                <a:path w="1037" h="136" extrusionOk="0">
                  <a:moveTo>
                    <a:pt x="58" y="1"/>
                  </a:moveTo>
                  <a:cubicBezTo>
                    <a:pt x="46" y="1"/>
                    <a:pt x="35" y="1"/>
                    <a:pt x="23" y="12"/>
                  </a:cubicBezTo>
                  <a:cubicBezTo>
                    <a:pt x="13" y="23"/>
                    <a:pt x="1" y="34"/>
                    <a:pt x="1" y="46"/>
                  </a:cubicBezTo>
                  <a:cubicBezTo>
                    <a:pt x="1" y="68"/>
                    <a:pt x="13" y="102"/>
                    <a:pt x="46" y="102"/>
                  </a:cubicBezTo>
                  <a:cubicBezTo>
                    <a:pt x="91" y="102"/>
                    <a:pt x="136" y="113"/>
                    <a:pt x="193" y="113"/>
                  </a:cubicBezTo>
                  <a:cubicBezTo>
                    <a:pt x="238" y="113"/>
                    <a:pt x="294" y="113"/>
                    <a:pt x="339" y="124"/>
                  </a:cubicBezTo>
                  <a:cubicBezTo>
                    <a:pt x="440" y="124"/>
                    <a:pt x="553" y="136"/>
                    <a:pt x="654" y="136"/>
                  </a:cubicBezTo>
                  <a:lnTo>
                    <a:pt x="969" y="136"/>
                  </a:lnTo>
                  <a:cubicBezTo>
                    <a:pt x="992" y="136"/>
                    <a:pt x="1003" y="136"/>
                    <a:pt x="1014" y="124"/>
                  </a:cubicBezTo>
                  <a:cubicBezTo>
                    <a:pt x="1026" y="113"/>
                    <a:pt x="1037" y="102"/>
                    <a:pt x="1037" y="79"/>
                  </a:cubicBezTo>
                  <a:cubicBezTo>
                    <a:pt x="1037" y="57"/>
                    <a:pt x="1014" y="23"/>
                    <a:pt x="981" y="23"/>
                  </a:cubicBezTo>
                  <a:cubicBezTo>
                    <a:pt x="958" y="12"/>
                    <a:pt x="924" y="12"/>
                    <a:pt x="902" y="12"/>
                  </a:cubicBezTo>
                  <a:lnTo>
                    <a:pt x="812" y="12"/>
                  </a:lnTo>
                  <a:cubicBezTo>
                    <a:pt x="744" y="1"/>
                    <a:pt x="676" y="1"/>
                    <a:pt x="609" y="1"/>
                  </a:cubicBezTo>
                  <a:close/>
                </a:path>
              </a:pathLst>
            </a:custGeom>
            <a:solidFill>
              <a:srgbClr val="993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29"/>
            <p:cNvSpPr/>
            <p:nvPr/>
          </p:nvSpPr>
          <p:spPr>
            <a:xfrm>
              <a:off x="7162148" y="2669463"/>
              <a:ext cx="32982" cy="12423"/>
            </a:xfrm>
            <a:custGeom>
              <a:avLst/>
              <a:gdLst/>
              <a:ahLst/>
              <a:cxnLst/>
              <a:rect l="l" t="t" r="r" b="b"/>
              <a:pathLst>
                <a:path w="823" h="310" extrusionOk="0">
                  <a:moveTo>
                    <a:pt x="35" y="1"/>
                  </a:moveTo>
                  <a:cubicBezTo>
                    <a:pt x="23" y="1"/>
                    <a:pt x="12" y="12"/>
                    <a:pt x="12" y="23"/>
                  </a:cubicBezTo>
                  <a:cubicBezTo>
                    <a:pt x="0" y="34"/>
                    <a:pt x="12" y="57"/>
                    <a:pt x="23" y="57"/>
                  </a:cubicBezTo>
                  <a:cubicBezTo>
                    <a:pt x="12" y="68"/>
                    <a:pt x="12" y="79"/>
                    <a:pt x="12" y="79"/>
                  </a:cubicBezTo>
                  <a:cubicBezTo>
                    <a:pt x="12" y="102"/>
                    <a:pt x="23" y="124"/>
                    <a:pt x="35" y="147"/>
                  </a:cubicBezTo>
                  <a:lnTo>
                    <a:pt x="0" y="181"/>
                  </a:lnTo>
                  <a:lnTo>
                    <a:pt x="0" y="204"/>
                  </a:lnTo>
                  <a:lnTo>
                    <a:pt x="0" y="237"/>
                  </a:lnTo>
                  <a:lnTo>
                    <a:pt x="35" y="271"/>
                  </a:lnTo>
                  <a:cubicBezTo>
                    <a:pt x="35" y="282"/>
                    <a:pt x="45" y="282"/>
                    <a:pt x="57" y="282"/>
                  </a:cubicBezTo>
                  <a:cubicBezTo>
                    <a:pt x="80" y="294"/>
                    <a:pt x="102" y="294"/>
                    <a:pt x="125" y="304"/>
                  </a:cubicBezTo>
                  <a:lnTo>
                    <a:pt x="676" y="304"/>
                  </a:lnTo>
                  <a:cubicBezTo>
                    <a:pt x="691" y="304"/>
                    <a:pt x="711" y="310"/>
                    <a:pt x="729" y="310"/>
                  </a:cubicBezTo>
                  <a:cubicBezTo>
                    <a:pt x="739" y="310"/>
                    <a:pt x="748" y="308"/>
                    <a:pt x="755" y="304"/>
                  </a:cubicBezTo>
                  <a:cubicBezTo>
                    <a:pt x="766" y="304"/>
                    <a:pt x="788" y="304"/>
                    <a:pt x="800" y="294"/>
                  </a:cubicBezTo>
                  <a:cubicBezTo>
                    <a:pt x="800" y="282"/>
                    <a:pt x="811" y="271"/>
                    <a:pt x="811" y="259"/>
                  </a:cubicBezTo>
                  <a:cubicBezTo>
                    <a:pt x="823" y="259"/>
                    <a:pt x="823" y="249"/>
                    <a:pt x="823" y="249"/>
                  </a:cubicBezTo>
                  <a:lnTo>
                    <a:pt x="823" y="214"/>
                  </a:lnTo>
                  <a:lnTo>
                    <a:pt x="823" y="158"/>
                  </a:lnTo>
                  <a:cubicBezTo>
                    <a:pt x="823" y="136"/>
                    <a:pt x="811" y="113"/>
                    <a:pt x="811" y="91"/>
                  </a:cubicBezTo>
                  <a:cubicBezTo>
                    <a:pt x="811" y="79"/>
                    <a:pt x="811" y="68"/>
                    <a:pt x="800" y="57"/>
                  </a:cubicBezTo>
                  <a:cubicBezTo>
                    <a:pt x="800" y="46"/>
                    <a:pt x="788" y="34"/>
                    <a:pt x="778" y="23"/>
                  </a:cubicBezTo>
                  <a:cubicBezTo>
                    <a:pt x="766" y="23"/>
                    <a:pt x="755" y="12"/>
                    <a:pt x="743" y="12"/>
                  </a:cubicBezTo>
                  <a:lnTo>
                    <a:pt x="710" y="12"/>
                  </a:lnTo>
                  <a:cubicBezTo>
                    <a:pt x="672" y="8"/>
                    <a:pt x="636" y="7"/>
                    <a:pt x="600" y="7"/>
                  </a:cubicBezTo>
                  <a:cubicBezTo>
                    <a:pt x="528" y="7"/>
                    <a:pt x="458" y="12"/>
                    <a:pt x="383" y="12"/>
                  </a:cubicBezTo>
                  <a:lnTo>
                    <a:pt x="158" y="12"/>
                  </a:lnTo>
                  <a:cubicBezTo>
                    <a:pt x="113" y="12"/>
                    <a:pt x="80" y="1"/>
                    <a:pt x="35" y="1"/>
                  </a:cubicBezTo>
                  <a:close/>
                </a:path>
              </a:pathLst>
            </a:custGeom>
            <a:solidFill>
              <a:srgbClr val="993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29"/>
            <p:cNvSpPr/>
            <p:nvPr/>
          </p:nvSpPr>
          <p:spPr>
            <a:xfrm>
              <a:off x="7315514" y="2656358"/>
              <a:ext cx="44724" cy="23083"/>
            </a:xfrm>
            <a:custGeom>
              <a:avLst/>
              <a:gdLst/>
              <a:ahLst/>
              <a:cxnLst/>
              <a:rect l="l" t="t" r="r" b="b"/>
              <a:pathLst>
                <a:path w="1116" h="576" extrusionOk="0">
                  <a:moveTo>
                    <a:pt x="947" y="1"/>
                  </a:moveTo>
                  <a:cubicBezTo>
                    <a:pt x="891" y="13"/>
                    <a:pt x="834" y="35"/>
                    <a:pt x="778" y="58"/>
                  </a:cubicBezTo>
                  <a:cubicBezTo>
                    <a:pt x="711" y="80"/>
                    <a:pt x="631" y="103"/>
                    <a:pt x="564" y="114"/>
                  </a:cubicBezTo>
                  <a:cubicBezTo>
                    <a:pt x="406" y="159"/>
                    <a:pt x="249" y="204"/>
                    <a:pt x="91" y="260"/>
                  </a:cubicBezTo>
                  <a:cubicBezTo>
                    <a:pt x="68" y="260"/>
                    <a:pt x="58" y="271"/>
                    <a:pt x="35" y="271"/>
                  </a:cubicBezTo>
                  <a:cubicBezTo>
                    <a:pt x="13" y="283"/>
                    <a:pt x="1" y="305"/>
                    <a:pt x="13" y="328"/>
                  </a:cubicBezTo>
                  <a:cubicBezTo>
                    <a:pt x="13" y="350"/>
                    <a:pt x="35" y="361"/>
                    <a:pt x="58" y="361"/>
                  </a:cubicBezTo>
                  <a:lnTo>
                    <a:pt x="58" y="384"/>
                  </a:lnTo>
                  <a:cubicBezTo>
                    <a:pt x="58" y="395"/>
                    <a:pt x="46" y="406"/>
                    <a:pt x="46" y="418"/>
                  </a:cubicBezTo>
                  <a:cubicBezTo>
                    <a:pt x="35" y="429"/>
                    <a:pt x="23" y="451"/>
                    <a:pt x="23" y="463"/>
                  </a:cubicBezTo>
                  <a:cubicBezTo>
                    <a:pt x="23" y="485"/>
                    <a:pt x="23" y="496"/>
                    <a:pt x="35" y="508"/>
                  </a:cubicBezTo>
                  <a:cubicBezTo>
                    <a:pt x="58" y="541"/>
                    <a:pt x="80" y="541"/>
                    <a:pt x="113" y="553"/>
                  </a:cubicBezTo>
                  <a:cubicBezTo>
                    <a:pt x="136" y="564"/>
                    <a:pt x="159" y="564"/>
                    <a:pt x="181" y="576"/>
                  </a:cubicBezTo>
                  <a:lnTo>
                    <a:pt x="249" y="576"/>
                  </a:lnTo>
                  <a:cubicBezTo>
                    <a:pt x="283" y="564"/>
                    <a:pt x="328" y="564"/>
                    <a:pt x="361" y="553"/>
                  </a:cubicBezTo>
                  <a:cubicBezTo>
                    <a:pt x="406" y="541"/>
                    <a:pt x="451" y="531"/>
                    <a:pt x="485" y="519"/>
                  </a:cubicBezTo>
                  <a:cubicBezTo>
                    <a:pt x="530" y="508"/>
                    <a:pt x="564" y="496"/>
                    <a:pt x="598" y="485"/>
                  </a:cubicBezTo>
                  <a:cubicBezTo>
                    <a:pt x="631" y="463"/>
                    <a:pt x="676" y="451"/>
                    <a:pt x="711" y="429"/>
                  </a:cubicBezTo>
                  <a:cubicBezTo>
                    <a:pt x="744" y="418"/>
                    <a:pt x="766" y="406"/>
                    <a:pt x="801" y="406"/>
                  </a:cubicBezTo>
                  <a:cubicBezTo>
                    <a:pt x="834" y="395"/>
                    <a:pt x="868" y="373"/>
                    <a:pt x="902" y="361"/>
                  </a:cubicBezTo>
                  <a:cubicBezTo>
                    <a:pt x="936" y="350"/>
                    <a:pt x="969" y="339"/>
                    <a:pt x="992" y="328"/>
                  </a:cubicBezTo>
                  <a:cubicBezTo>
                    <a:pt x="1014" y="316"/>
                    <a:pt x="1037" y="305"/>
                    <a:pt x="1048" y="294"/>
                  </a:cubicBezTo>
                  <a:cubicBezTo>
                    <a:pt x="1059" y="283"/>
                    <a:pt x="1071" y="283"/>
                    <a:pt x="1071" y="283"/>
                  </a:cubicBezTo>
                  <a:cubicBezTo>
                    <a:pt x="1093" y="271"/>
                    <a:pt x="1093" y="260"/>
                    <a:pt x="1104" y="238"/>
                  </a:cubicBezTo>
                  <a:cubicBezTo>
                    <a:pt x="1116" y="215"/>
                    <a:pt x="1104" y="181"/>
                    <a:pt x="1093" y="159"/>
                  </a:cubicBezTo>
                  <a:cubicBezTo>
                    <a:pt x="1082" y="136"/>
                    <a:pt x="1082" y="125"/>
                    <a:pt x="1071" y="103"/>
                  </a:cubicBezTo>
                  <a:cubicBezTo>
                    <a:pt x="1059" y="80"/>
                    <a:pt x="1048" y="58"/>
                    <a:pt x="1026" y="35"/>
                  </a:cubicBezTo>
                  <a:lnTo>
                    <a:pt x="992" y="1"/>
                  </a:lnTo>
                  <a:close/>
                </a:path>
              </a:pathLst>
            </a:custGeom>
            <a:solidFill>
              <a:srgbClr val="993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9"/>
            <p:cNvSpPr/>
            <p:nvPr/>
          </p:nvSpPr>
          <p:spPr>
            <a:xfrm>
              <a:off x="7316435" y="2655957"/>
              <a:ext cx="39314" cy="12664"/>
            </a:xfrm>
            <a:custGeom>
              <a:avLst/>
              <a:gdLst/>
              <a:ahLst/>
              <a:cxnLst/>
              <a:rect l="l" t="t" r="r" b="b"/>
              <a:pathLst>
                <a:path w="981" h="316" extrusionOk="0">
                  <a:moveTo>
                    <a:pt x="890" y="0"/>
                  </a:moveTo>
                  <a:cubicBezTo>
                    <a:pt x="868" y="11"/>
                    <a:pt x="845" y="11"/>
                    <a:pt x="833" y="23"/>
                  </a:cubicBezTo>
                  <a:cubicBezTo>
                    <a:pt x="800" y="33"/>
                    <a:pt x="766" y="45"/>
                    <a:pt x="733" y="45"/>
                  </a:cubicBezTo>
                  <a:lnTo>
                    <a:pt x="631" y="79"/>
                  </a:lnTo>
                  <a:lnTo>
                    <a:pt x="530" y="113"/>
                  </a:lnTo>
                  <a:cubicBezTo>
                    <a:pt x="451" y="135"/>
                    <a:pt x="383" y="158"/>
                    <a:pt x="316" y="180"/>
                  </a:cubicBezTo>
                  <a:cubicBezTo>
                    <a:pt x="282" y="191"/>
                    <a:pt x="237" y="203"/>
                    <a:pt x="203" y="214"/>
                  </a:cubicBezTo>
                  <a:lnTo>
                    <a:pt x="102" y="248"/>
                  </a:lnTo>
                  <a:cubicBezTo>
                    <a:pt x="80" y="248"/>
                    <a:pt x="57" y="248"/>
                    <a:pt x="35" y="259"/>
                  </a:cubicBezTo>
                  <a:cubicBezTo>
                    <a:pt x="12" y="259"/>
                    <a:pt x="0" y="270"/>
                    <a:pt x="0" y="293"/>
                  </a:cubicBezTo>
                  <a:cubicBezTo>
                    <a:pt x="0" y="304"/>
                    <a:pt x="23" y="315"/>
                    <a:pt x="35" y="315"/>
                  </a:cubicBezTo>
                  <a:cubicBezTo>
                    <a:pt x="80" y="304"/>
                    <a:pt x="113" y="304"/>
                    <a:pt x="147" y="293"/>
                  </a:cubicBezTo>
                  <a:cubicBezTo>
                    <a:pt x="192" y="281"/>
                    <a:pt x="226" y="270"/>
                    <a:pt x="260" y="270"/>
                  </a:cubicBezTo>
                  <a:cubicBezTo>
                    <a:pt x="305" y="259"/>
                    <a:pt x="338" y="248"/>
                    <a:pt x="372" y="236"/>
                  </a:cubicBezTo>
                  <a:cubicBezTo>
                    <a:pt x="417" y="225"/>
                    <a:pt x="451" y="214"/>
                    <a:pt x="485" y="214"/>
                  </a:cubicBezTo>
                  <a:lnTo>
                    <a:pt x="496" y="203"/>
                  </a:lnTo>
                  <a:cubicBezTo>
                    <a:pt x="575" y="191"/>
                    <a:pt x="653" y="169"/>
                    <a:pt x="721" y="146"/>
                  </a:cubicBezTo>
                  <a:cubicBezTo>
                    <a:pt x="766" y="146"/>
                    <a:pt x="811" y="135"/>
                    <a:pt x="845" y="124"/>
                  </a:cubicBezTo>
                  <a:cubicBezTo>
                    <a:pt x="868" y="113"/>
                    <a:pt x="879" y="113"/>
                    <a:pt x="901" y="101"/>
                  </a:cubicBezTo>
                  <a:cubicBezTo>
                    <a:pt x="913" y="101"/>
                    <a:pt x="935" y="90"/>
                    <a:pt x="946" y="90"/>
                  </a:cubicBezTo>
                  <a:cubicBezTo>
                    <a:pt x="958" y="79"/>
                    <a:pt x="980" y="56"/>
                    <a:pt x="969" y="33"/>
                  </a:cubicBezTo>
                  <a:cubicBezTo>
                    <a:pt x="969" y="23"/>
                    <a:pt x="969" y="11"/>
                    <a:pt x="958" y="11"/>
                  </a:cubicBezTo>
                  <a:cubicBezTo>
                    <a:pt x="946" y="0"/>
                    <a:pt x="935" y="0"/>
                    <a:pt x="924" y="0"/>
                  </a:cubicBezTo>
                  <a:close/>
                </a:path>
              </a:pathLst>
            </a:custGeom>
            <a:solidFill>
              <a:srgbClr val="993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29"/>
            <p:cNvSpPr/>
            <p:nvPr/>
          </p:nvSpPr>
          <p:spPr>
            <a:xfrm>
              <a:off x="7202743" y="2541344"/>
              <a:ext cx="5931" cy="134933"/>
            </a:xfrm>
            <a:custGeom>
              <a:avLst/>
              <a:gdLst/>
              <a:ahLst/>
              <a:cxnLst/>
              <a:rect l="l" t="t" r="r" b="b"/>
              <a:pathLst>
                <a:path w="148" h="3367" extrusionOk="0">
                  <a:moveTo>
                    <a:pt x="102" y="1"/>
                  </a:moveTo>
                  <a:cubicBezTo>
                    <a:pt x="80" y="1"/>
                    <a:pt x="57" y="23"/>
                    <a:pt x="57" y="46"/>
                  </a:cubicBezTo>
                  <a:lnTo>
                    <a:pt x="57" y="124"/>
                  </a:lnTo>
                  <a:cubicBezTo>
                    <a:pt x="57" y="169"/>
                    <a:pt x="57" y="203"/>
                    <a:pt x="46" y="237"/>
                  </a:cubicBezTo>
                  <a:cubicBezTo>
                    <a:pt x="46" y="282"/>
                    <a:pt x="46" y="316"/>
                    <a:pt x="35" y="361"/>
                  </a:cubicBezTo>
                  <a:cubicBezTo>
                    <a:pt x="35" y="428"/>
                    <a:pt x="23" y="507"/>
                    <a:pt x="23" y="574"/>
                  </a:cubicBezTo>
                  <a:cubicBezTo>
                    <a:pt x="23" y="642"/>
                    <a:pt x="35" y="721"/>
                    <a:pt x="23" y="789"/>
                  </a:cubicBezTo>
                  <a:lnTo>
                    <a:pt x="23" y="1002"/>
                  </a:lnTo>
                  <a:cubicBezTo>
                    <a:pt x="12" y="1081"/>
                    <a:pt x="12" y="1149"/>
                    <a:pt x="12" y="1227"/>
                  </a:cubicBezTo>
                  <a:lnTo>
                    <a:pt x="12" y="1464"/>
                  </a:lnTo>
                  <a:lnTo>
                    <a:pt x="12" y="1689"/>
                  </a:lnTo>
                  <a:lnTo>
                    <a:pt x="12" y="1903"/>
                  </a:lnTo>
                  <a:cubicBezTo>
                    <a:pt x="12" y="1948"/>
                    <a:pt x="0" y="1982"/>
                    <a:pt x="0" y="2027"/>
                  </a:cubicBezTo>
                  <a:lnTo>
                    <a:pt x="0" y="2128"/>
                  </a:lnTo>
                  <a:lnTo>
                    <a:pt x="0" y="2252"/>
                  </a:lnTo>
                  <a:lnTo>
                    <a:pt x="0" y="2365"/>
                  </a:lnTo>
                  <a:lnTo>
                    <a:pt x="0" y="2601"/>
                  </a:lnTo>
                  <a:cubicBezTo>
                    <a:pt x="12" y="2668"/>
                    <a:pt x="12" y="2736"/>
                    <a:pt x="12" y="2803"/>
                  </a:cubicBezTo>
                  <a:lnTo>
                    <a:pt x="12" y="3074"/>
                  </a:lnTo>
                  <a:cubicBezTo>
                    <a:pt x="23" y="3108"/>
                    <a:pt x="23" y="3153"/>
                    <a:pt x="23" y="3198"/>
                  </a:cubicBezTo>
                  <a:lnTo>
                    <a:pt x="23" y="3254"/>
                  </a:lnTo>
                  <a:cubicBezTo>
                    <a:pt x="23" y="3276"/>
                    <a:pt x="23" y="3299"/>
                    <a:pt x="35" y="3321"/>
                  </a:cubicBezTo>
                  <a:cubicBezTo>
                    <a:pt x="35" y="3344"/>
                    <a:pt x="57" y="3366"/>
                    <a:pt x="80" y="3366"/>
                  </a:cubicBezTo>
                  <a:cubicBezTo>
                    <a:pt x="102" y="3366"/>
                    <a:pt x="113" y="3355"/>
                    <a:pt x="125" y="3355"/>
                  </a:cubicBezTo>
                  <a:cubicBezTo>
                    <a:pt x="125" y="3344"/>
                    <a:pt x="136" y="3321"/>
                    <a:pt x="136" y="3310"/>
                  </a:cubicBezTo>
                  <a:lnTo>
                    <a:pt x="136" y="3220"/>
                  </a:lnTo>
                  <a:lnTo>
                    <a:pt x="136" y="3119"/>
                  </a:lnTo>
                  <a:lnTo>
                    <a:pt x="136" y="2905"/>
                  </a:lnTo>
                  <a:lnTo>
                    <a:pt x="136" y="2703"/>
                  </a:lnTo>
                  <a:lnTo>
                    <a:pt x="136" y="2477"/>
                  </a:lnTo>
                  <a:lnTo>
                    <a:pt x="136" y="2241"/>
                  </a:lnTo>
                  <a:lnTo>
                    <a:pt x="136" y="2128"/>
                  </a:lnTo>
                  <a:lnTo>
                    <a:pt x="136" y="2015"/>
                  </a:lnTo>
                  <a:lnTo>
                    <a:pt x="136" y="1802"/>
                  </a:lnTo>
                  <a:lnTo>
                    <a:pt x="136" y="1689"/>
                  </a:lnTo>
                  <a:lnTo>
                    <a:pt x="136" y="1577"/>
                  </a:lnTo>
                  <a:lnTo>
                    <a:pt x="136" y="1340"/>
                  </a:lnTo>
                  <a:lnTo>
                    <a:pt x="136" y="1115"/>
                  </a:lnTo>
                  <a:lnTo>
                    <a:pt x="136" y="890"/>
                  </a:lnTo>
                  <a:lnTo>
                    <a:pt x="136" y="676"/>
                  </a:lnTo>
                  <a:lnTo>
                    <a:pt x="136" y="529"/>
                  </a:lnTo>
                  <a:lnTo>
                    <a:pt x="136" y="372"/>
                  </a:lnTo>
                  <a:cubicBezTo>
                    <a:pt x="147" y="259"/>
                    <a:pt x="147" y="147"/>
                    <a:pt x="147" y="34"/>
                  </a:cubicBezTo>
                  <a:cubicBezTo>
                    <a:pt x="147" y="11"/>
                    <a:pt x="125" y="1"/>
                    <a:pt x="102" y="1"/>
                  </a:cubicBezTo>
                  <a:close/>
                </a:path>
              </a:pathLst>
            </a:custGeom>
            <a:solidFill>
              <a:srgbClr val="4B2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29"/>
            <p:cNvSpPr/>
            <p:nvPr/>
          </p:nvSpPr>
          <p:spPr>
            <a:xfrm>
              <a:off x="7052944" y="2539981"/>
              <a:ext cx="5931" cy="141705"/>
            </a:xfrm>
            <a:custGeom>
              <a:avLst/>
              <a:gdLst/>
              <a:ahLst/>
              <a:cxnLst/>
              <a:rect l="l" t="t" r="r" b="b"/>
              <a:pathLst>
                <a:path w="148" h="3536" extrusionOk="0">
                  <a:moveTo>
                    <a:pt x="80" y="0"/>
                  </a:moveTo>
                  <a:cubicBezTo>
                    <a:pt x="58" y="0"/>
                    <a:pt x="35" y="23"/>
                    <a:pt x="23" y="45"/>
                  </a:cubicBezTo>
                  <a:cubicBezTo>
                    <a:pt x="23" y="80"/>
                    <a:pt x="13" y="125"/>
                    <a:pt x="13" y="158"/>
                  </a:cubicBezTo>
                  <a:lnTo>
                    <a:pt x="13" y="282"/>
                  </a:lnTo>
                  <a:lnTo>
                    <a:pt x="13" y="518"/>
                  </a:lnTo>
                  <a:lnTo>
                    <a:pt x="13" y="643"/>
                  </a:lnTo>
                  <a:lnTo>
                    <a:pt x="13" y="766"/>
                  </a:lnTo>
                  <a:lnTo>
                    <a:pt x="13" y="868"/>
                  </a:lnTo>
                  <a:cubicBezTo>
                    <a:pt x="1" y="913"/>
                    <a:pt x="1" y="946"/>
                    <a:pt x="1" y="991"/>
                  </a:cubicBezTo>
                  <a:lnTo>
                    <a:pt x="1" y="1104"/>
                  </a:lnTo>
                  <a:lnTo>
                    <a:pt x="1" y="1228"/>
                  </a:lnTo>
                  <a:lnTo>
                    <a:pt x="1" y="1351"/>
                  </a:lnTo>
                  <a:cubicBezTo>
                    <a:pt x="1" y="1396"/>
                    <a:pt x="1" y="1441"/>
                    <a:pt x="13" y="1486"/>
                  </a:cubicBezTo>
                  <a:lnTo>
                    <a:pt x="13" y="1599"/>
                  </a:lnTo>
                  <a:cubicBezTo>
                    <a:pt x="13" y="1644"/>
                    <a:pt x="1" y="1678"/>
                    <a:pt x="1" y="1723"/>
                  </a:cubicBezTo>
                  <a:lnTo>
                    <a:pt x="1" y="1937"/>
                  </a:lnTo>
                  <a:cubicBezTo>
                    <a:pt x="13" y="2016"/>
                    <a:pt x="13" y="2094"/>
                    <a:pt x="13" y="2162"/>
                  </a:cubicBezTo>
                  <a:cubicBezTo>
                    <a:pt x="13" y="2241"/>
                    <a:pt x="13" y="2320"/>
                    <a:pt x="1" y="2399"/>
                  </a:cubicBezTo>
                  <a:lnTo>
                    <a:pt x="1" y="2635"/>
                  </a:lnTo>
                  <a:lnTo>
                    <a:pt x="1" y="2860"/>
                  </a:lnTo>
                  <a:lnTo>
                    <a:pt x="1" y="3029"/>
                  </a:lnTo>
                  <a:lnTo>
                    <a:pt x="1" y="3175"/>
                  </a:lnTo>
                  <a:cubicBezTo>
                    <a:pt x="13" y="3220"/>
                    <a:pt x="13" y="3277"/>
                    <a:pt x="13" y="3333"/>
                  </a:cubicBezTo>
                  <a:lnTo>
                    <a:pt x="13" y="3412"/>
                  </a:lnTo>
                  <a:lnTo>
                    <a:pt x="13" y="3480"/>
                  </a:lnTo>
                  <a:cubicBezTo>
                    <a:pt x="13" y="3513"/>
                    <a:pt x="46" y="3535"/>
                    <a:pt x="80" y="3535"/>
                  </a:cubicBezTo>
                  <a:cubicBezTo>
                    <a:pt x="91" y="3535"/>
                    <a:pt x="103" y="3525"/>
                    <a:pt x="114" y="3513"/>
                  </a:cubicBezTo>
                  <a:cubicBezTo>
                    <a:pt x="125" y="3502"/>
                    <a:pt x="125" y="3490"/>
                    <a:pt x="125" y="3480"/>
                  </a:cubicBezTo>
                  <a:cubicBezTo>
                    <a:pt x="136" y="3445"/>
                    <a:pt x="136" y="3412"/>
                    <a:pt x="136" y="3367"/>
                  </a:cubicBezTo>
                  <a:cubicBezTo>
                    <a:pt x="136" y="3333"/>
                    <a:pt x="136" y="3299"/>
                    <a:pt x="125" y="3265"/>
                  </a:cubicBezTo>
                  <a:lnTo>
                    <a:pt x="125" y="3052"/>
                  </a:lnTo>
                  <a:lnTo>
                    <a:pt x="125" y="2827"/>
                  </a:lnTo>
                  <a:cubicBezTo>
                    <a:pt x="125" y="2747"/>
                    <a:pt x="136" y="2669"/>
                    <a:pt x="125" y="2590"/>
                  </a:cubicBezTo>
                  <a:lnTo>
                    <a:pt x="125" y="2365"/>
                  </a:lnTo>
                  <a:cubicBezTo>
                    <a:pt x="136" y="2286"/>
                    <a:pt x="136" y="2207"/>
                    <a:pt x="136" y="2129"/>
                  </a:cubicBezTo>
                  <a:lnTo>
                    <a:pt x="136" y="1892"/>
                  </a:lnTo>
                  <a:lnTo>
                    <a:pt x="136" y="1678"/>
                  </a:lnTo>
                  <a:lnTo>
                    <a:pt x="136" y="1566"/>
                  </a:lnTo>
                  <a:lnTo>
                    <a:pt x="136" y="1441"/>
                  </a:lnTo>
                  <a:lnTo>
                    <a:pt x="136" y="1183"/>
                  </a:lnTo>
                  <a:lnTo>
                    <a:pt x="136" y="946"/>
                  </a:lnTo>
                  <a:cubicBezTo>
                    <a:pt x="148" y="868"/>
                    <a:pt x="148" y="800"/>
                    <a:pt x="148" y="721"/>
                  </a:cubicBezTo>
                  <a:lnTo>
                    <a:pt x="148" y="575"/>
                  </a:lnTo>
                  <a:cubicBezTo>
                    <a:pt x="148" y="530"/>
                    <a:pt x="136" y="473"/>
                    <a:pt x="136" y="428"/>
                  </a:cubicBezTo>
                  <a:cubicBezTo>
                    <a:pt x="136" y="327"/>
                    <a:pt x="125" y="237"/>
                    <a:pt x="125" y="147"/>
                  </a:cubicBezTo>
                  <a:cubicBezTo>
                    <a:pt x="125" y="113"/>
                    <a:pt x="136" y="91"/>
                    <a:pt x="136" y="68"/>
                  </a:cubicBezTo>
                  <a:cubicBezTo>
                    <a:pt x="148" y="35"/>
                    <a:pt x="125" y="0"/>
                    <a:pt x="91" y="0"/>
                  </a:cubicBezTo>
                  <a:close/>
                </a:path>
              </a:pathLst>
            </a:custGeom>
            <a:solidFill>
              <a:srgbClr val="4B2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29"/>
            <p:cNvSpPr/>
            <p:nvPr/>
          </p:nvSpPr>
          <p:spPr>
            <a:xfrm>
              <a:off x="7019562" y="2541344"/>
              <a:ext cx="7254" cy="139902"/>
            </a:xfrm>
            <a:custGeom>
              <a:avLst/>
              <a:gdLst/>
              <a:ahLst/>
              <a:cxnLst/>
              <a:rect l="l" t="t" r="r" b="b"/>
              <a:pathLst>
                <a:path w="181" h="3491" extrusionOk="0">
                  <a:moveTo>
                    <a:pt x="68" y="1"/>
                  </a:moveTo>
                  <a:cubicBezTo>
                    <a:pt x="35" y="1"/>
                    <a:pt x="23" y="34"/>
                    <a:pt x="23" y="57"/>
                  </a:cubicBezTo>
                  <a:cubicBezTo>
                    <a:pt x="23" y="136"/>
                    <a:pt x="13" y="214"/>
                    <a:pt x="13" y="293"/>
                  </a:cubicBezTo>
                  <a:lnTo>
                    <a:pt x="13" y="406"/>
                  </a:lnTo>
                  <a:cubicBezTo>
                    <a:pt x="13" y="451"/>
                    <a:pt x="23" y="496"/>
                    <a:pt x="23" y="529"/>
                  </a:cubicBezTo>
                  <a:lnTo>
                    <a:pt x="23" y="755"/>
                  </a:lnTo>
                  <a:lnTo>
                    <a:pt x="23" y="991"/>
                  </a:lnTo>
                  <a:lnTo>
                    <a:pt x="23" y="1227"/>
                  </a:lnTo>
                  <a:cubicBezTo>
                    <a:pt x="23" y="1307"/>
                    <a:pt x="23" y="1385"/>
                    <a:pt x="35" y="1464"/>
                  </a:cubicBezTo>
                  <a:lnTo>
                    <a:pt x="35" y="1689"/>
                  </a:lnTo>
                  <a:lnTo>
                    <a:pt x="35" y="1937"/>
                  </a:lnTo>
                  <a:cubicBezTo>
                    <a:pt x="35" y="2060"/>
                    <a:pt x="23" y="2185"/>
                    <a:pt x="23" y="2308"/>
                  </a:cubicBezTo>
                  <a:lnTo>
                    <a:pt x="23" y="2286"/>
                  </a:lnTo>
                  <a:cubicBezTo>
                    <a:pt x="13" y="2365"/>
                    <a:pt x="13" y="2455"/>
                    <a:pt x="13" y="2533"/>
                  </a:cubicBezTo>
                  <a:lnTo>
                    <a:pt x="13" y="2658"/>
                  </a:lnTo>
                  <a:cubicBezTo>
                    <a:pt x="13" y="2703"/>
                    <a:pt x="1" y="2748"/>
                    <a:pt x="1" y="2781"/>
                  </a:cubicBezTo>
                  <a:cubicBezTo>
                    <a:pt x="1" y="2939"/>
                    <a:pt x="1" y="3096"/>
                    <a:pt x="13" y="3254"/>
                  </a:cubicBezTo>
                  <a:cubicBezTo>
                    <a:pt x="13" y="3321"/>
                    <a:pt x="23" y="3378"/>
                    <a:pt x="23" y="3446"/>
                  </a:cubicBezTo>
                  <a:cubicBezTo>
                    <a:pt x="23" y="3468"/>
                    <a:pt x="46" y="3491"/>
                    <a:pt x="80" y="3491"/>
                  </a:cubicBezTo>
                  <a:cubicBezTo>
                    <a:pt x="91" y="3491"/>
                    <a:pt x="113" y="3479"/>
                    <a:pt x="113" y="3468"/>
                  </a:cubicBezTo>
                  <a:cubicBezTo>
                    <a:pt x="125" y="3456"/>
                    <a:pt x="136" y="3446"/>
                    <a:pt x="136" y="3434"/>
                  </a:cubicBezTo>
                  <a:lnTo>
                    <a:pt x="136" y="3288"/>
                  </a:lnTo>
                  <a:lnTo>
                    <a:pt x="136" y="3108"/>
                  </a:lnTo>
                  <a:cubicBezTo>
                    <a:pt x="125" y="2995"/>
                    <a:pt x="136" y="2871"/>
                    <a:pt x="136" y="2758"/>
                  </a:cubicBezTo>
                  <a:lnTo>
                    <a:pt x="136" y="2770"/>
                  </a:lnTo>
                  <a:cubicBezTo>
                    <a:pt x="148" y="2635"/>
                    <a:pt x="148" y="2500"/>
                    <a:pt x="158" y="2353"/>
                  </a:cubicBezTo>
                  <a:lnTo>
                    <a:pt x="158" y="2365"/>
                  </a:lnTo>
                  <a:cubicBezTo>
                    <a:pt x="170" y="2207"/>
                    <a:pt x="181" y="2038"/>
                    <a:pt x="181" y="1869"/>
                  </a:cubicBezTo>
                  <a:lnTo>
                    <a:pt x="181" y="1633"/>
                  </a:lnTo>
                  <a:lnTo>
                    <a:pt x="181" y="1397"/>
                  </a:lnTo>
                  <a:cubicBezTo>
                    <a:pt x="170" y="1239"/>
                    <a:pt x="170" y="1081"/>
                    <a:pt x="170" y="924"/>
                  </a:cubicBezTo>
                  <a:cubicBezTo>
                    <a:pt x="170" y="856"/>
                    <a:pt x="158" y="777"/>
                    <a:pt x="158" y="699"/>
                  </a:cubicBezTo>
                  <a:cubicBezTo>
                    <a:pt x="158" y="619"/>
                    <a:pt x="158" y="541"/>
                    <a:pt x="148" y="474"/>
                  </a:cubicBezTo>
                  <a:cubicBezTo>
                    <a:pt x="136" y="394"/>
                    <a:pt x="125" y="327"/>
                    <a:pt x="125" y="259"/>
                  </a:cubicBezTo>
                  <a:lnTo>
                    <a:pt x="125" y="158"/>
                  </a:lnTo>
                  <a:lnTo>
                    <a:pt x="125" y="46"/>
                  </a:lnTo>
                  <a:cubicBezTo>
                    <a:pt x="125" y="23"/>
                    <a:pt x="91" y="1"/>
                    <a:pt x="68" y="1"/>
                  </a:cubicBezTo>
                  <a:close/>
                </a:path>
              </a:pathLst>
            </a:custGeom>
            <a:solidFill>
              <a:srgbClr val="4B2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29"/>
            <p:cNvSpPr/>
            <p:nvPr/>
          </p:nvSpPr>
          <p:spPr>
            <a:xfrm>
              <a:off x="7012349" y="2541785"/>
              <a:ext cx="5931" cy="139661"/>
            </a:xfrm>
            <a:custGeom>
              <a:avLst/>
              <a:gdLst/>
              <a:ahLst/>
              <a:cxnLst/>
              <a:rect l="l" t="t" r="r" b="b"/>
              <a:pathLst>
                <a:path w="148" h="3485" extrusionOk="0">
                  <a:moveTo>
                    <a:pt x="57" y="0"/>
                  </a:moveTo>
                  <a:cubicBezTo>
                    <a:pt x="35" y="0"/>
                    <a:pt x="23" y="23"/>
                    <a:pt x="23" y="46"/>
                  </a:cubicBezTo>
                  <a:lnTo>
                    <a:pt x="23" y="170"/>
                  </a:lnTo>
                  <a:cubicBezTo>
                    <a:pt x="23" y="215"/>
                    <a:pt x="23" y="248"/>
                    <a:pt x="12" y="282"/>
                  </a:cubicBezTo>
                  <a:lnTo>
                    <a:pt x="12" y="530"/>
                  </a:lnTo>
                  <a:cubicBezTo>
                    <a:pt x="1" y="688"/>
                    <a:pt x="12" y="845"/>
                    <a:pt x="12" y="1003"/>
                  </a:cubicBezTo>
                  <a:cubicBezTo>
                    <a:pt x="1" y="1081"/>
                    <a:pt x="1" y="1160"/>
                    <a:pt x="1" y="1239"/>
                  </a:cubicBezTo>
                  <a:lnTo>
                    <a:pt x="1" y="1476"/>
                  </a:lnTo>
                  <a:lnTo>
                    <a:pt x="1" y="1712"/>
                  </a:lnTo>
                  <a:lnTo>
                    <a:pt x="1" y="1949"/>
                  </a:lnTo>
                  <a:cubicBezTo>
                    <a:pt x="1" y="2027"/>
                    <a:pt x="12" y="2106"/>
                    <a:pt x="12" y="2184"/>
                  </a:cubicBezTo>
                  <a:cubicBezTo>
                    <a:pt x="1" y="2264"/>
                    <a:pt x="12" y="2342"/>
                    <a:pt x="12" y="2421"/>
                  </a:cubicBezTo>
                  <a:lnTo>
                    <a:pt x="12" y="2657"/>
                  </a:lnTo>
                  <a:lnTo>
                    <a:pt x="12" y="2782"/>
                  </a:lnTo>
                  <a:lnTo>
                    <a:pt x="12" y="2905"/>
                  </a:lnTo>
                  <a:cubicBezTo>
                    <a:pt x="12" y="2995"/>
                    <a:pt x="12" y="3085"/>
                    <a:pt x="23" y="3175"/>
                  </a:cubicBezTo>
                  <a:cubicBezTo>
                    <a:pt x="23" y="3220"/>
                    <a:pt x="23" y="3265"/>
                    <a:pt x="35" y="3310"/>
                  </a:cubicBezTo>
                  <a:lnTo>
                    <a:pt x="35" y="3378"/>
                  </a:lnTo>
                  <a:cubicBezTo>
                    <a:pt x="35" y="3400"/>
                    <a:pt x="35" y="3423"/>
                    <a:pt x="46" y="3435"/>
                  </a:cubicBezTo>
                  <a:cubicBezTo>
                    <a:pt x="46" y="3457"/>
                    <a:pt x="57" y="3480"/>
                    <a:pt x="80" y="3480"/>
                  </a:cubicBezTo>
                  <a:cubicBezTo>
                    <a:pt x="84" y="3483"/>
                    <a:pt x="89" y="3484"/>
                    <a:pt x="93" y="3484"/>
                  </a:cubicBezTo>
                  <a:cubicBezTo>
                    <a:pt x="103" y="3484"/>
                    <a:pt x="113" y="3480"/>
                    <a:pt x="113" y="3480"/>
                  </a:cubicBezTo>
                  <a:cubicBezTo>
                    <a:pt x="125" y="3468"/>
                    <a:pt x="136" y="3457"/>
                    <a:pt x="136" y="3445"/>
                  </a:cubicBezTo>
                  <a:cubicBezTo>
                    <a:pt x="148" y="3400"/>
                    <a:pt x="136" y="3367"/>
                    <a:pt x="136" y="3333"/>
                  </a:cubicBezTo>
                  <a:cubicBezTo>
                    <a:pt x="136" y="3288"/>
                    <a:pt x="125" y="3243"/>
                    <a:pt x="125" y="3209"/>
                  </a:cubicBezTo>
                  <a:cubicBezTo>
                    <a:pt x="125" y="3130"/>
                    <a:pt x="125" y="3052"/>
                    <a:pt x="113" y="2973"/>
                  </a:cubicBezTo>
                  <a:lnTo>
                    <a:pt x="113" y="2860"/>
                  </a:lnTo>
                  <a:lnTo>
                    <a:pt x="113" y="2747"/>
                  </a:lnTo>
                  <a:lnTo>
                    <a:pt x="113" y="2500"/>
                  </a:lnTo>
                  <a:lnTo>
                    <a:pt x="113" y="2264"/>
                  </a:lnTo>
                  <a:lnTo>
                    <a:pt x="113" y="2027"/>
                  </a:lnTo>
                  <a:cubicBezTo>
                    <a:pt x="113" y="1869"/>
                    <a:pt x="103" y="1712"/>
                    <a:pt x="103" y="1566"/>
                  </a:cubicBezTo>
                  <a:cubicBezTo>
                    <a:pt x="103" y="1487"/>
                    <a:pt x="113" y="1408"/>
                    <a:pt x="113" y="1318"/>
                  </a:cubicBezTo>
                  <a:lnTo>
                    <a:pt x="113" y="1081"/>
                  </a:lnTo>
                  <a:cubicBezTo>
                    <a:pt x="125" y="1003"/>
                    <a:pt x="125" y="924"/>
                    <a:pt x="125" y="845"/>
                  </a:cubicBezTo>
                  <a:cubicBezTo>
                    <a:pt x="125" y="766"/>
                    <a:pt x="113" y="688"/>
                    <a:pt x="113" y="608"/>
                  </a:cubicBezTo>
                  <a:lnTo>
                    <a:pt x="113" y="327"/>
                  </a:lnTo>
                  <a:cubicBezTo>
                    <a:pt x="113" y="282"/>
                    <a:pt x="103" y="237"/>
                    <a:pt x="103" y="192"/>
                  </a:cubicBezTo>
                  <a:cubicBezTo>
                    <a:pt x="103" y="136"/>
                    <a:pt x="113" y="91"/>
                    <a:pt x="103" y="35"/>
                  </a:cubicBezTo>
                  <a:cubicBezTo>
                    <a:pt x="103" y="23"/>
                    <a:pt x="80" y="0"/>
                    <a:pt x="68" y="0"/>
                  </a:cubicBezTo>
                  <a:close/>
                </a:path>
              </a:pathLst>
            </a:custGeom>
            <a:solidFill>
              <a:srgbClr val="4B2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29"/>
            <p:cNvSpPr/>
            <p:nvPr/>
          </p:nvSpPr>
          <p:spPr>
            <a:xfrm>
              <a:off x="7046653" y="2541344"/>
              <a:ext cx="5009" cy="141425"/>
            </a:xfrm>
            <a:custGeom>
              <a:avLst/>
              <a:gdLst/>
              <a:ahLst/>
              <a:cxnLst/>
              <a:rect l="l" t="t" r="r" b="b"/>
              <a:pathLst>
                <a:path w="125" h="3529" extrusionOk="0">
                  <a:moveTo>
                    <a:pt x="57" y="1"/>
                  </a:moveTo>
                  <a:cubicBezTo>
                    <a:pt x="35" y="1"/>
                    <a:pt x="23" y="23"/>
                    <a:pt x="23" y="34"/>
                  </a:cubicBezTo>
                  <a:cubicBezTo>
                    <a:pt x="23" y="68"/>
                    <a:pt x="35" y="102"/>
                    <a:pt x="35" y="136"/>
                  </a:cubicBezTo>
                  <a:cubicBezTo>
                    <a:pt x="35" y="169"/>
                    <a:pt x="35" y="203"/>
                    <a:pt x="23" y="248"/>
                  </a:cubicBezTo>
                  <a:lnTo>
                    <a:pt x="23" y="439"/>
                  </a:lnTo>
                  <a:cubicBezTo>
                    <a:pt x="23" y="484"/>
                    <a:pt x="12" y="519"/>
                    <a:pt x="12" y="564"/>
                  </a:cubicBezTo>
                  <a:lnTo>
                    <a:pt x="12" y="687"/>
                  </a:lnTo>
                  <a:lnTo>
                    <a:pt x="12" y="924"/>
                  </a:lnTo>
                  <a:cubicBezTo>
                    <a:pt x="12" y="969"/>
                    <a:pt x="0" y="1002"/>
                    <a:pt x="0" y="1036"/>
                  </a:cubicBezTo>
                  <a:lnTo>
                    <a:pt x="0" y="1160"/>
                  </a:lnTo>
                  <a:lnTo>
                    <a:pt x="0" y="1407"/>
                  </a:lnTo>
                  <a:lnTo>
                    <a:pt x="0" y="1655"/>
                  </a:lnTo>
                  <a:cubicBezTo>
                    <a:pt x="0" y="1734"/>
                    <a:pt x="12" y="1824"/>
                    <a:pt x="12" y="1903"/>
                  </a:cubicBezTo>
                  <a:lnTo>
                    <a:pt x="12" y="2015"/>
                  </a:lnTo>
                  <a:lnTo>
                    <a:pt x="12" y="2140"/>
                  </a:lnTo>
                  <a:lnTo>
                    <a:pt x="12" y="2365"/>
                  </a:lnTo>
                  <a:lnTo>
                    <a:pt x="12" y="2488"/>
                  </a:lnTo>
                  <a:lnTo>
                    <a:pt x="12" y="2612"/>
                  </a:lnTo>
                  <a:cubicBezTo>
                    <a:pt x="0" y="2691"/>
                    <a:pt x="0" y="2770"/>
                    <a:pt x="12" y="2838"/>
                  </a:cubicBezTo>
                  <a:lnTo>
                    <a:pt x="12" y="3074"/>
                  </a:lnTo>
                  <a:lnTo>
                    <a:pt x="12" y="3186"/>
                  </a:lnTo>
                  <a:cubicBezTo>
                    <a:pt x="12" y="3231"/>
                    <a:pt x="12" y="3265"/>
                    <a:pt x="23" y="3299"/>
                  </a:cubicBezTo>
                  <a:lnTo>
                    <a:pt x="23" y="3401"/>
                  </a:lnTo>
                  <a:cubicBezTo>
                    <a:pt x="23" y="3434"/>
                    <a:pt x="23" y="3468"/>
                    <a:pt x="35" y="3501"/>
                  </a:cubicBezTo>
                  <a:cubicBezTo>
                    <a:pt x="42" y="3518"/>
                    <a:pt x="51" y="3529"/>
                    <a:pt x="64" y="3529"/>
                  </a:cubicBezTo>
                  <a:cubicBezTo>
                    <a:pt x="68" y="3529"/>
                    <a:pt x="74" y="3527"/>
                    <a:pt x="80" y="3524"/>
                  </a:cubicBezTo>
                  <a:cubicBezTo>
                    <a:pt x="102" y="3524"/>
                    <a:pt x="125" y="3513"/>
                    <a:pt x="113" y="3491"/>
                  </a:cubicBezTo>
                  <a:lnTo>
                    <a:pt x="113" y="3446"/>
                  </a:lnTo>
                  <a:lnTo>
                    <a:pt x="113" y="3389"/>
                  </a:lnTo>
                  <a:lnTo>
                    <a:pt x="113" y="3276"/>
                  </a:lnTo>
                  <a:cubicBezTo>
                    <a:pt x="113" y="3209"/>
                    <a:pt x="102" y="3130"/>
                    <a:pt x="102" y="3063"/>
                  </a:cubicBezTo>
                  <a:cubicBezTo>
                    <a:pt x="102" y="2984"/>
                    <a:pt x="113" y="2905"/>
                    <a:pt x="113" y="2826"/>
                  </a:cubicBezTo>
                  <a:lnTo>
                    <a:pt x="113" y="2590"/>
                  </a:lnTo>
                  <a:cubicBezTo>
                    <a:pt x="125" y="2511"/>
                    <a:pt x="125" y="2432"/>
                    <a:pt x="125" y="2353"/>
                  </a:cubicBezTo>
                  <a:lnTo>
                    <a:pt x="125" y="2117"/>
                  </a:lnTo>
                  <a:lnTo>
                    <a:pt x="125" y="1993"/>
                  </a:lnTo>
                  <a:lnTo>
                    <a:pt x="125" y="1880"/>
                  </a:lnTo>
                  <a:cubicBezTo>
                    <a:pt x="125" y="1802"/>
                    <a:pt x="125" y="1712"/>
                    <a:pt x="113" y="1633"/>
                  </a:cubicBezTo>
                  <a:cubicBezTo>
                    <a:pt x="113" y="1554"/>
                    <a:pt x="125" y="1464"/>
                    <a:pt x="125" y="1385"/>
                  </a:cubicBezTo>
                  <a:cubicBezTo>
                    <a:pt x="125" y="1307"/>
                    <a:pt x="113" y="1217"/>
                    <a:pt x="113" y="1137"/>
                  </a:cubicBezTo>
                  <a:cubicBezTo>
                    <a:pt x="113" y="1059"/>
                    <a:pt x="125" y="980"/>
                    <a:pt x="125" y="901"/>
                  </a:cubicBezTo>
                  <a:lnTo>
                    <a:pt x="125" y="777"/>
                  </a:lnTo>
                  <a:cubicBezTo>
                    <a:pt x="113" y="744"/>
                    <a:pt x="113" y="699"/>
                    <a:pt x="113" y="664"/>
                  </a:cubicBezTo>
                  <a:cubicBezTo>
                    <a:pt x="113" y="609"/>
                    <a:pt x="102" y="564"/>
                    <a:pt x="102" y="507"/>
                  </a:cubicBezTo>
                  <a:lnTo>
                    <a:pt x="102" y="349"/>
                  </a:lnTo>
                  <a:cubicBezTo>
                    <a:pt x="90" y="248"/>
                    <a:pt x="90" y="136"/>
                    <a:pt x="90" y="34"/>
                  </a:cubicBezTo>
                  <a:cubicBezTo>
                    <a:pt x="90" y="23"/>
                    <a:pt x="68" y="1"/>
                    <a:pt x="57" y="1"/>
                  </a:cubicBezTo>
                  <a:close/>
                </a:path>
              </a:pathLst>
            </a:custGeom>
            <a:solidFill>
              <a:srgbClr val="4B2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29"/>
            <p:cNvSpPr/>
            <p:nvPr/>
          </p:nvSpPr>
          <p:spPr>
            <a:xfrm>
              <a:off x="7196011" y="2540863"/>
              <a:ext cx="5851" cy="139902"/>
            </a:xfrm>
            <a:custGeom>
              <a:avLst/>
              <a:gdLst/>
              <a:ahLst/>
              <a:cxnLst/>
              <a:rect l="l" t="t" r="r" b="b"/>
              <a:pathLst>
                <a:path w="146" h="3491" extrusionOk="0">
                  <a:moveTo>
                    <a:pt x="68" y="1"/>
                  </a:moveTo>
                  <a:cubicBezTo>
                    <a:pt x="45" y="13"/>
                    <a:pt x="23" y="35"/>
                    <a:pt x="23" y="58"/>
                  </a:cubicBezTo>
                  <a:cubicBezTo>
                    <a:pt x="33" y="103"/>
                    <a:pt x="33" y="148"/>
                    <a:pt x="33" y="181"/>
                  </a:cubicBezTo>
                  <a:cubicBezTo>
                    <a:pt x="45" y="226"/>
                    <a:pt x="45" y="271"/>
                    <a:pt x="45" y="316"/>
                  </a:cubicBezTo>
                  <a:cubicBezTo>
                    <a:pt x="45" y="395"/>
                    <a:pt x="45" y="474"/>
                    <a:pt x="33" y="564"/>
                  </a:cubicBezTo>
                  <a:lnTo>
                    <a:pt x="33" y="812"/>
                  </a:lnTo>
                  <a:cubicBezTo>
                    <a:pt x="23" y="902"/>
                    <a:pt x="23" y="981"/>
                    <a:pt x="23" y="1071"/>
                  </a:cubicBezTo>
                  <a:cubicBezTo>
                    <a:pt x="11" y="1149"/>
                    <a:pt x="11" y="1229"/>
                    <a:pt x="11" y="1307"/>
                  </a:cubicBezTo>
                  <a:lnTo>
                    <a:pt x="11" y="1431"/>
                  </a:lnTo>
                  <a:cubicBezTo>
                    <a:pt x="0" y="1476"/>
                    <a:pt x="0" y="1521"/>
                    <a:pt x="0" y="1555"/>
                  </a:cubicBezTo>
                  <a:lnTo>
                    <a:pt x="0" y="1679"/>
                  </a:lnTo>
                  <a:lnTo>
                    <a:pt x="0" y="1802"/>
                  </a:lnTo>
                  <a:cubicBezTo>
                    <a:pt x="0" y="1847"/>
                    <a:pt x="11" y="1892"/>
                    <a:pt x="11" y="1937"/>
                  </a:cubicBezTo>
                  <a:lnTo>
                    <a:pt x="11" y="2050"/>
                  </a:lnTo>
                  <a:lnTo>
                    <a:pt x="11" y="2534"/>
                  </a:lnTo>
                  <a:cubicBezTo>
                    <a:pt x="11" y="2613"/>
                    <a:pt x="23" y="2692"/>
                    <a:pt x="23" y="2770"/>
                  </a:cubicBezTo>
                  <a:lnTo>
                    <a:pt x="23" y="2895"/>
                  </a:lnTo>
                  <a:lnTo>
                    <a:pt x="23" y="3018"/>
                  </a:lnTo>
                  <a:cubicBezTo>
                    <a:pt x="23" y="3086"/>
                    <a:pt x="33" y="3165"/>
                    <a:pt x="33" y="3243"/>
                  </a:cubicBezTo>
                  <a:lnTo>
                    <a:pt x="33" y="3356"/>
                  </a:lnTo>
                  <a:lnTo>
                    <a:pt x="33" y="3458"/>
                  </a:lnTo>
                  <a:cubicBezTo>
                    <a:pt x="45" y="3480"/>
                    <a:pt x="68" y="3491"/>
                    <a:pt x="90" y="3491"/>
                  </a:cubicBezTo>
                  <a:cubicBezTo>
                    <a:pt x="101" y="3480"/>
                    <a:pt x="123" y="3468"/>
                    <a:pt x="123" y="3446"/>
                  </a:cubicBezTo>
                  <a:cubicBezTo>
                    <a:pt x="135" y="3435"/>
                    <a:pt x="135" y="3423"/>
                    <a:pt x="135" y="3413"/>
                  </a:cubicBezTo>
                  <a:lnTo>
                    <a:pt x="135" y="3345"/>
                  </a:lnTo>
                  <a:lnTo>
                    <a:pt x="135" y="3232"/>
                  </a:lnTo>
                  <a:lnTo>
                    <a:pt x="135" y="2996"/>
                  </a:lnTo>
                  <a:lnTo>
                    <a:pt x="135" y="2872"/>
                  </a:lnTo>
                  <a:lnTo>
                    <a:pt x="135" y="2760"/>
                  </a:lnTo>
                  <a:cubicBezTo>
                    <a:pt x="135" y="2680"/>
                    <a:pt x="123" y="2590"/>
                    <a:pt x="123" y="2512"/>
                  </a:cubicBezTo>
                  <a:lnTo>
                    <a:pt x="123" y="2027"/>
                  </a:lnTo>
                  <a:lnTo>
                    <a:pt x="123" y="1904"/>
                  </a:lnTo>
                  <a:lnTo>
                    <a:pt x="123" y="1780"/>
                  </a:lnTo>
                  <a:lnTo>
                    <a:pt x="123" y="1656"/>
                  </a:lnTo>
                  <a:lnTo>
                    <a:pt x="123" y="1544"/>
                  </a:lnTo>
                  <a:lnTo>
                    <a:pt x="123" y="1454"/>
                  </a:lnTo>
                  <a:cubicBezTo>
                    <a:pt x="123" y="1374"/>
                    <a:pt x="135" y="1284"/>
                    <a:pt x="135" y="1206"/>
                  </a:cubicBezTo>
                  <a:lnTo>
                    <a:pt x="135" y="958"/>
                  </a:lnTo>
                  <a:cubicBezTo>
                    <a:pt x="135" y="868"/>
                    <a:pt x="146" y="789"/>
                    <a:pt x="146" y="699"/>
                  </a:cubicBezTo>
                  <a:lnTo>
                    <a:pt x="146" y="451"/>
                  </a:lnTo>
                  <a:cubicBezTo>
                    <a:pt x="146" y="384"/>
                    <a:pt x="135" y="328"/>
                    <a:pt x="135" y="260"/>
                  </a:cubicBezTo>
                  <a:lnTo>
                    <a:pt x="135" y="159"/>
                  </a:lnTo>
                  <a:cubicBezTo>
                    <a:pt x="123" y="125"/>
                    <a:pt x="123" y="80"/>
                    <a:pt x="113" y="46"/>
                  </a:cubicBezTo>
                  <a:cubicBezTo>
                    <a:pt x="113" y="35"/>
                    <a:pt x="113" y="23"/>
                    <a:pt x="101" y="23"/>
                  </a:cubicBezTo>
                  <a:cubicBezTo>
                    <a:pt x="90" y="13"/>
                    <a:pt x="78" y="1"/>
                    <a:pt x="68" y="1"/>
                  </a:cubicBezTo>
                  <a:close/>
                </a:path>
              </a:pathLst>
            </a:custGeom>
            <a:solidFill>
              <a:srgbClr val="4B2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29"/>
            <p:cNvSpPr/>
            <p:nvPr/>
          </p:nvSpPr>
          <p:spPr>
            <a:xfrm>
              <a:off x="7198215" y="2669903"/>
              <a:ext cx="32100" cy="10860"/>
            </a:xfrm>
            <a:custGeom>
              <a:avLst/>
              <a:gdLst/>
              <a:ahLst/>
              <a:cxnLst/>
              <a:rect l="l" t="t" r="r" b="b"/>
              <a:pathLst>
                <a:path w="801" h="271" extrusionOk="0">
                  <a:moveTo>
                    <a:pt x="418" y="1"/>
                  </a:moveTo>
                  <a:cubicBezTo>
                    <a:pt x="350" y="1"/>
                    <a:pt x="283" y="1"/>
                    <a:pt x="226" y="12"/>
                  </a:cubicBezTo>
                  <a:lnTo>
                    <a:pt x="35" y="12"/>
                  </a:lnTo>
                  <a:cubicBezTo>
                    <a:pt x="23" y="12"/>
                    <a:pt x="1" y="35"/>
                    <a:pt x="13" y="57"/>
                  </a:cubicBezTo>
                  <a:cubicBezTo>
                    <a:pt x="13" y="68"/>
                    <a:pt x="23" y="80"/>
                    <a:pt x="35" y="80"/>
                  </a:cubicBezTo>
                  <a:lnTo>
                    <a:pt x="35" y="91"/>
                  </a:lnTo>
                  <a:cubicBezTo>
                    <a:pt x="23" y="102"/>
                    <a:pt x="23" y="113"/>
                    <a:pt x="23" y="113"/>
                  </a:cubicBezTo>
                  <a:cubicBezTo>
                    <a:pt x="13" y="136"/>
                    <a:pt x="23" y="147"/>
                    <a:pt x="23" y="158"/>
                  </a:cubicBezTo>
                  <a:cubicBezTo>
                    <a:pt x="23" y="158"/>
                    <a:pt x="35" y="158"/>
                    <a:pt x="35" y="170"/>
                  </a:cubicBezTo>
                  <a:lnTo>
                    <a:pt x="35" y="181"/>
                  </a:lnTo>
                  <a:cubicBezTo>
                    <a:pt x="35" y="203"/>
                    <a:pt x="46" y="226"/>
                    <a:pt x="68" y="226"/>
                  </a:cubicBezTo>
                  <a:cubicBezTo>
                    <a:pt x="91" y="238"/>
                    <a:pt x="113" y="238"/>
                    <a:pt x="148" y="248"/>
                  </a:cubicBezTo>
                  <a:lnTo>
                    <a:pt x="226" y="248"/>
                  </a:lnTo>
                  <a:cubicBezTo>
                    <a:pt x="283" y="260"/>
                    <a:pt x="339" y="260"/>
                    <a:pt x="395" y="260"/>
                  </a:cubicBezTo>
                  <a:cubicBezTo>
                    <a:pt x="474" y="271"/>
                    <a:pt x="564" y="271"/>
                    <a:pt x="643" y="271"/>
                  </a:cubicBezTo>
                  <a:lnTo>
                    <a:pt x="711" y="271"/>
                  </a:lnTo>
                  <a:cubicBezTo>
                    <a:pt x="721" y="271"/>
                    <a:pt x="721" y="260"/>
                    <a:pt x="733" y="260"/>
                  </a:cubicBezTo>
                  <a:cubicBezTo>
                    <a:pt x="744" y="248"/>
                    <a:pt x="756" y="248"/>
                    <a:pt x="766" y="238"/>
                  </a:cubicBezTo>
                  <a:cubicBezTo>
                    <a:pt x="778" y="226"/>
                    <a:pt x="778" y="193"/>
                    <a:pt x="789" y="170"/>
                  </a:cubicBezTo>
                  <a:cubicBezTo>
                    <a:pt x="789" y="136"/>
                    <a:pt x="801" y="102"/>
                    <a:pt x="789" y="68"/>
                  </a:cubicBezTo>
                  <a:cubicBezTo>
                    <a:pt x="778" y="35"/>
                    <a:pt x="744" y="12"/>
                    <a:pt x="699" y="1"/>
                  </a:cubicBezTo>
                  <a:close/>
                </a:path>
              </a:pathLst>
            </a:custGeom>
            <a:solidFill>
              <a:srgbClr val="4B2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29"/>
            <p:cNvSpPr/>
            <p:nvPr/>
          </p:nvSpPr>
          <p:spPr>
            <a:xfrm>
              <a:off x="7198215" y="2667659"/>
              <a:ext cx="29415" cy="5891"/>
            </a:xfrm>
            <a:custGeom>
              <a:avLst/>
              <a:gdLst/>
              <a:ahLst/>
              <a:cxnLst/>
              <a:rect l="l" t="t" r="r" b="b"/>
              <a:pathLst>
                <a:path w="734" h="147" extrusionOk="0">
                  <a:moveTo>
                    <a:pt x="58" y="1"/>
                  </a:moveTo>
                  <a:cubicBezTo>
                    <a:pt x="46" y="1"/>
                    <a:pt x="35" y="12"/>
                    <a:pt x="23" y="12"/>
                  </a:cubicBezTo>
                  <a:cubicBezTo>
                    <a:pt x="13" y="23"/>
                    <a:pt x="13" y="34"/>
                    <a:pt x="1" y="46"/>
                  </a:cubicBezTo>
                  <a:cubicBezTo>
                    <a:pt x="1" y="68"/>
                    <a:pt x="23" y="102"/>
                    <a:pt x="46" y="102"/>
                  </a:cubicBezTo>
                  <a:cubicBezTo>
                    <a:pt x="136" y="113"/>
                    <a:pt x="215" y="124"/>
                    <a:pt x="305" y="124"/>
                  </a:cubicBezTo>
                  <a:cubicBezTo>
                    <a:pt x="384" y="124"/>
                    <a:pt x="463" y="136"/>
                    <a:pt x="541" y="136"/>
                  </a:cubicBezTo>
                  <a:lnTo>
                    <a:pt x="609" y="136"/>
                  </a:lnTo>
                  <a:cubicBezTo>
                    <a:pt x="621" y="147"/>
                    <a:pt x="643" y="147"/>
                    <a:pt x="654" y="147"/>
                  </a:cubicBezTo>
                  <a:cubicBezTo>
                    <a:pt x="666" y="147"/>
                    <a:pt x="688" y="147"/>
                    <a:pt x="699" y="136"/>
                  </a:cubicBezTo>
                  <a:cubicBezTo>
                    <a:pt x="711" y="136"/>
                    <a:pt x="733" y="113"/>
                    <a:pt x="733" y="102"/>
                  </a:cubicBezTo>
                  <a:cubicBezTo>
                    <a:pt x="733" y="79"/>
                    <a:pt x="721" y="57"/>
                    <a:pt x="699" y="46"/>
                  </a:cubicBezTo>
                  <a:cubicBezTo>
                    <a:pt x="688" y="34"/>
                    <a:pt x="666" y="34"/>
                    <a:pt x="643" y="34"/>
                  </a:cubicBezTo>
                  <a:cubicBezTo>
                    <a:pt x="621" y="34"/>
                    <a:pt x="598" y="23"/>
                    <a:pt x="576" y="23"/>
                  </a:cubicBezTo>
                  <a:lnTo>
                    <a:pt x="429" y="23"/>
                  </a:lnTo>
                  <a:cubicBezTo>
                    <a:pt x="339" y="23"/>
                    <a:pt x="249" y="23"/>
                    <a:pt x="159" y="12"/>
                  </a:cubicBezTo>
                  <a:lnTo>
                    <a:pt x="68" y="12"/>
                  </a:lnTo>
                  <a:cubicBezTo>
                    <a:pt x="58" y="12"/>
                    <a:pt x="58" y="1"/>
                    <a:pt x="58" y="1"/>
                  </a:cubicBezTo>
                  <a:close/>
                </a:path>
              </a:pathLst>
            </a:custGeom>
            <a:solidFill>
              <a:srgbClr val="4B2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29"/>
            <p:cNvSpPr/>
            <p:nvPr/>
          </p:nvSpPr>
          <p:spPr>
            <a:xfrm>
              <a:off x="7012349" y="2666297"/>
              <a:ext cx="69089" cy="16751"/>
            </a:xfrm>
            <a:custGeom>
              <a:avLst/>
              <a:gdLst/>
              <a:ahLst/>
              <a:cxnLst/>
              <a:rect l="l" t="t" r="r" b="b"/>
              <a:pathLst>
                <a:path w="1724" h="418" extrusionOk="0">
                  <a:moveTo>
                    <a:pt x="1611" y="102"/>
                  </a:moveTo>
                  <a:lnTo>
                    <a:pt x="1611" y="136"/>
                  </a:lnTo>
                  <a:cubicBezTo>
                    <a:pt x="1611" y="170"/>
                    <a:pt x="1611" y="192"/>
                    <a:pt x="1599" y="215"/>
                  </a:cubicBezTo>
                  <a:lnTo>
                    <a:pt x="1599" y="260"/>
                  </a:lnTo>
                  <a:lnTo>
                    <a:pt x="991" y="260"/>
                  </a:lnTo>
                  <a:cubicBezTo>
                    <a:pt x="991" y="248"/>
                    <a:pt x="969" y="226"/>
                    <a:pt x="958" y="226"/>
                  </a:cubicBezTo>
                  <a:lnTo>
                    <a:pt x="936" y="226"/>
                  </a:lnTo>
                  <a:cubicBezTo>
                    <a:pt x="901" y="215"/>
                    <a:pt x="856" y="215"/>
                    <a:pt x="823" y="203"/>
                  </a:cubicBezTo>
                  <a:cubicBezTo>
                    <a:pt x="834" y="203"/>
                    <a:pt x="834" y="192"/>
                    <a:pt x="834" y="181"/>
                  </a:cubicBezTo>
                  <a:cubicBezTo>
                    <a:pt x="846" y="158"/>
                    <a:pt x="834" y="125"/>
                    <a:pt x="811" y="125"/>
                  </a:cubicBezTo>
                  <a:cubicBezTo>
                    <a:pt x="789" y="113"/>
                    <a:pt x="778" y="113"/>
                    <a:pt x="766" y="113"/>
                  </a:cubicBezTo>
                  <a:lnTo>
                    <a:pt x="766" y="102"/>
                  </a:lnTo>
                  <a:lnTo>
                    <a:pt x="823" y="102"/>
                  </a:lnTo>
                  <a:cubicBezTo>
                    <a:pt x="901" y="113"/>
                    <a:pt x="981" y="113"/>
                    <a:pt x="1059" y="113"/>
                  </a:cubicBezTo>
                  <a:lnTo>
                    <a:pt x="1476" y="113"/>
                  </a:lnTo>
                  <a:cubicBezTo>
                    <a:pt x="1521" y="102"/>
                    <a:pt x="1566" y="102"/>
                    <a:pt x="1611" y="102"/>
                  </a:cubicBezTo>
                  <a:close/>
                  <a:moveTo>
                    <a:pt x="46" y="1"/>
                  </a:moveTo>
                  <a:cubicBezTo>
                    <a:pt x="23" y="1"/>
                    <a:pt x="12" y="1"/>
                    <a:pt x="12" y="23"/>
                  </a:cubicBezTo>
                  <a:cubicBezTo>
                    <a:pt x="1" y="35"/>
                    <a:pt x="12" y="57"/>
                    <a:pt x="35" y="57"/>
                  </a:cubicBezTo>
                  <a:lnTo>
                    <a:pt x="68" y="57"/>
                  </a:lnTo>
                  <a:lnTo>
                    <a:pt x="68" y="68"/>
                  </a:lnTo>
                  <a:cubicBezTo>
                    <a:pt x="57" y="68"/>
                    <a:pt x="57" y="80"/>
                    <a:pt x="57" y="80"/>
                  </a:cubicBezTo>
                  <a:cubicBezTo>
                    <a:pt x="46" y="102"/>
                    <a:pt x="46" y="125"/>
                    <a:pt x="57" y="136"/>
                  </a:cubicBezTo>
                  <a:cubicBezTo>
                    <a:pt x="68" y="147"/>
                    <a:pt x="68" y="158"/>
                    <a:pt x="80" y="158"/>
                  </a:cubicBezTo>
                  <a:cubicBezTo>
                    <a:pt x="68" y="170"/>
                    <a:pt x="68" y="192"/>
                    <a:pt x="80" y="203"/>
                  </a:cubicBezTo>
                  <a:lnTo>
                    <a:pt x="80" y="215"/>
                  </a:lnTo>
                  <a:cubicBezTo>
                    <a:pt x="68" y="226"/>
                    <a:pt x="68" y="237"/>
                    <a:pt x="57" y="260"/>
                  </a:cubicBezTo>
                  <a:cubicBezTo>
                    <a:pt x="57" y="293"/>
                    <a:pt x="68" y="316"/>
                    <a:pt x="91" y="338"/>
                  </a:cubicBezTo>
                  <a:cubicBezTo>
                    <a:pt x="113" y="350"/>
                    <a:pt x="125" y="361"/>
                    <a:pt x="148" y="361"/>
                  </a:cubicBezTo>
                  <a:cubicBezTo>
                    <a:pt x="170" y="373"/>
                    <a:pt x="193" y="373"/>
                    <a:pt x="203" y="373"/>
                  </a:cubicBezTo>
                  <a:cubicBezTo>
                    <a:pt x="238" y="383"/>
                    <a:pt x="271" y="383"/>
                    <a:pt x="316" y="395"/>
                  </a:cubicBezTo>
                  <a:cubicBezTo>
                    <a:pt x="474" y="406"/>
                    <a:pt x="643" y="406"/>
                    <a:pt x="811" y="418"/>
                  </a:cubicBezTo>
                  <a:cubicBezTo>
                    <a:pt x="891" y="418"/>
                    <a:pt x="981" y="406"/>
                    <a:pt x="1059" y="406"/>
                  </a:cubicBezTo>
                  <a:cubicBezTo>
                    <a:pt x="1149" y="406"/>
                    <a:pt x="1228" y="406"/>
                    <a:pt x="1318" y="395"/>
                  </a:cubicBezTo>
                  <a:lnTo>
                    <a:pt x="1611" y="395"/>
                  </a:lnTo>
                  <a:cubicBezTo>
                    <a:pt x="1634" y="395"/>
                    <a:pt x="1656" y="383"/>
                    <a:pt x="1679" y="373"/>
                  </a:cubicBezTo>
                  <a:cubicBezTo>
                    <a:pt x="1689" y="361"/>
                    <a:pt x="1701" y="361"/>
                    <a:pt x="1701" y="350"/>
                  </a:cubicBezTo>
                  <a:cubicBezTo>
                    <a:pt x="1712" y="338"/>
                    <a:pt x="1724" y="328"/>
                    <a:pt x="1724" y="316"/>
                  </a:cubicBezTo>
                  <a:lnTo>
                    <a:pt x="1724" y="271"/>
                  </a:lnTo>
                  <a:lnTo>
                    <a:pt x="1724" y="170"/>
                  </a:lnTo>
                  <a:cubicBezTo>
                    <a:pt x="1724" y="147"/>
                    <a:pt x="1712" y="113"/>
                    <a:pt x="1712" y="91"/>
                  </a:cubicBezTo>
                  <a:lnTo>
                    <a:pt x="1712" y="57"/>
                  </a:lnTo>
                  <a:cubicBezTo>
                    <a:pt x="1701" y="46"/>
                    <a:pt x="1701" y="35"/>
                    <a:pt x="1689" y="23"/>
                  </a:cubicBezTo>
                  <a:cubicBezTo>
                    <a:pt x="1679" y="12"/>
                    <a:pt x="1656" y="12"/>
                    <a:pt x="1644" y="12"/>
                  </a:cubicBezTo>
                  <a:lnTo>
                    <a:pt x="1521" y="12"/>
                  </a:lnTo>
                  <a:cubicBezTo>
                    <a:pt x="1487" y="12"/>
                    <a:pt x="1442" y="12"/>
                    <a:pt x="1408" y="23"/>
                  </a:cubicBezTo>
                  <a:lnTo>
                    <a:pt x="924" y="23"/>
                  </a:lnTo>
                  <a:cubicBezTo>
                    <a:pt x="834" y="23"/>
                    <a:pt x="755" y="12"/>
                    <a:pt x="676" y="12"/>
                  </a:cubicBezTo>
                  <a:lnTo>
                    <a:pt x="440" y="12"/>
                  </a:lnTo>
                  <a:cubicBezTo>
                    <a:pt x="338" y="12"/>
                    <a:pt x="238" y="12"/>
                    <a:pt x="136" y="1"/>
                  </a:cubicBezTo>
                  <a:close/>
                </a:path>
              </a:pathLst>
            </a:custGeom>
            <a:solidFill>
              <a:srgbClr val="4B2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29"/>
            <p:cNvSpPr/>
            <p:nvPr/>
          </p:nvSpPr>
          <p:spPr>
            <a:xfrm>
              <a:off x="7015955" y="2665415"/>
              <a:ext cx="64601" cy="13545"/>
            </a:xfrm>
            <a:custGeom>
              <a:avLst/>
              <a:gdLst/>
              <a:ahLst/>
              <a:cxnLst/>
              <a:rect l="l" t="t" r="r" b="b"/>
              <a:pathLst>
                <a:path w="1612" h="338" extrusionOk="0">
                  <a:moveTo>
                    <a:pt x="35" y="0"/>
                  </a:moveTo>
                  <a:cubicBezTo>
                    <a:pt x="23" y="0"/>
                    <a:pt x="1" y="23"/>
                    <a:pt x="1" y="45"/>
                  </a:cubicBezTo>
                  <a:cubicBezTo>
                    <a:pt x="1" y="68"/>
                    <a:pt x="23" y="79"/>
                    <a:pt x="46" y="79"/>
                  </a:cubicBezTo>
                  <a:cubicBezTo>
                    <a:pt x="113" y="79"/>
                    <a:pt x="181" y="90"/>
                    <a:pt x="248" y="90"/>
                  </a:cubicBezTo>
                  <a:cubicBezTo>
                    <a:pt x="339" y="90"/>
                    <a:pt x="418" y="102"/>
                    <a:pt x="508" y="102"/>
                  </a:cubicBezTo>
                  <a:cubicBezTo>
                    <a:pt x="586" y="113"/>
                    <a:pt x="665" y="113"/>
                    <a:pt x="744" y="113"/>
                  </a:cubicBezTo>
                  <a:cubicBezTo>
                    <a:pt x="778" y="113"/>
                    <a:pt x="811" y="124"/>
                    <a:pt x="846" y="124"/>
                  </a:cubicBezTo>
                  <a:cubicBezTo>
                    <a:pt x="823" y="124"/>
                    <a:pt x="811" y="124"/>
                    <a:pt x="789" y="135"/>
                  </a:cubicBezTo>
                  <a:cubicBezTo>
                    <a:pt x="778" y="135"/>
                    <a:pt x="756" y="147"/>
                    <a:pt x="756" y="158"/>
                  </a:cubicBezTo>
                  <a:cubicBezTo>
                    <a:pt x="744" y="169"/>
                    <a:pt x="744" y="180"/>
                    <a:pt x="756" y="203"/>
                  </a:cubicBezTo>
                  <a:cubicBezTo>
                    <a:pt x="733" y="203"/>
                    <a:pt x="711" y="203"/>
                    <a:pt x="688" y="214"/>
                  </a:cubicBezTo>
                  <a:cubicBezTo>
                    <a:pt x="665" y="214"/>
                    <a:pt x="654" y="237"/>
                    <a:pt x="654" y="248"/>
                  </a:cubicBezTo>
                  <a:cubicBezTo>
                    <a:pt x="643" y="270"/>
                    <a:pt x="665" y="293"/>
                    <a:pt x="676" y="305"/>
                  </a:cubicBezTo>
                  <a:cubicBezTo>
                    <a:pt x="699" y="315"/>
                    <a:pt x="733" y="315"/>
                    <a:pt x="756" y="315"/>
                  </a:cubicBezTo>
                  <a:cubicBezTo>
                    <a:pt x="778" y="315"/>
                    <a:pt x="801" y="327"/>
                    <a:pt x="823" y="327"/>
                  </a:cubicBezTo>
                  <a:lnTo>
                    <a:pt x="958" y="327"/>
                  </a:lnTo>
                  <a:cubicBezTo>
                    <a:pt x="1048" y="338"/>
                    <a:pt x="1127" y="338"/>
                    <a:pt x="1217" y="338"/>
                  </a:cubicBezTo>
                  <a:lnTo>
                    <a:pt x="1363" y="338"/>
                  </a:lnTo>
                  <a:cubicBezTo>
                    <a:pt x="1397" y="338"/>
                    <a:pt x="1442" y="338"/>
                    <a:pt x="1487" y="327"/>
                  </a:cubicBezTo>
                  <a:cubicBezTo>
                    <a:pt x="1509" y="315"/>
                    <a:pt x="1532" y="315"/>
                    <a:pt x="1554" y="293"/>
                  </a:cubicBezTo>
                  <a:cubicBezTo>
                    <a:pt x="1577" y="282"/>
                    <a:pt x="1589" y="259"/>
                    <a:pt x="1599" y="237"/>
                  </a:cubicBezTo>
                  <a:cubicBezTo>
                    <a:pt x="1611" y="203"/>
                    <a:pt x="1611" y="180"/>
                    <a:pt x="1611" y="158"/>
                  </a:cubicBezTo>
                  <a:lnTo>
                    <a:pt x="1611" y="135"/>
                  </a:lnTo>
                  <a:lnTo>
                    <a:pt x="1611" y="113"/>
                  </a:lnTo>
                  <a:cubicBezTo>
                    <a:pt x="1611" y="102"/>
                    <a:pt x="1599" y="90"/>
                    <a:pt x="1599" y="79"/>
                  </a:cubicBezTo>
                  <a:cubicBezTo>
                    <a:pt x="1589" y="79"/>
                    <a:pt x="1589" y="68"/>
                    <a:pt x="1577" y="68"/>
                  </a:cubicBezTo>
                  <a:cubicBezTo>
                    <a:pt x="1577" y="57"/>
                    <a:pt x="1577" y="57"/>
                    <a:pt x="1566" y="57"/>
                  </a:cubicBezTo>
                  <a:cubicBezTo>
                    <a:pt x="1566" y="45"/>
                    <a:pt x="1554" y="45"/>
                    <a:pt x="1544" y="34"/>
                  </a:cubicBezTo>
                  <a:cubicBezTo>
                    <a:pt x="1521" y="34"/>
                    <a:pt x="1509" y="23"/>
                    <a:pt x="1487" y="23"/>
                  </a:cubicBezTo>
                  <a:lnTo>
                    <a:pt x="1273" y="23"/>
                  </a:lnTo>
                  <a:cubicBezTo>
                    <a:pt x="1194" y="23"/>
                    <a:pt x="1116" y="12"/>
                    <a:pt x="1048" y="12"/>
                  </a:cubicBezTo>
                  <a:lnTo>
                    <a:pt x="586" y="12"/>
                  </a:lnTo>
                  <a:cubicBezTo>
                    <a:pt x="406" y="12"/>
                    <a:pt x="226" y="12"/>
                    <a:pt x="35" y="0"/>
                  </a:cubicBezTo>
                  <a:close/>
                </a:path>
              </a:pathLst>
            </a:custGeom>
            <a:solidFill>
              <a:srgbClr val="4B2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29"/>
            <p:cNvSpPr/>
            <p:nvPr/>
          </p:nvSpPr>
          <p:spPr>
            <a:xfrm>
              <a:off x="7131451" y="2540863"/>
              <a:ext cx="6853" cy="140824"/>
            </a:xfrm>
            <a:custGeom>
              <a:avLst/>
              <a:gdLst/>
              <a:ahLst/>
              <a:cxnLst/>
              <a:rect l="l" t="t" r="r" b="b"/>
              <a:pathLst>
                <a:path w="171" h="3514" extrusionOk="0">
                  <a:moveTo>
                    <a:pt x="80" y="1"/>
                  </a:moveTo>
                  <a:cubicBezTo>
                    <a:pt x="46" y="1"/>
                    <a:pt x="12" y="23"/>
                    <a:pt x="12" y="58"/>
                  </a:cubicBezTo>
                  <a:cubicBezTo>
                    <a:pt x="1" y="136"/>
                    <a:pt x="1" y="204"/>
                    <a:pt x="1" y="271"/>
                  </a:cubicBezTo>
                  <a:lnTo>
                    <a:pt x="1" y="463"/>
                  </a:lnTo>
                  <a:cubicBezTo>
                    <a:pt x="1" y="598"/>
                    <a:pt x="12" y="721"/>
                    <a:pt x="23" y="857"/>
                  </a:cubicBezTo>
                  <a:lnTo>
                    <a:pt x="23" y="1071"/>
                  </a:lnTo>
                  <a:cubicBezTo>
                    <a:pt x="23" y="1161"/>
                    <a:pt x="23" y="1239"/>
                    <a:pt x="12" y="1319"/>
                  </a:cubicBezTo>
                  <a:lnTo>
                    <a:pt x="12" y="1544"/>
                  </a:lnTo>
                  <a:lnTo>
                    <a:pt x="12" y="1802"/>
                  </a:lnTo>
                  <a:lnTo>
                    <a:pt x="12" y="2253"/>
                  </a:lnTo>
                  <a:cubicBezTo>
                    <a:pt x="23" y="2410"/>
                    <a:pt x="23" y="2579"/>
                    <a:pt x="23" y="2737"/>
                  </a:cubicBezTo>
                  <a:lnTo>
                    <a:pt x="23" y="2940"/>
                  </a:lnTo>
                  <a:cubicBezTo>
                    <a:pt x="23" y="2996"/>
                    <a:pt x="35" y="3052"/>
                    <a:pt x="35" y="3120"/>
                  </a:cubicBezTo>
                  <a:lnTo>
                    <a:pt x="35" y="3300"/>
                  </a:lnTo>
                  <a:cubicBezTo>
                    <a:pt x="35" y="3356"/>
                    <a:pt x="46" y="3413"/>
                    <a:pt x="46" y="3468"/>
                  </a:cubicBezTo>
                  <a:cubicBezTo>
                    <a:pt x="46" y="3491"/>
                    <a:pt x="68" y="3513"/>
                    <a:pt x="91" y="3513"/>
                  </a:cubicBezTo>
                  <a:cubicBezTo>
                    <a:pt x="125" y="3513"/>
                    <a:pt x="148" y="3491"/>
                    <a:pt x="148" y="3458"/>
                  </a:cubicBezTo>
                  <a:cubicBezTo>
                    <a:pt x="158" y="3435"/>
                    <a:pt x="148" y="3423"/>
                    <a:pt x="148" y="3401"/>
                  </a:cubicBezTo>
                  <a:lnTo>
                    <a:pt x="148" y="3390"/>
                  </a:lnTo>
                  <a:lnTo>
                    <a:pt x="148" y="3176"/>
                  </a:lnTo>
                  <a:lnTo>
                    <a:pt x="148" y="2962"/>
                  </a:lnTo>
                  <a:lnTo>
                    <a:pt x="148" y="2715"/>
                  </a:lnTo>
                  <a:lnTo>
                    <a:pt x="148" y="2467"/>
                  </a:lnTo>
                  <a:lnTo>
                    <a:pt x="148" y="1982"/>
                  </a:lnTo>
                  <a:lnTo>
                    <a:pt x="148" y="1769"/>
                  </a:lnTo>
                  <a:cubicBezTo>
                    <a:pt x="148" y="1690"/>
                    <a:pt x="148" y="1600"/>
                    <a:pt x="158" y="1521"/>
                  </a:cubicBezTo>
                  <a:lnTo>
                    <a:pt x="158" y="1296"/>
                  </a:lnTo>
                  <a:lnTo>
                    <a:pt x="158" y="1059"/>
                  </a:lnTo>
                  <a:cubicBezTo>
                    <a:pt x="170" y="913"/>
                    <a:pt x="148" y="756"/>
                    <a:pt x="148" y="609"/>
                  </a:cubicBezTo>
                  <a:lnTo>
                    <a:pt x="148" y="631"/>
                  </a:lnTo>
                  <a:cubicBezTo>
                    <a:pt x="148" y="541"/>
                    <a:pt x="136" y="451"/>
                    <a:pt x="136" y="361"/>
                  </a:cubicBezTo>
                  <a:cubicBezTo>
                    <a:pt x="136" y="271"/>
                    <a:pt x="136" y="170"/>
                    <a:pt x="148" y="69"/>
                  </a:cubicBezTo>
                  <a:cubicBezTo>
                    <a:pt x="148" y="35"/>
                    <a:pt x="125" y="1"/>
                    <a:pt x="80" y="1"/>
                  </a:cubicBezTo>
                  <a:close/>
                </a:path>
              </a:pathLst>
            </a:custGeom>
            <a:solidFill>
              <a:srgbClr val="815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29"/>
            <p:cNvSpPr/>
            <p:nvPr/>
          </p:nvSpPr>
          <p:spPr>
            <a:xfrm>
              <a:off x="7237047" y="2523310"/>
              <a:ext cx="7254" cy="149360"/>
            </a:xfrm>
            <a:custGeom>
              <a:avLst/>
              <a:gdLst/>
              <a:ahLst/>
              <a:cxnLst/>
              <a:rect l="l" t="t" r="r" b="b"/>
              <a:pathLst>
                <a:path w="181" h="3727" extrusionOk="0">
                  <a:moveTo>
                    <a:pt x="90" y="0"/>
                  </a:moveTo>
                  <a:cubicBezTo>
                    <a:pt x="68" y="0"/>
                    <a:pt x="57" y="11"/>
                    <a:pt x="57" y="23"/>
                  </a:cubicBezTo>
                  <a:cubicBezTo>
                    <a:pt x="45" y="34"/>
                    <a:pt x="45" y="45"/>
                    <a:pt x="45" y="68"/>
                  </a:cubicBezTo>
                  <a:lnTo>
                    <a:pt x="45" y="79"/>
                  </a:lnTo>
                  <a:cubicBezTo>
                    <a:pt x="45" y="158"/>
                    <a:pt x="45" y="236"/>
                    <a:pt x="34" y="316"/>
                  </a:cubicBezTo>
                  <a:cubicBezTo>
                    <a:pt x="34" y="394"/>
                    <a:pt x="23" y="484"/>
                    <a:pt x="12" y="563"/>
                  </a:cubicBezTo>
                  <a:lnTo>
                    <a:pt x="12" y="799"/>
                  </a:lnTo>
                  <a:cubicBezTo>
                    <a:pt x="0" y="878"/>
                    <a:pt x="0" y="957"/>
                    <a:pt x="0" y="1024"/>
                  </a:cubicBezTo>
                  <a:cubicBezTo>
                    <a:pt x="0" y="1114"/>
                    <a:pt x="12" y="1194"/>
                    <a:pt x="12" y="1284"/>
                  </a:cubicBezTo>
                  <a:lnTo>
                    <a:pt x="12" y="1374"/>
                  </a:lnTo>
                  <a:lnTo>
                    <a:pt x="23" y="1452"/>
                  </a:lnTo>
                  <a:lnTo>
                    <a:pt x="23" y="1464"/>
                  </a:lnTo>
                  <a:lnTo>
                    <a:pt x="23" y="1475"/>
                  </a:lnTo>
                  <a:lnTo>
                    <a:pt x="23" y="1509"/>
                  </a:lnTo>
                  <a:lnTo>
                    <a:pt x="23" y="1632"/>
                  </a:lnTo>
                  <a:cubicBezTo>
                    <a:pt x="23" y="1722"/>
                    <a:pt x="23" y="1802"/>
                    <a:pt x="34" y="1880"/>
                  </a:cubicBezTo>
                  <a:lnTo>
                    <a:pt x="34" y="2128"/>
                  </a:lnTo>
                  <a:lnTo>
                    <a:pt x="34" y="2375"/>
                  </a:lnTo>
                  <a:lnTo>
                    <a:pt x="34" y="2612"/>
                  </a:lnTo>
                  <a:cubicBezTo>
                    <a:pt x="34" y="2770"/>
                    <a:pt x="34" y="2938"/>
                    <a:pt x="23" y="3096"/>
                  </a:cubicBezTo>
                  <a:lnTo>
                    <a:pt x="23" y="3389"/>
                  </a:lnTo>
                  <a:lnTo>
                    <a:pt x="23" y="3569"/>
                  </a:lnTo>
                  <a:cubicBezTo>
                    <a:pt x="23" y="3614"/>
                    <a:pt x="34" y="3659"/>
                    <a:pt x="45" y="3704"/>
                  </a:cubicBezTo>
                  <a:cubicBezTo>
                    <a:pt x="45" y="3715"/>
                    <a:pt x="68" y="3726"/>
                    <a:pt x="79" y="3726"/>
                  </a:cubicBezTo>
                  <a:cubicBezTo>
                    <a:pt x="102" y="3726"/>
                    <a:pt x="124" y="3715"/>
                    <a:pt x="124" y="3704"/>
                  </a:cubicBezTo>
                  <a:cubicBezTo>
                    <a:pt x="135" y="3670"/>
                    <a:pt x="135" y="3636"/>
                    <a:pt x="135" y="3603"/>
                  </a:cubicBezTo>
                  <a:lnTo>
                    <a:pt x="135" y="3490"/>
                  </a:lnTo>
                  <a:cubicBezTo>
                    <a:pt x="135" y="3445"/>
                    <a:pt x="135" y="3411"/>
                    <a:pt x="147" y="3366"/>
                  </a:cubicBezTo>
                  <a:lnTo>
                    <a:pt x="147" y="3253"/>
                  </a:lnTo>
                  <a:cubicBezTo>
                    <a:pt x="158" y="3108"/>
                    <a:pt x="158" y="2950"/>
                    <a:pt x="169" y="2792"/>
                  </a:cubicBezTo>
                  <a:lnTo>
                    <a:pt x="169" y="2545"/>
                  </a:lnTo>
                  <a:lnTo>
                    <a:pt x="169" y="2308"/>
                  </a:lnTo>
                  <a:cubicBezTo>
                    <a:pt x="180" y="2229"/>
                    <a:pt x="180" y="2139"/>
                    <a:pt x="180" y="2060"/>
                  </a:cubicBezTo>
                  <a:cubicBezTo>
                    <a:pt x="169" y="1982"/>
                    <a:pt x="169" y="1902"/>
                    <a:pt x="169" y="1812"/>
                  </a:cubicBezTo>
                  <a:lnTo>
                    <a:pt x="169" y="1464"/>
                  </a:lnTo>
                  <a:lnTo>
                    <a:pt x="169" y="1452"/>
                  </a:lnTo>
                  <a:cubicBezTo>
                    <a:pt x="158" y="1441"/>
                    <a:pt x="158" y="1430"/>
                    <a:pt x="158" y="1430"/>
                  </a:cubicBezTo>
                  <a:lnTo>
                    <a:pt x="158" y="1250"/>
                  </a:lnTo>
                  <a:lnTo>
                    <a:pt x="158" y="1069"/>
                  </a:lnTo>
                  <a:cubicBezTo>
                    <a:pt x="147" y="1002"/>
                    <a:pt x="147" y="924"/>
                    <a:pt x="147" y="844"/>
                  </a:cubicBezTo>
                  <a:cubicBezTo>
                    <a:pt x="158" y="766"/>
                    <a:pt x="147" y="687"/>
                    <a:pt x="147" y="597"/>
                  </a:cubicBezTo>
                  <a:lnTo>
                    <a:pt x="147" y="361"/>
                  </a:lnTo>
                  <a:cubicBezTo>
                    <a:pt x="147" y="281"/>
                    <a:pt x="158" y="203"/>
                    <a:pt x="147" y="124"/>
                  </a:cubicBezTo>
                  <a:lnTo>
                    <a:pt x="147" y="45"/>
                  </a:lnTo>
                  <a:cubicBezTo>
                    <a:pt x="147" y="34"/>
                    <a:pt x="135" y="23"/>
                    <a:pt x="124" y="11"/>
                  </a:cubicBezTo>
                  <a:cubicBezTo>
                    <a:pt x="113" y="0"/>
                    <a:pt x="102" y="0"/>
                    <a:pt x="90" y="0"/>
                  </a:cubicBezTo>
                  <a:close/>
                </a:path>
              </a:pathLst>
            </a:custGeom>
            <a:solidFill>
              <a:srgbClr val="815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29"/>
            <p:cNvSpPr/>
            <p:nvPr/>
          </p:nvSpPr>
          <p:spPr>
            <a:xfrm>
              <a:off x="7124718" y="2541785"/>
              <a:ext cx="6332" cy="141264"/>
            </a:xfrm>
            <a:custGeom>
              <a:avLst/>
              <a:gdLst/>
              <a:ahLst/>
              <a:cxnLst/>
              <a:rect l="l" t="t" r="r" b="b"/>
              <a:pathLst>
                <a:path w="158" h="3525" extrusionOk="0">
                  <a:moveTo>
                    <a:pt x="56" y="0"/>
                  </a:moveTo>
                  <a:cubicBezTo>
                    <a:pt x="45" y="0"/>
                    <a:pt x="34" y="12"/>
                    <a:pt x="23" y="23"/>
                  </a:cubicBezTo>
                  <a:cubicBezTo>
                    <a:pt x="11" y="35"/>
                    <a:pt x="0" y="46"/>
                    <a:pt x="0" y="57"/>
                  </a:cubicBezTo>
                  <a:lnTo>
                    <a:pt x="0" y="305"/>
                  </a:lnTo>
                  <a:cubicBezTo>
                    <a:pt x="0" y="406"/>
                    <a:pt x="0" y="496"/>
                    <a:pt x="11" y="586"/>
                  </a:cubicBezTo>
                  <a:cubicBezTo>
                    <a:pt x="11" y="665"/>
                    <a:pt x="11" y="744"/>
                    <a:pt x="23" y="823"/>
                  </a:cubicBezTo>
                  <a:cubicBezTo>
                    <a:pt x="23" y="901"/>
                    <a:pt x="34" y="980"/>
                    <a:pt x="34" y="1059"/>
                  </a:cubicBezTo>
                  <a:cubicBezTo>
                    <a:pt x="45" y="1138"/>
                    <a:pt x="45" y="1206"/>
                    <a:pt x="45" y="1284"/>
                  </a:cubicBezTo>
                  <a:cubicBezTo>
                    <a:pt x="34" y="1363"/>
                    <a:pt x="34" y="1453"/>
                    <a:pt x="34" y="1532"/>
                  </a:cubicBezTo>
                  <a:cubicBezTo>
                    <a:pt x="23" y="1689"/>
                    <a:pt x="11" y="1858"/>
                    <a:pt x="23" y="2016"/>
                  </a:cubicBezTo>
                  <a:lnTo>
                    <a:pt x="23" y="2264"/>
                  </a:lnTo>
                  <a:lnTo>
                    <a:pt x="23" y="2511"/>
                  </a:lnTo>
                  <a:lnTo>
                    <a:pt x="23" y="2759"/>
                  </a:lnTo>
                  <a:lnTo>
                    <a:pt x="23" y="3018"/>
                  </a:lnTo>
                  <a:lnTo>
                    <a:pt x="23" y="3243"/>
                  </a:lnTo>
                  <a:lnTo>
                    <a:pt x="23" y="3355"/>
                  </a:lnTo>
                  <a:cubicBezTo>
                    <a:pt x="23" y="3400"/>
                    <a:pt x="23" y="3445"/>
                    <a:pt x="34" y="3480"/>
                  </a:cubicBezTo>
                  <a:cubicBezTo>
                    <a:pt x="34" y="3513"/>
                    <a:pt x="56" y="3525"/>
                    <a:pt x="79" y="3525"/>
                  </a:cubicBezTo>
                  <a:cubicBezTo>
                    <a:pt x="90" y="3525"/>
                    <a:pt x="113" y="3525"/>
                    <a:pt x="124" y="3513"/>
                  </a:cubicBezTo>
                  <a:cubicBezTo>
                    <a:pt x="135" y="3513"/>
                    <a:pt x="135" y="3490"/>
                    <a:pt x="135" y="3480"/>
                  </a:cubicBezTo>
                  <a:lnTo>
                    <a:pt x="135" y="3355"/>
                  </a:lnTo>
                  <a:lnTo>
                    <a:pt x="135" y="3119"/>
                  </a:lnTo>
                  <a:cubicBezTo>
                    <a:pt x="135" y="3040"/>
                    <a:pt x="146" y="2962"/>
                    <a:pt x="146" y="2872"/>
                  </a:cubicBezTo>
                  <a:lnTo>
                    <a:pt x="146" y="2376"/>
                  </a:lnTo>
                  <a:lnTo>
                    <a:pt x="146" y="2117"/>
                  </a:lnTo>
                  <a:lnTo>
                    <a:pt x="146" y="1881"/>
                  </a:lnTo>
                  <a:lnTo>
                    <a:pt x="146" y="1633"/>
                  </a:lnTo>
                  <a:cubicBezTo>
                    <a:pt x="146" y="1554"/>
                    <a:pt x="146" y="1476"/>
                    <a:pt x="158" y="1386"/>
                  </a:cubicBezTo>
                  <a:lnTo>
                    <a:pt x="158" y="1093"/>
                  </a:lnTo>
                  <a:cubicBezTo>
                    <a:pt x="158" y="991"/>
                    <a:pt x="158" y="879"/>
                    <a:pt x="146" y="778"/>
                  </a:cubicBezTo>
                  <a:lnTo>
                    <a:pt x="146" y="755"/>
                  </a:lnTo>
                  <a:lnTo>
                    <a:pt x="146" y="698"/>
                  </a:lnTo>
                  <a:cubicBezTo>
                    <a:pt x="146" y="620"/>
                    <a:pt x="135" y="553"/>
                    <a:pt x="135" y="473"/>
                  </a:cubicBezTo>
                  <a:lnTo>
                    <a:pt x="135" y="485"/>
                  </a:lnTo>
                  <a:cubicBezTo>
                    <a:pt x="124" y="350"/>
                    <a:pt x="124" y="215"/>
                    <a:pt x="124" y="68"/>
                  </a:cubicBezTo>
                  <a:cubicBezTo>
                    <a:pt x="124" y="57"/>
                    <a:pt x="124" y="46"/>
                    <a:pt x="113" y="23"/>
                  </a:cubicBezTo>
                  <a:cubicBezTo>
                    <a:pt x="101" y="12"/>
                    <a:pt x="79" y="12"/>
                    <a:pt x="68" y="12"/>
                  </a:cubicBezTo>
                  <a:cubicBezTo>
                    <a:pt x="68" y="0"/>
                    <a:pt x="68" y="0"/>
                    <a:pt x="56" y="0"/>
                  </a:cubicBezTo>
                  <a:close/>
                </a:path>
              </a:pathLst>
            </a:custGeom>
            <a:solidFill>
              <a:srgbClr val="815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29"/>
            <p:cNvSpPr/>
            <p:nvPr/>
          </p:nvSpPr>
          <p:spPr>
            <a:xfrm>
              <a:off x="7230275" y="2523751"/>
              <a:ext cx="5891" cy="157495"/>
            </a:xfrm>
            <a:custGeom>
              <a:avLst/>
              <a:gdLst/>
              <a:ahLst/>
              <a:cxnLst/>
              <a:rect l="l" t="t" r="r" b="b"/>
              <a:pathLst>
                <a:path w="147" h="3930" extrusionOk="0">
                  <a:moveTo>
                    <a:pt x="68" y="0"/>
                  </a:moveTo>
                  <a:cubicBezTo>
                    <a:pt x="46" y="0"/>
                    <a:pt x="34" y="12"/>
                    <a:pt x="34" y="34"/>
                  </a:cubicBezTo>
                  <a:cubicBezTo>
                    <a:pt x="23" y="68"/>
                    <a:pt x="23" y="102"/>
                    <a:pt x="23" y="147"/>
                  </a:cubicBezTo>
                  <a:lnTo>
                    <a:pt x="23" y="260"/>
                  </a:lnTo>
                  <a:lnTo>
                    <a:pt x="23" y="496"/>
                  </a:lnTo>
                  <a:cubicBezTo>
                    <a:pt x="23" y="575"/>
                    <a:pt x="23" y="653"/>
                    <a:pt x="34" y="732"/>
                  </a:cubicBezTo>
                  <a:cubicBezTo>
                    <a:pt x="34" y="811"/>
                    <a:pt x="46" y="878"/>
                    <a:pt x="46" y="958"/>
                  </a:cubicBezTo>
                  <a:lnTo>
                    <a:pt x="46" y="1205"/>
                  </a:lnTo>
                  <a:cubicBezTo>
                    <a:pt x="34" y="1284"/>
                    <a:pt x="34" y="1374"/>
                    <a:pt x="34" y="1464"/>
                  </a:cubicBezTo>
                  <a:cubicBezTo>
                    <a:pt x="23" y="1633"/>
                    <a:pt x="11" y="1791"/>
                    <a:pt x="11" y="1959"/>
                  </a:cubicBezTo>
                  <a:cubicBezTo>
                    <a:pt x="11" y="2038"/>
                    <a:pt x="1" y="2128"/>
                    <a:pt x="1" y="2207"/>
                  </a:cubicBezTo>
                  <a:lnTo>
                    <a:pt x="1" y="2444"/>
                  </a:lnTo>
                  <a:cubicBezTo>
                    <a:pt x="1" y="2612"/>
                    <a:pt x="1" y="2770"/>
                    <a:pt x="11" y="2939"/>
                  </a:cubicBezTo>
                  <a:lnTo>
                    <a:pt x="11" y="3051"/>
                  </a:lnTo>
                  <a:lnTo>
                    <a:pt x="11" y="3164"/>
                  </a:lnTo>
                  <a:cubicBezTo>
                    <a:pt x="11" y="3254"/>
                    <a:pt x="11" y="3332"/>
                    <a:pt x="23" y="3412"/>
                  </a:cubicBezTo>
                  <a:lnTo>
                    <a:pt x="23" y="3648"/>
                  </a:lnTo>
                  <a:lnTo>
                    <a:pt x="23" y="3772"/>
                  </a:lnTo>
                  <a:cubicBezTo>
                    <a:pt x="23" y="3805"/>
                    <a:pt x="11" y="3850"/>
                    <a:pt x="23" y="3885"/>
                  </a:cubicBezTo>
                  <a:cubicBezTo>
                    <a:pt x="23" y="3907"/>
                    <a:pt x="46" y="3930"/>
                    <a:pt x="68" y="3930"/>
                  </a:cubicBezTo>
                  <a:cubicBezTo>
                    <a:pt x="102" y="3930"/>
                    <a:pt x="136" y="3907"/>
                    <a:pt x="136" y="3885"/>
                  </a:cubicBezTo>
                  <a:lnTo>
                    <a:pt x="136" y="3828"/>
                  </a:lnTo>
                  <a:lnTo>
                    <a:pt x="136" y="3772"/>
                  </a:lnTo>
                  <a:lnTo>
                    <a:pt x="136" y="3648"/>
                  </a:lnTo>
                  <a:lnTo>
                    <a:pt x="136" y="3423"/>
                  </a:lnTo>
                  <a:cubicBezTo>
                    <a:pt x="136" y="3332"/>
                    <a:pt x="124" y="3254"/>
                    <a:pt x="124" y="3175"/>
                  </a:cubicBezTo>
                  <a:lnTo>
                    <a:pt x="124" y="2939"/>
                  </a:lnTo>
                  <a:cubicBezTo>
                    <a:pt x="113" y="2770"/>
                    <a:pt x="113" y="2612"/>
                    <a:pt x="113" y="2444"/>
                  </a:cubicBezTo>
                  <a:lnTo>
                    <a:pt x="113" y="2196"/>
                  </a:lnTo>
                  <a:lnTo>
                    <a:pt x="113" y="1959"/>
                  </a:lnTo>
                  <a:lnTo>
                    <a:pt x="113" y="1711"/>
                  </a:lnTo>
                  <a:cubicBezTo>
                    <a:pt x="124" y="1621"/>
                    <a:pt x="124" y="1543"/>
                    <a:pt x="124" y="1453"/>
                  </a:cubicBezTo>
                  <a:cubicBezTo>
                    <a:pt x="124" y="1363"/>
                    <a:pt x="136" y="1284"/>
                    <a:pt x="136" y="1194"/>
                  </a:cubicBezTo>
                  <a:cubicBezTo>
                    <a:pt x="136" y="1115"/>
                    <a:pt x="147" y="1025"/>
                    <a:pt x="136" y="946"/>
                  </a:cubicBezTo>
                  <a:cubicBezTo>
                    <a:pt x="136" y="856"/>
                    <a:pt x="136" y="766"/>
                    <a:pt x="124" y="676"/>
                  </a:cubicBezTo>
                  <a:cubicBezTo>
                    <a:pt x="124" y="575"/>
                    <a:pt x="113" y="485"/>
                    <a:pt x="113" y="383"/>
                  </a:cubicBezTo>
                  <a:lnTo>
                    <a:pt x="113" y="395"/>
                  </a:lnTo>
                  <a:cubicBezTo>
                    <a:pt x="113" y="338"/>
                    <a:pt x="102" y="282"/>
                    <a:pt x="102" y="225"/>
                  </a:cubicBezTo>
                  <a:lnTo>
                    <a:pt x="102" y="135"/>
                  </a:lnTo>
                  <a:lnTo>
                    <a:pt x="102" y="34"/>
                  </a:lnTo>
                  <a:cubicBezTo>
                    <a:pt x="113" y="12"/>
                    <a:pt x="91" y="0"/>
                    <a:pt x="68" y="0"/>
                  </a:cubicBezTo>
                  <a:close/>
                </a:path>
              </a:pathLst>
            </a:custGeom>
            <a:solidFill>
              <a:srgbClr val="815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29"/>
            <p:cNvSpPr/>
            <p:nvPr/>
          </p:nvSpPr>
          <p:spPr>
            <a:xfrm>
              <a:off x="7232078" y="2667218"/>
              <a:ext cx="40636" cy="14467"/>
            </a:xfrm>
            <a:custGeom>
              <a:avLst/>
              <a:gdLst/>
              <a:ahLst/>
              <a:cxnLst/>
              <a:rect l="l" t="t" r="r" b="b"/>
              <a:pathLst>
                <a:path w="1014" h="361" extrusionOk="0">
                  <a:moveTo>
                    <a:pt x="912" y="90"/>
                  </a:moveTo>
                  <a:lnTo>
                    <a:pt x="912" y="113"/>
                  </a:lnTo>
                  <a:lnTo>
                    <a:pt x="912" y="180"/>
                  </a:lnTo>
                  <a:lnTo>
                    <a:pt x="912" y="237"/>
                  </a:lnTo>
                  <a:cubicBezTo>
                    <a:pt x="890" y="248"/>
                    <a:pt x="867" y="248"/>
                    <a:pt x="845" y="248"/>
                  </a:cubicBezTo>
                  <a:lnTo>
                    <a:pt x="597" y="248"/>
                  </a:lnTo>
                  <a:cubicBezTo>
                    <a:pt x="597" y="237"/>
                    <a:pt x="586" y="225"/>
                    <a:pt x="574" y="214"/>
                  </a:cubicBezTo>
                  <a:cubicBezTo>
                    <a:pt x="564" y="214"/>
                    <a:pt x="552" y="214"/>
                    <a:pt x="541" y="203"/>
                  </a:cubicBezTo>
                  <a:cubicBezTo>
                    <a:pt x="541" y="192"/>
                    <a:pt x="529" y="169"/>
                    <a:pt x="519" y="158"/>
                  </a:cubicBezTo>
                  <a:lnTo>
                    <a:pt x="529" y="158"/>
                  </a:lnTo>
                  <a:cubicBezTo>
                    <a:pt x="541" y="147"/>
                    <a:pt x="552" y="135"/>
                    <a:pt x="552" y="113"/>
                  </a:cubicBezTo>
                  <a:lnTo>
                    <a:pt x="552" y="90"/>
                  </a:lnTo>
                  <a:lnTo>
                    <a:pt x="574" y="90"/>
                  </a:lnTo>
                  <a:cubicBezTo>
                    <a:pt x="627" y="90"/>
                    <a:pt x="675" y="95"/>
                    <a:pt x="724" y="95"/>
                  </a:cubicBezTo>
                  <a:cubicBezTo>
                    <a:pt x="749" y="95"/>
                    <a:pt x="773" y="94"/>
                    <a:pt x="800" y="90"/>
                  </a:cubicBezTo>
                  <a:close/>
                  <a:moveTo>
                    <a:pt x="91" y="0"/>
                  </a:moveTo>
                  <a:cubicBezTo>
                    <a:pt x="68" y="0"/>
                    <a:pt x="46" y="12"/>
                    <a:pt x="23" y="12"/>
                  </a:cubicBezTo>
                  <a:cubicBezTo>
                    <a:pt x="11" y="12"/>
                    <a:pt x="1" y="23"/>
                    <a:pt x="1" y="34"/>
                  </a:cubicBezTo>
                  <a:cubicBezTo>
                    <a:pt x="1" y="57"/>
                    <a:pt x="11" y="68"/>
                    <a:pt x="34" y="68"/>
                  </a:cubicBezTo>
                  <a:cubicBezTo>
                    <a:pt x="46" y="57"/>
                    <a:pt x="68" y="57"/>
                    <a:pt x="91" y="57"/>
                  </a:cubicBezTo>
                  <a:cubicBezTo>
                    <a:pt x="79" y="57"/>
                    <a:pt x="79" y="68"/>
                    <a:pt x="79" y="68"/>
                  </a:cubicBezTo>
                  <a:cubicBezTo>
                    <a:pt x="68" y="79"/>
                    <a:pt x="68" y="90"/>
                    <a:pt x="68" y="90"/>
                  </a:cubicBezTo>
                  <a:cubicBezTo>
                    <a:pt x="68" y="102"/>
                    <a:pt x="57" y="102"/>
                    <a:pt x="57" y="102"/>
                  </a:cubicBezTo>
                  <a:cubicBezTo>
                    <a:pt x="57" y="102"/>
                    <a:pt x="46" y="113"/>
                    <a:pt x="46" y="124"/>
                  </a:cubicBezTo>
                  <a:cubicBezTo>
                    <a:pt x="34" y="147"/>
                    <a:pt x="34" y="158"/>
                    <a:pt x="46" y="180"/>
                  </a:cubicBezTo>
                  <a:cubicBezTo>
                    <a:pt x="46" y="180"/>
                    <a:pt x="34" y="192"/>
                    <a:pt x="34" y="203"/>
                  </a:cubicBezTo>
                  <a:lnTo>
                    <a:pt x="34" y="225"/>
                  </a:lnTo>
                  <a:cubicBezTo>
                    <a:pt x="34" y="237"/>
                    <a:pt x="23" y="237"/>
                    <a:pt x="23" y="248"/>
                  </a:cubicBezTo>
                  <a:cubicBezTo>
                    <a:pt x="11" y="260"/>
                    <a:pt x="11" y="282"/>
                    <a:pt x="11" y="293"/>
                  </a:cubicBezTo>
                  <a:lnTo>
                    <a:pt x="46" y="327"/>
                  </a:lnTo>
                  <a:cubicBezTo>
                    <a:pt x="57" y="327"/>
                    <a:pt x="79" y="338"/>
                    <a:pt x="91" y="338"/>
                  </a:cubicBezTo>
                  <a:cubicBezTo>
                    <a:pt x="102" y="350"/>
                    <a:pt x="124" y="350"/>
                    <a:pt x="136" y="350"/>
                  </a:cubicBezTo>
                  <a:lnTo>
                    <a:pt x="361" y="350"/>
                  </a:lnTo>
                  <a:cubicBezTo>
                    <a:pt x="394" y="350"/>
                    <a:pt x="417" y="360"/>
                    <a:pt x="451" y="360"/>
                  </a:cubicBezTo>
                  <a:lnTo>
                    <a:pt x="552" y="360"/>
                  </a:lnTo>
                  <a:cubicBezTo>
                    <a:pt x="574" y="360"/>
                    <a:pt x="609" y="360"/>
                    <a:pt x="642" y="350"/>
                  </a:cubicBezTo>
                  <a:lnTo>
                    <a:pt x="822" y="350"/>
                  </a:lnTo>
                  <a:cubicBezTo>
                    <a:pt x="856" y="350"/>
                    <a:pt x="890" y="350"/>
                    <a:pt x="924" y="338"/>
                  </a:cubicBezTo>
                  <a:cubicBezTo>
                    <a:pt x="946" y="338"/>
                    <a:pt x="969" y="338"/>
                    <a:pt x="991" y="327"/>
                  </a:cubicBezTo>
                  <a:cubicBezTo>
                    <a:pt x="1002" y="315"/>
                    <a:pt x="1014" y="293"/>
                    <a:pt x="1014" y="270"/>
                  </a:cubicBezTo>
                  <a:cubicBezTo>
                    <a:pt x="1014" y="260"/>
                    <a:pt x="1002" y="237"/>
                    <a:pt x="1002" y="225"/>
                  </a:cubicBezTo>
                  <a:lnTo>
                    <a:pt x="1002" y="158"/>
                  </a:lnTo>
                  <a:cubicBezTo>
                    <a:pt x="991" y="147"/>
                    <a:pt x="991" y="135"/>
                    <a:pt x="991" y="124"/>
                  </a:cubicBezTo>
                  <a:lnTo>
                    <a:pt x="991" y="90"/>
                  </a:lnTo>
                  <a:cubicBezTo>
                    <a:pt x="991" y="79"/>
                    <a:pt x="991" y="68"/>
                    <a:pt x="980" y="57"/>
                  </a:cubicBezTo>
                  <a:cubicBezTo>
                    <a:pt x="980" y="45"/>
                    <a:pt x="969" y="34"/>
                    <a:pt x="957" y="34"/>
                  </a:cubicBezTo>
                  <a:cubicBezTo>
                    <a:pt x="957" y="23"/>
                    <a:pt x="946" y="23"/>
                    <a:pt x="935" y="23"/>
                  </a:cubicBezTo>
                  <a:lnTo>
                    <a:pt x="755" y="23"/>
                  </a:lnTo>
                  <a:cubicBezTo>
                    <a:pt x="721" y="12"/>
                    <a:pt x="676" y="12"/>
                    <a:pt x="642" y="12"/>
                  </a:cubicBezTo>
                  <a:lnTo>
                    <a:pt x="158" y="12"/>
                  </a:lnTo>
                  <a:cubicBezTo>
                    <a:pt x="136" y="0"/>
                    <a:pt x="124" y="0"/>
                    <a:pt x="102" y="0"/>
                  </a:cubicBezTo>
                  <a:close/>
                </a:path>
              </a:pathLst>
            </a:custGeom>
            <a:solidFill>
              <a:srgbClr val="815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29"/>
            <p:cNvSpPr/>
            <p:nvPr/>
          </p:nvSpPr>
          <p:spPr>
            <a:xfrm>
              <a:off x="7233882" y="2666778"/>
              <a:ext cx="37951" cy="12984"/>
            </a:xfrm>
            <a:custGeom>
              <a:avLst/>
              <a:gdLst/>
              <a:ahLst/>
              <a:cxnLst/>
              <a:rect l="l" t="t" r="r" b="b"/>
              <a:pathLst>
                <a:path w="947" h="324" extrusionOk="0">
                  <a:moveTo>
                    <a:pt x="23" y="0"/>
                  </a:moveTo>
                  <a:cubicBezTo>
                    <a:pt x="12" y="11"/>
                    <a:pt x="1" y="23"/>
                    <a:pt x="1" y="34"/>
                  </a:cubicBezTo>
                  <a:cubicBezTo>
                    <a:pt x="1" y="56"/>
                    <a:pt x="12" y="68"/>
                    <a:pt x="23" y="68"/>
                  </a:cubicBezTo>
                  <a:cubicBezTo>
                    <a:pt x="46" y="68"/>
                    <a:pt x="68" y="56"/>
                    <a:pt x="79" y="56"/>
                  </a:cubicBezTo>
                  <a:lnTo>
                    <a:pt x="136" y="56"/>
                  </a:lnTo>
                  <a:cubicBezTo>
                    <a:pt x="169" y="68"/>
                    <a:pt x="203" y="68"/>
                    <a:pt x="237" y="68"/>
                  </a:cubicBezTo>
                  <a:cubicBezTo>
                    <a:pt x="282" y="68"/>
                    <a:pt x="316" y="79"/>
                    <a:pt x="349" y="79"/>
                  </a:cubicBezTo>
                  <a:cubicBezTo>
                    <a:pt x="383" y="79"/>
                    <a:pt x="417" y="79"/>
                    <a:pt x="451" y="90"/>
                  </a:cubicBezTo>
                  <a:lnTo>
                    <a:pt x="484" y="90"/>
                  </a:lnTo>
                  <a:lnTo>
                    <a:pt x="484" y="101"/>
                  </a:lnTo>
                  <a:cubicBezTo>
                    <a:pt x="451" y="101"/>
                    <a:pt x="429" y="113"/>
                    <a:pt x="429" y="146"/>
                  </a:cubicBezTo>
                  <a:lnTo>
                    <a:pt x="429" y="180"/>
                  </a:lnTo>
                  <a:lnTo>
                    <a:pt x="417" y="180"/>
                  </a:lnTo>
                  <a:cubicBezTo>
                    <a:pt x="406" y="180"/>
                    <a:pt x="406" y="180"/>
                    <a:pt x="394" y="191"/>
                  </a:cubicBezTo>
                  <a:lnTo>
                    <a:pt x="394" y="214"/>
                  </a:lnTo>
                  <a:cubicBezTo>
                    <a:pt x="406" y="214"/>
                    <a:pt x="406" y="225"/>
                    <a:pt x="406" y="225"/>
                  </a:cubicBezTo>
                  <a:cubicBezTo>
                    <a:pt x="417" y="225"/>
                    <a:pt x="417" y="225"/>
                    <a:pt x="429" y="236"/>
                  </a:cubicBezTo>
                  <a:lnTo>
                    <a:pt x="451" y="259"/>
                  </a:lnTo>
                  <a:cubicBezTo>
                    <a:pt x="462" y="259"/>
                    <a:pt x="474" y="271"/>
                    <a:pt x="484" y="271"/>
                  </a:cubicBezTo>
                  <a:cubicBezTo>
                    <a:pt x="484" y="281"/>
                    <a:pt x="484" y="293"/>
                    <a:pt x="496" y="293"/>
                  </a:cubicBezTo>
                  <a:cubicBezTo>
                    <a:pt x="496" y="304"/>
                    <a:pt x="496" y="304"/>
                    <a:pt x="507" y="304"/>
                  </a:cubicBezTo>
                  <a:cubicBezTo>
                    <a:pt x="507" y="304"/>
                    <a:pt x="519" y="316"/>
                    <a:pt x="529" y="316"/>
                  </a:cubicBezTo>
                  <a:lnTo>
                    <a:pt x="642" y="316"/>
                  </a:lnTo>
                  <a:cubicBezTo>
                    <a:pt x="653" y="321"/>
                    <a:pt x="667" y="324"/>
                    <a:pt x="683" y="324"/>
                  </a:cubicBezTo>
                  <a:cubicBezTo>
                    <a:pt x="698" y="324"/>
                    <a:pt x="715" y="321"/>
                    <a:pt x="732" y="316"/>
                  </a:cubicBezTo>
                  <a:lnTo>
                    <a:pt x="867" y="316"/>
                  </a:lnTo>
                  <a:cubicBezTo>
                    <a:pt x="867" y="316"/>
                    <a:pt x="867" y="304"/>
                    <a:pt x="879" y="304"/>
                  </a:cubicBezTo>
                  <a:lnTo>
                    <a:pt x="901" y="304"/>
                  </a:lnTo>
                  <a:lnTo>
                    <a:pt x="912" y="293"/>
                  </a:lnTo>
                  <a:cubicBezTo>
                    <a:pt x="924" y="281"/>
                    <a:pt x="924" y="271"/>
                    <a:pt x="924" y="259"/>
                  </a:cubicBezTo>
                  <a:cubicBezTo>
                    <a:pt x="924" y="248"/>
                    <a:pt x="924" y="236"/>
                    <a:pt x="912" y="225"/>
                  </a:cubicBezTo>
                  <a:cubicBezTo>
                    <a:pt x="912" y="214"/>
                    <a:pt x="901" y="214"/>
                    <a:pt x="901" y="203"/>
                  </a:cubicBezTo>
                  <a:cubicBezTo>
                    <a:pt x="912" y="191"/>
                    <a:pt x="912" y="169"/>
                    <a:pt x="912" y="158"/>
                  </a:cubicBezTo>
                  <a:lnTo>
                    <a:pt x="935" y="135"/>
                  </a:lnTo>
                  <a:cubicBezTo>
                    <a:pt x="946" y="124"/>
                    <a:pt x="946" y="101"/>
                    <a:pt x="935" y="79"/>
                  </a:cubicBezTo>
                  <a:cubicBezTo>
                    <a:pt x="924" y="79"/>
                    <a:pt x="924" y="79"/>
                    <a:pt x="924" y="68"/>
                  </a:cubicBezTo>
                  <a:lnTo>
                    <a:pt x="924" y="45"/>
                  </a:lnTo>
                  <a:cubicBezTo>
                    <a:pt x="924" y="34"/>
                    <a:pt x="912" y="34"/>
                    <a:pt x="901" y="23"/>
                  </a:cubicBezTo>
                  <a:cubicBezTo>
                    <a:pt x="890" y="11"/>
                    <a:pt x="867" y="11"/>
                    <a:pt x="845" y="11"/>
                  </a:cubicBezTo>
                  <a:lnTo>
                    <a:pt x="687" y="11"/>
                  </a:lnTo>
                  <a:cubicBezTo>
                    <a:pt x="654" y="11"/>
                    <a:pt x="619" y="0"/>
                    <a:pt x="586" y="0"/>
                  </a:cubicBezTo>
                  <a:close/>
                </a:path>
              </a:pathLst>
            </a:custGeom>
            <a:solidFill>
              <a:srgbClr val="815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29"/>
            <p:cNvSpPr/>
            <p:nvPr/>
          </p:nvSpPr>
          <p:spPr>
            <a:xfrm>
              <a:off x="7127403" y="2667659"/>
              <a:ext cx="30738" cy="14026"/>
            </a:xfrm>
            <a:custGeom>
              <a:avLst/>
              <a:gdLst/>
              <a:ahLst/>
              <a:cxnLst/>
              <a:rect l="l" t="t" r="r" b="b"/>
              <a:pathLst>
                <a:path w="767" h="350" extrusionOk="0">
                  <a:moveTo>
                    <a:pt x="113" y="1"/>
                  </a:moveTo>
                  <a:cubicBezTo>
                    <a:pt x="91" y="12"/>
                    <a:pt x="57" y="12"/>
                    <a:pt x="23" y="12"/>
                  </a:cubicBezTo>
                  <a:cubicBezTo>
                    <a:pt x="12" y="12"/>
                    <a:pt x="1" y="23"/>
                    <a:pt x="1" y="46"/>
                  </a:cubicBezTo>
                  <a:cubicBezTo>
                    <a:pt x="1" y="57"/>
                    <a:pt x="12" y="57"/>
                    <a:pt x="23" y="68"/>
                  </a:cubicBezTo>
                  <a:cubicBezTo>
                    <a:pt x="12" y="68"/>
                    <a:pt x="12" y="79"/>
                    <a:pt x="12" y="79"/>
                  </a:cubicBezTo>
                  <a:cubicBezTo>
                    <a:pt x="1" y="91"/>
                    <a:pt x="1" y="102"/>
                    <a:pt x="1" y="113"/>
                  </a:cubicBezTo>
                  <a:cubicBezTo>
                    <a:pt x="1" y="124"/>
                    <a:pt x="12" y="136"/>
                    <a:pt x="12" y="147"/>
                  </a:cubicBezTo>
                  <a:cubicBezTo>
                    <a:pt x="12" y="158"/>
                    <a:pt x="23" y="181"/>
                    <a:pt x="34" y="192"/>
                  </a:cubicBezTo>
                  <a:lnTo>
                    <a:pt x="34" y="203"/>
                  </a:lnTo>
                  <a:cubicBezTo>
                    <a:pt x="34" y="214"/>
                    <a:pt x="46" y="226"/>
                    <a:pt x="46" y="237"/>
                  </a:cubicBezTo>
                  <a:cubicBezTo>
                    <a:pt x="46" y="237"/>
                    <a:pt x="34" y="249"/>
                    <a:pt x="34" y="259"/>
                  </a:cubicBezTo>
                  <a:cubicBezTo>
                    <a:pt x="23" y="271"/>
                    <a:pt x="34" y="294"/>
                    <a:pt x="46" y="304"/>
                  </a:cubicBezTo>
                  <a:cubicBezTo>
                    <a:pt x="57" y="304"/>
                    <a:pt x="79" y="316"/>
                    <a:pt x="91" y="316"/>
                  </a:cubicBezTo>
                  <a:cubicBezTo>
                    <a:pt x="124" y="327"/>
                    <a:pt x="159" y="327"/>
                    <a:pt x="192" y="327"/>
                  </a:cubicBezTo>
                  <a:cubicBezTo>
                    <a:pt x="226" y="339"/>
                    <a:pt x="271" y="339"/>
                    <a:pt x="316" y="339"/>
                  </a:cubicBezTo>
                  <a:cubicBezTo>
                    <a:pt x="349" y="349"/>
                    <a:pt x="394" y="349"/>
                    <a:pt x="440" y="349"/>
                  </a:cubicBezTo>
                  <a:lnTo>
                    <a:pt x="597" y="349"/>
                  </a:lnTo>
                  <a:cubicBezTo>
                    <a:pt x="620" y="339"/>
                    <a:pt x="642" y="339"/>
                    <a:pt x="665" y="339"/>
                  </a:cubicBezTo>
                  <a:cubicBezTo>
                    <a:pt x="687" y="339"/>
                    <a:pt x="710" y="327"/>
                    <a:pt x="732" y="316"/>
                  </a:cubicBezTo>
                  <a:cubicBezTo>
                    <a:pt x="755" y="304"/>
                    <a:pt x="755" y="294"/>
                    <a:pt x="766" y="271"/>
                  </a:cubicBezTo>
                  <a:cubicBezTo>
                    <a:pt x="766" y="249"/>
                    <a:pt x="755" y="214"/>
                    <a:pt x="766" y="192"/>
                  </a:cubicBezTo>
                  <a:lnTo>
                    <a:pt x="766" y="147"/>
                  </a:lnTo>
                  <a:cubicBezTo>
                    <a:pt x="755" y="124"/>
                    <a:pt x="755" y="113"/>
                    <a:pt x="755" y="91"/>
                  </a:cubicBezTo>
                  <a:cubicBezTo>
                    <a:pt x="744" y="68"/>
                    <a:pt x="744" y="34"/>
                    <a:pt x="721" y="23"/>
                  </a:cubicBezTo>
                  <a:cubicBezTo>
                    <a:pt x="710" y="12"/>
                    <a:pt x="687" y="12"/>
                    <a:pt x="676" y="12"/>
                  </a:cubicBezTo>
                  <a:lnTo>
                    <a:pt x="654" y="12"/>
                  </a:lnTo>
                  <a:cubicBezTo>
                    <a:pt x="564" y="1"/>
                    <a:pt x="474" y="1"/>
                    <a:pt x="394" y="1"/>
                  </a:cubicBezTo>
                  <a:close/>
                </a:path>
              </a:pathLst>
            </a:custGeom>
            <a:solidFill>
              <a:srgbClr val="815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29"/>
            <p:cNvSpPr/>
            <p:nvPr/>
          </p:nvSpPr>
          <p:spPr>
            <a:xfrm>
              <a:off x="7127844" y="2665856"/>
              <a:ext cx="28012" cy="3847"/>
            </a:xfrm>
            <a:custGeom>
              <a:avLst/>
              <a:gdLst/>
              <a:ahLst/>
              <a:cxnLst/>
              <a:rect l="l" t="t" r="r" b="b"/>
              <a:pathLst>
                <a:path w="699" h="96" extrusionOk="0">
                  <a:moveTo>
                    <a:pt x="519" y="1"/>
                  </a:moveTo>
                  <a:cubicBezTo>
                    <a:pt x="463" y="12"/>
                    <a:pt x="418" y="12"/>
                    <a:pt x="361" y="12"/>
                  </a:cubicBezTo>
                  <a:lnTo>
                    <a:pt x="193" y="12"/>
                  </a:lnTo>
                  <a:cubicBezTo>
                    <a:pt x="174" y="16"/>
                    <a:pt x="155" y="17"/>
                    <a:pt x="136" y="17"/>
                  </a:cubicBezTo>
                  <a:cubicBezTo>
                    <a:pt x="98" y="17"/>
                    <a:pt x="61" y="12"/>
                    <a:pt x="23" y="12"/>
                  </a:cubicBezTo>
                  <a:cubicBezTo>
                    <a:pt x="12" y="12"/>
                    <a:pt x="1" y="34"/>
                    <a:pt x="1" y="46"/>
                  </a:cubicBezTo>
                  <a:cubicBezTo>
                    <a:pt x="1" y="57"/>
                    <a:pt x="12" y="68"/>
                    <a:pt x="23" y="68"/>
                  </a:cubicBezTo>
                  <a:lnTo>
                    <a:pt x="125" y="68"/>
                  </a:lnTo>
                  <a:cubicBezTo>
                    <a:pt x="193" y="68"/>
                    <a:pt x="248" y="68"/>
                    <a:pt x="316" y="79"/>
                  </a:cubicBezTo>
                  <a:cubicBezTo>
                    <a:pt x="373" y="79"/>
                    <a:pt x="429" y="79"/>
                    <a:pt x="496" y="91"/>
                  </a:cubicBezTo>
                  <a:lnTo>
                    <a:pt x="564" y="91"/>
                  </a:lnTo>
                  <a:cubicBezTo>
                    <a:pt x="586" y="91"/>
                    <a:pt x="609" y="96"/>
                    <a:pt x="631" y="96"/>
                  </a:cubicBezTo>
                  <a:cubicBezTo>
                    <a:pt x="643" y="96"/>
                    <a:pt x="654" y="94"/>
                    <a:pt x="665" y="91"/>
                  </a:cubicBezTo>
                  <a:cubicBezTo>
                    <a:pt x="676" y="91"/>
                    <a:pt x="699" y="79"/>
                    <a:pt x="699" y="57"/>
                  </a:cubicBezTo>
                  <a:cubicBezTo>
                    <a:pt x="699" y="46"/>
                    <a:pt x="688" y="12"/>
                    <a:pt x="665" y="12"/>
                  </a:cubicBezTo>
                  <a:cubicBezTo>
                    <a:pt x="620" y="12"/>
                    <a:pt x="586" y="1"/>
                    <a:pt x="541" y="1"/>
                  </a:cubicBezTo>
                  <a:close/>
                </a:path>
              </a:pathLst>
            </a:custGeom>
            <a:solidFill>
              <a:srgbClr val="815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29"/>
            <p:cNvSpPr/>
            <p:nvPr/>
          </p:nvSpPr>
          <p:spPr>
            <a:xfrm>
              <a:off x="6796266" y="2712783"/>
              <a:ext cx="582049" cy="5450"/>
            </a:xfrm>
            <a:custGeom>
              <a:avLst/>
              <a:gdLst/>
              <a:ahLst/>
              <a:cxnLst/>
              <a:rect l="l" t="t" r="r" b="b"/>
              <a:pathLst>
                <a:path w="14524" h="136" extrusionOk="0">
                  <a:moveTo>
                    <a:pt x="13465" y="1"/>
                  </a:moveTo>
                  <a:cubicBezTo>
                    <a:pt x="13037" y="1"/>
                    <a:pt x="12620" y="11"/>
                    <a:pt x="12192" y="11"/>
                  </a:cubicBezTo>
                  <a:lnTo>
                    <a:pt x="10864" y="11"/>
                  </a:lnTo>
                  <a:cubicBezTo>
                    <a:pt x="10459" y="11"/>
                    <a:pt x="10065" y="23"/>
                    <a:pt x="9660" y="23"/>
                  </a:cubicBezTo>
                  <a:lnTo>
                    <a:pt x="5798" y="23"/>
                  </a:lnTo>
                  <a:cubicBezTo>
                    <a:pt x="5573" y="23"/>
                    <a:pt x="5359" y="23"/>
                    <a:pt x="5134" y="34"/>
                  </a:cubicBezTo>
                  <a:lnTo>
                    <a:pt x="1825" y="34"/>
                  </a:lnTo>
                  <a:cubicBezTo>
                    <a:pt x="1498" y="46"/>
                    <a:pt x="1172" y="46"/>
                    <a:pt x="834" y="46"/>
                  </a:cubicBezTo>
                  <a:lnTo>
                    <a:pt x="113" y="46"/>
                  </a:lnTo>
                  <a:cubicBezTo>
                    <a:pt x="91" y="46"/>
                    <a:pt x="79" y="46"/>
                    <a:pt x="68" y="56"/>
                  </a:cubicBezTo>
                  <a:lnTo>
                    <a:pt x="46" y="56"/>
                  </a:lnTo>
                  <a:cubicBezTo>
                    <a:pt x="34" y="56"/>
                    <a:pt x="23" y="56"/>
                    <a:pt x="12" y="68"/>
                  </a:cubicBezTo>
                  <a:cubicBezTo>
                    <a:pt x="1" y="79"/>
                    <a:pt x="1" y="101"/>
                    <a:pt x="12" y="101"/>
                  </a:cubicBezTo>
                  <a:cubicBezTo>
                    <a:pt x="23" y="113"/>
                    <a:pt x="34" y="124"/>
                    <a:pt x="46" y="124"/>
                  </a:cubicBezTo>
                  <a:lnTo>
                    <a:pt x="203" y="124"/>
                  </a:lnTo>
                  <a:cubicBezTo>
                    <a:pt x="293" y="124"/>
                    <a:pt x="372" y="136"/>
                    <a:pt x="462" y="136"/>
                  </a:cubicBezTo>
                  <a:lnTo>
                    <a:pt x="1047" y="136"/>
                  </a:lnTo>
                  <a:cubicBezTo>
                    <a:pt x="1250" y="136"/>
                    <a:pt x="1453" y="124"/>
                    <a:pt x="1655" y="124"/>
                  </a:cubicBezTo>
                  <a:lnTo>
                    <a:pt x="4504" y="124"/>
                  </a:lnTo>
                  <a:cubicBezTo>
                    <a:pt x="4605" y="124"/>
                    <a:pt x="4717" y="113"/>
                    <a:pt x="4819" y="113"/>
                  </a:cubicBezTo>
                  <a:lnTo>
                    <a:pt x="6102" y="113"/>
                  </a:lnTo>
                  <a:cubicBezTo>
                    <a:pt x="6553" y="113"/>
                    <a:pt x="7003" y="113"/>
                    <a:pt x="7453" y="101"/>
                  </a:cubicBezTo>
                  <a:lnTo>
                    <a:pt x="9738" y="101"/>
                  </a:lnTo>
                  <a:cubicBezTo>
                    <a:pt x="10155" y="91"/>
                    <a:pt x="10583" y="91"/>
                    <a:pt x="11011" y="91"/>
                  </a:cubicBezTo>
                  <a:lnTo>
                    <a:pt x="13746" y="91"/>
                  </a:lnTo>
                  <a:cubicBezTo>
                    <a:pt x="13881" y="91"/>
                    <a:pt x="14016" y="91"/>
                    <a:pt x="14151" y="79"/>
                  </a:cubicBezTo>
                  <a:lnTo>
                    <a:pt x="14501" y="79"/>
                  </a:lnTo>
                  <a:cubicBezTo>
                    <a:pt x="14511" y="68"/>
                    <a:pt x="14511" y="56"/>
                    <a:pt x="14523" y="56"/>
                  </a:cubicBezTo>
                  <a:lnTo>
                    <a:pt x="14523" y="46"/>
                  </a:lnTo>
                  <a:lnTo>
                    <a:pt x="14523" y="34"/>
                  </a:lnTo>
                  <a:cubicBezTo>
                    <a:pt x="14523" y="34"/>
                    <a:pt x="14523" y="23"/>
                    <a:pt x="14511" y="23"/>
                  </a:cubicBezTo>
                  <a:cubicBezTo>
                    <a:pt x="14511" y="11"/>
                    <a:pt x="14511" y="11"/>
                    <a:pt x="14501" y="11"/>
                  </a:cubicBezTo>
                  <a:cubicBezTo>
                    <a:pt x="14501" y="11"/>
                    <a:pt x="14501" y="1"/>
                    <a:pt x="144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29"/>
            <p:cNvSpPr/>
            <p:nvPr/>
          </p:nvSpPr>
          <p:spPr>
            <a:xfrm>
              <a:off x="6797628" y="2680323"/>
              <a:ext cx="579765" cy="4969"/>
            </a:xfrm>
            <a:custGeom>
              <a:avLst/>
              <a:gdLst/>
              <a:ahLst/>
              <a:cxnLst/>
              <a:rect l="l" t="t" r="r" b="b"/>
              <a:pathLst>
                <a:path w="14467" h="124" extrusionOk="0">
                  <a:moveTo>
                    <a:pt x="12755" y="0"/>
                  </a:moveTo>
                  <a:cubicBezTo>
                    <a:pt x="12553" y="11"/>
                    <a:pt x="12361" y="11"/>
                    <a:pt x="12158" y="11"/>
                  </a:cubicBezTo>
                  <a:lnTo>
                    <a:pt x="9997" y="11"/>
                  </a:lnTo>
                  <a:cubicBezTo>
                    <a:pt x="9671" y="11"/>
                    <a:pt x="9344" y="23"/>
                    <a:pt x="9018" y="23"/>
                  </a:cubicBezTo>
                  <a:lnTo>
                    <a:pt x="6068" y="23"/>
                  </a:lnTo>
                  <a:cubicBezTo>
                    <a:pt x="5854" y="23"/>
                    <a:pt x="5629" y="33"/>
                    <a:pt x="5415" y="33"/>
                  </a:cubicBezTo>
                  <a:lnTo>
                    <a:pt x="1858" y="33"/>
                  </a:lnTo>
                  <a:cubicBezTo>
                    <a:pt x="1520" y="33"/>
                    <a:pt x="1183" y="45"/>
                    <a:pt x="833" y="45"/>
                  </a:cubicBezTo>
                  <a:lnTo>
                    <a:pt x="124" y="45"/>
                  </a:lnTo>
                  <a:cubicBezTo>
                    <a:pt x="113" y="45"/>
                    <a:pt x="102" y="45"/>
                    <a:pt x="90" y="56"/>
                  </a:cubicBezTo>
                  <a:lnTo>
                    <a:pt x="79" y="56"/>
                  </a:lnTo>
                  <a:cubicBezTo>
                    <a:pt x="68" y="56"/>
                    <a:pt x="57" y="56"/>
                    <a:pt x="45" y="68"/>
                  </a:cubicBezTo>
                  <a:lnTo>
                    <a:pt x="23" y="68"/>
                  </a:lnTo>
                  <a:cubicBezTo>
                    <a:pt x="12" y="68"/>
                    <a:pt x="0" y="78"/>
                    <a:pt x="0" y="90"/>
                  </a:cubicBezTo>
                  <a:cubicBezTo>
                    <a:pt x="0" y="101"/>
                    <a:pt x="12" y="113"/>
                    <a:pt x="23" y="113"/>
                  </a:cubicBezTo>
                  <a:cubicBezTo>
                    <a:pt x="34" y="113"/>
                    <a:pt x="45" y="101"/>
                    <a:pt x="45" y="101"/>
                  </a:cubicBezTo>
                  <a:cubicBezTo>
                    <a:pt x="57" y="113"/>
                    <a:pt x="68" y="123"/>
                    <a:pt x="79" y="123"/>
                  </a:cubicBezTo>
                  <a:lnTo>
                    <a:pt x="2747" y="123"/>
                  </a:lnTo>
                  <a:cubicBezTo>
                    <a:pt x="2961" y="123"/>
                    <a:pt x="3175" y="123"/>
                    <a:pt x="3389" y="113"/>
                  </a:cubicBezTo>
                  <a:lnTo>
                    <a:pt x="4661" y="113"/>
                  </a:lnTo>
                  <a:cubicBezTo>
                    <a:pt x="5100" y="113"/>
                    <a:pt x="5551" y="113"/>
                    <a:pt x="5989" y="101"/>
                  </a:cubicBezTo>
                  <a:lnTo>
                    <a:pt x="7982" y="101"/>
                  </a:lnTo>
                  <a:cubicBezTo>
                    <a:pt x="8196" y="101"/>
                    <a:pt x="8410" y="101"/>
                    <a:pt x="8623" y="90"/>
                  </a:cubicBezTo>
                  <a:lnTo>
                    <a:pt x="11776" y="90"/>
                  </a:lnTo>
                  <a:cubicBezTo>
                    <a:pt x="12113" y="90"/>
                    <a:pt x="12451" y="78"/>
                    <a:pt x="12778" y="78"/>
                  </a:cubicBezTo>
                  <a:lnTo>
                    <a:pt x="14230" y="78"/>
                  </a:lnTo>
                  <a:cubicBezTo>
                    <a:pt x="14252" y="78"/>
                    <a:pt x="14275" y="78"/>
                    <a:pt x="14297" y="68"/>
                  </a:cubicBezTo>
                  <a:lnTo>
                    <a:pt x="14432" y="68"/>
                  </a:lnTo>
                  <a:cubicBezTo>
                    <a:pt x="14444" y="68"/>
                    <a:pt x="14455" y="56"/>
                    <a:pt x="14455" y="56"/>
                  </a:cubicBezTo>
                  <a:lnTo>
                    <a:pt x="14455" y="45"/>
                  </a:lnTo>
                  <a:lnTo>
                    <a:pt x="14467" y="45"/>
                  </a:lnTo>
                  <a:lnTo>
                    <a:pt x="14467" y="33"/>
                  </a:lnTo>
                  <a:cubicBezTo>
                    <a:pt x="14455" y="33"/>
                    <a:pt x="14455" y="23"/>
                    <a:pt x="14455" y="23"/>
                  </a:cubicBezTo>
                  <a:cubicBezTo>
                    <a:pt x="14455" y="23"/>
                    <a:pt x="14444" y="11"/>
                    <a:pt x="14432" y="11"/>
                  </a:cubicBezTo>
                  <a:lnTo>
                    <a:pt x="14275" y="11"/>
                  </a:lnTo>
                  <a:cubicBezTo>
                    <a:pt x="14252" y="11"/>
                    <a:pt x="14230" y="0"/>
                    <a:pt x="141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29"/>
            <p:cNvSpPr/>
            <p:nvPr/>
          </p:nvSpPr>
          <p:spPr>
            <a:xfrm>
              <a:off x="6794903" y="2682126"/>
              <a:ext cx="6372" cy="36228"/>
            </a:xfrm>
            <a:custGeom>
              <a:avLst/>
              <a:gdLst/>
              <a:ahLst/>
              <a:cxnLst/>
              <a:rect l="l" t="t" r="r" b="b"/>
              <a:pathLst>
                <a:path w="159" h="904" extrusionOk="0">
                  <a:moveTo>
                    <a:pt x="113" y="0"/>
                  </a:moveTo>
                  <a:cubicBezTo>
                    <a:pt x="102" y="0"/>
                    <a:pt x="91" y="11"/>
                    <a:pt x="91" y="11"/>
                  </a:cubicBezTo>
                  <a:cubicBezTo>
                    <a:pt x="80" y="11"/>
                    <a:pt x="68" y="23"/>
                    <a:pt x="68" y="33"/>
                  </a:cubicBezTo>
                  <a:cubicBezTo>
                    <a:pt x="57" y="68"/>
                    <a:pt x="57" y="101"/>
                    <a:pt x="46" y="135"/>
                  </a:cubicBezTo>
                  <a:cubicBezTo>
                    <a:pt x="35" y="169"/>
                    <a:pt x="23" y="214"/>
                    <a:pt x="23" y="248"/>
                  </a:cubicBezTo>
                  <a:cubicBezTo>
                    <a:pt x="12" y="315"/>
                    <a:pt x="1" y="383"/>
                    <a:pt x="1" y="450"/>
                  </a:cubicBezTo>
                  <a:lnTo>
                    <a:pt x="1" y="551"/>
                  </a:lnTo>
                  <a:lnTo>
                    <a:pt x="1" y="641"/>
                  </a:lnTo>
                  <a:cubicBezTo>
                    <a:pt x="1" y="686"/>
                    <a:pt x="12" y="721"/>
                    <a:pt x="23" y="766"/>
                  </a:cubicBezTo>
                  <a:cubicBezTo>
                    <a:pt x="23" y="799"/>
                    <a:pt x="35" y="833"/>
                    <a:pt x="35" y="866"/>
                  </a:cubicBezTo>
                  <a:cubicBezTo>
                    <a:pt x="44" y="885"/>
                    <a:pt x="60" y="904"/>
                    <a:pt x="85" y="904"/>
                  </a:cubicBezTo>
                  <a:cubicBezTo>
                    <a:pt x="91" y="904"/>
                    <a:pt x="96" y="903"/>
                    <a:pt x="102" y="901"/>
                  </a:cubicBezTo>
                  <a:cubicBezTo>
                    <a:pt x="113" y="901"/>
                    <a:pt x="125" y="889"/>
                    <a:pt x="125" y="878"/>
                  </a:cubicBezTo>
                  <a:cubicBezTo>
                    <a:pt x="136" y="866"/>
                    <a:pt x="136" y="856"/>
                    <a:pt x="136" y="844"/>
                  </a:cubicBezTo>
                  <a:cubicBezTo>
                    <a:pt x="125" y="811"/>
                    <a:pt x="125" y="788"/>
                    <a:pt x="113" y="766"/>
                  </a:cubicBezTo>
                  <a:cubicBezTo>
                    <a:pt x="113" y="743"/>
                    <a:pt x="113" y="709"/>
                    <a:pt x="102" y="686"/>
                  </a:cubicBezTo>
                  <a:lnTo>
                    <a:pt x="102" y="596"/>
                  </a:lnTo>
                  <a:lnTo>
                    <a:pt x="102" y="473"/>
                  </a:lnTo>
                  <a:lnTo>
                    <a:pt x="102" y="371"/>
                  </a:lnTo>
                  <a:cubicBezTo>
                    <a:pt x="102" y="338"/>
                    <a:pt x="102" y="293"/>
                    <a:pt x="113" y="259"/>
                  </a:cubicBezTo>
                  <a:cubicBezTo>
                    <a:pt x="113" y="225"/>
                    <a:pt x="125" y="191"/>
                    <a:pt x="136" y="158"/>
                  </a:cubicBezTo>
                  <a:cubicBezTo>
                    <a:pt x="136" y="123"/>
                    <a:pt x="147" y="90"/>
                    <a:pt x="147" y="56"/>
                  </a:cubicBezTo>
                  <a:cubicBezTo>
                    <a:pt x="158" y="45"/>
                    <a:pt x="158" y="33"/>
                    <a:pt x="147" y="23"/>
                  </a:cubicBezTo>
                  <a:cubicBezTo>
                    <a:pt x="136" y="23"/>
                    <a:pt x="136" y="11"/>
                    <a:pt x="125" y="11"/>
                  </a:cubicBezTo>
                  <a:cubicBezTo>
                    <a:pt x="113" y="11"/>
                    <a:pt x="113" y="0"/>
                    <a:pt x="1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29"/>
            <p:cNvSpPr/>
            <p:nvPr/>
          </p:nvSpPr>
          <p:spPr>
            <a:xfrm>
              <a:off x="7372380" y="2681204"/>
              <a:ext cx="7734" cy="33583"/>
            </a:xfrm>
            <a:custGeom>
              <a:avLst/>
              <a:gdLst/>
              <a:ahLst/>
              <a:cxnLst/>
              <a:rect l="l" t="t" r="r" b="b"/>
              <a:pathLst>
                <a:path w="193" h="838" extrusionOk="0">
                  <a:moveTo>
                    <a:pt x="35" y="1"/>
                  </a:moveTo>
                  <a:cubicBezTo>
                    <a:pt x="12" y="23"/>
                    <a:pt x="0" y="46"/>
                    <a:pt x="12" y="68"/>
                  </a:cubicBezTo>
                  <a:cubicBezTo>
                    <a:pt x="35" y="101"/>
                    <a:pt x="45" y="124"/>
                    <a:pt x="57" y="158"/>
                  </a:cubicBezTo>
                  <a:cubicBezTo>
                    <a:pt x="68" y="214"/>
                    <a:pt x="80" y="282"/>
                    <a:pt x="90" y="338"/>
                  </a:cubicBezTo>
                  <a:lnTo>
                    <a:pt x="90" y="574"/>
                  </a:lnTo>
                  <a:cubicBezTo>
                    <a:pt x="80" y="608"/>
                    <a:pt x="80" y="642"/>
                    <a:pt x="80" y="676"/>
                  </a:cubicBezTo>
                  <a:cubicBezTo>
                    <a:pt x="68" y="721"/>
                    <a:pt x="68" y="754"/>
                    <a:pt x="57" y="789"/>
                  </a:cubicBezTo>
                  <a:cubicBezTo>
                    <a:pt x="57" y="811"/>
                    <a:pt x="68" y="834"/>
                    <a:pt x="90" y="834"/>
                  </a:cubicBezTo>
                  <a:cubicBezTo>
                    <a:pt x="94" y="837"/>
                    <a:pt x="98" y="838"/>
                    <a:pt x="103" y="838"/>
                  </a:cubicBezTo>
                  <a:cubicBezTo>
                    <a:pt x="118" y="838"/>
                    <a:pt x="135" y="828"/>
                    <a:pt x="135" y="811"/>
                  </a:cubicBezTo>
                  <a:cubicBezTo>
                    <a:pt x="147" y="777"/>
                    <a:pt x="158" y="754"/>
                    <a:pt x="158" y="721"/>
                  </a:cubicBezTo>
                  <a:cubicBezTo>
                    <a:pt x="170" y="687"/>
                    <a:pt x="170" y="654"/>
                    <a:pt x="180" y="619"/>
                  </a:cubicBezTo>
                  <a:cubicBezTo>
                    <a:pt x="180" y="563"/>
                    <a:pt x="192" y="507"/>
                    <a:pt x="192" y="439"/>
                  </a:cubicBezTo>
                  <a:cubicBezTo>
                    <a:pt x="192" y="372"/>
                    <a:pt x="180" y="293"/>
                    <a:pt x="170" y="226"/>
                  </a:cubicBezTo>
                  <a:cubicBezTo>
                    <a:pt x="170" y="192"/>
                    <a:pt x="158" y="169"/>
                    <a:pt x="147" y="136"/>
                  </a:cubicBezTo>
                  <a:cubicBezTo>
                    <a:pt x="147" y="113"/>
                    <a:pt x="135" y="101"/>
                    <a:pt x="135" y="79"/>
                  </a:cubicBezTo>
                  <a:cubicBezTo>
                    <a:pt x="125" y="68"/>
                    <a:pt x="113" y="46"/>
                    <a:pt x="102" y="23"/>
                  </a:cubicBezTo>
                  <a:cubicBezTo>
                    <a:pt x="102" y="11"/>
                    <a:pt x="80" y="1"/>
                    <a:pt x="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29"/>
            <p:cNvSpPr/>
            <p:nvPr/>
          </p:nvSpPr>
          <p:spPr>
            <a:xfrm>
              <a:off x="7375065" y="2682126"/>
              <a:ext cx="3647" cy="7254"/>
            </a:xfrm>
            <a:custGeom>
              <a:avLst/>
              <a:gdLst/>
              <a:ahLst/>
              <a:cxnLst/>
              <a:rect l="l" t="t" r="r" b="b"/>
              <a:pathLst>
                <a:path w="91" h="181" extrusionOk="0">
                  <a:moveTo>
                    <a:pt x="23" y="0"/>
                  </a:moveTo>
                  <a:cubicBezTo>
                    <a:pt x="13" y="0"/>
                    <a:pt x="1" y="23"/>
                    <a:pt x="1" y="33"/>
                  </a:cubicBezTo>
                  <a:cubicBezTo>
                    <a:pt x="13" y="45"/>
                    <a:pt x="13" y="68"/>
                    <a:pt x="23" y="90"/>
                  </a:cubicBezTo>
                  <a:cubicBezTo>
                    <a:pt x="35" y="113"/>
                    <a:pt x="35" y="135"/>
                    <a:pt x="46" y="158"/>
                  </a:cubicBezTo>
                  <a:cubicBezTo>
                    <a:pt x="46" y="169"/>
                    <a:pt x="58" y="180"/>
                    <a:pt x="68" y="180"/>
                  </a:cubicBezTo>
                  <a:cubicBezTo>
                    <a:pt x="80" y="180"/>
                    <a:pt x="91" y="169"/>
                    <a:pt x="80" y="158"/>
                  </a:cubicBezTo>
                  <a:cubicBezTo>
                    <a:pt x="80" y="123"/>
                    <a:pt x="80" y="101"/>
                    <a:pt x="68" y="78"/>
                  </a:cubicBezTo>
                  <a:cubicBezTo>
                    <a:pt x="68" y="56"/>
                    <a:pt x="58" y="45"/>
                    <a:pt x="46" y="23"/>
                  </a:cubicBezTo>
                  <a:lnTo>
                    <a:pt x="46" y="11"/>
                  </a:lnTo>
                  <a:cubicBezTo>
                    <a:pt x="35" y="0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29"/>
            <p:cNvSpPr/>
            <p:nvPr/>
          </p:nvSpPr>
          <p:spPr>
            <a:xfrm>
              <a:off x="6828767" y="2643294"/>
              <a:ext cx="23925" cy="42359"/>
            </a:xfrm>
            <a:custGeom>
              <a:avLst/>
              <a:gdLst/>
              <a:ahLst/>
              <a:cxnLst/>
              <a:rect l="l" t="t" r="r" b="b"/>
              <a:pathLst>
                <a:path w="597" h="1057" extrusionOk="0">
                  <a:moveTo>
                    <a:pt x="23" y="1"/>
                  </a:moveTo>
                  <a:cubicBezTo>
                    <a:pt x="11" y="1"/>
                    <a:pt x="0" y="23"/>
                    <a:pt x="0" y="46"/>
                  </a:cubicBezTo>
                  <a:cubicBezTo>
                    <a:pt x="11" y="79"/>
                    <a:pt x="23" y="124"/>
                    <a:pt x="45" y="159"/>
                  </a:cubicBezTo>
                  <a:cubicBezTo>
                    <a:pt x="56" y="204"/>
                    <a:pt x="68" y="237"/>
                    <a:pt x="90" y="271"/>
                  </a:cubicBezTo>
                  <a:cubicBezTo>
                    <a:pt x="101" y="316"/>
                    <a:pt x="124" y="349"/>
                    <a:pt x="135" y="384"/>
                  </a:cubicBezTo>
                  <a:cubicBezTo>
                    <a:pt x="158" y="429"/>
                    <a:pt x="180" y="462"/>
                    <a:pt x="191" y="496"/>
                  </a:cubicBezTo>
                  <a:cubicBezTo>
                    <a:pt x="214" y="541"/>
                    <a:pt x="225" y="575"/>
                    <a:pt x="248" y="609"/>
                  </a:cubicBezTo>
                  <a:cubicBezTo>
                    <a:pt x="271" y="642"/>
                    <a:pt x="281" y="676"/>
                    <a:pt x="304" y="710"/>
                  </a:cubicBezTo>
                  <a:cubicBezTo>
                    <a:pt x="349" y="777"/>
                    <a:pt x="383" y="845"/>
                    <a:pt x="428" y="912"/>
                  </a:cubicBezTo>
                  <a:cubicBezTo>
                    <a:pt x="439" y="935"/>
                    <a:pt x="461" y="957"/>
                    <a:pt x="473" y="980"/>
                  </a:cubicBezTo>
                  <a:cubicBezTo>
                    <a:pt x="484" y="992"/>
                    <a:pt x="484" y="1002"/>
                    <a:pt x="496" y="1014"/>
                  </a:cubicBezTo>
                  <a:cubicBezTo>
                    <a:pt x="506" y="1025"/>
                    <a:pt x="506" y="1037"/>
                    <a:pt x="518" y="1047"/>
                  </a:cubicBezTo>
                  <a:cubicBezTo>
                    <a:pt x="529" y="1053"/>
                    <a:pt x="538" y="1056"/>
                    <a:pt x="545" y="1056"/>
                  </a:cubicBezTo>
                  <a:cubicBezTo>
                    <a:pt x="552" y="1056"/>
                    <a:pt x="557" y="1053"/>
                    <a:pt x="563" y="1047"/>
                  </a:cubicBezTo>
                  <a:cubicBezTo>
                    <a:pt x="574" y="1047"/>
                    <a:pt x="586" y="1047"/>
                    <a:pt x="597" y="1037"/>
                  </a:cubicBezTo>
                  <a:lnTo>
                    <a:pt x="597" y="992"/>
                  </a:lnTo>
                  <a:cubicBezTo>
                    <a:pt x="597" y="980"/>
                    <a:pt x="586" y="969"/>
                    <a:pt x="574" y="969"/>
                  </a:cubicBezTo>
                  <a:cubicBezTo>
                    <a:pt x="552" y="935"/>
                    <a:pt x="529" y="912"/>
                    <a:pt x="518" y="879"/>
                  </a:cubicBezTo>
                  <a:lnTo>
                    <a:pt x="451" y="777"/>
                  </a:lnTo>
                  <a:cubicBezTo>
                    <a:pt x="416" y="721"/>
                    <a:pt x="371" y="654"/>
                    <a:pt x="338" y="597"/>
                  </a:cubicBezTo>
                  <a:cubicBezTo>
                    <a:pt x="316" y="564"/>
                    <a:pt x="304" y="519"/>
                    <a:pt x="281" y="485"/>
                  </a:cubicBezTo>
                  <a:cubicBezTo>
                    <a:pt x="259" y="451"/>
                    <a:pt x="248" y="417"/>
                    <a:pt x="225" y="384"/>
                  </a:cubicBezTo>
                  <a:lnTo>
                    <a:pt x="124" y="181"/>
                  </a:lnTo>
                  <a:cubicBezTo>
                    <a:pt x="113" y="136"/>
                    <a:pt x="90" y="79"/>
                    <a:pt x="68" y="23"/>
                  </a:cubicBezTo>
                  <a:cubicBezTo>
                    <a:pt x="68" y="12"/>
                    <a:pt x="56" y="1"/>
                    <a:pt x="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29"/>
            <p:cNvSpPr/>
            <p:nvPr/>
          </p:nvSpPr>
          <p:spPr>
            <a:xfrm>
              <a:off x="6914486" y="2639246"/>
              <a:ext cx="24406" cy="46247"/>
            </a:xfrm>
            <a:custGeom>
              <a:avLst/>
              <a:gdLst/>
              <a:ahLst/>
              <a:cxnLst/>
              <a:rect l="l" t="t" r="r" b="b"/>
              <a:pathLst>
                <a:path w="609" h="1154" extrusionOk="0">
                  <a:moveTo>
                    <a:pt x="551" y="0"/>
                  </a:moveTo>
                  <a:cubicBezTo>
                    <a:pt x="529" y="0"/>
                    <a:pt x="506" y="12"/>
                    <a:pt x="506" y="34"/>
                  </a:cubicBezTo>
                  <a:cubicBezTo>
                    <a:pt x="439" y="180"/>
                    <a:pt x="383" y="338"/>
                    <a:pt x="316" y="485"/>
                  </a:cubicBezTo>
                  <a:cubicBezTo>
                    <a:pt x="281" y="563"/>
                    <a:pt x="248" y="642"/>
                    <a:pt x="203" y="721"/>
                  </a:cubicBezTo>
                  <a:cubicBezTo>
                    <a:pt x="191" y="755"/>
                    <a:pt x="169" y="800"/>
                    <a:pt x="146" y="833"/>
                  </a:cubicBezTo>
                  <a:cubicBezTo>
                    <a:pt x="124" y="867"/>
                    <a:pt x="113" y="901"/>
                    <a:pt x="90" y="935"/>
                  </a:cubicBezTo>
                  <a:cubicBezTo>
                    <a:pt x="90" y="946"/>
                    <a:pt x="79" y="958"/>
                    <a:pt x="68" y="968"/>
                  </a:cubicBezTo>
                  <a:cubicBezTo>
                    <a:pt x="56" y="1003"/>
                    <a:pt x="34" y="1036"/>
                    <a:pt x="11" y="1070"/>
                  </a:cubicBezTo>
                  <a:cubicBezTo>
                    <a:pt x="0" y="1093"/>
                    <a:pt x="11" y="1126"/>
                    <a:pt x="34" y="1138"/>
                  </a:cubicBezTo>
                  <a:cubicBezTo>
                    <a:pt x="44" y="1148"/>
                    <a:pt x="58" y="1153"/>
                    <a:pt x="72" y="1153"/>
                  </a:cubicBezTo>
                  <a:cubicBezTo>
                    <a:pt x="90" y="1153"/>
                    <a:pt x="106" y="1145"/>
                    <a:pt x="113" y="1126"/>
                  </a:cubicBezTo>
                  <a:cubicBezTo>
                    <a:pt x="124" y="1103"/>
                    <a:pt x="135" y="1093"/>
                    <a:pt x="146" y="1070"/>
                  </a:cubicBezTo>
                  <a:cubicBezTo>
                    <a:pt x="158" y="1048"/>
                    <a:pt x="169" y="1036"/>
                    <a:pt x="180" y="1025"/>
                  </a:cubicBezTo>
                  <a:cubicBezTo>
                    <a:pt x="191" y="980"/>
                    <a:pt x="214" y="946"/>
                    <a:pt x="236" y="912"/>
                  </a:cubicBezTo>
                  <a:cubicBezTo>
                    <a:pt x="270" y="833"/>
                    <a:pt x="304" y="766"/>
                    <a:pt x="349" y="687"/>
                  </a:cubicBezTo>
                  <a:cubicBezTo>
                    <a:pt x="383" y="620"/>
                    <a:pt x="406" y="541"/>
                    <a:pt x="439" y="462"/>
                  </a:cubicBezTo>
                  <a:cubicBezTo>
                    <a:pt x="461" y="383"/>
                    <a:pt x="496" y="315"/>
                    <a:pt x="529" y="237"/>
                  </a:cubicBezTo>
                  <a:cubicBezTo>
                    <a:pt x="541" y="180"/>
                    <a:pt x="574" y="124"/>
                    <a:pt x="596" y="68"/>
                  </a:cubicBezTo>
                  <a:cubicBezTo>
                    <a:pt x="608" y="45"/>
                    <a:pt x="596" y="12"/>
                    <a:pt x="5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29"/>
            <p:cNvSpPr/>
            <p:nvPr/>
          </p:nvSpPr>
          <p:spPr>
            <a:xfrm>
              <a:off x="6829207" y="2639687"/>
              <a:ext cx="107882" cy="7254"/>
            </a:xfrm>
            <a:custGeom>
              <a:avLst/>
              <a:gdLst/>
              <a:ahLst/>
              <a:cxnLst/>
              <a:rect l="l" t="t" r="r" b="b"/>
              <a:pathLst>
                <a:path w="2692" h="181" extrusionOk="0">
                  <a:moveTo>
                    <a:pt x="2579" y="1"/>
                  </a:moveTo>
                  <a:cubicBezTo>
                    <a:pt x="2567" y="1"/>
                    <a:pt x="2556" y="1"/>
                    <a:pt x="2534" y="12"/>
                  </a:cubicBezTo>
                  <a:cubicBezTo>
                    <a:pt x="2499" y="12"/>
                    <a:pt x="2454" y="23"/>
                    <a:pt x="2421" y="23"/>
                  </a:cubicBezTo>
                  <a:cubicBezTo>
                    <a:pt x="2376" y="34"/>
                    <a:pt x="2342" y="34"/>
                    <a:pt x="2297" y="46"/>
                  </a:cubicBezTo>
                  <a:cubicBezTo>
                    <a:pt x="2252" y="46"/>
                    <a:pt x="2218" y="46"/>
                    <a:pt x="2173" y="57"/>
                  </a:cubicBezTo>
                  <a:cubicBezTo>
                    <a:pt x="2139" y="57"/>
                    <a:pt x="2094" y="57"/>
                    <a:pt x="2049" y="68"/>
                  </a:cubicBezTo>
                  <a:cubicBezTo>
                    <a:pt x="2016" y="68"/>
                    <a:pt x="1971" y="68"/>
                    <a:pt x="1936" y="79"/>
                  </a:cubicBezTo>
                  <a:cubicBezTo>
                    <a:pt x="1846" y="79"/>
                    <a:pt x="1768" y="91"/>
                    <a:pt x="1678" y="91"/>
                  </a:cubicBezTo>
                  <a:lnTo>
                    <a:pt x="1284" y="91"/>
                  </a:lnTo>
                  <a:cubicBezTo>
                    <a:pt x="1193" y="102"/>
                    <a:pt x="1115" y="102"/>
                    <a:pt x="1025" y="102"/>
                  </a:cubicBezTo>
                  <a:lnTo>
                    <a:pt x="800" y="102"/>
                  </a:lnTo>
                  <a:cubicBezTo>
                    <a:pt x="710" y="91"/>
                    <a:pt x="631" y="91"/>
                    <a:pt x="552" y="91"/>
                  </a:cubicBezTo>
                  <a:lnTo>
                    <a:pt x="180" y="91"/>
                  </a:lnTo>
                  <a:cubicBezTo>
                    <a:pt x="135" y="91"/>
                    <a:pt x="90" y="79"/>
                    <a:pt x="57" y="79"/>
                  </a:cubicBezTo>
                  <a:lnTo>
                    <a:pt x="45" y="79"/>
                  </a:lnTo>
                  <a:cubicBezTo>
                    <a:pt x="23" y="79"/>
                    <a:pt x="12" y="91"/>
                    <a:pt x="12" y="113"/>
                  </a:cubicBezTo>
                  <a:cubicBezTo>
                    <a:pt x="0" y="124"/>
                    <a:pt x="23" y="147"/>
                    <a:pt x="34" y="147"/>
                  </a:cubicBezTo>
                  <a:lnTo>
                    <a:pt x="169" y="147"/>
                  </a:lnTo>
                  <a:cubicBezTo>
                    <a:pt x="214" y="147"/>
                    <a:pt x="248" y="147"/>
                    <a:pt x="293" y="158"/>
                  </a:cubicBezTo>
                  <a:lnTo>
                    <a:pt x="541" y="158"/>
                  </a:lnTo>
                  <a:cubicBezTo>
                    <a:pt x="620" y="169"/>
                    <a:pt x="698" y="169"/>
                    <a:pt x="777" y="169"/>
                  </a:cubicBezTo>
                  <a:cubicBezTo>
                    <a:pt x="856" y="181"/>
                    <a:pt x="946" y="181"/>
                    <a:pt x="1025" y="181"/>
                  </a:cubicBezTo>
                  <a:lnTo>
                    <a:pt x="1396" y="181"/>
                  </a:lnTo>
                  <a:cubicBezTo>
                    <a:pt x="1464" y="169"/>
                    <a:pt x="1520" y="169"/>
                    <a:pt x="1588" y="169"/>
                  </a:cubicBezTo>
                  <a:lnTo>
                    <a:pt x="1824" y="169"/>
                  </a:lnTo>
                  <a:cubicBezTo>
                    <a:pt x="1869" y="169"/>
                    <a:pt x="1914" y="158"/>
                    <a:pt x="1959" y="158"/>
                  </a:cubicBezTo>
                  <a:cubicBezTo>
                    <a:pt x="1993" y="158"/>
                    <a:pt x="2038" y="147"/>
                    <a:pt x="2083" y="147"/>
                  </a:cubicBezTo>
                  <a:cubicBezTo>
                    <a:pt x="2117" y="147"/>
                    <a:pt x="2162" y="147"/>
                    <a:pt x="2196" y="136"/>
                  </a:cubicBezTo>
                  <a:cubicBezTo>
                    <a:pt x="2241" y="136"/>
                    <a:pt x="2274" y="124"/>
                    <a:pt x="2319" y="124"/>
                  </a:cubicBezTo>
                  <a:cubicBezTo>
                    <a:pt x="2364" y="113"/>
                    <a:pt x="2398" y="113"/>
                    <a:pt x="2444" y="113"/>
                  </a:cubicBezTo>
                  <a:cubicBezTo>
                    <a:pt x="2477" y="102"/>
                    <a:pt x="2522" y="91"/>
                    <a:pt x="2556" y="91"/>
                  </a:cubicBezTo>
                  <a:cubicBezTo>
                    <a:pt x="2589" y="79"/>
                    <a:pt x="2624" y="79"/>
                    <a:pt x="2657" y="79"/>
                  </a:cubicBezTo>
                  <a:cubicBezTo>
                    <a:pt x="2669" y="68"/>
                    <a:pt x="2691" y="57"/>
                    <a:pt x="2679" y="34"/>
                  </a:cubicBezTo>
                  <a:cubicBezTo>
                    <a:pt x="2679" y="12"/>
                    <a:pt x="2669" y="1"/>
                    <a:pt x="26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29"/>
            <p:cNvSpPr/>
            <p:nvPr/>
          </p:nvSpPr>
          <p:spPr>
            <a:xfrm>
              <a:off x="6826482" y="2628386"/>
              <a:ext cx="114214" cy="17713"/>
            </a:xfrm>
            <a:custGeom>
              <a:avLst/>
              <a:gdLst/>
              <a:ahLst/>
              <a:cxnLst/>
              <a:rect l="l" t="t" r="r" b="b"/>
              <a:pathLst>
                <a:path w="2850" h="442" extrusionOk="0">
                  <a:moveTo>
                    <a:pt x="2602" y="1"/>
                  </a:moveTo>
                  <a:cubicBezTo>
                    <a:pt x="2567" y="1"/>
                    <a:pt x="2534" y="1"/>
                    <a:pt x="2500" y="13"/>
                  </a:cubicBezTo>
                  <a:lnTo>
                    <a:pt x="2376" y="13"/>
                  </a:lnTo>
                  <a:cubicBezTo>
                    <a:pt x="2309" y="23"/>
                    <a:pt x="2230" y="23"/>
                    <a:pt x="2151" y="35"/>
                  </a:cubicBezTo>
                  <a:cubicBezTo>
                    <a:pt x="2039" y="35"/>
                    <a:pt x="1914" y="35"/>
                    <a:pt x="1802" y="46"/>
                  </a:cubicBezTo>
                  <a:lnTo>
                    <a:pt x="676" y="46"/>
                  </a:lnTo>
                  <a:cubicBezTo>
                    <a:pt x="563" y="46"/>
                    <a:pt x="463" y="46"/>
                    <a:pt x="350" y="58"/>
                  </a:cubicBezTo>
                  <a:cubicBezTo>
                    <a:pt x="282" y="58"/>
                    <a:pt x="203" y="58"/>
                    <a:pt x="136" y="80"/>
                  </a:cubicBezTo>
                  <a:cubicBezTo>
                    <a:pt x="102" y="80"/>
                    <a:pt x="68" y="103"/>
                    <a:pt x="46" y="125"/>
                  </a:cubicBezTo>
                  <a:cubicBezTo>
                    <a:pt x="23" y="148"/>
                    <a:pt x="23" y="159"/>
                    <a:pt x="12" y="181"/>
                  </a:cubicBezTo>
                  <a:cubicBezTo>
                    <a:pt x="12" y="204"/>
                    <a:pt x="1" y="215"/>
                    <a:pt x="1" y="238"/>
                  </a:cubicBezTo>
                  <a:lnTo>
                    <a:pt x="1" y="328"/>
                  </a:lnTo>
                  <a:cubicBezTo>
                    <a:pt x="12" y="361"/>
                    <a:pt x="35" y="395"/>
                    <a:pt x="68" y="429"/>
                  </a:cubicBezTo>
                  <a:cubicBezTo>
                    <a:pt x="75" y="435"/>
                    <a:pt x="85" y="442"/>
                    <a:pt x="97" y="442"/>
                  </a:cubicBezTo>
                  <a:cubicBezTo>
                    <a:pt x="106" y="442"/>
                    <a:pt x="115" y="438"/>
                    <a:pt x="125" y="429"/>
                  </a:cubicBezTo>
                  <a:cubicBezTo>
                    <a:pt x="147" y="418"/>
                    <a:pt x="147" y="384"/>
                    <a:pt x="136" y="373"/>
                  </a:cubicBezTo>
                  <a:cubicBezTo>
                    <a:pt x="113" y="350"/>
                    <a:pt x="102" y="339"/>
                    <a:pt x="91" y="316"/>
                  </a:cubicBezTo>
                  <a:lnTo>
                    <a:pt x="80" y="305"/>
                  </a:lnTo>
                  <a:lnTo>
                    <a:pt x="80" y="283"/>
                  </a:lnTo>
                  <a:cubicBezTo>
                    <a:pt x="80" y="249"/>
                    <a:pt x="91" y="226"/>
                    <a:pt x="91" y="193"/>
                  </a:cubicBezTo>
                  <a:lnTo>
                    <a:pt x="102" y="181"/>
                  </a:lnTo>
                  <a:lnTo>
                    <a:pt x="125" y="159"/>
                  </a:lnTo>
                  <a:lnTo>
                    <a:pt x="147" y="159"/>
                  </a:lnTo>
                  <a:cubicBezTo>
                    <a:pt x="203" y="136"/>
                    <a:pt x="271" y="136"/>
                    <a:pt x="338" y="136"/>
                  </a:cubicBezTo>
                  <a:lnTo>
                    <a:pt x="1723" y="136"/>
                  </a:lnTo>
                  <a:cubicBezTo>
                    <a:pt x="1881" y="136"/>
                    <a:pt x="2049" y="125"/>
                    <a:pt x="2207" y="114"/>
                  </a:cubicBezTo>
                  <a:cubicBezTo>
                    <a:pt x="2286" y="114"/>
                    <a:pt x="2365" y="103"/>
                    <a:pt x="2432" y="91"/>
                  </a:cubicBezTo>
                  <a:lnTo>
                    <a:pt x="2557" y="91"/>
                  </a:lnTo>
                  <a:cubicBezTo>
                    <a:pt x="2590" y="91"/>
                    <a:pt x="2624" y="80"/>
                    <a:pt x="2657" y="80"/>
                  </a:cubicBezTo>
                  <a:lnTo>
                    <a:pt x="2714" y="80"/>
                  </a:lnTo>
                  <a:cubicBezTo>
                    <a:pt x="2725" y="80"/>
                    <a:pt x="2725" y="91"/>
                    <a:pt x="2725" y="91"/>
                  </a:cubicBezTo>
                  <a:lnTo>
                    <a:pt x="2737" y="91"/>
                  </a:lnTo>
                  <a:cubicBezTo>
                    <a:pt x="2737" y="103"/>
                    <a:pt x="2747" y="103"/>
                    <a:pt x="2747" y="114"/>
                  </a:cubicBezTo>
                  <a:cubicBezTo>
                    <a:pt x="2747" y="114"/>
                    <a:pt x="2759" y="125"/>
                    <a:pt x="2759" y="136"/>
                  </a:cubicBezTo>
                  <a:lnTo>
                    <a:pt x="2759" y="148"/>
                  </a:lnTo>
                  <a:lnTo>
                    <a:pt x="2759" y="170"/>
                  </a:lnTo>
                  <a:cubicBezTo>
                    <a:pt x="2759" y="170"/>
                    <a:pt x="2759" y="181"/>
                    <a:pt x="2747" y="181"/>
                  </a:cubicBezTo>
                  <a:lnTo>
                    <a:pt x="2747" y="215"/>
                  </a:lnTo>
                  <a:cubicBezTo>
                    <a:pt x="2747" y="226"/>
                    <a:pt x="2737" y="226"/>
                    <a:pt x="2737" y="238"/>
                  </a:cubicBezTo>
                  <a:lnTo>
                    <a:pt x="2737" y="249"/>
                  </a:lnTo>
                  <a:lnTo>
                    <a:pt x="2737" y="260"/>
                  </a:lnTo>
                  <a:cubicBezTo>
                    <a:pt x="2714" y="271"/>
                    <a:pt x="2725" y="316"/>
                    <a:pt x="2747" y="328"/>
                  </a:cubicBezTo>
                  <a:cubicBezTo>
                    <a:pt x="2756" y="336"/>
                    <a:pt x="2764" y="340"/>
                    <a:pt x="2773" y="340"/>
                  </a:cubicBezTo>
                  <a:cubicBezTo>
                    <a:pt x="2787" y="340"/>
                    <a:pt x="2801" y="330"/>
                    <a:pt x="2815" y="316"/>
                  </a:cubicBezTo>
                  <a:cubicBezTo>
                    <a:pt x="2827" y="305"/>
                    <a:pt x="2838" y="271"/>
                    <a:pt x="2838" y="260"/>
                  </a:cubicBezTo>
                  <a:lnTo>
                    <a:pt x="2838" y="238"/>
                  </a:lnTo>
                  <a:lnTo>
                    <a:pt x="2838" y="215"/>
                  </a:lnTo>
                  <a:cubicBezTo>
                    <a:pt x="2838" y="204"/>
                    <a:pt x="2849" y="193"/>
                    <a:pt x="2849" y="170"/>
                  </a:cubicBezTo>
                  <a:lnTo>
                    <a:pt x="2849" y="148"/>
                  </a:lnTo>
                  <a:cubicBezTo>
                    <a:pt x="2849" y="136"/>
                    <a:pt x="2838" y="136"/>
                    <a:pt x="2838" y="125"/>
                  </a:cubicBezTo>
                  <a:cubicBezTo>
                    <a:pt x="2838" y="103"/>
                    <a:pt x="2827" y="91"/>
                    <a:pt x="2815" y="80"/>
                  </a:cubicBezTo>
                  <a:cubicBezTo>
                    <a:pt x="2804" y="69"/>
                    <a:pt x="2804" y="46"/>
                    <a:pt x="2792" y="35"/>
                  </a:cubicBezTo>
                  <a:cubicBezTo>
                    <a:pt x="2782" y="23"/>
                    <a:pt x="2770" y="23"/>
                    <a:pt x="2747" y="13"/>
                  </a:cubicBezTo>
                  <a:cubicBezTo>
                    <a:pt x="2737" y="13"/>
                    <a:pt x="2725" y="1"/>
                    <a:pt x="27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29"/>
            <p:cNvSpPr/>
            <p:nvPr/>
          </p:nvSpPr>
          <p:spPr>
            <a:xfrm>
              <a:off x="6792218" y="2532768"/>
              <a:ext cx="85320" cy="101149"/>
            </a:xfrm>
            <a:custGeom>
              <a:avLst/>
              <a:gdLst/>
              <a:ahLst/>
              <a:cxnLst/>
              <a:rect l="l" t="t" r="r" b="b"/>
              <a:pathLst>
                <a:path w="2129" h="2524" extrusionOk="0">
                  <a:moveTo>
                    <a:pt x="946" y="0"/>
                  </a:moveTo>
                  <a:cubicBezTo>
                    <a:pt x="923" y="0"/>
                    <a:pt x="890" y="12"/>
                    <a:pt x="867" y="12"/>
                  </a:cubicBezTo>
                  <a:cubicBezTo>
                    <a:pt x="788" y="12"/>
                    <a:pt x="698" y="35"/>
                    <a:pt x="620" y="57"/>
                  </a:cubicBezTo>
                  <a:cubicBezTo>
                    <a:pt x="575" y="68"/>
                    <a:pt x="530" y="80"/>
                    <a:pt x="485" y="102"/>
                  </a:cubicBezTo>
                  <a:cubicBezTo>
                    <a:pt x="440" y="125"/>
                    <a:pt x="394" y="158"/>
                    <a:pt x="349" y="192"/>
                  </a:cubicBezTo>
                  <a:cubicBezTo>
                    <a:pt x="315" y="225"/>
                    <a:pt x="282" y="248"/>
                    <a:pt x="248" y="282"/>
                  </a:cubicBezTo>
                  <a:cubicBezTo>
                    <a:pt x="225" y="316"/>
                    <a:pt x="192" y="350"/>
                    <a:pt x="169" y="383"/>
                  </a:cubicBezTo>
                  <a:cubicBezTo>
                    <a:pt x="113" y="451"/>
                    <a:pt x="68" y="530"/>
                    <a:pt x="45" y="620"/>
                  </a:cubicBezTo>
                  <a:lnTo>
                    <a:pt x="12" y="755"/>
                  </a:lnTo>
                  <a:cubicBezTo>
                    <a:pt x="0" y="788"/>
                    <a:pt x="0" y="833"/>
                    <a:pt x="0" y="868"/>
                  </a:cubicBezTo>
                  <a:cubicBezTo>
                    <a:pt x="0" y="958"/>
                    <a:pt x="12" y="1048"/>
                    <a:pt x="23" y="1138"/>
                  </a:cubicBezTo>
                  <a:cubicBezTo>
                    <a:pt x="34" y="1183"/>
                    <a:pt x="45" y="1228"/>
                    <a:pt x="45" y="1273"/>
                  </a:cubicBezTo>
                  <a:cubicBezTo>
                    <a:pt x="57" y="1306"/>
                    <a:pt x="68" y="1351"/>
                    <a:pt x="79" y="1385"/>
                  </a:cubicBezTo>
                  <a:cubicBezTo>
                    <a:pt x="102" y="1464"/>
                    <a:pt x="135" y="1543"/>
                    <a:pt x="180" y="1611"/>
                  </a:cubicBezTo>
                  <a:cubicBezTo>
                    <a:pt x="203" y="1656"/>
                    <a:pt x="225" y="1689"/>
                    <a:pt x="248" y="1723"/>
                  </a:cubicBezTo>
                  <a:cubicBezTo>
                    <a:pt x="270" y="1757"/>
                    <a:pt x="293" y="1791"/>
                    <a:pt x="315" y="1813"/>
                  </a:cubicBezTo>
                  <a:cubicBezTo>
                    <a:pt x="372" y="1881"/>
                    <a:pt x="428" y="1948"/>
                    <a:pt x="473" y="2016"/>
                  </a:cubicBezTo>
                  <a:cubicBezTo>
                    <a:pt x="530" y="2072"/>
                    <a:pt x="585" y="2128"/>
                    <a:pt x="642" y="2196"/>
                  </a:cubicBezTo>
                  <a:cubicBezTo>
                    <a:pt x="687" y="2229"/>
                    <a:pt x="721" y="2264"/>
                    <a:pt x="766" y="2297"/>
                  </a:cubicBezTo>
                  <a:cubicBezTo>
                    <a:pt x="800" y="2331"/>
                    <a:pt x="833" y="2354"/>
                    <a:pt x="867" y="2387"/>
                  </a:cubicBezTo>
                  <a:cubicBezTo>
                    <a:pt x="890" y="2409"/>
                    <a:pt x="912" y="2432"/>
                    <a:pt x="935" y="2444"/>
                  </a:cubicBezTo>
                  <a:cubicBezTo>
                    <a:pt x="957" y="2477"/>
                    <a:pt x="991" y="2500"/>
                    <a:pt x="1025" y="2511"/>
                  </a:cubicBezTo>
                  <a:cubicBezTo>
                    <a:pt x="1033" y="2520"/>
                    <a:pt x="1042" y="2523"/>
                    <a:pt x="1050" y="2523"/>
                  </a:cubicBezTo>
                  <a:cubicBezTo>
                    <a:pt x="1063" y="2523"/>
                    <a:pt x="1074" y="2514"/>
                    <a:pt x="1081" y="2500"/>
                  </a:cubicBezTo>
                  <a:cubicBezTo>
                    <a:pt x="1092" y="2489"/>
                    <a:pt x="1092" y="2455"/>
                    <a:pt x="1070" y="2444"/>
                  </a:cubicBezTo>
                  <a:cubicBezTo>
                    <a:pt x="1047" y="2432"/>
                    <a:pt x="1025" y="2409"/>
                    <a:pt x="1002" y="2399"/>
                  </a:cubicBezTo>
                  <a:lnTo>
                    <a:pt x="935" y="2331"/>
                  </a:lnTo>
                  <a:lnTo>
                    <a:pt x="856" y="2252"/>
                  </a:lnTo>
                  <a:cubicBezTo>
                    <a:pt x="822" y="2229"/>
                    <a:pt x="788" y="2196"/>
                    <a:pt x="766" y="2174"/>
                  </a:cubicBezTo>
                  <a:cubicBezTo>
                    <a:pt x="732" y="2139"/>
                    <a:pt x="710" y="2106"/>
                    <a:pt x="687" y="2083"/>
                  </a:cubicBezTo>
                  <a:cubicBezTo>
                    <a:pt x="563" y="1959"/>
                    <a:pt x="462" y="1836"/>
                    <a:pt x="360" y="1701"/>
                  </a:cubicBezTo>
                  <a:cubicBezTo>
                    <a:pt x="349" y="1689"/>
                    <a:pt x="349" y="1678"/>
                    <a:pt x="338" y="1666"/>
                  </a:cubicBezTo>
                  <a:cubicBezTo>
                    <a:pt x="304" y="1621"/>
                    <a:pt x="282" y="1588"/>
                    <a:pt x="259" y="1543"/>
                  </a:cubicBezTo>
                  <a:cubicBezTo>
                    <a:pt x="237" y="1498"/>
                    <a:pt x="214" y="1453"/>
                    <a:pt x="203" y="1408"/>
                  </a:cubicBezTo>
                  <a:lnTo>
                    <a:pt x="203" y="1419"/>
                  </a:lnTo>
                  <a:cubicBezTo>
                    <a:pt x="180" y="1351"/>
                    <a:pt x="169" y="1284"/>
                    <a:pt x="147" y="1216"/>
                  </a:cubicBezTo>
                  <a:lnTo>
                    <a:pt x="113" y="1014"/>
                  </a:lnTo>
                  <a:lnTo>
                    <a:pt x="113" y="878"/>
                  </a:lnTo>
                  <a:cubicBezTo>
                    <a:pt x="113" y="833"/>
                    <a:pt x="124" y="788"/>
                    <a:pt x="124" y="743"/>
                  </a:cubicBezTo>
                  <a:cubicBezTo>
                    <a:pt x="135" y="710"/>
                    <a:pt x="147" y="688"/>
                    <a:pt x="147" y="653"/>
                  </a:cubicBezTo>
                  <a:cubicBezTo>
                    <a:pt x="158" y="620"/>
                    <a:pt x="169" y="597"/>
                    <a:pt x="192" y="563"/>
                  </a:cubicBezTo>
                  <a:cubicBezTo>
                    <a:pt x="203" y="530"/>
                    <a:pt x="225" y="507"/>
                    <a:pt x="237" y="473"/>
                  </a:cubicBezTo>
                  <a:cubicBezTo>
                    <a:pt x="259" y="451"/>
                    <a:pt x="282" y="417"/>
                    <a:pt x="304" y="395"/>
                  </a:cubicBezTo>
                  <a:cubicBezTo>
                    <a:pt x="327" y="372"/>
                    <a:pt x="349" y="338"/>
                    <a:pt x="383" y="316"/>
                  </a:cubicBezTo>
                  <a:cubicBezTo>
                    <a:pt x="417" y="282"/>
                    <a:pt x="440" y="260"/>
                    <a:pt x="473" y="237"/>
                  </a:cubicBezTo>
                  <a:cubicBezTo>
                    <a:pt x="507" y="215"/>
                    <a:pt x="540" y="203"/>
                    <a:pt x="575" y="192"/>
                  </a:cubicBezTo>
                  <a:cubicBezTo>
                    <a:pt x="620" y="170"/>
                    <a:pt x="665" y="158"/>
                    <a:pt x="710" y="147"/>
                  </a:cubicBezTo>
                  <a:cubicBezTo>
                    <a:pt x="766" y="135"/>
                    <a:pt x="811" y="125"/>
                    <a:pt x="867" y="125"/>
                  </a:cubicBezTo>
                  <a:cubicBezTo>
                    <a:pt x="935" y="125"/>
                    <a:pt x="1002" y="125"/>
                    <a:pt x="1070" y="135"/>
                  </a:cubicBezTo>
                  <a:cubicBezTo>
                    <a:pt x="1148" y="147"/>
                    <a:pt x="1228" y="180"/>
                    <a:pt x="1295" y="225"/>
                  </a:cubicBezTo>
                  <a:lnTo>
                    <a:pt x="1363" y="260"/>
                  </a:lnTo>
                  <a:cubicBezTo>
                    <a:pt x="1385" y="271"/>
                    <a:pt x="1408" y="282"/>
                    <a:pt x="1430" y="305"/>
                  </a:cubicBezTo>
                  <a:cubicBezTo>
                    <a:pt x="1441" y="316"/>
                    <a:pt x="1453" y="327"/>
                    <a:pt x="1464" y="350"/>
                  </a:cubicBezTo>
                  <a:cubicBezTo>
                    <a:pt x="1486" y="361"/>
                    <a:pt x="1509" y="383"/>
                    <a:pt x="1520" y="406"/>
                  </a:cubicBezTo>
                  <a:lnTo>
                    <a:pt x="1621" y="541"/>
                  </a:lnTo>
                  <a:lnTo>
                    <a:pt x="1610" y="530"/>
                  </a:lnTo>
                  <a:lnTo>
                    <a:pt x="1610" y="530"/>
                  </a:lnTo>
                  <a:cubicBezTo>
                    <a:pt x="1644" y="575"/>
                    <a:pt x="1666" y="620"/>
                    <a:pt x="1700" y="665"/>
                  </a:cubicBezTo>
                  <a:lnTo>
                    <a:pt x="1768" y="800"/>
                  </a:lnTo>
                  <a:cubicBezTo>
                    <a:pt x="1813" y="890"/>
                    <a:pt x="1858" y="980"/>
                    <a:pt x="1891" y="1081"/>
                  </a:cubicBezTo>
                  <a:cubicBezTo>
                    <a:pt x="1903" y="1126"/>
                    <a:pt x="1926" y="1183"/>
                    <a:pt x="1936" y="1228"/>
                  </a:cubicBezTo>
                  <a:cubicBezTo>
                    <a:pt x="1948" y="1284"/>
                    <a:pt x="1959" y="1329"/>
                    <a:pt x="1981" y="1374"/>
                  </a:cubicBezTo>
                  <a:lnTo>
                    <a:pt x="2016" y="1543"/>
                  </a:lnTo>
                  <a:cubicBezTo>
                    <a:pt x="2026" y="1599"/>
                    <a:pt x="2038" y="1644"/>
                    <a:pt x="2049" y="1701"/>
                  </a:cubicBezTo>
                  <a:cubicBezTo>
                    <a:pt x="2049" y="1723"/>
                    <a:pt x="2071" y="1734"/>
                    <a:pt x="2094" y="1734"/>
                  </a:cubicBezTo>
                  <a:cubicBezTo>
                    <a:pt x="2116" y="1723"/>
                    <a:pt x="2128" y="1701"/>
                    <a:pt x="2128" y="1678"/>
                  </a:cubicBezTo>
                  <a:cubicBezTo>
                    <a:pt x="2116" y="1599"/>
                    <a:pt x="2094" y="1521"/>
                    <a:pt x="2071" y="1431"/>
                  </a:cubicBezTo>
                  <a:cubicBezTo>
                    <a:pt x="2061" y="1351"/>
                    <a:pt x="2038" y="1261"/>
                    <a:pt x="2016" y="1183"/>
                  </a:cubicBezTo>
                  <a:cubicBezTo>
                    <a:pt x="2004" y="1149"/>
                    <a:pt x="1993" y="1104"/>
                    <a:pt x="1981" y="1070"/>
                  </a:cubicBezTo>
                  <a:cubicBezTo>
                    <a:pt x="1971" y="1025"/>
                    <a:pt x="1959" y="991"/>
                    <a:pt x="1936" y="946"/>
                  </a:cubicBezTo>
                  <a:cubicBezTo>
                    <a:pt x="1914" y="868"/>
                    <a:pt x="1880" y="800"/>
                    <a:pt x="1846" y="721"/>
                  </a:cubicBezTo>
                  <a:cubicBezTo>
                    <a:pt x="1813" y="653"/>
                    <a:pt x="1768" y="575"/>
                    <a:pt x="1723" y="518"/>
                  </a:cubicBezTo>
                  <a:cubicBezTo>
                    <a:pt x="1700" y="473"/>
                    <a:pt x="1678" y="440"/>
                    <a:pt x="1644" y="395"/>
                  </a:cubicBezTo>
                  <a:cubicBezTo>
                    <a:pt x="1621" y="361"/>
                    <a:pt x="1599" y="327"/>
                    <a:pt x="1565" y="293"/>
                  </a:cubicBezTo>
                  <a:cubicBezTo>
                    <a:pt x="1554" y="282"/>
                    <a:pt x="1543" y="260"/>
                    <a:pt x="1520" y="248"/>
                  </a:cubicBezTo>
                  <a:cubicBezTo>
                    <a:pt x="1509" y="225"/>
                    <a:pt x="1486" y="215"/>
                    <a:pt x="1475" y="203"/>
                  </a:cubicBezTo>
                  <a:cubicBezTo>
                    <a:pt x="1441" y="170"/>
                    <a:pt x="1408" y="147"/>
                    <a:pt x="1373" y="135"/>
                  </a:cubicBezTo>
                  <a:cubicBezTo>
                    <a:pt x="1328" y="113"/>
                    <a:pt x="1283" y="90"/>
                    <a:pt x="1250" y="68"/>
                  </a:cubicBezTo>
                  <a:cubicBezTo>
                    <a:pt x="1205" y="57"/>
                    <a:pt x="1171" y="35"/>
                    <a:pt x="1126" y="23"/>
                  </a:cubicBezTo>
                  <a:cubicBezTo>
                    <a:pt x="1081" y="12"/>
                    <a:pt x="1036" y="12"/>
                    <a:pt x="991" y="12"/>
                  </a:cubicBezTo>
                  <a:cubicBezTo>
                    <a:pt x="980" y="0"/>
                    <a:pt x="957" y="0"/>
                    <a:pt x="9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29"/>
            <p:cNvSpPr/>
            <p:nvPr/>
          </p:nvSpPr>
          <p:spPr>
            <a:xfrm>
              <a:off x="6857179" y="2459231"/>
              <a:ext cx="78106" cy="142627"/>
            </a:xfrm>
            <a:custGeom>
              <a:avLst/>
              <a:gdLst/>
              <a:ahLst/>
              <a:cxnLst/>
              <a:rect l="l" t="t" r="r" b="b"/>
              <a:pathLst>
                <a:path w="1949" h="3559" extrusionOk="0">
                  <a:moveTo>
                    <a:pt x="1148" y="1"/>
                  </a:moveTo>
                  <a:cubicBezTo>
                    <a:pt x="1058" y="1"/>
                    <a:pt x="980" y="1"/>
                    <a:pt x="890" y="12"/>
                  </a:cubicBezTo>
                  <a:cubicBezTo>
                    <a:pt x="867" y="12"/>
                    <a:pt x="845" y="23"/>
                    <a:pt x="822" y="23"/>
                  </a:cubicBezTo>
                  <a:cubicBezTo>
                    <a:pt x="788" y="23"/>
                    <a:pt x="755" y="23"/>
                    <a:pt x="721" y="34"/>
                  </a:cubicBezTo>
                  <a:cubicBezTo>
                    <a:pt x="687" y="46"/>
                    <a:pt x="642" y="68"/>
                    <a:pt x="608" y="91"/>
                  </a:cubicBezTo>
                  <a:cubicBezTo>
                    <a:pt x="530" y="124"/>
                    <a:pt x="450" y="169"/>
                    <a:pt x="372" y="214"/>
                  </a:cubicBezTo>
                  <a:cubicBezTo>
                    <a:pt x="338" y="237"/>
                    <a:pt x="305" y="271"/>
                    <a:pt x="270" y="293"/>
                  </a:cubicBezTo>
                  <a:cubicBezTo>
                    <a:pt x="237" y="327"/>
                    <a:pt x="214" y="361"/>
                    <a:pt x="180" y="394"/>
                  </a:cubicBezTo>
                  <a:cubicBezTo>
                    <a:pt x="158" y="429"/>
                    <a:pt x="124" y="462"/>
                    <a:pt x="102" y="496"/>
                  </a:cubicBezTo>
                  <a:cubicBezTo>
                    <a:pt x="90" y="519"/>
                    <a:pt x="68" y="552"/>
                    <a:pt x="57" y="586"/>
                  </a:cubicBezTo>
                  <a:cubicBezTo>
                    <a:pt x="45" y="609"/>
                    <a:pt x="45" y="620"/>
                    <a:pt x="34" y="642"/>
                  </a:cubicBezTo>
                  <a:cubicBezTo>
                    <a:pt x="23" y="687"/>
                    <a:pt x="23" y="732"/>
                    <a:pt x="12" y="777"/>
                  </a:cubicBezTo>
                  <a:cubicBezTo>
                    <a:pt x="0" y="811"/>
                    <a:pt x="0" y="856"/>
                    <a:pt x="0" y="890"/>
                  </a:cubicBezTo>
                  <a:cubicBezTo>
                    <a:pt x="0" y="935"/>
                    <a:pt x="0" y="980"/>
                    <a:pt x="12" y="1025"/>
                  </a:cubicBezTo>
                  <a:lnTo>
                    <a:pt x="12" y="1149"/>
                  </a:lnTo>
                  <a:cubicBezTo>
                    <a:pt x="12" y="1239"/>
                    <a:pt x="23" y="1329"/>
                    <a:pt x="34" y="1408"/>
                  </a:cubicBezTo>
                  <a:cubicBezTo>
                    <a:pt x="45" y="1498"/>
                    <a:pt x="57" y="1588"/>
                    <a:pt x="68" y="1667"/>
                  </a:cubicBezTo>
                  <a:cubicBezTo>
                    <a:pt x="68" y="1757"/>
                    <a:pt x="79" y="1835"/>
                    <a:pt x="90" y="1925"/>
                  </a:cubicBezTo>
                  <a:cubicBezTo>
                    <a:pt x="113" y="2005"/>
                    <a:pt x="124" y="2083"/>
                    <a:pt x="147" y="2173"/>
                  </a:cubicBezTo>
                  <a:cubicBezTo>
                    <a:pt x="158" y="2252"/>
                    <a:pt x="180" y="2331"/>
                    <a:pt x="192" y="2421"/>
                  </a:cubicBezTo>
                  <a:cubicBezTo>
                    <a:pt x="214" y="2500"/>
                    <a:pt x="237" y="2590"/>
                    <a:pt x="270" y="2668"/>
                  </a:cubicBezTo>
                  <a:cubicBezTo>
                    <a:pt x="282" y="2736"/>
                    <a:pt x="305" y="2793"/>
                    <a:pt x="327" y="2860"/>
                  </a:cubicBezTo>
                  <a:cubicBezTo>
                    <a:pt x="338" y="2928"/>
                    <a:pt x="360" y="2984"/>
                    <a:pt x="372" y="3051"/>
                  </a:cubicBezTo>
                  <a:cubicBezTo>
                    <a:pt x="395" y="3108"/>
                    <a:pt x="405" y="3175"/>
                    <a:pt x="428" y="3231"/>
                  </a:cubicBezTo>
                  <a:cubicBezTo>
                    <a:pt x="440" y="3288"/>
                    <a:pt x="450" y="3356"/>
                    <a:pt x="450" y="3411"/>
                  </a:cubicBezTo>
                  <a:cubicBezTo>
                    <a:pt x="462" y="3456"/>
                    <a:pt x="462" y="3491"/>
                    <a:pt x="462" y="3524"/>
                  </a:cubicBezTo>
                  <a:cubicBezTo>
                    <a:pt x="462" y="3547"/>
                    <a:pt x="473" y="3558"/>
                    <a:pt x="485" y="3558"/>
                  </a:cubicBezTo>
                  <a:cubicBezTo>
                    <a:pt x="507" y="3558"/>
                    <a:pt x="518" y="3547"/>
                    <a:pt x="518" y="3536"/>
                  </a:cubicBezTo>
                  <a:lnTo>
                    <a:pt x="518" y="3401"/>
                  </a:lnTo>
                  <a:cubicBezTo>
                    <a:pt x="507" y="3366"/>
                    <a:pt x="507" y="3321"/>
                    <a:pt x="495" y="3276"/>
                  </a:cubicBezTo>
                  <a:cubicBezTo>
                    <a:pt x="485" y="3198"/>
                    <a:pt x="462" y="3119"/>
                    <a:pt x="450" y="3040"/>
                  </a:cubicBezTo>
                  <a:cubicBezTo>
                    <a:pt x="428" y="2961"/>
                    <a:pt x="405" y="2871"/>
                    <a:pt x="383" y="2793"/>
                  </a:cubicBezTo>
                  <a:cubicBezTo>
                    <a:pt x="360" y="2703"/>
                    <a:pt x="350" y="2623"/>
                    <a:pt x="327" y="2533"/>
                  </a:cubicBezTo>
                  <a:cubicBezTo>
                    <a:pt x="282" y="2376"/>
                    <a:pt x="259" y="2207"/>
                    <a:pt x="225" y="2038"/>
                  </a:cubicBezTo>
                  <a:cubicBezTo>
                    <a:pt x="214" y="1960"/>
                    <a:pt x="203" y="1870"/>
                    <a:pt x="203" y="1790"/>
                  </a:cubicBezTo>
                  <a:cubicBezTo>
                    <a:pt x="192" y="1700"/>
                    <a:pt x="180" y="1610"/>
                    <a:pt x="180" y="1520"/>
                  </a:cubicBezTo>
                  <a:cubicBezTo>
                    <a:pt x="169" y="1453"/>
                    <a:pt x="158" y="1385"/>
                    <a:pt x="158" y="1317"/>
                  </a:cubicBezTo>
                  <a:lnTo>
                    <a:pt x="158" y="1329"/>
                  </a:lnTo>
                  <a:cubicBezTo>
                    <a:pt x="147" y="1227"/>
                    <a:pt x="147" y="1115"/>
                    <a:pt x="135" y="1014"/>
                  </a:cubicBezTo>
                  <a:lnTo>
                    <a:pt x="135" y="867"/>
                  </a:lnTo>
                  <a:cubicBezTo>
                    <a:pt x="135" y="822"/>
                    <a:pt x="147" y="777"/>
                    <a:pt x="158" y="732"/>
                  </a:cubicBezTo>
                  <a:cubicBezTo>
                    <a:pt x="158" y="687"/>
                    <a:pt x="169" y="642"/>
                    <a:pt x="192" y="597"/>
                  </a:cubicBezTo>
                  <a:cubicBezTo>
                    <a:pt x="225" y="529"/>
                    <a:pt x="282" y="462"/>
                    <a:pt x="327" y="394"/>
                  </a:cubicBezTo>
                  <a:cubicBezTo>
                    <a:pt x="338" y="384"/>
                    <a:pt x="360" y="372"/>
                    <a:pt x="372" y="361"/>
                  </a:cubicBezTo>
                  <a:cubicBezTo>
                    <a:pt x="383" y="339"/>
                    <a:pt x="405" y="327"/>
                    <a:pt x="417" y="316"/>
                  </a:cubicBezTo>
                  <a:cubicBezTo>
                    <a:pt x="473" y="282"/>
                    <a:pt x="518" y="248"/>
                    <a:pt x="575" y="226"/>
                  </a:cubicBezTo>
                  <a:cubicBezTo>
                    <a:pt x="620" y="192"/>
                    <a:pt x="676" y="158"/>
                    <a:pt x="732" y="136"/>
                  </a:cubicBezTo>
                  <a:cubicBezTo>
                    <a:pt x="743" y="136"/>
                    <a:pt x="755" y="124"/>
                    <a:pt x="777" y="124"/>
                  </a:cubicBezTo>
                  <a:cubicBezTo>
                    <a:pt x="788" y="124"/>
                    <a:pt x="811" y="113"/>
                    <a:pt x="833" y="113"/>
                  </a:cubicBezTo>
                  <a:lnTo>
                    <a:pt x="901" y="113"/>
                  </a:lnTo>
                  <a:cubicBezTo>
                    <a:pt x="957" y="102"/>
                    <a:pt x="1003" y="102"/>
                    <a:pt x="1058" y="91"/>
                  </a:cubicBezTo>
                  <a:lnTo>
                    <a:pt x="1160" y="91"/>
                  </a:lnTo>
                  <a:cubicBezTo>
                    <a:pt x="1193" y="91"/>
                    <a:pt x="1228" y="91"/>
                    <a:pt x="1261" y="102"/>
                  </a:cubicBezTo>
                  <a:cubicBezTo>
                    <a:pt x="1295" y="102"/>
                    <a:pt x="1329" y="113"/>
                    <a:pt x="1351" y="124"/>
                  </a:cubicBezTo>
                  <a:lnTo>
                    <a:pt x="1453" y="158"/>
                  </a:lnTo>
                  <a:cubicBezTo>
                    <a:pt x="1464" y="169"/>
                    <a:pt x="1486" y="181"/>
                    <a:pt x="1498" y="192"/>
                  </a:cubicBezTo>
                  <a:cubicBezTo>
                    <a:pt x="1520" y="203"/>
                    <a:pt x="1531" y="214"/>
                    <a:pt x="1554" y="237"/>
                  </a:cubicBezTo>
                  <a:cubicBezTo>
                    <a:pt x="1565" y="248"/>
                    <a:pt x="1588" y="259"/>
                    <a:pt x="1599" y="271"/>
                  </a:cubicBezTo>
                  <a:cubicBezTo>
                    <a:pt x="1621" y="293"/>
                    <a:pt x="1633" y="316"/>
                    <a:pt x="1655" y="339"/>
                  </a:cubicBezTo>
                  <a:cubicBezTo>
                    <a:pt x="1678" y="372"/>
                    <a:pt x="1700" y="406"/>
                    <a:pt x="1711" y="451"/>
                  </a:cubicBezTo>
                  <a:cubicBezTo>
                    <a:pt x="1734" y="484"/>
                    <a:pt x="1746" y="519"/>
                    <a:pt x="1768" y="564"/>
                  </a:cubicBezTo>
                  <a:cubicBezTo>
                    <a:pt x="1779" y="609"/>
                    <a:pt x="1801" y="665"/>
                    <a:pt x="1813" y="721"/>
                  </a:cubicBezTo>
                  <a:cubicBezTo>
                    <a:pt x="1824" y="789"/>
                    <a:pt x="1824" y="845"/>
                    <a:pt x="1836" y="912"/>
                  </a:cubicBezTo>
                  <a:lnTo>
                    <a:pt x="1836" y="890"/>
                  </a:lnTo>
                  <a:cubicBezTo>
                    <a:pt x="1846" y="1059"/>
                    <a:pt x="1836" y="1227"/>
                    <a:pt x="1836" y="1397"/>
                  </a:cubicBezTo>
                  <a:cubicBezTo>
                    <a:pt x="1824" y="1565"/>
                    <a:pt x="1813" y="1723"/>
                    <a:pt x="1779" y="1892"/>
                  </a:cubicBezTo>
                  <a:cubicBezTo>
                    <a:pt x="1768" y="1970"/>
                    <a:pt x="1746" y="2050"/>
                    <a:pt x="1723" y="2128"/>
                  </a:cubicBezTo>
                  <a:cubicBezTo>
                    <a:pt x="1700" y="2218"/>
                    <a:pt x="1689" y="2297"/>
                    <a:pt x="1666" y="2387"/>
                  </a:cubicBezTo>
                  <a:cubicBezTo>
                    <a:pt x="1633" y="2466"/>
                    <a:pt x="1610" y="2545"/>
                    <a:pt x="1576" y="2635"/>
                  </a:cubicBezTo>
                  <a:cubicBezTo>
                    <a:pt x="1554" y="2713"/>
                    <a:pt x="1531" y="2793"/>
                    <a:pt x="1498" y="2871"/>
                  </a:cubicBezTo>
                  <a:cubicBezTo>
                    <a:pt x="1464" y="2939"/>
                    <a:pt x="1430" y="3006"/>
                    <a:pt x="1408" y="3074"/>
                  </a:cubicBezTo>
                  <a:cubicBezTo>
                    <a:pt x="1374" y="3141"/>
                    <a:pt x="1351" y="3209"/>
                    <a:pt x="1318" y="3276"/>
                  </a:cubicBezTo>
                  <a:cubicBezTo>
                    <a:pt x="1306" y="3288"/>
                    <a:pt x="1306" y="3299"/>
                    <a:pt x="1295" y="3311"/>
                  </a:cubicBezTo>
                  <a:cubicBezTo>
                    <a:pt x="1283" y="3333"/>
                    <a:pt x="1283" y="3344"/>
                    <a:pt x="1283" y="3366"/>
                  </a:cubicBezTo>
                  <a:cubicBezTo>
                    <a:pt x="1295" y="3378"/>
                    <a:pt x="1306" y="3401"/>
                    <a:pt x="1318" y="3411"/>
                  </a:cubicBezTo>
                  <a:cubicBezTo>
                    <a:pt x="1325" y="3411"/>
                    <a:pt x="1337" y="3417"/>
                    <a:pt x="1348" y="3417"/>
                  </a:cubicBezTo>
                  <a:cubicBezTo>
                    <a:pt x="1354" y="3417"/>
                    <a:pt x="1359" y="3415"/>
                    <a:pt x="1363" y="3411"/>
                  </a:cubicBezTo>
                  <a:cubicBezTo>
                    <a:pt x="1396" y="3411"/>
                    <a:pt x="1408" y="3389"/>
                    <a:pt x="1419" y="3366"/>
                  </a:cubicBezTo>
                  <a:cubicBezTo>
                    <a:pt x="1430" y="3333"/>
                    <a:pt x="1441" y="3288"/>
                    <a:pt x="1464" y="3254"/>
                  </a:cubicBezTo>
                  <a:cubicBezTo>
                    <a:pt x="1475" y="3209"/>
                    <a:pt x="1486" y="3164"/>
                    <a:pt x="1509" y="3130"/>
                  </a:cubicBezTo>
                  <a:lnTo>
                    <a:pt x="1610" y="2894"/>
                  </a:lnTo>
                  <a:cubicBezTo>
                    <a:pt x="1633" y="2815"/>
                    <a:pt x="1666" y="2748"/>
                    <a:pt x="1689" y="2668"/>
                  </a:cubicBezTo>
                  <a:cubicBezTo>
                    <a:pt x="1723" y="2578"/>
                    <a:pt x="1746" y="2500"/>
                    <a:pt x="1768" y="2421"/>
                  </a:cubicBezTo>
                  <a:cubicBezTo>
                    <a:pt x="1791" y="2331"/>
                    <a:pt x="1813" y="2252"/>
                    <a:pt x="1836" y="2162"/>
                  </a:cubicBezTo>
                  <a:cubicBezTo>
                    <a:pt x="1858" y="2083"/>
                    <a:pt x="1881" y="1993"/>
                    <a:pt x="1891" y="1903"/>
                  </a:cubicBezTo>
                  <a:cubicBezTo>
                    <a:pt x="1926" y="1734"/>
                    <a:pt x="1936" y="1565"/>
                    <a:pt x="1948" y="1397"/>
                  </a:cubicBezTo>
                  <a:lnTo>
                    <a:pt x="1948" y="1137"/>
                  </a:lnTo>
                  <a:cubicBezTo>
                    <a:pt x="1948" y="1047"/>
                    <a:pt x="1948" y="957"/>
                    <a:pt x="1936" y="867"/>
                  </a:cubicBezTo>
                  <a:cubicBezTo>
                    <a:pt x="1936" y="777"/>
                    <a:pt x="1914" y="699"/>
                    <a:pt x="1891" y="609"/>
                  </a:cubicBezTo>
                  <a:cubicBezTo>
                    <a:pt x="1881" y="564"/>
                    <a:pt x="1869" y="529"/>
                    <a:pt x="1846" y="484"/>
                  </a:cubicBezTo>
                  <a:cubicBezTo>
                    <a:pt x="1836" y="439"/>
                    <a:pt x="1813" y="406"/>
                    <a:pt x="1801" y="372"/>
                  </a:cubicBezTo>
                  <a:cubicBezTo>
                    <a:pt x="1756" y="293"/>
                    <a:pt x="1700" y="226"/>
                    <a:pt x="1633" y="169"/>
                  </a:cubicBezTo>
                  <a:cubicBezTo>
                    <a:pt x="1610" y="158"/>
                    <a:pt x="1599" y="136"/>
                    <a:pt x="1576" y="124"/>
                  </a:cubicBezTo>
                  <a:cubicBezTo>
                    <a:pt x="1565" y="113"/>
                    <a:pt x="1543" y="102"/>
                    <a:pt x="1531" y="91"/>
                  </a:cubicBezTo>
                  <a:cubicBezTo>
                    <a:pt x="1486" y="68"/>
                    <a:pt x="1441" y="57"/>
                    <a:pt x="1396" y="34"/>
                  </a:cubicBezTo>
                  <a:cubicBezTo>
                    <a:pt x="1363" y="23"/>
                    <a:pt x="1318" y="12"/>
                    <a:pt x="1273" y="12"/>
                  </a:cubicBezTo>
                  <a:cubicBezTo>
                    <a:pt x="1238" y="1"/>
                    <a:pt x="1193" y="1"/>
                    <a:pt x="11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29"/>
            <p:cNvSpPr/>
            <p:nvPr/>
          </p:nvSpPr>
          <p:spPr>
            <a:xfrm>
              <a:off x="6909076" y="2567953"/>
              <a:ext cx="52378" cy="63078"/>
            </a:xfrm>
            <a:custGeom>
              <a:avLst/>
              <a:gdLst/>
              <a:ahLst/>
              <a:cxnLst/>
              <a:rect l="l" t="t" r="r" b="b"/>
              <a:pathLst>
                <a:path w="1307" h="1574" extrusionOk="0">
                  <a:moveTo>
                    <a:pt x="766" y="0"/>
                  </a:moveTo>
                  <a:cubicBezTo>
                    <a:pt x="686" y="12"/>
                    <a:pt x="608" y="35"/>
                    <a:pt x="541" y="68"/>
                  </a:cubicBezTo>
                  <a:cubicBezTo>
                    <a:pt x="506" y="80"/>
                    <a:pt x="473" y="102"/>
                    <a:pt x="451" y="125"/>
                  </a:cubicBezTo>
                  <a:cubicBezTo>
                    <a:pt x="416" y="147"/>
                    <a:pt x="394" y="170"/>
                    <a:pt x="371" y="192"/>
                  </a:cubicBezTo>
                  <a:cubicBezTo>
                    <a:pt x="315" y="260"/>
                    <a:pt x="270" y="316"/>
                    <a:pt x="225" y="383"/>
                  </a:cubicBezTo>
                  <a:cubicBezTo>
                    <a:pt x="169" y="440"/>
                    <a:pt x="124" y="507"/>
                    <a:pt x="79" y="563"/>
                  </a:cubicBezTo>
                  <a:cubicBezTo>
                    <a:pt x="56" y="586"/>
                    <a:pt x="34" y="620"/>
                    <a:pt x="11" y="643"/>
                  </a:cubicBezTo>
                  <a:cubicBezTo>
                    <a:pt x="0" y="653"/>
                    <a:pt x="0" y="665"/>
                    <a:pt x="0" y="676"/>
                  </a:cubicBezTo>
                  <a:cubicBezTo>
                    <a:pt x="0" y="688"/>
                    <a:pt x="0" y="698"/>
                    <a:pt x="11" y="698"/>
                  </a:cubicBezTo>
                  <a:cubicBezTo>
                    <a:pt x="18" y="712"/>
                    <a:pt x="32" y="717"/>
                    <a:pt x="45" y="717"/>
                  </a:cubicBezTo>
                  <a:cubicBezTo>
                    <a:pt x="55" y="717"/>
                    <a:pt x="63" y="715"/>
                    <a:pt x="68" y="710"/>
                  </a:cubicBezTo>
                  <a:cubicBezTo>
                    <a:pt x="101" y="676"/>
                    <a:pt x="124" y="643"/>
                    <a:pt x="158" y="608"/>
                  </a:cubicBezTo>
                  <a:lnTo>
                    <a:pt x="225" y="507"/>
                  </a:lnTo>
                  <a:cubicBezTo>
                    <a:pt x="270" y="451"/>
                    <a:pt x="326" y="395"/>
                    <a:pt x="371" y="327"/>
                  </a:cubicBezTo>
                  <a:cubicBezTo>
                    <a:pt x="405" y="282"/>
                    <a:pt x="451" y="226"/>
                    <a:pt x="506" y="192"/>
                  </a:cubicBezTo>
                  <a:cubicBezTo>
                    <a:pt x="518" y="181"/>
                    <a:pt x="541" y="170"/>
                    <a:pt x="551" y="158"/>
                  </a:cubicBezTo>
                  <a:cubicBezTo>
                    <a:pt x="574" y="147"/>
                    <a:pt x="596" y="136"/>
                    <a:pt x="608" y="136"/>
                  </a:cubicBezTo>
                  <a:cubicBezTo>
                    <a:pt x="631" y="125"/>
                    <a:pt x="653" y="113"/>
                    <a:pt x="664" y="113"/>
                  </a:cubicBezTo>
                  <a:cubicBezTo>
                    <a:pt x="686" y="113"/>
                    <a:pt x="709" y="102"/>
                    <a:pt x="721" y="102"/>
                  </a:cubicBezTo>
                  <a:cubicBezTo>
                    <a:pt x="766" y="102"/>
                    <a:pt x="811" y="102"/>
                    <a:pt x="856" y="113"/>
                  </a:cubicBezTo>
                  <a:cubicBezTo>
                    <a:pt x="901" y="113"/>
                    <a:pt x="946" y="125"/>
                    <a:pt x="991" y="147"/>
                  </a:cubicBezTo>
                  <a:cubicBezTo>
                    <a:pt x="1013" y="158"/>
                    <a:pt x="1036" y="170"/>
                    <a:pt x="1047" y="181"/>
                  </a:cubicBezTo>
                  <a:lnTo>
                    <a:pt x="1103" y="237"/>
                  </a:lnTo>
                  <a:cubicBezTo>
                    <a:pt x="1114" y="248"/>
                    <a:pt x="1114" y="260"/>
                    <a:pt x="1126" y="271"/>
                  </a:cubicBezTo>
                  <a:cubicBezTo>
                    <a:pt x="1126" y="282"/>
                    <a:pt x="1137" y="293"/>
                    <a:pt x="1137" y="305"/>
                  </a:cubicBezTo>
                  <a:cubicBezTo>
                    <a:pt x="1159" y="361"/>
                    <a:pt x="1171" y="406"/>
                    <a:pt x="1171" y="462"/>
                  </a:cubicBezTo>
                  <a:cubicBezTo>
                    <a:pt x="1182" y="496"/>
                    <a:pt x="1171" y="541"/>
                    <a:pt x="1171" y="575"/>
                  </a:cubicBezTo>
                  <a:cubicBezTo>
                    <a:pt x="1159" y="643"/>
                    <a:pt x="1137" y="721"/>
                    <a:pt x="1114" y="778"/>
                  </a:cubicBezTo>
                  <a:cubicBezTo>
                    <a:pt x="1081" y="845"/>
                    <a:pt x="1047" y="913"/>
                    <a:pt x="1002" y="969"/>
                  </a:cubicBezTo>
                  <a:cubicBezTo>
                    <a:pt x="957" y="1036"/>
                    <a:pt x="912" y="1104"/>
                    <a:pt x="867" y="1160"/>
                  </a:cubicBezTo>
                  <a:cubicBezTo>
                    <a:pt x="822" y="1216"/>
                    <a:pt x="777" y="1284"/>
                    <a:pt x="731" y="1341"/>
                  </a:cubicBezTo>
                  <a:cubicBezTo>
                    <a:pt x="709" y="1363"/>
                    <a:pt x="698" y="1396"/>
                    <a:pt x="676" y="1431"/>
                  </a:cubicBezTo>
                  <a:cubicBezTo>
                    <a:pt x="653" y="1453"/>
                    <a:pt x="631" y="1486"/>
                    <a:pt x="608" y="1509"/>
                  </a:cubicBezTo>
                  <a:cubicBezTo>
                    <a:pt x="596" y="1531"/>
                    <a:pt x="608" y="1543"/>
                    <a:pt x="619" y="1566"/>
                  </a:cubicBezTo>
                  <a:cubicBezTo>
                    <a:pt x="625" y="1571"/>
                    <a:pt x="633" y="1574"/>
                    <a:pt x="643" y="1574"/>
                  </a:cubicBezTo>
                  <a:cubicBezTo>
                    <a:pt x="653" y="1574"/>
                    <a:pt x="664" y="1571"/>
                    <a:pt x="676" y="1566"/>
                  </a:cubicBezTo>
                  <a:cubicBezTo>
                    <a:pt x="698" y="1543"/>
                    <a:pt x="721" y="1509"/>
                    <a:pt x="754" y="1486"/>
                  </a:cubicBezTo>
                  <a:cubicBezTo>
                    <a:pt x="777" y="1453"/>
                    <a:pt x="799" y="1419"/>
                    <a:pt x="833" y="1396"/>
                  </a:cubicBezTo>
                  <a:cubicBezTo>
                    <a:pt x="878" y="1329"/>
                    <a:pt x="934" y="1273"/>
                    <a:pt x="979" y="1205"/>
                  </a:cubicBezTo>
                  <a:cubicBezTo>
                    <a:pt x="1036" y="1149"/>
                    <a:pt x="1092" y="1081"/>
                    <a:pt x="1137" y="1003"/>
                  </a:cubicBezTo>
                  <a:cubicBezTo>
                    <a:pt x="1182" y="935"/>
                    <a:pt x="1227" y="856"/>
                    <a:pt x="1249" y="766"/>
                  </a:cubicBezTo>
                  <a:cubicBezTo>
                    <a:pt x="1272" y="733"/>
                    <a:pt x="1284" y="688"/>
                    <a:pt x="1294" y="643"/>
                  </a:cubicBezTo>
                  <a:cubicBezTo>
                    <a:pt x="1306" y="608"/>
                    <a:pt x="1306" y="563"/>
                    <a:pt x="1306" y="518"/>
                  </a:cubicBezTo>
                  <a:cubicBezTo>
                    <a:pt x="1306" y="473"/>
                    <a:pt x="1306" y="428"/>
                    <a:pt x="1294" y="383"/>
                  </a:cubicBezTo>
                  <a:cubicBezTo>
                    <a:pt x="1284" y="338"/>
                    <a:pt x="1272" y="305"/>
                    <a:pt x="1261" y="260"/>
                  </a:cubicBezTo>
                  <a:cubicBezTo>
                    <a:pt x="1216" y="147"/>
                    <a:pt x="1114" y="57"/>
                    <a:pt x="1002" y="35"/>
                  </a:cubicBezTo>
                  <a:cubicBezTo>
                    <a:pt x="968" y="23"/>
                    <a:pt x="923" y="12"/>
                    <a:pt x="878" y="12"/>
                  </a:cubicBezTo>
                  <a:cubicBezTo>
                    <a:pt x="856" y="0"/>
                    <a:pt x="833" y="0"/>
                    <a:pt x="8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29"/>
            <p:cNvSpPr/>
            <p:nvPr/>
          </p:nvSpPr>
          <p:spPr>
            <a:xfrm>
              <a:off x="6815221" y="2537256"/>
              <a:ext cx="62317" cy="94377"/>
            </a:xfrm>
            <a:custGeom>
              <a:avLst/>
              <a:gdLst/>
              <a:ahLst/>
              <a:cxnLst/>
              <a:rect l="l" t="t" r="r" b="b"/>
              <a:pathLst>
                <a:path w="1555" h="2355" extrusionOk="0">
                  <a:moveTo>
                    <a:pt x="34" y="1"/>
                  </a:moveTo>
                  <a:cubicBezTo>
                    <a:pt x="23" y="1"/>
                    <a:pt x="23" y="1"/>
                    <a:pt x="11" y="13"/>
                  </a:cubicBezTo>
                  <a:cubicBezTo>
                    <a:pt x="1" y="23"/>
                    <a:pt x="11" y="46"/>
                    <a:pt x="23" y="58"/>
                  </a:cubicBezTo>
                  <a:cubicBezTo>
                    <a:pt x="68" y="80"/>
                    <a:pt x="113" y="113"/>
                    <a:pt x="158" y="148"/>
                  </a:cubicBezTo>
                  <a:cubicBezTo>
                    <a:pt x="203" y="170"/>
                    <a:pt x="237" y="204"/>
                    <a:pt x="282" y="238"/>
                  </a:cubicBezTo>
                  <a:cubicBezTo>
                    <a:pt x="304" y="249"/>
                    <a:pt x="316" y="271"/>
                    <a:pt x="338" y="283"/>
                  </a:cubicBezTo>
                  <a:cubicBezTo>
                    <a:pt x="361" y="316"/>
                    <a:pt x="383" y="339"/>
                    <a:pt x="406" y="361"/>
                  </a:cubicBezTo>
                  <a:cubicBezTo>
                    <a:pt x="439" y="406"/>
                    <a:pt x="484" y="451"/>
                    <a:pt x="518" y="496"/>
                  </a:cubicBezTo>
                  <a:cubicBezTo>
                    <a:pt x="563" y="530"/>
                    <a:pt x="597" y="576"/>
                    <a:pt x="631" y="621"/>
                  </a:cubicBezTo>
                  <a:cubicBezTo>
                    <a:pt x="676" y="676"/>
                    <a:pt x="709" y="721"/>
                    <a:pt x="744" y="766"/>
                  </a:cubicBezTo>
                  <a:lnTo>
                    <a:pt x="811" y="868"/>
                  </a:lnTo>
                  <a:lnTo>
                    <a:pt x="879" y="969"/>
                  </a:lnTo>
                  <a:lnTo>
                    <a:pt x="867" y="969"/>
                  </a:lnTo>
                  <a:cubicBezTo>
                    <a:pt x="924" y="1037"/>
                    <a:pt x="969" y="1104"/>
                    <a:pt x="1014" y="1172"/>
                  </a:cubicBezTo>
                  <a:cubicBezTo>
                    <a:pt x="1047" y="1251"/>
                    <a:pt x="1092" y="1319"/>
                    <a:pt x="1126" y="1397"/>
                  </a:cubicBezTo>
                  <a:cubicBezTo>
                    <a:pt x="1149" y="1431"/>
                    <a:pt x="1160" y="1464"/>
                    <a:pt x="1182" y="1509"/>
                  </a:cubicBezTo>
                  <a:cubicBezTo>
                    <a:pt x="1194" y="1544"/>
                    <a:pt x="1216" y="1577"/>
                    <a:pt x="1239" y="1622"/>
                  </a:cubicBezTo>
                  <a:cubicBezTo>
                    <a:pt x="1272" y="1690"/>
                    <a:pt x="1306" y="1769"/>
                    <a:pt x="1340" y="1847"/>
                  </a:cubicBezTo>
                  <a:cubicBezTo>
                    <a:pt x="1362" y="1915"/>
                    <a:pt x="1385" y="1971"/>
                    <a:pt x="1407" y="2039"/>
                  </a:cubicBezTo>
                  <a:lnTo>
                    <a:pt x="1407" y="2027"/>
                  </a:lnTo>
                  <a:cubicBezTo>
                    <a:pt x="1419" y="2072"/>
                    <a:pt x="1442" y="2129"/>
                    <a:pt x="1452" y="2174"/>
                  </a:cubicBezTo>
                  <a:cubicBezTo>
                    <a:pt x="1464" y="2197"/>
                    <a:pt x="1475" y="2230"/>
                    <a:pt x="1487" y="2252"/>
                  </a:cubicBezTo>
                  <a:cubicBezTo>
                    <a:pt x="1487" y="2275"/>
                    <a:pt x="1497" y="2309"/>
                    <a:pt x="1497" y="2332"/>
                  </a:cubicBezTo>
                  <a:cubicBezTo>
                    <a:pt x="1497" y="2343"/>
                    <a:pt x="1520" y="2354"/>
                    <a:pt x="1532" y="2354"/>
                  </a:cubicBezTo>
                  <a:cubicBezTo>
                    <a:pt x="1542" y="2354"/>
                    <a:pt x="1554" y="2343"/>
                    <a:pt x="1554" y="2343"/>
                  </a:cubicBezTo>
                  <a:lnTo>
                    <a:pt x="1554" y="2320"/>
                  </a:lnTo>
                  <a:cubicBezTo>
                    <a:pt x="1554" y="2297"/>
                    <a:pt x="1554" y="2287"/>
                    <a:pt x="1542" y="2264"/>
                  </a:cubicBezTo>
                  <a:cubicBezTo>
                    <a:pt x="1542" y="2242"/>
                    <a:pt x="1532" y="2219"/>
                    <a:pt x="1532" y="2197"/>
                  </a:cubicBezTo>
                  <a:cubicBezTo>
                    <a:pt x="1520" y="2162"/>
                    <a:pt x="1497" y="2117"/>
                    <a:pt x="1487" y="2084"/>
                  </a:cubicBezTo>
                  <a:cubicBezTo>
                    <a:pt x="1464" y="2005"/>
                    <a:pt x="1430" y="1926"/>
                    <a:pt x="1397" y="1847"/>
                  </a:cubicBezTo>
                  <a:cubicBezTo>
                    <a:pt x="1374" y="1769"/>
                    <a:pt x="1340" y="1701"/>
                    <a:pt x="1306" y="1622"/>
                  </a:cubicBezTo>
                  <a:cubicBezTo>
                    <a:pt x="1284" y="1577"/>
                    <a:pt x="1261" y="1544"/>
                    <a:pt x="1250" y="1509"/>
                  </a:cubicBezTo>
                  <a:cubicBezTo>
                    <a:pt x="1227" y="1464"/>
                    <a:pt x="1205" y="1431"/>
                    <a:pt x="1194" y="1397"/>
                  </a:cubicBezTo>
                  <a:cubicBezTo>
                    <a:pt x="1160" y="1319"/>
                    <a:pt x="1115" y="1251"/>
                    <a:pt x="1070" y="1172"/>
                  </a:cubicBezTo>
                  <a:cubicBezTo>
                    <a:pt x="1036" y="1104"/>
                    <a:pt x="991" y="1048"/>
                    <a:pt x="957" y="981"/>
                  </a:cubicBezTo>
                  <a:cubicBezTo>
                    <a:pt x="912" y="913"/>
                    <a:pt x="867" y="857"/>
                    <a:pt x="834" y="801"/>
                  </a:cubicBezTo>
                  <a:lnTo>
                    <a:pt x="822" y="801"/>
                  </a:lnTo>
                  <a:lnTo>
                    <a:pt x="754" y="699"/>
                  </a:lnTo>
                  <a:cubicBezTo>
                    <a:pt x="732" y="654"/>
                    <a:pt x="699" y="621"/>
                    <a:pt x="676" y="586"/>
                  </a:cubicBezTo>
                  <a:cubicBezTo>
                    <a:pt x="619" y="519"/>
                    <a:pt x="563" y="463"/>
                    <a:pt x="507" y="395"/>
                  </a:cubicBezTo>
                  <a:cubicBezTo>
                    <a:pt x="484" y="361"/>
                    <a:pt x="451" y="339"/>
                    <a:pt x="428" y="305"/>
                  </a:cubicBezTo>
                  <a:cubicBezTo>
                    <a:pt x="394" y="271"/>
                    <a:pt x="372" y="238"/>
                    <a:pt x="338" y="215"/>
                  </a:cubicBezTo>
                  <a:cubicBezTo>
                    <a:pt x="304" y="181"/>
                    <a:pt x="271" y="159"/>
                    <a:pt x="237" y="125"/>
                  </a:cubicBezTo>
                  <a:lnTo>
                    <a:pt x="136" y="58"/>
                  </a:lnTo>
                  <a:cubicBezTo>
                    <a:pt x="113" y="46"/>
                    <a:pt x="79" y="23"/>
                    <a:pt x="56" y="13"/>
                  </a:cubicBezTo>
                  <a:cubicBezTo>
                    <a:pt x="46" y="1"/>
                    <a:pt x="46" y="1"/>
                    <a:pt x="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29"/>
            <p:cNvSpPr/>
            <p:nvPr/>
          </p:nvSpPr>
          <p:spPr>
            <a:xfrm>
              <a:off x="6803920" y="2545391"/>
              <a:ext cx="52859" cy="86121"/>
            </a:xfrm>
            <a:custGeom>
              <a:avLst/>
              <a:gdLst/>
              <a:ahLst/>
              <a:cxnLst/>
              <a:rect l="l" t="t" r="r" b="b"/>
              <a:pathLst>
                <a:path w="1319" h="2149" extrusionOk="0">
                  <a:moveTo>
                    <a:pt x="35" y="1"/>
                  </a:moveTo>
                  <a:cubicBezTo>
                    <a:pt x="12" y="12"/>
                    <a:pt x="1" y="23"/>
                    <a:pt x="1" y="46"/>
                  </a:cubicBezTo>
                  <a:cubicBezTo>
                    <a:pt x="23" y="125"/>
                    <a:pt x="46" y="215"/>
                    <a:pt x="68" y="293"/>
                  </a:cubicBezTo>
                  <a:cubicBezTo>
                    <a:pt x="80" y="373"/>
                    <a:pt x="113" y="463"/>
                    <a:pt x="136" y="541"/>
                  </a:cubicBezTo>
                  <a:lnTo>
                    <a:pt x="238" y="778"/>
                  </a:lnTo>
                  <a:cubicBezTo>
                    <a:pt x="271" y="856"/>
                    <a:pt x="305" y="924"/>
                    <a:pt x="338" y="1003"/>
                  </a:cubicBezTo>
                  <a:cubicBezTo>
                    <a:pt x="361" y="1036"/>
                    <a:pt x="383" y="1070"/>
                    <a:pt x="406" y="1116"/>
                  </a:cubicBezTo>
                  <a:cubicBezTo>
                    <a:pt x="418" y="1149"/>
                    <a:pt x="440" y="1183"/>
                    <a:pt x="463" y="1216"/>
                  </a:cubicBezTo>
                  <a:cubicBezTo>
                    <a:pt x="519" y="1284"/>
                    <a:pt x="564" y="1363"/>
                    <a:pt x="609" y="1431"/>
                  </a:cubicBezTo>
                  <a:cubicBezTo>
                    <a:pt x="665" y="1498"/>
                    <a:pt x="710" y="1566"/>
                    <a:pt x="766" y="1633"/>
                  </a:cubicBezTo>
                  <a:cubicBezTo>
                    <a:pt x="811" y="1701"/>
                    <a:pt x="868" y="1757"/>
                    <a:pt x="924" y="1824"/>
                  </a:cubicBezTo>
                  <a:cubicBezTo>
                    <a:pt x="969" y="1869"/>
                    <a:pt x="1014" y="1926"/>
                    <a:pt x="1059" y="1971"/>
                  </a:cubicBezTo>
                  <a:cubicBezTo>
                    <a:pt x="1081" y="2004"/>
                    <a:pt x="1116" y="2027"/>
                    <a:pt x="1138" y="2039"/>
                  </a:cubicBezTo>
                  <a:lnTo>
                    <a:pt x="1206" y="2106"/>
                  </a:lnTo>
                  <a:lnTo>
                    <a:pt x="1206" y="2094"/>
                  </a:lnTo>
                  <a:lnTo>
                    <a:pt x="1251" y="2140"/>
                  </a:lnTo>
                  <a:cubicBezTo>
                    <a:pt x="1262" y="2145"/>
                    <a:pt x="1270" y="2148"/>
                    <a:pt x="1277" y="2148"/>
                  </a:cubicBezTo>
                  <a:cubicBezTo>
                    <a:pt x="1284" y="2148"/>
                    <a:pt x="1290" y="2145"/>
                    <a:pt x="1296" y="2140"/>
                  </a:cubicBezTo>
                  <a:cubicBezTo>
                    <a:pt x="1307" y="2129"/>
                    <a:pt x="1318" y="2106"/>
                    <a:pt x="1307" y="2094"/>
                  </a:cubicBezTo>
                  <a:lnTo>
                    <a:pt x="1251" y="2039"/>
                  </a:lnTo>
                  <a:cubicBezTo>
                    <a:pt x="1239" y="2027"/>
                    <a:pt x="1217" y="2016"/>
                    <a:pt x="1206" y="2004"/>
                  </a:cubicBezTo>
                  <a:cubicBezTo>
                    <a:pt x="1183" y="1982"/>
                    <a:pt x="1149" y="1959"/>
                    <a:pt x="1126" y="1926"/>
                  </a:cubicBezTo>
                  <a:cubicBezTo>
                    <a:pt x="1093" y="1904"/>
                    <a:pt x="1071" y="1869"/>
                    <a:pt x="1036" y="1836"/>
                  </a:cubicBezTo>
                  <a:cubicBezTo>
                    <a:pt x="1014" y="1802"/>
                    <a:pt x="991" y="1779"/>
                    <a:pt x="958" y="1746"/>
                  </a:cubicBezTo>
                  <a:cubicBezTo>
                    <a:pt x="936" y="1712"/>
                    <a:pt x="913" y="1678"/>
                    <a:pt x="879" y="1644"/>
                  </a:cubicBezTo>
                  <a:cubicBezTo>
                    <a:pt x="823" y="1588"/>
                    <a:pt x="778" y="1521"/>
                    <a:pt x="733" y="1453"/>
                  </a:cubicBezTo>
                  <a:cubicBezTo>
                    <a:pt x="676" y="1386"/>
                    <a:pt x="631" y="1318"/>
                    <a:pt x="586" y="1251"/>
                  </a:cubicBezTo>
                  <a:cubicBezTo>
                    <a:pt x="575" y="1239"/>
                    <a:pt x="564" y="1228"/>
                    <a:pt x="564" y="1216"/>
                  </a:cubicBezTo>
                  <a:cubicBezTo>
                    <a:pt x="519" y="1161"/>
                    <a:pt x="485" y="1104"/>
                    <a:pt x="451" y="1048"/>
                  </a:cubicBezTo>
                  <a:cubicBezTo>
                    <a:pt x="418" y="991"/>
                    <a:pt x="383" y="924"/>
                    <a:pt x="361" y="856"/>
                  </a:cubicBezTo>
                  <a:cubicBezTo>
                    <a:pt x="328" y="800"/>
                    <a:pt x="293" y="744"/>
                    <a:pt x="271" y="676"/>
                  </a:cubicBezTo>
                  <a:cubicBezTo>
                    <a:pt x="238" y="620"/>
                    <a:pt x="215" y="553"/>
                    <a:pt x="193" y="485"/>
                  </a:cubicBezTo>
                  <a:cubicBezTo>
                    <a:pt x="136" y="338"/>
                    <a:pt x="102" y="181"/>
                    <a:pt x="68" y="35"/>
                  </a:cubicBezTo>
                  <a:cubicBezTo>
                    <a:pt x="68" y="12"/>
                    <a:pt x="57" y="1"/>
                    <a:pt x="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29"/>
            <p:cNvSpPr/>
            <p:nvPr/>
          </p:nvSpPr>
          <p:spPr>
            <a:xfrm>
              <a:off x="6875213" y="2465082"/>
              <a:ext cx="12664" cy="167874"/>
            </a:xfrm>
            <a:custGeom>
              <a:avLst/>
              <a:gdLst/>
              <a:ahLst/>
              <a:cxnLst/>
              <a:rect l="l" t="t" r="r" b="b"/>
              <a:pathLst>
                <a:path w="316" h="4189" extrusionOk="0">
                  <a:moveTo>
                    <a:pt x="237" y="1"/>
                  </a:moveTo>
                  <a:cubicBezTo>
                    <a:pt x="226" y="1"/>
                    <a:pt x="226" y="12"/>
                    <a:pt x="215" y="12"/>
                  </a:cubicBezTo>
                  <a:cubicBezTo>
                    <a:pt x="192" y="91"/>
                    <a:pt x="170" y="170"/>
                    <a:pt x="147" y="238"/>
                  </a:cubicBezTo>
                  <a:cubicBezTo>
                    <a:pt x="125" y="316"/>
                    <a:pt x="102" y="406"/>
                    <a:pt x="80" y="485"/>
                  </a:cubicBezTo>
                  <a:cubicBezTo>
                    <a:pt x="68" y="564"/>
                    <a:pt x="57" y="654"/>
                    <a:pt x="35" y="733"/>
                  </a:cubicBezTo>
                  <a:cubicBezTo>
                    <a:pt x="23" y="811"/>
                    <a:pt x="23" y="901"/>
                    <a:pt x="12" y="981"/>
                  </a:cubicBezTo>
                  <a:cubicBezTo>
                    <a:pt x="0" y="1161"/>
                    <a:pt x="0" y="1329"/>
                    <a:pt x="0" y="1509"/>
                  </a:cubicBezTo>
                  <a:lnTo>
                    <a:pt x="0" y="1757"/>
                  </a:lnTo>
                  <a:cubicBezTo>
                    <a:pt x="0" y="1836"/>
                    <a:pt x="12" y="1926"/>
                    <a:pt x="12" y="2005"/>
                  </a:cubicBezTo>
                  <a:cubicBezTo>
                    <a:pt x="23" y="2174"/>
                    <a:pt x="23" y="2342"/>
                    <a:pt x="45" y="2512"/>
                  </a:cubicBezTo>
                  <a:cubicBezTo>
                    <a:pt x="57" y="2545"/>
                    <a:pt x="57" y="2590"/>
                    <a:pt x="68" y="2635"/>
                  </a:cubicBezTo>
                  <a:cubicBezTo>
                    <a:pt x="68" y="2669"/>
                    <a:pt x="68" y="2714"/>
                    <a:pt x="80" y="2759"/>
                  </a:cubicBezTo>
                  <a:cubicBezTo>
                    <a:pt x="90" y="2849"/>
                    <a:pt x="90" y="2928"/>
                    <a:pt x="102" y="3007"/>
                  </a:cubicBezTo>
                  <a:cubicBezTo>
                    <a:pt x="113" y="3097"/>
                    <a:pt x="125" y="3175"/>
                    <a:pt x="125" y="3265"/>
                  </a:cubicBezTo>
                  <a:lnTo>
                    <a:pt x="158" y="3502"/>
                  </a:lnTo>
                  <a:cubicBezTo>
                    <a:pt x="170" y="3581"/>
                    <a:pt x="181" y="3660"/>
                    <a:pt x="203" y="3738"/>
                  </a:cubicBezTo>
                  <a:lnTo>
                    <a:pt x="237" y="3975"/>
                  </a:lnTo>
                  <a:cubicBezTo>
                    <a:pt x="248" y="4008"/>
                    <a:pt x="248" y="4043"/>
                    <a:pt x="260" y="4076"/>
                  </a:cubicBezTo>
                  <a:cubicBezTo>
                    <a:pt x="260" y="4110"/>
                    <a:pt x="271" y="4144"/>
                    <a:pt x="271" y="4178"/>
                  </a:cubicBezTo>
                  <a:cubicBezTo>
                    <a:pt x="271" y="4178"/>
                    <a:pt x="282" y="4189"/>
                    <a:pt x="293" y="4189"/>
                  </a:cubicBezTo>
                  <a:cubicBezTo>
                    <a:pt x="305" y="4189"/>
                    <a:pt x="316" y="4178"/>
                    <a:pt x="316" y="4166"/>
                  </a:cubicBezTo>
                  <a:cubicBezTo>
                    <a:pt x="305" y="4121"/>
                    <a:pt x="293" y="4088"/>
                    <a:pt x="293" y="4053"/>
                  </a:cubicBezTo>
                  <a:cubicBezTo>
                    <a:pt x="282" y="4008"/>
                    <a:pt x="282" y="3975"/>
                    <a:pt x="271" y="3930"/>
                  </a:cubicBezTo>
                  <a:lnTo>
                    <a:pt x="237" y="3693"/>
                  </a:lnTo>
                  <a:cubicBezTo>
                    <a:pt x="226" y="3615"/>
                    <a:pt x="215" y="3536"/>
                    <a:pt x="215" y="3457"/>
                  </a:cubicBezTo>
                  <a:cubicBezTo>
                    <a:pt x="203" y="3367"/>
                    <a:pt x="192" y="3288"/>
                    <a:pt x="181" y="3210"/>
                  </a:cubicBezTo>
                  <a:lnTo>
                    <a:pt x="181" y="3187"/>
                  </a:lnTo>
                  <a:lnTo>
                    <a:pt x="181" y="3175"/>
                  </a:lnTo>
                  <a:cubicBezTo>
                    <a:pt x="170" y="3085"/>
                    <a:pt x="170" y="2984"/>
                    <a:pt x="158" y="2894"/>
                  </a:cubicBezTo>
                  <a:lnTo>
                    <a:pt x="158" y="2905"/>
                  </a:lnTo>
                  <a:cubicBezTo>
                    <a:pt x="147" y="2815"/>
                    <a:pt x="147" y="2737"/>
                    <a:pt x="136" y="2658"/>
                  </a:cubicBezTo>
                  <a:cubicBezTo>
                    <a:pt x="136" y="2612"/>
                    <a:pt x="125" y="2579"/>
                    <a:pt x="125" y="2534"/>
                  </a:cubicBezTo>
                  <a:cubicBezTo>
                    <a:pt x="113" y="2489"/>
                    <a:pt x="113" y="2455"/>
                    <a:pt x="113" y="2410"/>
                  </a:cubicBezTo>
                  <a:lnTo>
                    <a:pt x="113" y="2422"/>
                  </a:lnTo>
                  <a:cubicBezTo>
                    <a:pt x="102" y="2252"/>
                    <a:pt x="90" y="2084"/>
                    <a:pt x="80" y="1926"/>
                  </a:cubicBezTo>
                  <a:lnTo>
                    <a:pt x="80" y="1667"/>
                  </a:lnTo>
                  <a:lnTo>
                    <a:pt x="80" y="1419"/>
                  </a:lnTo>
                  <a:cubicBezTo>
                    <a:pt x="68" y="1341"/>
                    <a:pt x="68" y="1262"/>
                    <a:pt x="68" y="1171"/>
                  </a:cubicBezTo>
                  <a:cubicBezTo>
                    <a:pt x="68" y="1104"/>
                    <a:pt x="68" y="1026"/>
                    <a:pt x="80" y="946"/>
                  </a:cubicBezTo>
                  <a:cubicBezTo>
                    <a:pt x="80" y="868"/>
                    <a:pt x="90" y="800"/>
                    <a:pt x="102" y="721"/>
                  </a:cubicBezTo>
                  <a:cubicBezTo>
                    <a:pt x="102" y="643"/>
                    <a:pt x="113" y="564"/>
                    <a:pt x="125" y="485"/>
                  </a:cubicBezTo>
                  <a:lnTo>
                    <a:pt x="125" y="496"/>
                  </a:lnTo>
                  <a:cubicBezTo>
                    <a:pt x="147" y="418"/>
                    <a:pt x="158" y="338"/>
                    <a:pt x="181" y="260"/>
                  </a:cubicBezTo>
                  <a:cubicBezTo>
                    <a:pt x="203" y="181"/>
                    <a:pt x="237" y="102"/>
                    <a:pt x="260" y="35"/>
                  </a:cubicBezTo>
                  <a:cubicBezTo>
                    <a:pt x="260" y="23"/>
                    <a:pt x="260" y="12"/>
                    <a:pt x="2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9"/>
            <p:cNvSpPr/>
            <p:nvPr/>
          </p:nvSpPr>
          <p:spPr>
            <a:xfrm>
              <a:off x="6898256" y="2459231"/>
              <a:ext cx="17593" cy="172843"/>
            </a:xfrm>
            <a:custGeom>
              <a:avLst/>
              <a:gdLst/>
              <a:ahLst/>
              <a:cxnLst/>
              <a:rect l="l" t="t" r="r" b="b"/>
              <a:pathLst>
                <a:path w="439" h="4313" extrusionOk="0">
                  <a:moveTo>
                    <a:pt x="281" y="1"/>
                  </a:moveTo>
                  <a:lnTo>
                    <a:pt x="270" y="12"/>
                  </a:lnTo>
                  <a:cubicBezTo>
                    <a:pt x="248" y="23"/>
                    <a:pt x="248" y="34"/>
                    <a:pt x="248" y="57"/>
                  </a:cubicBezTo>
                  <a:cubicBezTo>
                    <a:pt x="258" y="79"/>
                    <a:pt x="270" y="113"/>
                    <a:pt x="281" y="136"/>
                  </a:cubicBezTo>
                  <a:cubicBezTo>
                    <a:pt x="293" y="158"/>
                    <a:pt x="304" y="192"/>
                    <a:pt x="304" y="226"/>
                  </a:cubicBezTo>
                  <a:cubicBezTo>
                    <a:pt x="315" y="259"/>
                    <a:pt x="315" y="293"/>
                    <a:pt x="326" y="327"/>
                  </a:cubicBezTo>
                  <a:cubicBezTo>
                    <a:pt x="326" y="384"/>
                    <a:pt x="338" y="451"/>
                    <a:pt x="349" y="519"/>
                  </a:cubicBezTo>
                  <a:lnTo>
                    <a:pt x="349" y="642"/>
                  </a:lnTo>
                  <a:cubicBezTo>
                    <a:pt x="360" y="687"/>
                    <a:pt x="349" y="721"/>
                    <a:pt x="349" y="766"/>
                  </a:cubicBezTo>
                  <a:lnTo>
                    <a:pt x="349" y="890"/>
                  </a:lnTo>
                  <a:cubicBezTo>
                    <a:pt x="338" y="935"/>
                    <a:pt x="338" y="980"/>
                    <a:pt x="338" y="1025"/>
                  </a:cubicBezTo>
                  <a:cubicBezTo>
                    <a:pt x="326" y="1194"/>
                    <a:pt x="304" y="1374"/>
                    <a:pt x="281" y="1543"/>
                  </a:cubicBezTo>
                  <a:cubicBezTo>
                    <a:pt x="270" y="1712"/>
                    <a:pt x="236" y="1892"/>
                    <a:pt x="213" y="2060"/>
                  </a:cubicBezTo>
                  <a:lnTo>
                    <a:pt x="180" y="2297"/>
                  </a:lnTo>
                  <a:lnTo>
                    <a:pt x="146" y="2568"/>
                  </a:lnTo>
                  <a:cubicBezTo>
                    <a:pt x="135" y="2658"/>
                    <a:pt x="113" y="2736"/>
                    <a:pt x="101" y="2826"/>
                  </a:cubicBezTo>
                  <a:cubicBezTo>
                    <a:pt x="90" y="2905"/>
                    <a:pt x="90" y="2995"/>
                    <a:pt x="78" y="3074"/>
                  </a:cubicBezTo>
                  <a:cubicBezTo>
                    <a:pt x="68" y="3153"/>
                    <a:pt x="56" y="3231"/>
                    <a:pt x="56" y="3321"/>
                  </a:cubicBezTo>
                  <a:cubicBezTo>
                    <a:pt x="45" y="3401"/>
                    <a:pt x="33" y="3479"/>
                    <a:pt x="33" y="3569"/>
                  </a:cubicBezTo>
                  <a:cubicBezTo>
                    <a:pt x="23" y="3693"/>
                    <a:pt x="23" y="3817"/>
                    <a:pt x="11" y="3941"/>
                  </a:cubicBezTo>
                  <a:cubicBezTo>
                    <a:pt x="11" y="3997"/>
                    <a:pt x="0" y="4054"/>
                    <a:pt x="0" y="4121"/>
                  </a:cubicBezTo>
                  <a:cubicBezTo>
                    <a:pt x="0" y="4144"/>
                    <a:pt x="0" y="4177"/>
                    <a:pt x="11" y="4211"/>
                  </a:cubicBezTo>
                  <a:lnTo>
                    <a:pt x="11" y="4256"/>
                  </a:lnTo>
                  <a:lnTo>
                    <a:pt x="11" y="4290"/>
                  </a:lnTo>
                  <a:cubicBezTo>
                    <a:pt x="23" y="4301"/>
                    <a:pt x="23" y="4312"/>
                    <a:pt x="33" y="4312"/>
                  </a:cubicBezTo>
                  <a:cubicBezTo>
                    <a:pt x="45" y="4312"/>
                    <a:pt x="68" y="4312"/>
                    <a:pt x="68" y="4290"/>
                  </a:cubicBezTo>
                  <a:lnTo>
                    <a:pt x="68" y="4279"/>
                  </a:lnTo>
                  <a:lnTo>
                    <a:pt x="68" y="4267"/>
                  </a:lnTo>
                  <a:lnTo>
                    <a:pt x="68" y="4154"/>
                  </a:lnTo>
                  <a:lnTo>
                    <a:pt x="68" y="4031"/>
                  </a:lnTo>
                  <a:cubicBezTo>
                    <a:pt x="78" y="3997"/>
                    <a:pt x="78" y="3952"/>
                    <a:pt x="78" y="3918"/>
                  </a:cubicBezTo>
                  <a:cubicBezTo>
                    <a:pt x="90" y="3873"/>
                    <a:pt x="90" y="3839"/>
                    <a:pt x="90" y="3794"/>
                  </a:cubicBezTo>
                  <a:cubicBezTo>
                    <a:pt x="101" y="3704"/>
                    <a:pt x="101" y="3626"/>
                    <a:pt x="113" y="3536"/>
                  </a:cubicBezTo>
                  <a:cubicBezTo>
                    <a:pt x="123" y="3456"/>
                    <a:pt x="135" y="3378"/>
                    <a:pt x="135" y="3299"/>
                  </a:cubicBezTo>
                  <a:cubicBezTo>
                    <a:pt x="146" y="3220"/>
                    <a:pt x="158" y="3141"/>
                    <a:pt x="168" y="3051"/>
                  </a:cubicBezTo>
                  <a:cubicBezTo>
                    <a:pt x="180" y="2973"/>
                    <a:pt x="191" y="2883"/>
                    <a:pt x="203" y="2793"/>
                  </a:cubicBezTo>
                  <a:cubicBezTo>
                    <a:pt x="213" y="2713"/>
                    <a:pt x="225" y="2623"/>
                    <a:pt x="236" y="2545"/>
                  </a:cubicBezTo>
                  <a:cubicBezTo>
                    <a:pt x="248" y="2455"/>
                    <a:pt x="258" y="2376"/>
                    <a:pt x="270" y="2286"/>
                  </a:cubicBezTo>
                  <a:cubicBezTo>
                    <a:pt x="293" y="2117"/>
                    <a:pt x="326" y="1948"/>
                    <a:pt x="349" y="1780"/>
                  </a:cubicBezTo>
                  <a:cubicBezTo>
                    <a:pt x="371" y="1610"/>
                    <a:pt x="383" y="1430"/>
                    <a:pt x="405" y="1262"/>
                  </a:cubicBezTo>
                  <a:cubicBezTo>
                    <a:pt x="416" y="1182"/>
                    <a:pt x="416" y="1092"/>
                    <a:pt x="428" y="1014"/>
                  </a:cubicBezTo>
                  <a:lnTo>
                    <a:pt x="428" y="744"/>
                  </a:lnTo>
                  <a:cubicBezTo>
                    <a:pt x="439" y="654"/>
                    <a:pt x="428" y="574"/>
                    <a:pt x="416" y="484"/>
                  </a:cubicBezTo>
                  <a:cubicBezTo>
                    <a:pt x="416" y="439"/>
                    <a:pt x="405" y="406"/>
                    <a:pt x="405" y="361"/>
                  </a:cubicBezTo>
                  <a:cubicBezTo>
                    <a:pt x="394" y="316"/>
                    <a:pt x="394" y="271"/>
                    <a:pt x="383" y="237"/>
                  </a:cubicBezTo>
                  <a:cubicBezTo>
                    <a:pt x="371" y="203"/>
                    <a:pt x="371" y="169"/>
                    <a:pt x="360" y="124"/>
                  </a:cubicBezTo>
                  <a:cubicBezTo>
                    <a:pt x="349" y="91"/>
                    <a:pt x="326" y="57"/>
                    <a:pt x="315" y="23"/>
                  </a:cubicBezTo>
                  <a:cubicBezTo>
                    <a:pt x="304" y="12"/>
                    <a:pt x="293" y="1"/>
                    <a:pt x="2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9"/>
            <p:cNvSpPr/>
            <p:nvPr/>
          </p:nvSpPr>
          <p:spPr>
            <a:xfrm>
              <a:off x="6946065" y="2573363"/>
              <a:ext cx="2284" cy="1843"/>
            </a:xfrm>
            <a:custGeom>
              <a:avLst/>
              <a:gdLst/>
              <a:ahLst/>
              <a:cxnLst/>
              <a:rect l="l" t="t" r="r" b="b"/>
              <a:pathLst>
                <a:path w="57" h="46" extrusionOk="0">
                  <a:moveTo>
                    <a:pt x="34" y="1"/>
                  </a:moveTo>
                  <a:cubicBezTo>
                    <a:pt x="23" y="1"/>
                    <a:pt x="11" y="12"/>
                    <a:pt x="11" y="23"/>
                  </a:cubicBezTo>
                  <a:cubicBezTo>
                    <a:pt x="0" y="35"/>
                    <a:pt x="11" y="46"/>
                    <a:pt x="23" y="46"/>
                  </a:cubicBezTo>
                  <a:cubicBezTo>
                    <a:pt x="34" y="46"/>
                    <a:pt x="45" y="35"/>
                    <a:pt x="56" y="23"/>
                  </a:cubicBezTo>
                  <a:cubicBezTo>
                    <a:pt x="56" y="12"/>
                    <a:pt x="45" y="1"/>
                    <a:pt x="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9"/>
            <p:cNvSpPr/>
            <p:nvPr/>
          </p:nvSpPr>
          <p:spPr>
            <a:xfrm>
              <a:off x="6901382" y="2572041"/>
              <a:ext cx="48771" cy="59592"/>
            </a:xfrm>
            <a:custGeom>
              <a:avLst/>
              <a:gdLst/>
              <a:ahLst/>
              <a:cxnLst/>
              <a:rect l="l" t="t" r="r" b="b"/>
              <a:pathLst>
                <a:path w="1217" h="1487" extrusionOk="0">
                  <a:moveTo>
                    <a:pt x="1160" y="0"/>
                  </a:moveTo>
                  <a:cubicBezTo>
                    <a:pt x="1115" y="11"/>
                    <a:pt x="1070" y="23"/>
                    <a:pt x="1036" y="34"/>
                  </a:cubicBezTo>
                  <a:lnTo>
                    <a:pt x="935" y="101"/>
                  </a:lnTo>
                  <a:cubicBezTo>
                    <a:pt x="901" y="124"/>
                    <a:pt x="868" y="146"/>
                    <a:pt x="845" y="180"/>
                  </a:cubicBezTo>
                  <a:cubicBezTo>
                    <a:pt x="811" y="203"/>
                    <a:pt x="778" y="236"/>
                    <a:pt x="743" y="270"/>
                  </a:cubicBezTo>
                  <a:cubicBezTo>
                    <a:pt x="688" y="326"/>
                    <a:pt x="631" y="394"/>
                    <a:pt x="575" y="451"/>
                  </a:cubicBezTo>
                  <a:lnTo>
                    <a:pt x="406" y="653"/>
                  </a:lnTo>
                  <a:cubicBezTo>
                    <a:pt x="361" y="709"/>
                    <a:pt x="327" y="766"/>
                    <a:pt x="282" y="833"/>
                  </a:cubicBezTo>
                  <a:cubicBezTo>
                    <a:pt x="271" y="867"/>
                    <a:pt x="248" y="901"/>
                    <a:pt x="226" y="923"/>
                  </a:cubicBezTo>
                  <a:cubicBezTo>
                    <a:pt x="215" y="957"/>
                    <a:pt x="192" y="991"/>
                    <a:pt x="180" y="1024"/>
                  </a:cubicBezTo>
                  <a:cubicBezTo>
                    <a:pt x="147" y="1092"/>
                    <a:pt x="113" y="1148"/>
                    <a:pt x="80" y="1216"/>
                  </a:cubicBezTo>
                  <a:cubicBezTo>
                    <a:pt x="68" y="1249"/>
                    <a:pt x="45" y="1284"/>
                    <a:pt x="35" y="1317"/>
                  </a:cubicBezTo>
                  <a:cubicBezTo>
                    <a:pt x="23" y="1351"/>
                    <a:pt x="12" y="1384"/>
                    <a:pt x="0" y="1429"/>
                  </a:cubicBezTo>
                  <a:cubicBezTo>
                    <a:pt x="0" y="1452"/>
                    <a:pt x="0" y="1475"/>
                    <a:pt x="23" y="1486"/>
                  </a:cubicBezTo>
                  <a:cubicBezTo>
                    <a:pt x="45" y="1486"/>
                    <a:pt x="68" y="1475"/>
                    <a:pt x="80" y="1452"/>
                  </a:cubicBezTo>
                  <a:cubicBezTo>
                    <a:pt x="102" y="1407"/>
                    <a:pt x="113" y="1351"/>
                    <a:pt x="135" y="1306"/>
                  </a:cubicBezTo>
                  <a:cubicBezTo>
                    <a:pt x="158" y="1261"/>
                    <a:pt x="170" y="1216"/>
                    <a:pt x="192" y="1182"/>
                  </a:cubicBezTo>
                  <a:cubicBezTo>
                    <a:pt x="215" y="1137"/>
                    <a:pt x="237" y="1081"/>
                    <a:pt x="271" y="1024"/>
                  </a:cubicBezTo>
                  <a:cubicBezTo>
                    <a:pt x="293" y="979"/>
                    <a:pt x="327" y="923"/>
                    <a:pt x="361" y="878"/>
                  </a:cubicBezTo>
                  <a:cubicBezTo>
                    <a:pt x="395" y="822"/>
                    <a:pt x="428" y="777"/>
                    <a:pt x="462" y="721"/>
                  </a:cubicBezTo>
                  <a:cubicBezTo>
                    <a:pt x="496" y="676"/>
                    <a:pt x="530" y="631"/>
                    <a:pt x="575" y="574"/>
                  </a:cubicBezTo>
                  <a:cubicBezTo>
                    <a:pt x="643" y="506"/>
                    <a:pt x="710" y="428"/>
                    <a:pt x="778" y="349"/>
                  </a:cubicBezTo>
                  <a:cubicBezTo>
                    <a:pt x="823" y="315"/>
                    <a:pt x="856" y="281"/>
                    <a:pt x="901" y="236"/>
                  </a:cubicBezTo>
                  <a:cubicBezTo>
                    <a:pt x="935" y="203"/>
                    <a:pt x="969" y="169"/>
                    <a:pt x="1014" y="146"/>
                  </a:cubicBezTo>
                  <a:cubicBezTo>
                    <a:pt x="1036" y="124"/>
                    <a:pt x="1059" y="113"/>
                    <a:pt x="1093" y="101"/>
                  </a:cubicBezTo>
                  <a:cubicBezTo>
                    <a:pt x="1115" y="90"/>
                    <a:pt x="1149" y="90"/>
                    <a:pt x="1183" y="79"/>
                  </a:cubicBezTo>
                  <a:cubicBezTo>
                    <a:pt x="1194" y="79"/>
                    <a:pt x="1216" y="56"/>
                    <a:pt x="1205" y="34"/>
                  </a:cubicBezTo>
                  <a:cubicBezTo>
                    <a:pt x="1205" y="11"/>
                    <a:pt x="1183" y="0"/>
                    <a:pt x="11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9"/>
            <p:cNvSpPr/>
            <p:nvPr/>
          </p:nvSpPr>
          <p:spPr>
            <a:xfrm>
              <a:off x="6920337" y="2573363"/>
              <a:ext cx="35667" cy="59431"/>
            </a:xfrm>
            <a:custGeom>
              <a:avLst/>
              <a:gdLst/>
              <a:ahLst/>
              <a:cxnLst/>
              <a:rect l="l" t="t" r="r" b="b"/>
              <a:pathLst>
                <a:path w="890" h="1483" extrusionOk="0">
                  <a:moveTo>
                    <a:pt x="845" y="1"/>
                  </a:moveTo>
                  <a:cubicBezTo>
                    <a:pt x="833" y="1"/>
                    <a:pt x="811" y="1"/>
                    <a:pt x="811" y="12"/>
                  </a:cubicBezTo>
                  <a:cubicBezTo>
                    <a:pt x="800" y="23"/>
                    <a:pt x="788" y="35"/>
                    <a:pt x="788" y="46"/>
                  </a:cubicBezTo>
                  <a:cubicBezTo>
                    <a:pt x="788" y="80"/>
                    <a:pt x="777" y="113"/>
                    <a:pt x="777" y="147"/>
                  </a:cubicBezTo>
                  <a:lnTo>
                    <a:pt x="743" y="282"/>
                  </a:lnTo>
                  <a:cubicBezTo>
                    <a:pt x="732" y="316"/>
                    <a:pt x="721" y="338"/>
                    <a:pt x="710" y="361"/>
                  </a:cubicBezTo>
                  <a:cubicBezTo>
                    <a:pt x="698" y="395"/>
                    <a:pt x="687" y="418"/>
                    <a:pt x="676" y="451"/>
                  </a:cubicBezTo>
                  <a:lnTo>
                    <a:pt x="676" y="440"/>
                  </a:lnTo>
                  <a:cubicBezTo>
                    <a:pt x="642" y="518"/>
                    <a:pt x="597" y="586"/>
                    <a:pt x="563" y="665"/>
                  </a:cubicBezTo>
                  <a:cubicBezTo>
                    <a:pt x="518" y="744"/>
                    <a:pt x="473" y="811"/>
                    <a:pt x="428" y="890"/>
                  </a:cubicBezTo>
                  <a:cubicBezTo>
                    <a:pt x="383" y="946"/>
                    <a:pt x="338" y="1014"/>
                    <a:pt x="282" y="1081"/>
                  </a:cubicBezTo>
                  <a:lnTo>
                    <a:pt x="215" y="1183"/>
                  </a:lnTo>
                  <a:cubicBezTo>
                    <a:pt x="180" y="1206"/>
                    <a:pt x="158" y="1239"/>
                    <a:pt x="135" y="1273"/>
                  </a:cubicBezTo>
                  <a:cubicBezTo>
                    <a:pt x="102" y="1306"/>
                    <a:pt x="79" y="1341"/>
                    <a:pt x="45" y="1374"/>
                  </a:cubicBezTo>
                  <a:cubicBezTo>
                    <a:pt x="34" y="1386"/>
                    <a:pt x="23" y="1396"/>
                    <a:pt x="12" y="1419"/>
                  </a:cubicBezTo>
                  <a:cubicBezTo>
                    <a:pt x="0" y="1419"/>
                    <a:pt x="0" y="1431"/>
                    <a:pt x="0" y="1442"/>
                  </a:cubicBezTo>
                  <a:cubicBezTo>
                    <a:pt x="0" y="1453"/>
                    <a:pt x="0" y="1464"/>
                    <a:pt x="12" y="1464"/>
                  </a:cubicBezTo>
                  <a:cubicBezTo>
                    <a:pt x="18" y="1477"/>
                    <a:pt x="29" y="1483"/>
                    <a:pt x="39" y="1483"/>
                  </a:cubicBezTo>
                  <a:cubicBezTo>
                    <a:pt x="46" y="1483"/>
                    <a:pt x="52" y="1480"/>
                    <a:pt x="57" y="1476"/>
                  </a:cubicBezTo>
                  <a:cubicBezTo>
                    <a:pt x="90" y="1442"/>
                    <a:pt x="113" y="1408"/>
                    <a:pt x="147" y="1386"/>
                  </a:cubicBezTo>
                  <a:cubicBezTo>
                    <a:pt x="170" y="1351"/>
                    <a:pt x="192" y="1329"/>
                    <a:pt x="215" y="1296"/>
                  </a:cubicBezTo>
                  <a:cubicBezTo>
                    <a:pt x="270" y="1228"/>
                    <a:pt x="315" y="1171"/>
                    <a:pt x="372" y="1104"/>
                  </a:cubicBezTo>
                  <a:lnTo>
                    <a:pt x="507" y="901"/>
                  </a:lnTo>
                  <a:cubicBezTo>
                    <a:pt x="563" y="834"/>
                    <a:pt x="608" y="755"/>
                    <a:pt x="653" y="688"/>
                  </a:cubicBezTo>
                  <a:cubicBezTo>
                    <a:pt x="676" y="631"/>
                    <a:pt x="710" y="586"/>
                    <a:pt x="732" y="541"/>
                  </a:cubicBezTo>
                  <a:lnTo>
                    <a:pt x="766" y="473"/>
                  </a:lnTo>
                  <a:cubicBezTo>
                    <a:pt x="777" y="440"/>
                    <a:pt x="800" y="418"/>
                    <a:pt x="811" y="383"/>
                  </a:cubicBezTo>
                  <a:cubicBezTo>
                    <a:pt x="822" y="338"/>
                    <a:pt x="845" y="282"/>
                    <a:pt x="856" y="226"/>
                  </a:cubicBezTo>
                  <a:cubicBezTo>
                    <a:pt x="878" y="170"/>
                    <a:pt x="878" y="113"/>
                    <a:pt x="890" y="57"/>
                  </a:cubicBezTo>
                  <a:cubicBezTo>
                    <a:pt x="890" y="46"/>
                    <a:pt x="890" y="23"/>
                    <a:pt x="878" y="23"/>
                  </a:cubicBezTo>
                  <a:cubicBezTo>
                    <a:pt x="867" y="12"/>
                    <a:pt x="856" y="1"/>
                    <a:pt x="8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9"/>
            <p:cNvSpPr/>
            <p:nvPr/>
          </p:nvSpPr>
          <p:spPr>
            <a:xfrm>
              <a:off x="7010104" y="2539981"/>
              <a:ext cx="36148" cy="144150"/>
            </a:xfrm>
            <a:custGeom>
              <a:avLst/>
              <a:gdLst/>
              <a:ahLst/>
              <a:cxnLst/>
              <a:rect l="l" t="t" r="r" b="b"/>
              <a:pathLst>
                <a:path w="902" h="3597" extrusionOk="0">
                  <a:moveTo>
                    <a:pt x="811" y="102"/>
                  </a:moveTo>
                  <a:lnTo>
                    <a:pt x="811" y="203"/>
                  </a:lnTo>
                  <a:lnTo>
                    <a:pt x="811" y="383"/>
                  </a:lnTo>
                  <a:lnTo>
                    <a:pt x="811" y="721"/>
                  </a:lnTo>
                  <a:lnTo>
                    <a:pt x="811" y="1070"/>
                  </a:lnTo>
                  <a:lnTo>
                    <a:pt x="811" y="1431"/>
                  </a:lnTo>
                  <a:lnTo>
                    <a:pt x="811" y="2184"/>
                  </a:lnTo>
                  <a:lnTo>
                    <a:pt x="811" y="2545"/>
                  </a:lnTo>
                  <a:lnTo>
                    <a:pt x="811" y="2905"/>
                  </a:lnTo>
                  <a:lnTo>
                    <a:pt x="811" y="3243"/>
                  </a:lnTo>
                  <a:cubicBezTo>
                    <a:pt x="800" y="3322"/>
                    <a:pt x="800" y="3412"/>
                    <a:pt x="800" y="3490"/>
                  </a:cubicBezTo>
                  <a:lnTo>
                    <a:pt x="654" y="3490"/>
                  </a:lnTo>
                  <a:cubicBezTo>
                    <a:pt x="586" y="3490"/>
                    <a:pt x="519" y="3480"/>
                    <a:pt x="451" y="3480"/>
                  </a:cubicBezTo>
                  <a:lnTo>
                    <a:pt x="124" y="3480"/>
                  </a:lnTo>
                  <a:lnTo>
                    <a:pt x="124" y="2882"/>
                  </a:lnTo>
                  <a:lnTo>
                    <a:pt x="124" y="2522"/>
                  </a:lnTo>
                  <a:lnTo>
                    <a:pt x="124" y="2196"/>
                  </a:lnTo>
                  <a:cubicBezTo>
                    <a:pt x="124" y="2084"/>
                    <a:pt x="113" y="1971"/>
                    <a:pt x="113" y="1858"/>
                  </a:cubicBezTo>
                  <a:lnTo>
                    <a:pt x="113" y="1464"/>
                  </a:lnTo>
                  <a:lnTo>
                    <a:pt x="113" y="733"/>
                  </a:lnTo>
                  <a:lnTo>
                    <a:pt x="113" y="383"/>
                  </a:lnTo>
                  <a:lnTo>
                    <a:pt x="113" y="215"/>
                  </a:lnTo>
                  <a:lnTo>
                    <a:pt x="113" y="136"/>
                  </a:lnTo>
                  <a:lnTo>
                    <a:pt x="113" y="102"/>
                  </a:lnTo>
                  <a:close/>
                  <a:moveTo>
                    <a:pt x="57" y="0"/>
                  </a:moveTo>
                  <a:cubicBezTo>
                    <a:pt x="34" y="0"/>
                    <a:pt x="12" y="23"/>
                    <a:pt x="12" y="57"/>
                  </a:cubicBezTo>
                  <a:lnTo>
                    <a:pt x="12" y="136"/>
                  </a:lnTo>
                  <a:lnTo>
                    <a:pt x="12" y="215"/>
                  </a:lnTo>
                  <a:lnTo>
                    <a:pt x="12" y="395"/>
                  </a:lnTo>
                  <a:lnTo>
                    <a:pt x="12" y="778"/>
                  </a:lnTo>
                  <a:lnTo>
                    <a:pt x="12" y="1509"/>
                  </a:lnTo>
                  <a:cubicBezTo>
                    <a:pt x="12" y="1757"/>
                    <a:pt x="1" y="1994"/>
                    <a:pt x="1" y="2229"/>
                  </a:cubicBezTo>
                  <a:lnTo>
                    <a:pt x="1" y="2567"/>
                  </a:lnTo>
                  <a:lnTo>
                    <a:pt x="1" y="2917"/>
                  </a:lnTo>
                  <a:lnTo>
                    <a:pt x="1" y="3535"/>
                  </a:lnTo>
                  <a:cubicBezTo>
                    <a:pt x="1" y="3570"/>
                    <a:pt x="34" y="3592"/>
                    <a:pt x="68" y="3592"/>
                  </a:cubicBezTo>
                  <a:cubicBezTo>
                    <a:pt x="106" y="3592"/>
                    <a:pt x="148" y="3597"/>
                    <a:pt x="192" y="3597"/>
                  </a:cubicBezTo>
                  <a:cubicBezTo>
                    <a:pt x="214" y="3597"/>
                    <a:pt x="237" y="3596"/>
                    <a:pt x="259" y="3592"/>
                  </a:cubicBezTo>
                  <a:lnTo>
                    <a:pt x="857" y="3592"/>
                  </a:lnTo>
                  <a:cubicBezTo>
                    <a:pt x="879" y="3592"/>
                    <a:pt x="902" y="3570"/>
                    <a:pt x="902" y="3535"/>
                  </a:cubicBezTo>
                  <a:lnTo>
                    <a:pt x="902" y="3254"/>
                  </a:lnTo>
                  <a:lnTo>
                    <a:pt x="902" y="2917"/>
                  </a:lnTo>
                  <a:lnTo>
                    <a:pt x="902" y="2556"/>
                  </a:lnTo>
                  <a:lnTo>
                    <a:pt x="902" y="2196"/>
                  </a:lnTo>
                  <a:lnTo>
                    <a:pt x="902" y="1453"/>
                  </a:lnTo>
                  <a:lnTo>
                    <a:pt x="902" y="1081"/>
                  </a:lnTo>
                  <a:lnTo>
                    <a:pt x="902" y="733"/>
                  </a:lnTo>
                  <a:lnTo>
                    <a:pt x="902" y="395"/>
                  </a:lnTo>
                  <a:cubicBezTo>
                    <a:pt x="902" y="338"/>
                    <a:pt x="902" y="271"/>
                    <a:pt x="890" y="215"/>
                  </a:cubicBezTo>
                  <a:lnTo>
                    <a:pt x="890" y="136"/>
                  </a:lnTo>
                  <a:cubicBezTo>
                    <a:pt x="890" y="113"/>
                    <a:pt x="890" y="91"/>
                    <a:pt x="902" y="68"/>
                  </a:cubicBezTo>
                  <a:lnTo>
                    <a:pt x="902" y="57"/>
                  </a:lnTo>
                  <a:cubicBezTo>
                    <a:pt x="902" y="45"/>
                    <a:pt x="890" y="23"/>
                    <a:pt x="890" y="23"/>
                  </a:cubicBezTo>
                  <a:cubicBezTo>
                    <a:pt x="879" y="12"/>
                    <a:pt x="867" y="12"/>
                    <a:pt x="857" y="12"/>
                  </a:cubicBezTo>
                  <a:cubicBezTo>
                    <a:pt x="845" y="0"/>
                    <a:pt x="834" y="0"/>
                    <a:pt x="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9"/>
            <p:cNvSpPr/>
            <p:nvPr/>
          </p:nvSpPr>
          <p:spPr>
            <a:xfrm>
              <a:off x="7044849" y="2539060"/>
              <a:ext cx="36108" cy="143509"/>
            </a:xfrm>
            <a:custGeom>
              <a:avLst/>
              <a:gdLst/>
              <a:ahLst/>
              <a:cxnLst/>
              <a:rect l="l" t="t" r="r" b="b"/>
              <a:pathLst>
                <a:path w="901" h="3581" extrusionOk="0">
                  <a:moveTo>
                    <a:pt x="811" y="91"/>
                  </a:moveTo>
                  <a:lnTo>
                    <a:pt x="811" y="711"/>
                  </a:lnTo>
                  <a:lnTo>
                    <a:pt x="811" y="1476"/>
                  </a:lnTo>
                  <a:lnTo>
                    <a:pt x="811" y="2207"/>
                  </a:lnTo>
                  <a:cubicBezTo>
                    <a:pt x="811" y="2332"/>
                    <a:pt x="800" y="2455"/>
                    <a:pt x="800" y="2579"/>
                  </a:cubicBezTo>
                  <a:lnTo>
                    <a:pt x="800" y="2928"/>
                  </a:lnTo>
                  <a:lnTo>
                    <a:pt x="800" y="3255"/>
                  </a:lnTo>
                  <a:lnTo>
                    <a:pt x="800" y="3491"/>
                  </a:lnTo>
                  <a:lnTo>
                    <a:pt x="270" y="3491"/>
                  </a:lnTo>
                  <a:cubicBezTo>
                    <a:pt x="237" y="3491"/>
                    <a:pt x="203" y="3480"/>
                    <a:pt x="170" y="3480"/>
                  </a:cubicBezTo>
                  <a:lnTo>
                    <a:pt x="113" y="3480"/>
                  </a:lnTo>
                  <a:lnTo>
                    <a:pt x="113" y="3446"/>
                  </a:lnTo>
                  <a:lnTo>
                    <a:pt x="113" y="3423"/>
                  </a:lnTo>
                  <a:lnTo>
                    <a:pt x="113" y="3401"/>
                  </a:lnTo>
                  <a:lnTo>
                    <a:pt x="113" y="3356"/>
                  </a:lnTo>
                  <a:lnTo>
                    <a:pt x="113" y="3277"/>
                  </a:lnTo>
                  <a:lnTo>
                    <a:pt x="113" y="3097"/>
                  </a:lnTo>
                  <a:lnTo>
                    <a:pt x="113" y="2725"/>
                  </a:lnTo>
                  <a:lnTo>
                    <a:pt x="113" y="1960"/>
                  </a:lnTo>
                  <a:lnTo>
                    <a:pt x="113" y="1600"/>
                  </a:lnTo>
                  <a:lnTo>
                    <a:pt x="113" y="1251"/>
                  </a:lnTo>
                  <a:lnTo>
                    <a:pt x="113" y="531"/>
                  </a:lnTo>
                  <a:lnTo>
                    <a:pt x="113" y="316"/>
                  </a:lnTo>
                  <a:lnTo>
                    <a:pt x="113" y="238"/>
                  </a:lnTo>
                  <a:cubicBezTo>
                    <a:pt x="113" y="226"/>
                    <a:pt x="113" y="204"/>
                    <a:pt x="102" y="181"/>
                  </a:cubicBezTo>
                  <a:lnTo>
                    <a:pt x="102" y="114"/>
                  </a:lnTo>
                  <a:lnTo>
                    <a:pt x="102" y="91"/>
                  </a:lnTo>
                  <a:close/>
                  <a:moveTo>
                    <a:pt x="57" y="1"/>
                  </a:moveTo>
                  <a:cubicBezTo>
                    <a:pt x="35" y="1"/>
                    <a:pt x="12" y="23"/>
                    <a:pt x="12" y="46"/>
                  </a:cubicBezTo>
                  <a:lnTo>
                    <a:pt x="12" y="114"/>
                  </a:lnTo>
                  <a:lnTo>
                    <a:pt x="12" y="181"/>
                  </a:lnTo>
                  <a:lnTo>
                    <a:pt x="12" y="215"/>
                  </a:lnTo>
                  <a:lnTo>
                    <a:pt x="12" y="271"/>
                  </a:lnTo>
                  <a:cubicBezTo>
                    <a:pt x="0" y="316"/>
                    <a:pt x="0" y="373"/>
                    <a:pt x="0" y="418"/>
                  </a:cubicBezTo>
                  <a:lnTo>
                    <a:pt x="0" y="756"/>
                  </a:lnTo>
                  <a:lnTo>
                    <a:pt x="0" y="1116"/>
                  </a:lnTo>
                  <a:lnTo>
                    <a:pt x="0" y="1476"/>
                  </a:lnTo>
                  <a:lnTo>
                    <a:pt x="0" y="1825"/>
                  </a:lnTo>
                  <a:lnTo>
                    <a:pt x="0" y="2207"/>
                  </a:lnTo>
                  <a:lnTo>
                    <a:pt x="0" y="2962"/>
                  </a:lnTo>
                  <a:lnTo>
                    <a:pt x="0" y="3221"/>
                  </a:lnTo>
                  <a:lnTo>
                    <a:pt x="0" y="3322"/>
                  </a:lnTo>
                  <a:lnTo>
                    <a:pt x="0" y="3378"/>
                  </a:lnTo>
                  <a:lnTo>
                    <a:pt x="0" y="3423"/>
                  </a:lnTo>
                  <a:cubicBezTo>
                    <a:pt x="12" y="3435"/>
                    <a:pt x="0" y="3435"/>
                    <a:pt x="0" y="3446"/>
                  </a:cubicBezTo>
                  <a:cubicBezTo>
                    <a:pt x="0" y="3468"/>
                    <a:pt x="12" y="3503"/>
                    <a:pt x="12" y="3536"/>
                  </a:cubicBezTo>
                  <a:cubicBezTo>
                    <a:pt x="12" y="3558"/>
                    <a:pt x="35" y="3581"/>
                    <a:pt x="57" y="3581"/>
                  </a:cubicBezTo>
                  <a:lnTo>
                    <a:pt x="260" y="3581"/>
                  </a:lnTo>
                  <a:cubicBezTo>
                    <a:pt x="327" y="3581"/>
                    <a:pt x="406" y="3581"/>
                    <a:pt x="473" y="3570"/>
                  </a:cubicBezTo>
                  <a:lnTo>
                    <a:pt x="823" y="3570"/>
                  </a:lnTo>
                  <a:cubicBezTo>
                    <a:pt x="823" y="3581"/>
                    <a:pt x="833" y="3581"/>
                    <a:pt x="845" y="3581"/>
                  </a:cubicBezTo>
                  <a:cubicBezTo>
                    <a:pt x="878" y="3581"/>
                    <a:pt x="901" y="3558"/>
                    <a:pt x="901" y="3536"/>
                  </a:cubicBezTo>
                  <a:lnTo>
                    <a:pt x="901" y="3243"/>
                  </a:lnTo>
                  <a:lnTo>
                    <a:pt x="901" y="2895"/>
                  </a:lnTo>
                  <a:cubicBezTo>
                    <a:pt x="901" y="2647"/>
                    <a:pt x="890" y="2410"/>
                    <a:pt x="890" y="2162"/>
                  </a:cubicBezTo>
                  <a:lnTo>
                    <a:pt x="890" y="666"/>
                  </a:lnTo>
                  <a:lnTo>
                    <a:pt x="890" y="46"/>
                  </a:lnTo>
                  <a:cubicBezTo>
                    <a:pt x="890" y="23"/>
                    <a:pt x="868" y="1"/>
                    <a:pt x="8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9"/>
            <p:cNvSpPr/>
            <p:nvPr/>
          </p:nvSpPr>
          <p:spPr>
            <a:xfrm>
              <a:off x="7122915" y="2539981"/>
              <a:ext cx="36548" cy="143989"/>
            </a:xfrm>
            <a:custGeom>
              <a:avLst/>
              <a:gdLst/>
              <a:ahLst/>
              <a:cxnLst/>
              <a:rect l="l" t="t" r="r" b="b"/>
              <a:pathLst>
                <a:path w="912" h="3593" extrusionOk="0">
                  <a:moveTo>
                    <a:pt x="799" y="102"/>
                  </a:moveTo>
                  <a:cubicBezTo>
                    <a:pt x="799" y="102"/>
                    <a:pt x="811" y="113"/>
                    <a:pt x="811" y="125"/>
                  </a:cubicBezTo>
                  <a:cubicBezTo>
                    <a:pt x="799" y="158"/>
                    <a:pt x="799" y="181"/>
                    <a:pt x="799" y="215"/>
                  </a:cubicBezTo>
                  <a:lnTo>
                    <a:pt x="799" y="395"/>
                  </a:lnTo>
                  <a:lnTo>
                    <a:pt x="799" y="789"/>
                  </a:lnTo>
                  <a:lnTo>
                    <a:pt x="799" y="1543"/>
                  </a:lnTo>
                  <a:lnTo>
                    <a:pt x="799" y="2297"/>
                  </a:lnTo>
                  <a:lnTo>
                    <a:pt x="799" y="3040"/>
                  </a:lnTo>
                  <a:lnTo>
                    <a:pt x="799" y="3265"/>
                  </a:lnTo>
                  <a:lnTo>
                    <a:pt x="799" y="3378"/>
                  </a:lnTo>
                  <a:lnTo>
                    <a:pt x="799" y="3457"/>
                  </a:lnTo>
                  <a:lnTo>
                    <a:pt x="799" y="3468"/>
                  </a:lnTo>
                  <a:lnTo>
                    <a:pt x="799" y="3490"/>
                  </a:lnTo>
                  <a:lnTo>
                    <a:pt x="113" y="3490"/>
                  </a:lnTo>
                  <a:lnTo>
                    <a:pt x="113" y="3423"/>
                  </a:lnTo>
                  <a:lnTo>
                    <a:pt x="113" y="3412"/>
                  </a:lnTo>
                  <a:lnTo>
                    <a:pt x="113" y="3378"/>
                  </a:lnTo>
                  <a:cubicBezTo>
                    <a:pt x="124" y="3344"/>
                    <a:pt x="124" y="3322"/>
                    <a:pt x="124" y="3288"/>
                  </a:cubicBezTo>
                  <a:cubicBezTo>
                    <a:pt x="124" y="3220"/>
                    <a:pt x="113" y="3153"/>
                    <a:pt x="113" y="3097"/>
                  </a:cubicBezTo>
                  <a:lnTo>
                    <a:pt x="113" y="2702"/>
                  </a:lnTo>
                  <a:lnTo>
                    <a:pt x="113" y="2421"/>
                  </a:lnTo>
                  <a:lnTo>
                    <a:pt x="113" y="2139"/>
                  </a:lnTo>
                  <a:lnTo>
                    <a:pt x="113" y="1791"/>
                  </a:lnTo>
                  <a:lnTo>
                    <a:pt x="113" y="1408"/>
                  </a:lnTo>
                  <a:lnTo>
                    <a:pt x="113" y="1025"/>
                  </a:lnTo>
                  <a:lnTo>
                    <a:pt x="113" y="868"/>
                  </a:lnTo>
                  <a:lnTo>
                    <a:pt x="113" y="698"/>
                  </a:lnTo>
                  <a:lnTo>
                    <a:pt x="113" y="518"/>
                  </a:lnTo>
                  <a:lnTo>
                    <a:pt x="113" y="338"/>
                  </a:lnTo>
                  <a:lnTo>
                    <a:pt x="113" y="271"/>
                  </a:lnTo>
                  <a:lnTo>
                    <a:pt x="113" y="192"/>
                  </a:lnTo>
                  <a:lnTo>
                    <a:pt x="113" y="102"/>
                  </a:lnTo>
                  <a:close/>
                  <a:moveTo>
                    <a:pt x="56" y="0"/>
                  </a:moveTo>
                  <a:cubicBezTo>
                    <a:pt x="34" y="0"/>
                    <a:pt x="11" y="23"/>
                    <a:pt x="11" y="57"/>
                  </a:cubicBezTo>
                  <a:lnTo>
                    <a:pt x="11" y="181"/>
                  </a:lnTo>
                  <a:lnTo>
                    <a:pt x="11" y="260"/>
                  </a:lnTo>
                  <a:lnTo>
                    <a:pt x="11" y="338"/>
                  </a:lnTo>
                  <a:lnTo>
                    <a:pt x="11" y="496"/>
                  </a:lnTo>
                  <a:lnTo>
                    <a:pt x="11" y="698"/>
                  </a:lnTo>
                  <a:lnTo>
                    <a:pt x="11" y="1025"/>
                  </a:lnTo>
                  <a:lnTo>
                    <a:pt x="11" y="1408"/>
                  </a:lnTo>
                  <a:lnTo>
                    <a:pt x="11" y="2466"/>
                  </a:lnTo>
                  <a:cubicBezTo>
                    <a:pt x="11" y="2692"/>
                    <a:pt x="0" y="2917"/>
                    <a:pt x="0" y="3142"/>
                  </a:cubicBezTo>
                  <a:lnTo>
                    <a:pt x="0" y="3310"/>
                  </a:lnTo>
                  <a:lnTo>
                    <a:pt x="0" y="3378"/>
                  </a:lnTo>
                  <a:lnTo>
                    <a:pt x="0" y="3412"/>
                  </a:lnTo>
                  <a:cubicBezTo>
                    <a:pt x="0" y="3412"/>
                    <a:pt x="0" y="3423"/>
                    <a:pt x="11" y="3423"/>
                  </a:cubicBezTo>
                  <a:lnTo>
                    <a:pt x="11" y="3535"/>
                  </a:lnTo>
                  <a:cubicBezTo>
                    <a:pt x="11" y="3570"/>
                    <a:pt x="34" y="3592"/>
                    <a:pt x="56" y="3592"/>
                  </a:cubicBezTo>
                  <a:lnTo>
                    <a:pt x="856" y="3592"/>
                  </a:lnTo>
                  <a:cubicBezTo>
                    <a:pt x="878" y="3592"/>
                    <a:pt x="901" y="3570"/>
                    <a:pt x="901" y="3535"/>
                  </a:cubicBezTo>
                  <a:lnTo>
                    <a:pt x="901" y="3468"/>
                  </a:lnTo>
                  <a:cubicBezTo>
                    <a:pt x="912" y="3468"/>
                    <a:pt x="912" y="3468"/>
                    <a:pt x="912" y="3457"/>
                  </a:cubicBezTo>
                  <a:cubicBezTo>
                    <a:pt x="912" y="3355"/>
                    <a:pt x="901" y="3265"/>
                    <a:pt x="901" y="3175"/>
                  </a:cubicBezTo>
                  <a:lnTo>
                    <a:pt x="901" y="2827"/>
                  </a:lnTo>
                  <a:lnTo>
                    <a:pt x="901" y="2072"/>
                  </a:lnTo>
                  <a:lnTo>
                    <a:pt x="901" y="1318"/>
                  </a:lnTo>
                  <a:lnTo>
                    <a:pt x="901" y="553"/>
                  </a:lnTo>
                  <a:lnTo>
                    <a:pt x="901" y="293"/>
                  </a:lnTo>
                  <a:lnTo>
                    <a:pt x="901" y="170"/>
                  </a:lnTo>
                  <a:lnTo>
                    <a:pt x="901" y="113"/>
                  </a:lnTo>
                  <a:lnTo>
                    <a:pt x="901" y="57"/>
                  </a:lnTo>
                  <a:cubicBezTo>
                    <a:pt x="901" y="35"/>
                    <a:pt x="889" y="23"/>
                    <a:pt x="889" y="23"/>
                  </a:cubicBezTo>
                  <a:cubicBezTo>
                    <a:pt x="878" y="12"/>
                    <a:pt x="867" y="0"/>
                    <a:pt x="8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29"/>
            <p:cNvSpPr/>
            <p:nvPr/>
          </p:nvSpPr>
          <p:spPr>
            <a:xfrm>
              <a:off x="7194608" y="2538659"/>
              <a:ext cx="36148" cy="144390"/>
            </a:xfrm>
            <a:custGeom>
              <a:avLst/>
              <a:gdLst/>
              <a:ahLst/>
              <a:cxnLst/>
              <a:rect l="l" t="t" r="r" b="b"/>
              <a:pathLst>
                <a:path w="902" h="3603" extrusionOk="0">
                  <a:moveTo>
                    <a:pt x="801" y="101"/>
                  </a:moveTo>
                  <a:lnTo>
                    <a:pt x="801" y="236"/>
                  </a:lnTo>
                  <a:lnTo>
                    <a:pt x="801" y="338"/>
                  </a:lnTo>
                  <a:lnTo>
                    <a:pt x="801" y="506"/>
                  </a:lnTo>
                  <a:lnTo>
                    <a:pt x="801" y="844"/>
                  </a:lnTo>
                  <a:lnTo>
                    <a:pt x="801" y="1441"/>
                  </a:lnTo>
                  <a:lnTo>
                    <a:pt x="801" y="2172"/>
                  </a:lnTo>
                  <a:lnTo>
                    <a:pt x="801" y="2915"/>
                  </a:lnTo>
                  <a:cubicBezTo>
                    <a:pt x="801" y="3028"/>
                    <a:pt x="801" y="3130"/>
                    <a:pt x="789" y="3242"/>
                  </a:cubicBezTo>
                  <a:lnTo>
                    <a:pt x="789" y="3355"/>
                  </a:lnTo>
                  <a:lnTo>
                    <a:pt x="789" y="3490"/>
                  </a:lnTo>
                  <a:lnTo>
                    <a:pt x="113" y="3490"/>
                  </a:lnTo>
                  <a:cubicBezTo>
                    <a:pt x="103" y="3265"/>
                    <a:pt x="103" y="3051"/>
                    <a:pt x="103" y="2825"/>
                  </a:cubicBezTo>
                  <a:lnTo>
                    <a:pt x="103" y="2454"/>
                  </a:lnTo>
                  <a:lnTo>
                    <a:pt x="103" y="2082"/>
                  </a:lnTo>
                  <a:lnTo>
                    <a:pt x="103" y="1329"/>
                  </a:lnTo>
                  <a:lnTo>
                    <a:pt x="103" y="541"/>
                  </a:lnTo>
                  <a:lnTo>
                    <a:pt x="103" y="281"/>
                  </a:lnTo>
                  <a:lnTo>
                    <a:pt x="103" y="158"/>
                  </a:lnTo>
                  <a:lnTo>
                    <a:pt x="103" y="113"/>
                  </a:lnTo>
                  <a:lnTo>
                    <a:pt x="226" y="113"/>
                  </a:lnTo>
                  <a:cubicBezTo>
                    <a:pt x="305" y="113"/>
                    <a:pt x="373" y="113"/>
                    <a:pt x="440" y="101"/>
                  </a:cubicBezTo>
                  <a:close/>
                  <a:moveTo>
                    <a:pt x="58" y="0"/>
                  </a:moveTo>
                  <a:cubicBezTo>
                    <a:pt x="46" y="0"/>
                    <a:pt x="35" y="11"/>
                    <a:pt x="23" y="11"/>
                  </a:cubicBezTo>
                  <a:cubicBezTo>
                    <a:pt x="13" y="23"/>
                    <a:pt x="1" y="33"/>
                    <a:pt x="1" y="45"/>
                  </a:cubicBezTo>
                  <a:lnTo>
                    <a:pt x="1" y="68"/>
                  </a:lnTo>
                  <a:lnTo>
                    <a:pt x="1" y="101"/>
                  </a:lnTo>
                  <a:lnTo>
                    <a:pt x="1" y="180"/>
                  </a:lnTo>
                  <a:lnTo>
                    <a:pt x="1" y="371"/>
                  </a:lnTo>
                  <a:lnTo>
                    <a:pt x="1" y="731"/>
                  </a:lnTo>
                  <a:lnTo>
                    <a:pt x="1" y="1519"/>
                  </a:lnTo>
                  <a:lnTo>
                    <a:pt x="1" y="1902"/>
                  </a:lnTo>
                  <a:lnTo>
                    <a:pt x="1" y="2285"/>
                  </a:lnTo>
                  <a:lnTo>
                    <a:pt x="1" y="2645"/>
                  </a:lnTo>
                  <a:lnTo>
                    <a:pt x="1" y="3017"/>
                  </a:lnTo>
                  <a:lnTo>
                    <a:pt x="1" y="3276"/>
                  </a:lnTo>
                  <a:lnTo>
                    <a:pt x="1" y="3546"/>
                  </a:lnTo>
                  <a:cubicBezTo>
                    <a:pt x="1" y="3580"/>
                    <a:pt x="23" y="3603"/>
                    <a:pt x="58" y="3603"/>
                  </a:cubicBezTo>
                  <a:lnTo>
                    <a:pt x="418" y="3603"/>
                  </a:lnTo>
                  <a:cubicBezTo>
                    <a:pt x="564" y="3603"/>
                    <a:pt x="699" y="3591"/>
                    <a:pt x="846" y="3591"/>
                  </a:cubicBezTo>
                  <a:cubicBezTo>
                    <a:pt x="868" y="3591"/>
                    <a:pt x="901" y="3568"/>
                    <a:pt x="891" y="3546"/>
                  </a:cubicBezTo>
                  <a:lnTo>
                    <a:pt x="891" y="3366"/>
                  </a:lnTo>
                  <a:lnTo>
                    <a:pt x="891" y="3197"/>
                  </a:lnTo>
                  <a:lnTo>
                    <a:pt x="891" y="2825"/>
                  </a:lnTo>
                  <a:lnTo>
                    <a:pt x="891" y="2082"/>
                  </a:lnTo>
                  <a:lnTo>
                    <a:pt x="891" y="1351"/>
                  </a:lnTo>
                  <a:lnTo>
                    <a:pt x="891" y="776"/>
                  </a:lnTo>
                  <a:lnTo>
                    <a:pt x="891" y="586"/>
                  </a:lnTo>
                  <a:cubicBezTo>
                    <a:pt x="891" y="495"/>
                    <a:pt x="891" y="405"/>
                    <a:pt x="879" y="326"/>
                  </a:cubicBezTo>
                  <a:cubicBezTo>
                    <a:pt x="879" y="293"/>
                    <a:pt x="891" y="259"/>
                    <a:pt x="891" y="225"/>
                  </a:cubicBezTo>
                  <a:lnTo>
                    <a:pt x="891" y="56"/>
                  </a:lnTo>
                  <a:cubicBezTo>
                    <a:pt x="891" y="33"/>
                    <a:pt x="868" y="11"/>
                    <a:pt x="846" y="11"/>
                  </a:cubicBezTo>
                  <a:lnTo>
                    <a:pt x="440" y="11"/>
                  </a:lnTo>
                  <a:cubicBezTo>
                    <a:pt x="373" y="0"/>
                    <a:pt x="305" y="0"/>
                    <a:pt x="2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29"/>
            <p:cNvSpPr/>
            <p:nvPr/>
          </p:nvSpPr>
          <p:spPr>
            <a:xfrm>
              <a:off x="7079113" y="2520144"/>
              <a:ext cx="45165" cy="161542"/>
            </a:xfrm>
            <a:custGeom>
              <a:avLst/>
              <a:gdLst/>
              <a:ahLst/>
              <a:cxnLst/>
              <a:rect l="l" t="t" r="r" b="b"/>
              <a:pathLst>
                <a:path w="1127" h="4031" extrusionOk="0">
                  <a:moveTo>
                    <a:pt x="1037" y="113"/>
                  </a:moveTo>
                  <a:lnTo>
                    <a:pt x="1037" y="203"/>
                  </a:lnTo>
                  <a:cubicBezTo>
                    <a:pt x="1037" y="248"/>
                    <a:pt x="1037" y="293"/>
                    <a:pt x="1048" y="350"/>
                  </a:cubicBezTo>
                  <a:lnTo>
                    <a:pt x="1048" y="495"/>
                  </a:lnTo>
                  <a:lnTo>
                    <a:pt x="1048" y="687"/>
                  </a:lnTo>
                  <a:lnTo>
                    <a:pt x="1048" y="1385"/>
                  </a:lnTo>
                  <a:lnTo>
                    <a:pt x="1048" y="1396"/>
                  </a:lnTo>
                  <a:lnTo>
                    <a:pt x="1048" y="2139"/>
                  </a:lnTo>
                  <a:lnTo>
                    <a:pt x="1048" y="2387"/>
                  </a:lnTo>
                  <a:lnTo>
                    <a:pt x="1048" y="3017"/>
                  </a:lnTo>
                  <a:lnTo>
                    <a:pt x="1048" y="3952"/>
                  </a:lnTo>
                  <a:lnTo>
                    <a:pt x="1003" y="3952"/>
                  </a:lnTo>
                  <a:cubicBezTo>
                    <a:pt x="856" y="3952"/>
                    <a:pt x="711" y="3940"/>
                    <a:pt x="564" y="3940"/>
                  </a:cubicBezTo>
                  <a:lnTo>
                    <a:pt x="103" y="3940"/>
                  </a:lnTo>
                  <a:lnTo>
                    <a:pt x="103" y="3277"/>
                  </a:lnTo>
                  <a:lnTo>
                    <a:pt x="103" y="2589"/>
                  </a:lnTo>
                  <a:lnTo>
                    <a:pt x="103" y="2139"/>
                  </a:lnTo>
                  <a:lnTo>
                    <a:pt x="103" y="1881"/>
                  </a:lnTo>
                  <a:lnTo>
                    <a:pt x="103" y="1138"/>
                  </a:lnTo>
                  <a:lnTo>
                    <a:pt x="103" y="575"/>
                  </a:lnTo>
                  <a:lnTo>
                    <a:pt x="103" y="282"/>
                  </a:lnTo>
                  <a:lnTo>
                    <a:pt x="103" y="158"/>
                  </a:lnTo>
                  <a:lnTo>
                    <a:pt x="103" y="124"/>
                  </a:lnTo>
                  <a:lnTo>
                    <a:pt x="103" y="113"/>
                  </a:lnTo>
                  <a:close/>
                  <a:moveTo>
                    <a:pt x="58" y="0"/>
                  </a:moveTo>
                  <a:cubicBezTo>
                    <a:pt x="35" y="0"/>
                    <a:pt x="1" y="34"/>
                    <a:pt x="1" y="57"/>
                  </a:cubicBezTo>
                  <a:lnTo>
                    <a:pt x="1" y="68"/>
                  </a:lnTo>
                  <a:lnTo>
                    <a:pt x="1" y="79"/>
                  </a:lnTo>
                  <a:cubicBezTo>
                    <a:pt x="1" y="102"/>
                    <a:pt x="13" y="113"/>
                    <a:pt x="23" y="124"/>
                  </a:cubicBezTo>
                  <a:lnTo>
                    <a:pt x="23" y="135"/>
                  </a:lnTo>
                  <a:cubicBezTo>
                    <a:pt x="23" y="147"/>
                    <a:pt x="13" y="158"/>
                    <a:pt x="13" y="169"/>
                  </a:cubicBezTo>
                  <a:cubicBezTo>
                    <a:pt x="13" y="192"/>
                    <a:pt x="13" y="225"/>
                    <a:pt x="23" y="248"/>
                  </a:cubicBezTo>
                  <a:lnTo>
                    <a:pt x="23" y="350"/>
                  </a:lnTo>
                  <a:lnTo>
                    <a:pt x="23" y="710"/>
                  </a:lnTo>
                  <a:lnTo>
                    <a:pt x="23" y="1464"/>
                  </a:lnTo>
                  <a:lnTo>
                    <a:pt x="23" y="2117"/>
                  </a:lnTo>
                  <a:lnTo>
                    <a:pt x="23" y="3062"/>
                  </a:lnTo>
                  <a:lnTo>
                    <a:pt x="23" y="3985"/>
                  </a:lnTo>
                  <a:cubicBezTo>
                    <a:pt x="23" y="4008"/>
                    <a:pt x="35" y="4030"/>
                    <a:pt x="58" y="4030"/>
                  </a:cubicBezTo>
                  <a:cubicBezTo>
                    <a:pt x="226" y="4030"/>
                    <a:pt x="395" y="4020"/>
                    <a:pt x="564" y="4020"/>
                  </a:cubicBezTo>
                  <a:lnTo>
                    <a:pt x="1082" y="4020"/>
                  </a:lnTo>
                  <a:cubicBezTo>
                    <a:pt x="1104" y="4020"/>
                    <a:pt x="1116" y="4008"/>
                    <a:pt x="1116" y="3985"/>
                  </a:cubicBezTo>
                  <a:lnTo>
                    <a:pt x="1116" y="3277"/>
                  </a:lnTo>
                  <a:lnTo>
                    <a:pt x="1116" y="2511"/>
                  </a:lnTo>
                  <a:lnTo>
                    <a:pt x="1116" y="2409"/>
                  </a:lnTo>
                  <a:lnTo>
                    <a:pt x="1116" y="1858"/>
                  </a:lnTo>
                  <a:lnTo>
                    <a:pt x="1116" y="1396"/>
                  </a:lnTo>
                  <a:lnTo>
                    <a:pt x="1116" y="957"/>
                  </a:lnTo>
                  <a:lnTo>
                    <a:pt x="1116" y="450"/>
                  </a:lnTo>
                  <a:lnTo>
                    <a:pt x="1116" y="360"/>
                  </a:lnTo>
                  <a:cubicBezTo>
                    <a:pt x="1127" y="315"/>
                    <a:pt x="1127" y="282"/>
                    <a:pt x="1127" y="248"/>
                  </a:cubicBezTo>
                  <a:lnTo>
                    <a:pt x="1127" y="180"/>
                  </a:lnTo>
                  <a:lnTo>
                    <a:pt x="1127" y="135"/>
                  </a:lnTo>
                  <a:lnTo>
                    <a:pt x="1127" y="57"/>
                  </a:lnTo>
                  <a:cubicBezTo>
                    <a:pt x="1127" y="34"/>
                    <a:pt x="1104" y="12"/>
                    <a:pt x="1082" y="12"/>
                  </a:cubicBezTo>
                  <a:lnTo>
                    <a:pt x="834" y="12"/>
                  </a:lnTo>
                  <a:cubicBezTo>
                    <a:pt x="744" y="12"/>
                    <a:pt x="654" y="0"/>
                    <a:pt x="5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9"/>
            <p:cNvSpPr/>
            <p:nvPr/>
          </p:nvSpPr>
          <p:spPr>
            <a:xfrm>
              <a:off x="7080035" y="2521026"/>
              <a:ext cx="3206" cy="68608"/>
            </a:xfrm>
            <a:custGeom>
              <a:avLst/>
              <a:gdLst/>
              <a:ahLst/>
              <a:cxnLst/>
              <a:rect l="l" t="t" r="r" b="b"/>
              <a:pathLst>
                <a:path w="80" h="1712" extrusionOk="0">
                  <a:moveTo>
                    <a:pt x="35" y="1"/>
                  </a:moveTo>
                  <a:cubicBezTo>
                    <a:pt x="23" y="1"/>
                    <a:pt x="0" y="23"/>
                    <a:pt x="0" y="35"/>
                  </a:cubicBezTo>
                  <a:lnTo>
                    <a:pt x="0" y="834"/>
                  </a:lnTo>
                  <a:lnTo>
                    <a:pt x="0" y="1678"/>
                  </a:lnTo>
                  <a:cubicBezTo>
                    <a:pt x="0" y="1701"/>
                    <a:pt x="12" y="1712"/>
                    <a:pt x="35" y="1712"/>
                  </a:cubicBezTo>
                  <a:cubicBezTo>
                    <a:pt x="57" y="1712"/>
                    <a:pt x="68" y="1701"/>
                    <a:pt x="68" y="1678"/>
                  </a:cubicBezTo>
                  <a:cubicBezTo>
                    <a:pt x="80" y="1397"/>
                    <a:pt x="80" y="1126"/>
                    <a:pt x="80" y="845"/>
                  </a:cubicBezTo>
                  <a:cubicBezTo>
                    <a:pt x="68" y="575"/>
                    <a:pt x="68" y="305"/>
                    <a:pt x="68" y="35"/>
                  </a:cubicBezTo>
                  <a:cubicBezTo>
                    <a:pt x="68" y="23"/>
                    <a:pt x="57" y="1"/>
                    <a:pt x="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9"/>
            <p:cNvSpPr/>
            <p:nvPr/>
          </p:nvSpPr>
          <p:spPr>
            <a:xfrm>
              <a:off x="7080035" y="2520585"/>
              <a:ext cx="3206" cy="83075"/>
            </a:xfrm>
            <a:custGeom>
              <a:avLst/>
              <a:gdLst/>
              <a:ahLst/>
              <a:cxnLst/>
              <a:rect l="l" t="t" r="r" b="b"/>
              <a:pathLst>
                <a:path w="80" h="2073" extrusionOk="0">
                  <a:moveTo>
                    <a:pt x="35" y="1"/>
                  </a:moveTo>
                  <a:cubicBezTo>
                    <a:pt x="12" y="1"/>
                    <a:pt x="0" y="23"/>
                    <a:pt x="0" y="46"/>
                  </a:cubicBezTo>
                  <a:lnTo>
                    <a:pt x="0" y="1037"/>
                  </a:lnTo>
                  <a:lnTo>
                    <a:pt x="0" y="2038"/>
                  </a:lnTo>
                  <a:cubicBezTo>
                    <a:pt x="0" y="2050"/>
                    <a:pt x="23" y="2072"/>
                    <a:pt x="35" y="2072"/>
                  </a:cubicBezTo>
                  <a:cubicBezTo>
                    <a:pt x="57" y="2072"/>
                    <a:pt x="68" y="2050"/>
                    <a:pt x="68" y="2038"/>
                  </a:cubicBezTo>
                  <a:cubicBezTo>
                    <a:pt x="68" y="1700"/>
                    <a:pt x="80" y="1374"/>
                    <a:pt x="80" y="1037"/>
                  </a:cubicBezTo>
                  <a:lnTo>
                    <a:pt x="80" y="46"/>
                  </a:lnTo>
                  <a:cubicBezTo>
                    <a:pt x="80" y="23"/>
                    <a:pt x="57" y="1"/>
                    <a:pt x="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9"/>
            <p:cNvSpPr/>
            <p:nvPr/>
          </p:nvSpPr>
          <p:spPr>
            <a:xfrm>
              <a:off x="7080516" y="2602257"/>
              <a:ext cx="42880" cy="78507"/>
            </a:xfrm>
            <a:custGeom>
              <a:avLst/>
              <a:gdLst/>
              <a:ahLst/>
              <a:cxnLst/>
              <a:rect l="l" t="t" r="r" b="b"/>
              <a:pathLst>
                <a:path w="1070" h="1959" extrusionOk="0">
                  <a:moveTo>
                    <a:pt x="1047" y="0"/>
                  </a:moveTo>
                  <a:cubicBezTo>
                    <a:pt x="1036" y="0"/>
                    <a:pt x="1024" y="12"/>
                    <a:pt x="1024" y="23"/>
                  </a:cubicBezTo>
                  <a:lnTo>
                    <a:pt x="1024" y="57"/>
                  </a:lnTo>
                  <a:lnTo>
                    <a:pt x="1024" y="68"/>
                  </a:lnTo>
                  <a:lnTo>
                    <a:pt x="1024" y="1914"/>
                  </a:lnTo>
                  <a:lnTo>
                    <a:pt x="45" y="1914"/>
                  </a:lnTo>
                  <a:lnTo>
                    <a:pt x="45" y="90"/>
                  </a:lnTo>
                  <a:lnTo>
                    <a:pt x="45" y="79"/>
                  </a:lnTo>
                  <a:cubicBezTo>
                    <a:pt x="45" y="68"/>
                    <a:pt x="33" y="57"/>
                    <a:pt x="23" y="57"/>
                  </a:cubicBezTo>
                  <a:cubicBezTo>
                    <a:pt x="11" y="57"/>
                    <a:pt x="0" y="68"/>
                    <a:pt x="0" y="79"/>
                  </a:cubicBezTo>
                  <a:lnTo>
                    <a:pt x="0" y="1936"/>
                  </a:lnTo>
                  <a:cubicBezTo>
                    <a:pt x="0" y="1948"/>
                    <a:pt x="11" y="1959"/>
                    <a:pt x="23" y="1959"/>
                  </a:cubicBezTo>
                  <a:lnTo>
                    <a:pt x="1047" y="1959"/>
                  </a:lnTo>
                  <a:cubicBezTo>
                    <a:pt x="1058" y="1959"/>
                    <a:pt x="1069" y="1948"/>
                    <a:pt x="1069" y="1936"/>
                  </a:cubicBezTo>
                  <a:lnTo>
                    <a:pt x="1069" y="68"/>
                  </a:lnTo>
                  <a:lnTo>
                    <a:pt x="1069" y="57"/>
                  </a:lnTo>
                  <a:lnTo>
                    <a:pt x="1069" y="23"/>
                  </a:lnTo>
                  <a:cubicBezTo>
                    <a:pt x="1069" y="12"/>
                    <a:pt x="1058" y="0"/>
                    <a:pt x="10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9"/>
            <p:cNvSpPr/>
            <p:nvPr/>
          </p:nvSpPr>
          <p:spPr>
            <a:xfrm>
              <a:off x="7228912" y="2521507"/>
              <a:ext cx="44724" cy="161542"/>
            </a:xfrm>
            <a:custGeom>
              <a:avLst/>
              <a:gdLst/>
              <a:ahLst/>
              <a:cxnLst/>
              <a:rect l="l" t="t" r="r" b="b"/>
              <a:pathLst>
                <a:path w="1116" h="4031" extrusionOk="0">
                  <a:moveTo>
                    <a:pt x="1025" y="101"/>
                  </a:moveTo>
                  <a:lnTo>
                    <a:pt x="1025" y="146"/>
                  </a:lnTo>
                  <a:lnTo>
                    <a:pt x="1025" y="226"/>
                  </a:lnTo>
                  <a:lnTo>
                    <a:pt x="1025" y="383"/>
                  </a:lnTo>
                  <a:lnTo>
                    <a:pt x="1025" y="732"/>
                  </a:lnTo>
                  <a:lnTo>
                    <a:pt x="1025" y="1464"/>
                  </a:lnTo>
                  <a:lnTo>
                    <a:pt x="1025" y="1835"/>
                  </a:lnTo>
                  <a:lnTo>
                    <a:pt x="1025" y="2218"/>
                  </a:lnTo>
                  <a:cubicBezTo>
                    <a:pt x="1025" y="2342"/>
                    <a:pt x="1036" y="2477"/>
                    <a:pt x="1036" y="2600"/>
                  </a:cubicBezTo>
                  <a:lnTo>
                    <a:pt x="1036" y="2961"/>
                  </a:lnTo>
                  <a:cubicBezTo>
                    <a:pt x="1036" y="3141"/>
                    <a:pt x="1036" y="3333"/>
                    <a:pt x="1025" y="3513"/>
                  </a:cubicBezTo>
                  <a:lnTo>
                    <a:pt x="1025" y="3771"/>
                  </a:lnTo>
                  <a:lnTo>
                    <a:pt x="1025" y="3941"/>
                  </a:lnTo>
                  <a:lnTo>
                    <a:pt x="305" y="3941"/>
                  </a:lnTo>
                  <a:cubicBezTo>
                    <a:pt x="237" y="3941"/>
                    <a:pt x="170" y="3941"/>
                    <a:pt x="90" y="3929"/>
                  </a:cubicBezTo>
                  <a:lnTo>
                    <a:pt x="90" y="3265"/>
                  </a:lnTo>
                  <a:cubicBezTo>
                    <a:pt x="102" y="3028"/>
                    <a:pt x="90" y="2792"/>
                    <a:pt x="90" y="2555"/>
                  </a:cubicBezTo>
                  <a:lnTo>
                    <a:pt x="90" y="1812"/>
                  </a:lnTo>
                  <a:lnTo>
                    <a:pt x="90" y="1081"/>
                  </a:lnTo>
                  <a:lnTo>
                    <a:pt x="90" y="541"/>
                  </a:lnTo>
                  <a:cubicBezTo>
                    <a:pt x="90" y="451"/>
                    <a:pt x="90" y="371"/>
                    <a:pt x="102" y="293"/>
                  </a:cubicBezTo>
                  <a:lnTo>
                    <a:pt x="102" y="169"/>
                  </a:lnTo>
                  <a:lnTo>
                    <a:pt x="102" y="101"/>
                  </a:lnTo>
                  <a:close/>
                  <a:moveTo>
                    <a:pt x="45" y="0"/>
                  </a:moveTo>
                  <a:cubicBezTo>
                    <a:pt x="23" y="0"/>
                    <a:pt x="0" y="23"/>
                    <a:pt x="0" y="56"/>
                  </a:cubicBezTo>
                  <a:lnTo>
                    <a:pt x="0" y="226"/>
                  </a:lnTo>
                  <a:lnTo>
                    <a:pt x="0" y="383"/>
                  </a:lnTo>
                  <a:lnTo>
                    <a:pt x="0" y="754"/>
                  </a:lnTo>
                  <a:lnTo>
                    <a:pt x="0" y="1486"/>
                  </a:lnTo>
                  <a:lnTo>
                    <a:pt x="0" y="2229"/>
                  </a:lnTo>
                  <a:lnTo>
                    <a:pt x="0" y="2950"/>
                  </a:lnTo>
                  <a:lnTo>
                    <a:pt x="0" y="3468"/>
                  </a:lnTo>
                  <a:lnTo>
                    <a:pt x="0" y="3986"/>
                  </a:lnTo>
                  <a:cubicBezTo>
                    <a:pt x="0" y="4008"/>
                    <a:pt x="23" y="4031"/>
                    <a:pt x="45" y="4031"/>
                  </a:cubicBezTo>
                  <a:cubicBezTo>
                    <a:pt x="136" y="4031"/>
                    <a:pt x="215" y="4019"/>
                    <a:pt x="305" y="4019"/>
                  </a:cubicBezTo>
                  <a:lnTo>
                    <a:pt x="1070" y="4019"/>
                  </a:lnTo>
                  <a:cubicBezTo>
                    <a:pt x="1093" y="4019"/>
                    <a:pt x="1104" y="3996"/>
                    <a:pt x="1104" y="3986"/>
                  </a:cubicBezTo>
                  <a:cubicBezTo>
                    <a:pt x="1104" y="3873"/>
                    <a:pt x="1115" y="3771"/>
                    <a:pt x="1115" y="3670"/>
                  </a:cubicBezTo>
                  <a:cubicBezTo>
                    <a:pt x="1104" y="3546"/>
                    <a:pt x="1104" y="3434"/>
                    <a:pt x="1104" y="3310"/>
                  </a:cubicBezTo>
                  <a:lnTo>
                    <a:pt x="1104" y="2555"/>
                  </a:lnTo>
                  <a:cubicBezTo>
                    <a:pt x="1104" y="2432"/>
                    <a:pt x="1104" y="2297"/>
                    <a:pt x="1115" y="2173"/>
                  </a:cubicBezTo>
                  <a:lnTo>
                    <a:pt x="1115" y="1790"/>
                  </a:lnTo>
                  <a:lnTo>
                    <a:pt x="1115" y="1047"/>
                  </a:lnTo>
                  <a:lnTo>
                    <a:pt x="1115" y="529"/>
                  </a:lnTo>
                  <a:lnTo>
                    <a:pt x="1115" y="293"/>
                  </a:lnTo>
                  <a:lnTo>
                    <a:pt x="1115" y="191"/>
                  </a:lnTo>
                  <a:lnTo>
                    <a:pt x="1115" y="56"/>
                  </a:lnTo>
                  <a:cubicBezTo>
                    <a:pt x="1115" y="23"/>
                    <a:pt x="1093" y="0"/>
                    <a:pt x="10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9"/>
            <p:cNvSpPr/>
            <p:nvPr/>
          </p:nvSpPr>
          <p:spPr>
            <a:xfrm>
              <a:off x="7157619" y="2486321"/>
              <a:ext cx="38833" cy="198051"/>
            </a:xfrm>
            <a:custGeom>
              <a:avLst/>
              <a:gdLst/>
              <a:ahLst/>
              <a:cxnLst/>
              <a:rect l="l" t="t" r="r" b="b"/>
              <a:pathLst>
                <a:path w="969" h="4942" extrusionOk="0">
                  <a:moveTo>
                    <a:pt x="856" y="124"/>
                  </a:moveTo>
                  <a:lnTo>
                    <a:pt x="856" y="360"/>
                  </a:lnTo>
                  <a:lnTo>
                    <a:pt x="856" y="698"/>
                  </a:lnTo>
                  <a:cubicBezTo>
                    <a:pt x="868" y="822"/>
                    <a:pt x="868" y="946"/>
                    <a:pt x="868" y="1069"/>
                  </a:cubicBezTo>
                  <a:cubicBezTo>
                    <a:pt x="868" y="1194"/>
                    <a:pt x="856" y="1329"/>
                    <a:pt x="856" y="1452"/>
                  </a:cubicBezTo>
                  <a:cubicBezTo>
                    <a:pt x="856" y="1576"/>
                    <a:pt x="868" y="1700"/>
                    <a:pt x="868" y="1812"/>
                  </a:cubicBezTo>
                  <a:lnTo>
                    <a:pt x="868" y="2195"/>
                  </a:lnTo>
                  <a:cubicBezTo>
                    <a:pt x="856" y="2432"/>
                    <a:pt x="868" y="2680"/>
                    <a:pt x="868" y="2916"/>
                  </a:cubicBezTo>
                  <a:lnTo>
                    <a:pt x="868" y="3411"/>
                  </a:lnTo>
                  <a:lnTo>
                    <a:pt x="868" y="3918"/>
                  </a:lnTo>
                  <a:lnTo>
                    <a:pt x="868" y="4076"/>
                  </a:lnTo>
                  <a:lnTo>
                    <a:pt x="868" y="4436"/>
                  </a:lnTo>
                  <a:cubicBezTo>
                    <a:pt x="868" y="4514"/>
                    <a:pt x="868" y="4582"/>
                    <a:pt x="856" y="4661"/>
                  </a:cubicBezTo>
                  <a:lnTo>
                    <a:pt x="856" y="4751"/>
                  </a:lnTo>
                  <a:lnTo>
                    <a:pt x="856" y="4796"/>
                  </a:lnTo>
                  <a:lnTo>
                    <a:pt x="856" y="4819"/>
                  </a:lnTo>
                  <a:lnTo>
                    <a:pt x="485" y="4819"/>
                  </a:lnTo>
                  <a:cubicBezTo>
                    <a:pt x="451" y="4807"/>
                    <a:pt x="418" y="4807"/>
                    <a:pt x="383" y="4807"/>
                  </a:cubicBezTo>
                  <a:lnTo>
                    <a:pt x="148" y="4807"/>
                  </a:lnTo>
                  <a:lnTo>
                    <a:pt x="148" y="4683"/>
                  </a:lnTo>
                  <a:lnTo>
                    <a:pt x="148" y="4526"/>
                  </a:lnTo>
                  <a:cubicBezTo>
                    <a:pt x="158" y="4424"/>
                    <a:pt x="158" y="4312"/>
                    <a:pt x="158" y="4211"/>
                  </a:cubicBezTo>
                  <a:lnTo>
                    <a:pt x="158" y="3501"/>
                  </a:lnTo>
                  <a:lnTo>
                    <a:pt x="158" y="2803"/>
                  </a:lnTo>
                  <a:cubicBezTo>
                    <a:pt x="158" y="2555"/>
                    <a:pt x="148" y="2319"/>
                    <a:pt x="148" y="2082"/>
                  </a:cubicBezTo>
                  <a:cubicBezTo>
                    <a:pt x="136" y="1734"/>
                    <a:pt x="136" y="1384"/>
                    <a:pt x="136" y="1036"/>
                  </a:cubicBezTo>
                  <a:cubicBezTo>
                    <a:pt x="136" y="867"/>
                    <a:pt x="136" y="687"/>
                    <a:pt x="148" y="518"/>
                  </a:cubicBezTo>
                  <a:lnTo>
                    <a:pt x="148" y="281"/>
                  </a:lnTo>
                  <a:lnTo>
                    <a:pt x="148" y="191"/>
                  </a:lnTo>
                  <a:lnTo>
                    <a:pt x="148" y="135"/>
                  </a:lnTo>
                  <a:lnTo>
                    <a:pt x="283" y="135"/>
                  </a:lnTo>
                  <a:cubicBezTo>
                    <a:pt x="338" y="135"/>
                    <a:pt x="406" y="124"/>
                    <a:pt x="474" y="124"/>
                  </a:cubicBezTo>
                  <a:close/>
                  <a:moveTo>
                    <a:pt x="80" y="0"/>
                  </a:moveTo>
                  <a:cubicBezTo>
                    <a:pt x="46" y="0"/>
                    <a:pt x="12" y="34"/>
                    <a:pt x="12" y="68"/>
                  </a:cubicBezTo>
                  <a:lnTo>
                    <a:pt x="12" y="158"/>
                  </a:lnTo>
                  <a:lnTo>
                    <a:pt x="12" y="225"/>
                  </a:lnTo>
                  <a:lnTo>
                    <a:pt x="12" y="371"/>
                  </a:lnTo>
                  <a:cubicBezTo>
                    <a:pt x="12" y="496"/>
                    <a:pt x="12" y="619"/>
                    <a:pt x="23" y="743"/>
                  </a:cubicBezTo>
                  <a:lnTo>
                    <a:pt x="23" y="1509"/>
                  </a:lnTo>
                  <a:cubicBezTo>
                    <a:pt x="12" y="1992"/>
                    <a:pt x="1" y="2477"/>
                    <a:pt x="1" y="2950"/>
                  </a:cubicBezTo>
                  <a:lnTo>
                    <a:pt x="1" y="3929"/>
                  </a:lnTo>
                  <a:lnTo>
                    <a:pt x="1" y="4391"/>
                  </a:lnTo>
                  <a:cubicBezTo>
                    <a:pt x="1" y="4458"/>
                    <a:pt x="1" y="4537"/>
                    <a:pt x="12" y="4604"/>
                  </a:cubicBezTo>
                  <a:lnTo>
                    <a:pt x="12" y="4728"/>
                  </a:lnTo>
                  <a:lnTo>
                    <a:pt x="12" y="4874"/>
                  </a:lnTo>
                  <a:cubicBezTo>
                    <a:pt x="12" y="4909"/>
                    <a:pt x="46" y="4942"/>
                    <a:pt x="80" y="4942"/>
                  </a:cubicBezTo>
                  <a:lnTo>
                    <a:pt x="373" y="4942"/>
                  </a:lnTo>
                  <a:cubicBezTo>
                    <a:pt x="406" y="4942"/>
                    <a:pt x="451" y="4942"/>
                    <a:pt x="485" y="4931"/>
                  </a:cubicBezTo>
                  <a:lnTo>
                    <a:pt x="913" y="4931"/>
                  </a:lnTo>
                  <a:cubicBezTo>
                    <a:pt x="946" y="4931"/>
                    <a:pt x="969" y="4909"/>
                    <a:pt x="969" y="4874"/>
                  </a:cubicBezTo>
                  <a:lnTo>
                    <a:pt x="969" y="4784"/>
                  </a:lnTo>
                  <a:lnTo>
                    <a:pt x="969" y="4728"/>
                  </a:lnTo>
                  <a:lnTo>
                    <a:pt x="969" y="4548"/>
                  </a:lnTo>
                  <a:cubicBezTo>
                    <a:pt x="958" y="4424"/>
                    <a:pt x="958" y="4301"/>
                    <a:pt x="958" y="4176"/>
                  </a:cubicBezTo>
                  <a:lnTo>
                    <a:pt x="958" y="4053"/>
                  </a:lnTo>
                  <a:lnTo>
                    <a:pt x="958" y="3445"/>
                  </a:lnTo>
                  <a:cubicBezTo>
                    <a:pt x="958" y="3333"/>
                    <a:pt x="969" y="3208"/>
                    <a:pt x="969" y="3096"/>
                  </a:cubicBezTo>
                  <a:cubicBezTo>
                    <a:pt x="969" y="2972"/>
                    <a:pt x="958" y="2860"/>
                    <a:pt x="969" y="2735"/>
                  </a:cubicBezTo>
                  <a:lnTo>
                    <a:pt x="969" y="1992"/>
                  </a:lnTo>
                  <a:lnTo>
                    <a:pt x="969" y="1497"/>
                  </a:lnTo>
                  <a:lnTo>
                    <a:pt x="969" y="991"/>
                  </a:lnTo>
                  <a:lnTo>
                    <a:pt x="969" y="484"/>
                  </a:lnTo>
                  <a:lnTo>
                    <a:pt x="969" y="293"/>
                  </a:lnTo>
                  <a:lnTo>
                    <a:pt x="969" y="68"/>
                  </a:lnTo>
                  <a:cubicBezTo>
                    <a:pt x="969" y="34"/>
                    <a:pt x="946" y="11"/>
                    <a:pt x="913" y="11"/>
                  </a:cubicBezTo>
                  <a:lnTo>
                    <a:pt x="485" y="11"/>
                  </a:lnTo>
                  <a:cubicBezTo>
                    <a:pt x="429" y="11"/>
                    <a:pt x="361" y="0"/>
                    <a:pt x="2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29"/>
            <p:cNvSpPr/>
            <p:nvPr/>
          </p:nvSpPr>
          <p:spPr>
            <a:xfrm>
              <a:off x="7272233" y="2524633"/>
              <a:ext cx="88926" cy="158416"/>
            </a:xfrm>
            <a:custGeom>
              <a:avLst/>
              <a:gdLst/>
              <a:ahLst/>
              <a:cxnLst/>
              <a:rect l="l" t="t" r="r" b="b"/>
              <a:pathLst>
                <a:path w="2219" h="3953" extrusionOk="0">
                  <a:moveTo>
                    <a:pt x="1058" y="91"/>
                  </a:moveTo>
                  <a:cubicBezTo>
                    <a:pt x="1093" y="193"/>
                    <a:pt x="1126" y="293"/>
                    <a:pt x="1148" y="395"/>
                  </a:cubicBezTo>
                  <a:cubicBezTo>
                    <a:pt x="1183" y="519"/>
                    <a:pt x="1228" y="631"/>
                    <a:pt x="1261" y="755"/>
                  </a:cubicBezTo>
                  <a:cubicBezTo>
                    <a:pt x="1295" y="879"/>
                    <a:pt x="1329" y="991"/>
                    <a:pt x="1363" y="1104"/>
                  </a:cubicBezTo>
                  <a:cubicBezTo>
                    <a:pt x="1374" y="1138"/>
                    <a:pt x="1385" y="1161"/>
                    <a:pt x="1396" y="1183"/>
                  </a:cubicBezTo>
                  <a:cubicBezTo>
                    <a:pt x="1419" y="1262"/>
                    <a:pt x="1441" y="1352"/>
                    <a:pt x="1464" y="1431"/>
                  </a:cubicBezTo>
                  <a:cubicBezTo>
                    <a:pt x="1486" y="1521"/>
                    <a:pt x="1520" y="1611"/>
                    <a:pt x="1554" y="1701"/>
                  </a:cubicBezTo>
                  <a:cubicBezTo>
                    <a:pt x="1599" y="1869"/>
                    <a:pt x="1656" y="2039"/>
                    <a:pt x="1701" y="2207"/>
                  </a:cubicBezTo>
                  <a:cubicBezTo>
                    <a:pt x="1756" y="2377"/>
                    <a:pt x="1801" y="2545"/>
                    <a:pt x="1858" y="2714"/>
                  </a:cubicBezTo>
                  <a:cubicBezTo>
                    <a:pt x="1869" y="2759"/>
                    <a:pt x="1891" y="2804"/>
                    <a:pt x="1903" y="2849"/>
                  </a:cubicBezTo>
                  <a:cubicBezTo>
                    <a:pt x="1936" y="2973"/>
                    <a:pt x="1971" y="3097"/>
                    <a:pt x="2016" y="3220"/>
                  </a:cubicBezTo>
                  <a:lnTo>
                    <a:pt x="2117" y="3558"/>
                  </a:lnTo>
                  <a:cubicBezTo>
                    <a:pt x="2061" y="3570"/>
                    <a:pt x="2016" y="3581"/>
                    <a:pt x="1971" y="3603"/>
                  </a:cubicBezTo>
                  <a:cubicBezTo>
                    <a:pt x="1846" y="3637"/>
                    <a:pt x="1734" y="3671"/>
                    <a:pt x="1621" y="3705"/>
                  </a:cubicBezTo>
                  <a:cubicBezTo>
                    <a:pt x="1531" y="3727"/>
                    <a:pt x="1430" y="3761"/>
                    <a:pt x="1340" y="3783"/>
                  </a:cubicBezTo>
                  <a:cubicBezTo>
                    <a:pt x="1295" y="3795"/>
                    <a:pt x="1250" y="3806"/>
                    <a:pt x="1216" y="3828"/>
                  </a:cubicBezTo>
                  <a:cubicBezTo>
                    <a:pt x="1193" y="3828"/>
                    <a:pt x="1183" y="3828"/>
                    <a:pt x="1160" y="3840"/>
                  </a:cubicBezTo>
                  <a:cubicBezTo>
                    <a:pt x="1103" y="3626"/>
                    <a:pt x="1036" y="3423"/>
                    <a:pt x="980" y="3220"/>
                  </a:cubicBezTo>
                  <a:cubicBezTo>
                    <a:pt x="923" y="3052"/>
                    <a:pt x="878" y="2883"/>
                    <a:pt x="822" y="2714"/>
                  </a:cubicBezTo>
                  <a:lnTo>
                    <a:pt x="788" y="2579"/>
                  </a:lnTo>
                  <a:lnTo>
                    <a:pt x="687" y="2241"/>
                  </a:lnTo>
                  <a:cubicBezTo>
                    <a:pt x="642" y="2129"/>
                    <a:pt x="608" y="2016"/>
                    <a:pt x="575" y="1904"/>
                  </a:cubicBezTo>
                  <a:cubicBezTo>
                    <a:pt x="507" y="1667"/>
                    <a:pt x="440" y="1442"/>
                    <a:pt x="360" y="1206"/>
                  </a:cubicBezTo>
                  <a:lnTo>
                    <a:pt x="360" y="1194"/>
                  </a:lnTo>
                  <a:lnTo>
                    <a:pt x="327" y="1093"/>
                  </a:lnTo>
                  <a:cubicBezTo>
                    <a:pt x="293" y="958"/>
                    <a:pt x="248" y="823"/>
                    <a:pt x="215" y="699"/>
                  </a:cubicBezTo>
                  <a:lnTo>
                    <a:pt x="158" y="496"/>
                  </a:lnTo>
                  <a:cubicBezTo>
                    <a:pt x="147" y="474"/>
                    <a:pt x="135" y="440"/>
                    <a:pt x="124" y="406"/>
                  </a:cubicBezTo>
                  <a:lnTo>
                    <a:pt x="124" y="395"/>
                  </a:lnTo>
                  <a:cubicBezTo>
                    <a:pt x="282" y="338"/>
                    <a:pt x="440" y="293"/>
                    <a:pt x="608" y="238"/>
                  </a:cubicBezTo>
                  <a:cubicBezTo>
                    <a:pt x="687" y="215"/>
                    <a:pt x="766" y="181"/>
                    <a:pt x="856" y="158"/>
                  </a:cubicBezTo>
                  <a:cubicBezTo>
                    <a:pt x="890" y="148"/>
                    <a:pt x="935" y="136"/>
                    <a:pt x="968" y="125"/>
                  </a:cubicBezTo>
                  <a:cubicBezTo>
                    <a:pt x="980" y="113"/>
                    <a:pt x="1003" y="113"/>
                    <a:pt x="1013" y="102"/>
                  </a:cubicBezTo>
                  <a:lnTo>
                    <a:pt x="1036" y="102"/>
                  </a:lnTo>
                  <a:cubicBezTo>
                    <a:pt x="1048" y="102"/>
                    <a:pt x="1048" y="102"/>
                    <a:pt x="1058" y="91"/>
                  </a:cubicBezTo>
                  <a:close/>
                  <a:moveTo>
                    <a:pt x="1081" y="1"/>
                  </a:moveTo>
                  <a:cubicBezTo>
                    <a:pt x="1058" y="1"/>
                    <a:pt x="1036" y="12"/>
                    <a:pt x="1013" y="23"/>
                  </a:cubicBezTo>
                  <a:lnTo>
                    <a:pt x="991" y="23"/>
                  </a:lnTo>
                  <a:cubicBezTo>
                    <a:pt x="980" y="35"/>
                    <a:pt x="968" y="35"/>
                    <a:pt x="958" y="35"/>
                  </a:cubicBezTo>
                  <a:cubicBezTo>
                    <a:pt x="935" y="46"/>
                    <a:pt x="923" y="46"/>
                    <a:pt x="901" y="57"/>
                  </a:cubicBezTo>
                  <a:cubicBezTo>
                    <a:pt x="890" y="57"/>
                    <a:pt x="867" y="68"/>
                    <a:pt x="845" y="68"/>
                  </a:cubicBezTo>
                  <a:cubicBezTo>
                    <a:pt x="755" y="91"/>
                    <a:pt x="676" y="113"/>
                    <a:pt x="586" y="148"/>
                  </a:cubicBezTo>
                  <a:cubicBezTo>
                    <a:pt x="496" y="170"/>
                    <a:pt x="395" y="203"/>
                    <a:pt x="305" y="226"/>
                  </a:cubicBezTo>
                  <a:cubicBezTo>
                    <a:pt x="215" y="248"/>
                    <a:pt x="124" y="283"/>
                    <a:pt x="34" y="305"/>
                  </a:cubicBezTo>
                  <a:cubicBezTo>
                    <a:pt x="12" y="316"/>
                    <a:pt x="0" y="328"/>
                    <a:pt x="0" y="361"/>
                  </a:cubicBezTo>
                  <a:lnTo>
                    <a:pt x="0" y="395"/>
                  </a:lnTo>
                  <a:cubicBezTo>
                    <a:pt x="12" y="406"/>
                    <a:pt x="12" y="418"/>
                    <a:pt x="12" y="428"/>
                  </a:cubicBezTo>
                  <a:lnTo>
                    <a:pt x="45" y="496"/>
                  </a:lnTo>
                  <a:cubicBezTo>
                    <a:pt x="57" y="564"/>
                    <a:pt x="79" y="620"/>
                    <a:pt x="90" y="676"/>
                  </a:cubicBezTo>
                  <a:cubicBezTo>
                    <a:pt x="135" y="800"/>
                    <a:pt x="169" y="924"/>
                    <a:pt x="215" y="1048"/>
                  </a:cubicBezTo>
                  <a:cubicBezTo>
                    <a:pt x="225" y="1104"/>
                    <a:pt x="248" y="1161"/>
                    <a:pt x="260" y="1217"/>
                  </a:cubicBezTo>
                  <a:cubicBezTo>
                    <a:pt x="315" y="1408"/>
                    <a:pt x="383" y="1599"/>
                    <a:pt x="440" y="1791"/>
                  </a:cubicBezTo>
                  <a:cubicBezTo>
                    <a:pt x="473" y="1915"/>
                    <a:pt x="507" y="2027"/>
                    <a:pt x="541" y="2140"/>
                  </a:cubicBezTo>
                  <a:lnTo>
                    <a:pt x="642" y="2477"/>
                  </a:lnTo>
                  <a:lnTo>
                    <a:pt x="743" y="2782"/>
                  </a:lnTo>
                  <a:cubicBezTo>
                    <a:pt x="777" y="2917"/>
                    <a:pt x="822" y="3052"/>
                    <a:pt x="867" y="3175"/>
                  </a:cubicBezTo>
                  <a:cubicBezTo>
                    <a:pt x="901" y="3300"/>
                    <a:pt x="935" y="3412"/>
                    <a:pt x="968" y="3536"/>
                  </a:cubicBezTo>
                  <a:cubicBezTo>
                    <a:pt x="1003" y="3660"/>
                    <a:pt x="1048" y="3783"/>
                    <a:pt x="1081" y="3908"/>
                  </a:cubicBezTo>
                  <a:cubicBezTo>
                    <a:pt x="1093" y="3930"/>
                    <a:pt x="1115" y="3953"/>
                    <a:pt x="1138" y="3953"/>
                  </a:cubicBezTo>
                  <a:cubicBezTo>
                    <a:pt x="1148" y="3941"/>
                    <a:pt x="1148" y="3941"/>
                    <a:pt x="1160" y="3941"/>
                  </a:cubicBezTo>
                  <a:cubicBezTo>
                    <a:pt x="1183" y="3930"/>
                    <a:pt x="1205" y="3930"/>
                    <a:pt x="1228" y="3918"/>
                  </a:cubicBezTo>
                  <a:cubicBezTo>
                    <a:pt x="1273" y="3908"/>
                    <a:pt x="1306" y="3896"/>
                    <a:pt x="1351" y="3885"/>
                  </a:cubicBezTo>
                  <a:cubicBezTo>
                    <a:pt x="1441" y="3851"/>
                    <a:pt x="1543" y="3828"/>
                    <a:pt x="1633" y="3795"/>
                  </a:cubicBezTo>
                  <a:cubicBezTo>
                    <a:pt x="1756" y="3761"/>
                    <a:pt x="1869" y="3727"/>
                    <a:pt x="1982" y="3682"/>
                  </a:cubicBezTo>
                  <a:cubicBezTo>
                    <a:pt x="2049" y="3671"/>
                    <a:pt x="2117" y="3648"/>
                    <a:pt x="2184" y="3626"/>
                  </a:cubicBezTo>
                  <a:cubicBezTo>
                    <a:pt x="2207" y="3615"/>
                    <a:pt x="2218" y="3592"/>
                    <a:pt x="2207" y="3570"/>
                  </a:cubicBezTo>
                  <a:cubicBezTo>
                    <a:pt x="2173" y="3457"/>
                    <a:pt x="2151" y="3345"/>
                    <a:pt x="2106" y="3232"/>
                  </a:cubicBezTo>
                  <a:cubicBezTo>
                    <a:pt x="2072" y="3130"/>
                    <a:pt x="2038" y="3018"/>
                    <a:pt x="2004" y="2905"/>
                  </a:cubicBezTo>
                  <a:lnTo>
                    <a:pt x="1936" y="2680"/>
                  </a:lnTo>
                  <a:lnTo>
                    <a:pt x="1768" y="2106"/>
                  </a:lnTo>
                  <a:cubicBezTo>
                    <a:pt x="1723" y="1971"/>
                    <a:pt x="1678" y="1824"/>
                    <a:pt x="1633" y="1689"/>
                  </a:cubicBezTo>
                  <a:cubicBezTo>
                    <a:pt x="1610" y="1622"/>
                    <a:pt x="1599" y="1554"/>
                    <a:pt x="1576" y="1487"/>
                  </a:cubicBezTo>
                  <a:cubicBezTo>
                    <a:pt x="1543" y="1374"/>
                    <a:pt x="1509" y="1262"/>
                    <a:pt x="1475" y="1161"/>
                  </a:cubicBezTo>
                  <a:cubicBezTo>
                    <a:pt x="1464" y="1104"/>
                    <a:pt x="1453" y="1059"/>
                    <a:pt x="1430" y="1014"/>
                  </a:cubicBezTo>
                  <a:cubicBezTo>
                    <a:pt x="1396" y="901"/>
                    <a:pt x="1363" y="778"/>
                    <a:pt x="1329" y="654"/>
                  </a:cubicBezTo>
                  <a:cubicBezTo>
                    <a:pt x="1295" y="553"/>
                    <a:pt x="1261" y="451"/>
                    <a:pt x="1228" y="338"/>
                  </a:cubicBezTo>
                  <a:cubicBezTo>
                    <a:pt x="1193" y="238"/>
                    <a:pt x="1160" y="136"/>
                    <a:pt x="1126" y="23"/>
                  </a:cubicBezTo>
                  <a:cubicBezTo>
                    <a:pt x="1126" y="12"/>
                    <a:pt x="1103" y="1"/>
                    <a:pt x="10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29"/>
            <p:cNvSpPr/>
            <p:nvPr/>
          </p:nvSpPr>
          <p:spPr>
            <a:xfrm>
              <a:off x="7281250" y="2536375"/>
              <a:ext cx="45605" cy="140343"/>
            </a:xfrm>
            <a:custGeom>
              <a:avLst/>
              <a:gdLst/>
              <a:ahLst/>
              <a:cxnLst/>
              <a:rect l="l" t="t" r="r" b="b"/>
              <a:pathLst>
                <a:path w="1138" h="3502" extrusionOk="0">
                  <a:moveTo>
                    <a:pt x="35" y="0"/>
                  </a:moveTo>
                  <a:cubicBezTo>
                    <a:pt x="23" y="12"/>
                    <a:pt x="0" y="23"/>
                    <a:pt x="12" y="35"/>
                  </a:cubicBezTo>
                  <a:cubicBezTo>
                    <a:pt x="23" y="80"/>
                    <a:pt x="35" y="113"/>
                    <a:pt x="45" y="147"/>
                  </a:cubicBezTo>
                  <a:cubicBezTo>
                    <a:pt x="57" y="181"/>
                    <a:pt x="68" y="215"/>
                    <a:pt x="80" y="260"/>
                  </a:cubicBezTo>
                  <a:cubicBezTo>
                    <a:pt x="90" y="293"/>
                    <a:pt x="113" y="327"/>
                    <a:pt x="125" y="372"/>
                  </a:cubicBezTo>
                  <a:cubicBezTo>
                    <a:pt x="135" y="406"/>
                    <a:pt x="147" y="440"/>
                    <a:pt x="158" y="485"/>
                  </a:cubicBezTo>
                  <a:cubicBezTo>
                    <a:pt x="170" y="518"/>
                    <a:pt x="180" y="552"/>
                    <a:pt x="192" y="598"/>
                  </a:cubicBezTo>
                  <a:cubicBezTo>
                    <a:pt x="203" y="631"/>
                    <a:pt x="203" y="665"/>
                    <a:pt x="215" y="698"/>
                  </a:cubicBezTo>
                  <a:cubicBezTo>
                    <a:pt x="225" y="743"/>
                    <a:pt x="237" y="778"/>
                    <a:pt x="248" y="811"/>
                  </a:cubicBezTo>
                  <a:cubicBezTo>
                    <a:pt x="260" y="845"/>
                    <a:pt x="271" y="890"/>
                    <a:pt x="282" y="924"/>
                  </a:cubicBezTo>
                  <a:cubicBezTo>
                    <a:pt x="305" y="991"/>
                    <a:pt x="327" y="1070"/>
                    <a:pt x="350" y="1149"/>
                  </a:cubicBezTo>
                  <a:cubicBezTo>
                    <a:pt x="361" y="1183"/>
                    <a:pt x="372" y="1228"/>
                    <a:pt x="383" y="1261"/>
                  </a:cubicBezTo>
                  <a:cubicBezTo>
                    <a:pt x="395" y="1295"/>
                    <a:pt x="395" y="1341"/>
                    <a:pt x="406" y="1374"/>
                  </a:cubicBezTo>
                  <a:lnTo>
                    <a:pt x="440" y="1476"/>
                  </a:lnTo>
                  <a:cubicBezTo>
                    <a:pt x="451" y="1521"/>
                    <a:pt x="462" y="1554"/>
                    <a:pt x="473" y="1588"/>
                  </a:cubicBezTo>
                  <a:lnTo>
                    <a:pt x="507" y="1689"/>
                  </a:lnTo>
                  <a:cubicBezTo>
                    <a:pt x="530" y="1734"/>
                    <a:pt x="541" y="1768"/>
                    <a:pt x="541" y="1802"/>
                  </a:cubicBezTo>
                  <a:cubicBezTo>
                    <a:pt x="563" y="1881"/>
                    <a:pt x="597" y="1959"/>
                    <a:pt x="620" y="2038"/>
                  </a:cubicBezTo>
                  <a:cubicBezTo>
                    <a:pt x="642" y="2117"/>
                    <a:pt x="665" y="2184"/>
                    <a:pt x="687" y="2264"/>
                  </a:cubicBezTo>
                  <a:cubicBezTo>
                    <a:pt x="698" y="2309"/>
                    <a:pt x="710" y="2342"/>
                    <a:pt x="721" y="2376"/>
                  </a:cubicBezTo>
                  <a:cubicBezTo>
                    <a:pt x="733" y="2410"/>
                    <a:pt x="743" y="2455"/>
                    <a:pt x="755" y="2489"/>
                  </a:cubicBezTo>
                  <a:cubicBezTo>
                    <a:pt x="778" y="2556"/>
                    <a:pt x="800" y="2635"/>
                    <a:pt x="833" y="2702"/>
                  </a:cubicBezTo>
                  <a:lnTo>
                    <a:pt x="868" y="2837"/>
                  </a:lnTo>
                  <a:cubicBezTo>
                    <a:pt x="890" y="2882"/>
                    <a:pt x="901" y="2939"/>
                    <a:pt x="923" y="2984"/>
                  </a:cubicBezTo>
                  <a:cubicBezTo>
                    <a:pt x="935" y="3029"/>
                    <a:pt x="946" y="3063"/>
                    <a:pt x="958" y="3108"/>
                  </a:cubicBezTo>
                  <a:cubicBezTo>
                    <a:pt x="980" y="3153"/>
                    <a:pt x="991" y="3187"/>
                    <a:pt x="1003" y="3232"/>
                  </a:cubicBezTo>
                  <a:lnTo>
                    <a:pt x="1003" y="3220"/>
                  </a:lnTo>
                  <a:cubicBezTo>
                    <a:pt x="1003" y="3243"/>
                    <a:pt x="1014" y="3254"/>
                    <a:pt x="1014" y="3265"/>
                  </a:cubicBezTo>
                  <a:lnTo>
                    <a:pt x="1025" y="3277"/>
                  </a:lnTo>
                  <a:lnTo>
                    <a:pt x="1025" y="3288"/>
                  </a:lnTo>
                  <a:cubicBezTo>
                    <a:pt x="1048" y="3344"/>
                    <a:pt x="1070" y="3389"/>
                    <a:pt x="1081" y="3434"/>
                  </a:cubicBezTo>
                  <a:cubicBezTo>
                    <a:pt x="1093" y="3445"/>
                    <a:pt x="1093" y="3468"/>
                    <a:pt x="1104" y="3479"/>
                  </a:cubicBezTo>
                  <a:cubicBezTo>
                    <a:pt x="1104" y="3490"/>
                    <a:pt x="1115" y="3502"/>
                    <a:pt x="1126" y="3502"/>
                  </a:cubicBezTo>
                  <a:cubicBezTo>
                    <a:pt x="1138" y="3490"/>
                    <a:pt x="1138" y="3479"/>
                    <a:pt x="1138" y="3468"/>
                  </a:cubicBezTo>
                  <a:lnTo>
                    <a:pt x="1104" y="3367"/>
                  </a:lnTo>
                  <a:cubicBezTo>
                    <a:pt x="1093" y="3344"/>
                    <a:pt x="1081" y="3310"/>
                    <a:pt x="1070" y="3277"/>
                  </a:cubicBezTo>
                  <a:lnTo>
                    <a:pt x="1059" y="3277"/>
                  </a:lnTo>
                  <a:lnTo>
                    <a:pt x="1059" y="3265"/>
                  </a:lnTo>
                  <a:lnTo>
                    <a:pt x="1025" y="3164"/>
                  </a:lnTo>
                  <a:lnTo>
                    <a:pt x="1025" y="3175"/>
                  </a:lnTo>
                  <a:lnTo>
                    <a:pt x="991" y="3074"/>
                  </a:lnTo>
                  <a:cubicBezTo>
                    <a:pt x="980" y="3040"/>
                    <a:pt x="968" y="2995"/>
                    <a:pt x="958" y="2962"/>
                  </a:cubicBezTo>
                  <a:cubicBezTo>
                    <a:pt x="946" y="2917"/>
                    <a:pt x="935" y="2882"/>
                    <a:pt x="913" y="2837"/>
                  </a:cubicBezTo>
                  <a:cubicBezTo>
                    <a:pt x="901" y="2804"/>
                    <a:pt x="901" y="2770"/>
                    <a:pt x="890" y="2725"/>
                  </a:cubicBezTo>
                  <a:cubicBezTo>
                    <a:pt x="868" y="2657"/>
                    <a:pt x="833" y="2579"/>
                    <a:pt x="811" y="2511"/>
                  </a:cubicBezTo>
                  <a:cubicBezTo>
                    <a:pt x="800" y="2432"/>
                    <a:pt x="778" y="2365"/>
                    <a:pt x="755" y="2297"/>
                  </a:cubicBezTo>
                  <a:cubicBezTo>
                    <a:pt x="743" y="2252"/>
                    <a:pt x="733" y="2219"/>
                    <a:pt x="721" y="2174"/>
                  </a:cubicBezTo>
                  <a:cubicBezTo>
                    <a:pt x="710" y="2139"/>
                    <a:pt x="687" y="2106"/>
                    <a:pt x="676" y="2061"/>
                  </a:cubicBezTo>
                  <a:lnTo>
                    <a:pt x="608" y="1824"/>
                  </a:lnTo>
                  <a:cubicBezTo>
                    <a:pt x="597" y="1791"/>
                    <a:pt x="586" y="1757"/>
                    <a:pt x="575" y="1712"/>
                  </a:cubicBezTo>
                  <a:lnTo>
                    <a:pt x="541" y="1611"/>
                  </a:lnTo>
                  <a:cubicBezTo>
                    <a:pt x="530" y="1576"/>
                    <a:pt x="518" y="1531"/>
                    <a:pt x="507" y="1498"/>
                  </a:cubicBezTo>
                  <a:cubicBezTo>
                    <a:pt x="496" y="1464"/>
                    <a:pt x="496" y="1431"/>
                    <a:pt x="485" y="1396"/>
                  </a:cubicBezTo>
                  <a:cubicBezTo>
                    <a:pt x="462" y="1318"/>
                    <a:pt x="440" y="1250"/>
                    <a:pt x="417" y="1171"/>
                  </a:cubicBezTo>
                  <a:cubicBezTo>
                    <a:pt x="406" y="1138"/>
                    <a:pt x="395" y="1093"/>
                    <a:pt x="383" y="1059"/>
                  </a:cubicBezTo>
                  <a:cubicBezTo>
                    <a:pt x="372" y="1014"/>
                    <a:pt x="361" y="980"/>
                    <a:pt x="338" y="935"/>
                  </a:cubicBezTo>
                  <a:lnTo>
                    <a:pt x="305" y="833"/>
                  </a:lnTo>
                  <a:cubicBezTo>
                    <a:pt x="293" y="800"/>
                    <a:pt x="282" y="755"/>
                    <a:pt x="282" y="721"/>
                  </a:cubicBezTo>
                  <a:cubicBezTo>
                    <a:pt x="271" y="688"/>
                    <a:pt x="260" y="653"/>
                    <a:pt x="248" y="608"/>
                  </a:cubicBezTo>
                  <a:lnTo>
                    <a:pt x="215" y="507"/>
                  </a:lnTo>
                  <a:cubicBezTo>
                    <a:pt x="203" y="462"/>
                    <a:pt x="192" y="428"/>
                    <a:pt x="180" y="383"/>
                  </a:cubicBezTo>
                  <a:cubicBezTo>
                    <a:pt x="170" y="338"/>
                    <a:pt x="158" y="305"/>
                    <a:pt x="147" y="260"/>
                  </a:cubicBezTo>
                  <a:cubicBezTo>
                    <a:pt x="135" y="215"/>
                    <a:pt x="113" y="181"/>
                    <a:pt x="102" y="135"/>
                  </a:cubicBezTo>
                  <a:cubicBezTo>
                    <a:pt x="90" y="102"/>
                    <a:pt x="80" y="68"/>
                    <a:pt x="68" y="23"/>
                  </a:cubicBezTo>
                  <a:lnTo>
                    <a:pt x="57" y="12"/>
                  </a:lnTo>
                  <a:cubicBezTo>
                    <a:pt x="45" y="0"/>
                    <a:pt x="45" y="0"/>
                    <a:pt x="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29"/>
            <p:cNvSpPr/>
            <p:nvPr/>
          </p:nvSpPr>
          <p:spPr>
            <a:xfrm>
              <a:off x="7236607" y="2523310"/>
              <a:ext cx="3647" cy="148919"/>
            </a:xfrm>
            <a:custGeom>
              <a:avLst/>
              <a:gdLst/>
              <a:ahLst/>
              <a:cxnLst/>
              <a:rect l="l" t="t" r="r" b="b"/>
              <a:pathLst>
                <a:path w="91" h="3716" extrusionOk="0">
                  <a:moveTo>
                    <a:pt x="68" y="0"/>
                  </a:moveTo>
                  <a:cubicBezTo>
                    <a:pt x="56" y="0"/>
                    <a:pt x="45" y="0"/>
                    <a:pt x="45" y="11"/>
                  </a:cubicBezTo>
                  <a:cubicBezTo>
                    <a:pt x="34" y="34"/>
                    <a:pt x="34" y="45"/>
                    <a:pt x="34" y="68"/>
                  </a:cubicBezTo>
                  <a:lnTo>
                    <a:pt x="34" y="124"/>
                  </a:lnTo>
                  <a:lnTo>
                    <a:pt x="34" y="226"/>
                  </a:lnTo>
                  <a:cubicBezTo>
                    <a:pt x="23" y="293"/>
                    <a:pt x="34" y="361"/>
                    <a:pt x="34" y="428"/>
                  </a:cubicBezTo>
                  <a:lnTo>
                    <a:pt x="34" y="541"/>
                  </a:lnTo>
                  <a:lnTo>
                    <a:pt x="34" y="642"/>
                  </a:lnTo>
                  <a:lnTo>
                    <a:pt x="34" y="754"/>
                  </a:lnTo>
                  <a:lnTo>
                    <a:pt x="34" y="844"/>
                  </a:lnTo>
                  <a:cubicBezTo>
                    <a:pt x="34" y="889"/>
                    <a:pt x="45" y="924"/>
                    <a:pt x="45" y="969"/>
                  </a:cubicBezTo>
                  <a:lnTo>
                    <a:pt x="45" y="1092"/>
                  </a:lnTo>
                  <a:lnTo>
                    <a:pt x="45" y="1216"/>
                  </a:lnTo>
                  <a:cubicBezTo>
                    <a:pt x="45" y="1261"/>
                    <a:pt x="34" y="1295"/>
                    <a:pt x="34" y="1340"/>
                  </a:cubicBezTo>
                  <a:lnTo>
                    <a:pt x="34" y="1464"/>
                  </a:lnTo>
                  <a:cubicBezTo>
                    <a:pt x="34" y="1497"/>
                    <a:pt x="34" y="1531"/>
                    <a:pt x="45" y="1576"/>
                  </a:cubicBezTo>
                  <a:lnTo>
                    <a:pt x="45" y="1802"/>
                  </a:lnTo>
                  <a:lnTo>
                    <a:pt x="45" y="2049"/>
                  </a:lnTo>
                  <a:cubicBezTo>
                    <a:pt x="34" y="2128"/>
                    <a:pt x="45" y="2207"/>
                    <a:pt x="34" y="2285"/>
                  </a:cubicBezTo>
                  <a:cubicBezTo>
                    <a:pt x="23" y="2443"/>
                    <a:pt x="11" y="2612"/>
                    <a:pt x="11" y="2770"/>
                  </a:cubicBezTo>
                  <a:lnTo>
                    <a:pt x="11" y="2882"/>
                  </a:lnTo>
                  <a:cubicBezTo>
                    <a:pt x="11" y="2916"/>
                    <a:pt x="0" y="2961"/>
                    <a:pt x="0" y="2995"/>
                  </a:cubicBezTo>
                  <a:lnTo>
                    <a:pt x="0" y="3231"/>
                  </a:lnTo>
                  <a:lnTo>
                    <a:pt x="0" y="3456"/>
                  </a:lnTo>
                  <a:lnTo>
                    <a:pt x="0" y="3693"/>
                  </a:lnTo>
                  <a:cubicBezTo>
                    <a:pt x="0" y="3704"/>
                    <a:pt x="0" y="3704"/>
                    <a:pt x="11" y="3704"/>
                  </a:cubicBezTo>
                  <a:cubicBezTo>
                    <a:pt x="11" y="3715"/>
                    <a:pt x="11" y="3715"/>
                    <a:pt x="23" y="3715"/>
                  </a:cubicBezTo>
                  <a:cubicBezTo>
                    <a:pt x="34" y="3715"/>
                    <a:pt x="45" y="3704"/>
                    <a:pt x="45" y="3693"/>
                  </a:cubicBezTo>
                  <a:lnTo>
                    <a:pt x="45" y="3456"/>
                  </a:lnTo>
                  <a:cubicBezTo>
                    <a:pt x="45" y="3378"/>
                    <a:pt x="34" y="3298"/>
                    <a:pt x="34" y="3220"/>
                  </a:cubicBezTo>
                  <a:cubicBezTo>
                    <a:pt x="34" y="3186"/>
                    <a:pt x="34" y="3141"/>
                    <a:pt x="45" y="3108"/>
                  </a:cubicBezTo>
                  <a:lnTo>
                    <a:pt x="45" y="2995"/>
                  </a:lnTo>
                  <a:lnTo>
                    <a:pt x="45" y="2871"/>
                  </a:lnTo>
                  <a:cubicBezTo>
                    <a:pt x="45" y="2826"/>
                    <a:pt x="45" y="2792"/>
                    <a:pt x="56" y="2747"/>
                  </a:cubicBezTo>
                  <a:cubicBezTo>
                    <a:pt x="56" y="2590"/>
                    <a:pt x="68" y="2432"/>
                    <a:pt x="79" y="2263"/>
                  </a:cubicBezTo>
                  <a:lnTo>
                    <a:pt x="79" y="2150"/>
                  </a:lnTo>
                  <a:lnTo>
                    <a:pt x="79" y="2027"/>
                  </a:lnTo>
                  <a:lnTo>
                    <a:pt x="79" y="1790"/>
                  </a:lnTo>
                  <a:lnTo>
                    <a:pt x="79" y="1667"/>
                  </a:lnTo>
                  <a:lnTo>
                    <a:pt x="79" y="1554"/>
                  </a:lnTo>
                  <a:lnTo>
                    <a:pt x="79" y="1317"/>
                  </a:lnTo>
                  <a:lnTo>
                    <a:pt x="79" y="1194"/>
                  </a:lnTo>
                  <a:cubicBezTo>
                    <a:pt x="90" y="1149"/>
                    <a:pt x="90" y="1114"/>
                    <a:pt x="79" y="1069"/>
                  </a:cubicBezTo>
                  <a:lnTo>
                    <a:pt x="79" y="822"/>
                  </a:lnTo>
                  <a:lnTo>
                    <a:pt x="79" y="799"/>
                  </a:lnTo>
                  <a:cubicBezTo>
                    <a:pt x="68" y="664"/>
                    <a:pt x="79" y="541"/>
                    <a:pt x="79" y="406"/>
                  </a:cubicBezTo>
                  <a:lnTo>
                    <a:pt x="79" y="214"/>
                  </a:lnTo>
                  <a:lnTo>
                    <a:pt x="79" y="124"/>
                  </a:lnTo>
                  <a:lnTo>
                    <a:pt x="79" y="79"/>
                  </a:lnTo>
                  <a:cubicBezTo>
                    <a:pt x="79" y="56"/>
                    <a:pt x="90" y="34"/>
                    <a:pt x="90" y="23"/>
                  </a:cubicBezTo>
                  <a:cubicBezTo>
                    <a:pt x="90" y="11"/>
                    <a:pt x="79" y="0"/>
                    <a:pt x="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9"/>
            <p:cNvSpPr/>
            <p:nvPr/>
          </p:nvSpPr>
          <p:spPr>
            <a:xfrm>
              <a:off x="7202743" y="2541344"/>
              <a:ext cx="3206" cy="135373"/>
            </a:xfrm>
            <a:custGeom>
              <a:avLst/>
              <a:gdLst/>
              <a:ahLst/>
              <a:cxnLst/>
              <a:rect l="l" t="t" r="r" b="b"/>
              <a:pathLst>
                <a:path w="80" h="3378" extrusionOk="0">
                  <a:moveTo>
                    <a:pt x="57" y="1"/>
                  </a:moveTo>
                  <a:cubicBezTo>
                    <a:pt x="46" y="1"/>
                    <a:pt x="46" y="11"/>
                    <a:pt x="46" y="23"/>
                  </a:cubicBezTo>
                  <a:cubicBezTo>
                    <a:pt x="35" y="68"/>
                    <a:pt x="35" y="113"/>
                    <a:pt x="35" y="158"/>
                  </a:cubicBezTo>
                  <a:lnTo>
                    <a:pt x="35" y="271"/>
                  </a:lnTo>
                  <a:lnTo>
                    <a:pt x="35" y="529"/>
                  </a:lnTo>
                  <a:lnTo>
                    <a:pt x="35" y="755"/>
                  </a:lnTo>
                  <a:lnTo>
                    <a:pt x="35" y="879"/>
                  </a:lnTo>
                  <a:cubicBezTo>
                    <a:pt x="35" y="924"/>
                    <a:pt x="35" y="957"/>
                    <a:pt x="23" y="1002"/>
                  </a:cubicBezTo>
                  <a:lnTo>
                    <a:pt x="23" y="1115"/>
                  </a:lnTo>
                  <a:lnTo>
                    <a:pt x="23" y="1250"/>
                  </a:lnTo>
                  <a:lnTo>
                    <a:pt x="23" y="1374"/>
                  </a:lnTo>
                  <a:lnTo>
                    <a:pt x="23" y="1498"/>
                  </a:lnTo>
                  <a:cubicBezTo>
                    <a:pt x="23" y="1543"/>
                    <a:pt x="12" y="1577"/>
                    <a:pt x="12" y="1622"/>
                  </a:cubicBezTo>
                  <a:lnTo>
                    <a:pt x="12" y="1745"/>
                  </a:lnTo>
                  <a:lnTo>
                    <a:pt x="12" y="1869"/>
                  </a:lnTo>
                  <a:cubicBezTo>
                    <a:pt x="12" y="1914"/>
                    <a:pt x="12" y="1948"/>
                    <a:pt x="0" y="1993"/>
                  </a:cubicBezTo>
                  <a:lnTo>
                    <a:pt x="0" y="2128"/>
                  </a:lnTo>
                  <a:lnTo>
                    <a:pt x="0" y="2252"/>
                  </a:lnTo>
                  <a:lnTo>
                    <a:pt x="0" y="2500"/>
                  </a:lnTo>
                  <a:lnTo>
                    <a:pt x="0" y="2623"/>
                  </a:lnTo>
                  <a:cubicBezTo>
                    <a:pt x="12" y="2658"/>
                    <a:pt x="12" y="2703"/>
                    <a:pt x="12" y="2748"/>
                  </a:cubicBezTo>
                  <a:lnTo>
                    <a:pt x="12" y="2860"/>
                  </a:lnTo>
                  <a:lnTo>
                    <a:pt x="12" y="2984"/>
                  </a:lnTo>
                  <a:lnTo>
                    <a:pt x="12" y="3153"/>
                  </a:lnTo>
                  <a:cubicBezTo>
                    <a:pt x="23" y="3186"/>
                    <a:pt x="23" y="3209"/>
                    <a:pt x="23" y="3243"/>
                  </a:cubicBezTo>
                  <a:lnTo>
                    <a:pt x="23" y="3321"/>
                  </a:lnTo>
                  <a:lnTo>
                    <a:pt x="23" y="3355"/>
                  </a:lnTo>
                  <a:cubicBezTo>
                    <a:pt x="23" y="3366"/>
                    <a:pt x="23" y="3378"/>
                    <a:pt x="46" y="3378"/>
                  </a:cubicBezTo>
                  <a:cubicBezTo>
                    <a:pt x="46" y="3378"/>
                    <a:pt x="57" y="3366"/>
                    <a:pt x="57" y="3355"/>
                  </a:cubicBezTo>
                  <a:cubicBezTo>
                    <a:pt x="68" y="3333"/>
                    <a:pt x="57" y="3310"/>
                    <a:pt x="57" y="3276"/>
                  </a:cubicBezTo>
                  <a:lnTo>
                    <a:pt x="57" y="3164"/>
                  </a:lnTo>
                  <a:lnTo>
                    <a:pt x="57" y="3051"/>
                  </a:lnTo>
                  <a:cubicBezTo>
                    <a:pt x="57" y="2973"/>
                    <a:pt x="57" y="2893"/>
                    <a:pt x="46" y="2815"/>
                  </a:cubicBezTo>
                  <a:lnTo>
                    <a:pt x="46" y="2691"/>
                  </a:lnTo>
                  <a:lnTo>
                    <a:pt x="46" y="2578"/>
                  </a:lnTo>
                  <a:lnTo>
                    <a:pt x="46" y="2320"/>
                  </a:lnTo>
                  <a:lnTo>
                    <a:pt x="46" y="2072"/>
                  </a:lnTo>
                  <a:cubicBezTo>
                    <a:pt x="46" y="1993"/>
                    <a:pt x="46" y="1914"/>
                    <a:pt x="57" y="1824"/>
                  </a:cubicBezTo>
                  <a:lnTo>
                    <a:pt x="57" y="1700"/>
                  </a:lnTo>
                  <a:lnTo>
                    <a:pt x="57" y="1577"/>
                  </a:lnTo>
                  <a:lnTo>
                    <a:pt x="57" y="1452"/>
                  </a:lnTo>
                  <a:cubicBezTo>
                    <a:pt x="68" y="1407"/>
                    <a:pt x="68" y="1374"/>
                    <a:pt x="68" y="1329"/>
                  </a:cubicBezTo>
                  <a:lnTo>
                    <a:pt x="68" y="1205"/>
                  </a:lnTo>
                  <a:lnTo>
                    <a:pt x="68" y="1070"/>
                  </a:lnTo>
                  <a:lnTo>
                    <a:pt x="68" y="957"/>
                  </a:lnTo>
                  <a:lnTo>
                    <a:pt x="68" y="834"/>
                  </a:lnTo>
                  <a:cubicBezTo>
                    <a:pt x="68" y="800"/>
                    <a:pt x="68" y="755"/>
                    <a:pt x="80" y="721"/>
                  </a:cubicBezTo>
                  <a:lnTo>
                    <a:pt x="80" y="597"/>
                  </a:lnTo>
                  <a:lnTo>
                    <a:pt x="80" y="349"/>
                  </a:lnTo>
                  <a:lnTo>
                    <a:pt x="80" y="192"/>
                  </a:lnTo>
                  <a:lnTo>
                    <a:pt x="80" y="113"/>
                  </a:lnTo>
                  <a:lnTo>
                    <a:pt x="80" y="23"/>
                  </a:lnTo>
                  <a:cubicBezTo>
                    <a:pt x="80" y="11"/>
                    <a:pt x="80" y="1"/>
                    <a:pt x="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9"/>
            <p:cNvSpPr/>
            <p:nvPr/>
          </p:nvSpPr>
          <p:spPr>
            <a:xfrm>
              <a:off x="7165755" y="2489928"/>
              <a:ext cx="3647" cy="184986"/>
            </a:xfrm>
            <a:custGeom>
              <a:avLst/>
              <a:gdLst/>
              <a:ahLst/>
              <a:cxnLst/>
              <a:rect l="l" t="t" r="r" b="b"/>
              <a:pathLst>
                <a:path w="91" h="4616" extrusionOk="0">
                  <a:moveTo>
                    <a:pt x="68" y="0"/>
                  </a:moveTo>
                  <a:cubicBezTo>
                    <a:pt x="57" y="0"/>
                    <a:pt x="45" y="11"/>
                    <a:pt x="45" y="23"/>
                  </a:cubicBezTo>
                  <a:lnTo>
                    <a:pt x="45" y="135"/>
                  </a:lnTo>
                  <a:lnTo>
                    <a:pt x="45" y="270"/>
                  </a:lnTo>
                  <a:cubicBezTo>
                    <a:pt x="35" y="349"/>
                    <a:pt x="35" y="439"/>
                    <a:pt x="35" y="518"/>
                  </a:cubicBezTo>
                  <a:lnTo>
                    <a:pt x="35" y="653"/>
                  </a:lnTo>
                  <a:lnTo>
                    <a:pt x="35" y="777"/>
                  </a:lnTo>
                  <a:lnTo>
                    <a:pt x="35" y="1024"/>
                  </a:lnTo>
                  <a:lnTo>
                    <a:pt x="35" y="1159"/>
                  </a:lnTo>
                  <a:lnTo>
                    <a:pt x="35" y="1272"/>
                  </a:lnTo>
                  <a:lnTo>
                    <a:pt x="35" y="1520"/>
                  </a:lnTo>
                  <a:cubicBezTo>
                    <a:pt x="23" y="1565"/>
                    <a:pt x="23" y="1610"/>
                    <a:pt x="35" y="1644"/>
                  </a:cubicBezTo>
                  <a:cubicBezTo>
                    <a:pt x="35" y="1689"/>
                    <a:pt x="35" y="1734"/>
                    <a:pt x="23" y="1779"/>
                  </a:cubicBezTo>
                  <a:lnTo>
                    <a:pt x="23" y="2015"/>
                  </a:lnTo>
                  <a:cubicBezTo>
                    <a:pt x="12" y="2105"/>
                    <a:pt x="12" y="2184"/>
                    <a:pt x="12" y="2263"/>
                  </a:cubicBezTo>
                  <a:cubicBezTo>
                    <a:pt x="0" y="2342"/>
                    <a:pt x="12" y="2420"/>
                    <a:pt x="12" y="2510"/>
                  </a:cubicBezTo>
                  <a:lnTo>
                    <a:pt x="12" y="2623"/>
                  </a:lnTo>
                  <a:lnTo>
                    <a:pt x="12" y="2747"/>
                  </a:lnTo>
                  <a:lnTo>
                    <a:pt x="12" y="2983"/>
                  </a:lnTo>
                  <a:lnTo>
                    <a:pt x="12" y="3231"/>
                  </a:lnTo>
                  <a:cubicBezTo>
                    <a:pt x="12" y="3310"/>
                    <a:pt x="12" y="3388"/>
                    <a:pt x="0" y="3468"/>
                  </a:cubicBezTo>
                  <a:lnTo>
                    <a:pt x="0" y="3591"/>
                  </a:lnTo>
                  <a:lnTo>
                    <a:pt x="0" y="3715"/>
                  </a:lnTo>
                  <a:lnTo>
                    <a:pt x="0" y="3850"/>
                  </a:lnTo>
                  <a:lnTo>
                    <a:pt x="0" y="3974"/>
                  </a:lnTo>
                  <a:lnTo>
                    <a:pt x="0" y="4121"/>
                  </a:lnTo>
                  <a:lnTo>
                    <a:pt x="0" y="4267"/>
                  </a:lnTo>
                  <a:lnTo>
                    <a:pt x="0" y="4424"/>
                  </a:lnTo>
                  <a:lnTo>
                    <a:pt x="0" y="4503"/>
                  </a:lnTo>
                  <a:cubicBezTo>
                    <a:pt x="0" y="4526"/>
                    <a:pt x="12" y="4559"/>
                    <a:pt x="12" y="4593"/>
                  </a:cubicBezTo>
                  <a:lnTo>
                    <a:pt x="12" y="4604"/>
                  </a:lnTo>
                  <a:lnTo>
                    <a:pt x="23" y="4616"/>
                  </a:lnTo>
                  <a:cubicBezTo>
                    <a:pt x="35" y="4616"/>
                    <a:pt x="45" y="4604"/>
                    <a:pt x="45" y="4593"/>
                  </a:cubicBezTo>
                  <a:lnTo>
                    <a:pt x="45" y="4469"/>
                  </a:lnTo>
                  <a:lnTo>
                    <a:pt x="45" y="4346"/>
                  </a:lnTo>
                  <a:lnTo>
                    <a:pt x="45" y="4109"/>
                  </a:lnTo>
                  <a:lnTo>
                    <a:pt x="45" y="3873"/>
                  </a:lnTo>
                  <a:lnTo>
                    <a:pt x="45" y="3738"/>
                  </a:lnTo>
                  <a:lnTo>
                    <a:pt x="45" y="3614"/>
                  </a:lnTo>
                  <a:lnTo>
                    <a:pt x="45" y="3366"/>
                  </a:lnTo>
                  <a:cubicBezTo>
                    <a:pt x="45" y="3288"/>
                    <a:pt x="57" y="3208"/>
                    <a:pt x="57" y="3130"/>
                  </a:cubicBezTo>
                  <a:lnTo>
                    <a:pt x="57" y="2882"/>
                  </a:lnTo>
                  <a:lnTo>
                    <a:pt x="57" y="2758"/>
                  </a:lnTo>
                  <a:lnTo>
                    <a:pt x="57" y="2645"/>
                  </a:lnTo>
                  <a:cubicBezTo>
                    <a:pt x="45" y="2600"/>
                    <a:pt x="45" y="2567"/>
                    <a:pt x="45" y="2522"/>
                  </a:cubicBezTo>
                  <a:lnTo>
                    <a:pt x="45" y="2409"/>
                  </a:lnTo>
                  <a:lnTo>
                    <a:pt x="45" y="2285"/>
                  </a:lnTo>
                  <a:cubicBezTo>
                    <a:pt x="45" y="2240"/>
                    <a:pt x="57" y="2207"/>
                    <a:pt x="57" y="2162"/>
                  </a:cubicBezTo>
                  <a:cubicBezTo>
                    <a:pt x="57" y="2083"/>
                    <a:pt x="57" y="2004"/>
                    <a:pt x="68" y="1925"/>
                  </a:cubicBezTo>
                  <a:lnTo>
                    <a:pt x="68" y="1790"/>
                  </a:lnTo>
                  <a:lnTo>
                    <a:pt x="68" y="1666"/>
                  </a:lnTo>
                  <a:lnTo>
                    <a:pt x="68" y="1542"/>
                  </a:lnTo>
                  <a:lnTo>
                    <a:pt x="68" y="1419"/>
                  </a:lnTo>
                  <a:cubicBezTo>
                    <a:pt x="80" y="1374"/>
                    <a:pt x="80" y="1340"/>
                    <a:pt x="80" y="1294"/>
                  </a:cubicBezTo>
                  <a:lnTo>
                    <a:pt x="80" y="1171"/>
                  </a:lnTo>
                  <a:lnTo>
                    <a:pt x="80" y="1047"/>
                  </a:lnTo>
                  <a:lnTo>
                    <a:pt x="80" y="923"/>
                  </a:lnTo>
                  <a:lnTo>
                    <a:pt x="80" y="788"/>
                  </a:lnTo>
                  <a:lnTo>
                    <a:pt x="80" y="664"/>
                  </a:lnTo>
                  <a:lnTo>
                    <a:pt x="80" y="349"/>
                  </a:lnTo>
                  <a:lnTo>
                    <a:pt x="80" y="180"/>
                  </a:lnTo>
                  <a:cubicBezTo>
                    <a:pt x="90" y="135"/>
                    <a:pt x="90" y="79"/>
                    <a:pt x="90" y="23"/>
                  </a:cubicBezTo>
                  <a:lnTo>
                    <a:pt x="80" y="11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9"/>
            <p:cNvSpPr/>
            <p:nvPr/>
          </p:nvSpPr>
          <p:spPr>
            <a:xfrm>
              <a:off x="7131010" y="2542706"/>
              <a:ext cx="3206" cy="137177"/>
            </a:xfrm>
            <a:custGeom>
              <a:avLst/>
              <a:gdLst/>
              <a:ahLst/>
              <a:cxnLst/>
              <a:rect l="l" t="t" r="r" b="b"/>
              <a:pathLst>
                <a:path w="80" h="3423" extrusionOk="0">
                  <a:moveTo>
                    <a:pt x="34" y="0"/>
                  </a:moveTo>
                  <a:cubicBezTo>
                    <a:pt x="34" y="0"/>
                    <a:pt x="23" y="0"/>
                    <a:pt x="23" y="12"/>
                  </a:cubicBezTo>
                  <a:cubicBezTo>
                    <a:pt x="23" y="102"/>
                    <a:pt x="12" y="180"/>
                    <a:pt x="12" y="270"/>
                  </a:cubicBezTo>
                  <a:cubicBezTo>
                    <a:pt x="12" y="315"/>
                    <a:pt x="12" y="360"/>
                    <a:pt x="23" y="405"/>
                  </a:cubicBezTo>
                  <a:lnTo>
                    <a:pt x="23" y="530"/>
                  </a:lnTo>
                  <a:cubicBezTo>
                    <a:pt x="34" y="608"/>
                    <a:pt x="34" y="687"/>
                    <a:pt x="34" y="766"/>
                  </a:cubicBezTo>
                  <a:lnTo>
                    <a:pt x="34" y="890"/>
                  </a:lnTo>
                  <a:lnTo>
                    <a:pt x="34" y="1013"/>
                  </a:lnTo>
                  <a:lnTo>
                    <a:pt x="34" y="1126"/>
                  </a:lnTo>
                  <a:lnTo>
                    <a:pt x="34" y="1250"/>
                  </a:lnTo>
                  <a:lnTo>
                    <a:pt x="34" y="1373"/>
                  </a:lnTo>
                  <a:cubicBezTo>
                    <a:pt x="34" y="1408"/>
                    <a:pt x="34" y="1453"/>
                    <a:pt x="23" y="1486"/>
                  </a:cubicBezTo>
                  <a:lnTo>
                    <a:pt x="23" y="1745"/>
                  </a:lnTo>
                  <a:lnTo>
                    <a:pt x="23" y="1858"/>
                  </a:lnTo>
                  <a:lnTo>
                    <a:pt x="23" y="1993"/>
                  </a:lnTo>
                  <a:lnTo>
                    <a:pt x="23" y="2116"/>
                  </a:lnTo>
                  <a:cubicBezTo>
                    <a:pt x="12" y="2161"/>
                    <a:pt x="12" y="2196"/>
                    <a:pt x="12" y="2241"/>
                  </a:cubicBezTo>
                  <a:lnTo>
                    <a:pt x="12" y="2488"/>
                  </a:lnTo>
                  <a:lnTo>
                    <a:pt x="12" y="2589"/>
                  </a:lnTo>
                  <a:lnTo>
                    <a:pt x="12" y="2714"/>
                  </a:lnTo>
                  <a:cubicBezTo>
                    <a:pt x="1" y="2792"/>
                    <a:pt x="1" y="2859"/>
                    <a:pt x="1" y="2939"/>
                  </a:cubicBezTo>
                  <a:cubicBezTo>
                    <a:pt x="1" y="3017"/>
                    <a:pt x="12" y="3096"/>
                    <a:pt x="12" y="3175"/>
                  </a:cubicBezTo>
                  <a:lnTo>
                    <a:pt x="12" y="3287"/>
                  </a:lnTo>
                  <a:lnTo>
                    <a:pt x="12" y="3344"/>
                  </a:lnTo>
                  <a:lnTo>
                    <a:pt x="12" y="3400"/>
                  </a:lnTo>
                  <a:cubicBezTo>
                    <a:pt x="12" y="3412"/>
                    <a:pt x="23" y="3422"/>
                    <a:pt x="34" y="3422"/>
                  </a:cubicBezTo>
                  <a:cubicBezTo>
                    <a:pt x="46" y="3422"/>
                    <a:pt x="46" y="3412"/>
                    <a:pt x="46" y="3400"/>
                  </a:cubicBezTo>
                  <a:cubicBezTo>
                    <a:pt x="57" y="3389"/>
                    <a:pt x="57" y="3367"/>
                    <a:pt x="57" y="3344"/>
                  </a:cubicBezTo>
                  <a:cubicBezTo>
                    <a:pt x="46" y="3332"/>
                    <a:pt x="46" y="3310"/>
                    <a:pt x="46" y="3287"/>
                  </a:cubicBezTo>
                  <a:lnTo>
                    <a:pt x="46" y="3164"/>
                  </a:lnTo>
                  <a:lnTo>
                    <a:pt x="46" y="2916"/>
                  </a:lnTo>
                  <a:lnTo>
                    <a:pt x="46" y="2792"/>
                  </a:lnTo>
                  <a:lnTo>
                    <a:pt x="46" y="2679"/>
                  </a:lnTo>
                  <a:cubicBezTo>
                    <a:pt x="57" y="2589"/>
                    <a:pt x="57" y="2511"/>
                    <a:pt x="57" y="2432"/>
                  </a:cubicBezTo>
                  <a:lnTo>
                    <a:pt x="57" y="2184"/>
                  </a:lnTo>
                  <a:lnTo>
                    <a:pt x="57" y="1936"/>
                  </a:lnTo>
                  <a:cubicBezTo>
                    <a:pt x="69" y="1846"/>
                    <a:pt x="69" y="1768"/>
                    <a:pt x="69" y="1678"/>
                  </a:cubicBezTo>
                  <a:lnTo>
                    <a:pt x="69" y="1565"/>
                  </a:lnTo>
                  <a:lnTo>
                    <a:pt x="69" y="1441"/>
                  </a:lnTo>
                  <a:cubicBezTo>
                    <a:pt x="69" y="1396"/>
                    <a:pt x="79" y="1351"/>
                    <a:pt x="79" y="1318"/>
                  </a:cubicBezTo>
                  <a:lnTo>
                    <a:pt x="79" y="1193"/>
                  </a:lnTo>
                  <a:lnTo>
                    <a:pt x="79" y="957"/>
                  </a:lnTo>
                  <a:lnTo>
                    <a:pt x="79" y="833"/>
                  </a:lnTo>
                  <a:cubicBezTo>
                    <a:pt x="79" y="788"/>
                    <a:pt x="69" y="755"/>
                    <a:pt x="69" y="710"/>
                  </a:cubicBezTo>
                  <a:lnTo>
                    <a:pt x="69" y="473"/>
                  </a:lnTo>
                  <a:cubicBezTo>
                    <a:pt x="57" y="440"/>
                    <a:pt x="57" y="417"/>
                    <a:pt x="57" y="383"/>
                  </a:cubicBezTo>
                  <a:lnTo>
                    <a:pt x="57" y="293"/>
                  </a:lnTo>
                  <a:lnTo>
                    <a:pt x="57" y="203"/>
                  </a:lnTo>
                  <a:lnTo>
                    <a:pt x="57" y="113"/>
                  </a:lnTo>
                  <a:lnTo>
                    <a:pt x="57" y="23"/>
                  </a:lnTo>
                  <a:cubicBezTo>
                    <a:pt x="57" y="12"/>
                    <a:pt x="57" y="0"/>
                    <a:pt x="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9"/>
            <p:cNvSpPr/>
            <p:nvPr/>
          </p:nvSpPr>
          <p:spPr>
            <a:xfrm>
              <a:off x="7086367" y="2522829"/>
              <a:ext cx="3647" cy="151644"/>
            </a:xfrm>
            <a:custGeom>
              <a:avLst/>
              <a:gdLst/>
              <a:ahLst/>
              <a:cxnLst/>
              <a:rect l="l" t="t" r="r" b="b"/>
              <a:pathLst>
                <a:path w="91" h="3784" extrusionOk="0">
                  <a:moveTo>
                    <a:pt x="45" y="1"/>
                  </a:moveTo>
                  <a:lnTo>
                    <a:pt x="34" y="12"/>
                  </a:lnTo>
                  <a:lnTo>
                    <a:pt x="34" y="23"/>
                  </a:lnTo>
                  <a:lnTo>
                    <a:pt x="34" y="80"/>
                  </a:lnTo>
                  <a:cubicBezTo>
                    <a:pt x="45" y="125"/>
                    <a:pt x="45" y="170"/>
                    <a:pt x="34" y="203"/>
                  </a:cubicBezTo>
                  <a:lnTo>
                    <a:pt x="34" y="338"/>
                  </a:lnTo>
                  <a:cubicBezTo>
                    <a:pt x="34" y="428"/>
                    <a:pt x="34" y="508"/>
                    <a:pt x="45" y="586"/>
                  </a:cubicBezTo>
                  <a:lnTo>
                    <a:pt x="45" y="845"/>
                  </a:lnTo>
                  <a:cubicBezTo>
                    <a:pt x="45" y="924"/>
                    <a:pt x="45" y="1014"/>
                    <a:pt x="57" y="1093"/>
                  </a:cubicBezTo>
                  <a:lnTo>
                    <a:pt x="57" y="1341"/>
                  </a:lnTo>
                  <a:lnTo>
                    <a:pt x="57" y="1453"/>
                  </a:lnTo>
                  <a:cubicBezTo>
                    <a:pt x="57" y="1487"/>
                    <a:pt x="57" y="1532"/>
                    <a:pt x="45" y="1566"/>
                  </a:cubicBezTo>
                  <a:lnTo>
                    <a:pt x="45" y="1689"/>
                  </a:lnTo>
                  <a:cubicBezTo>
                    <a:pt x="34" y="1724"/>
                    <a:pt x="34" y="1769"/>
                    <a:pt x="34" y="1802"/>
                  </a:cubicBezTo>
                  <a:lnTo>
                    <a:pt x="34" y="1926"/>
                  </a:lnTo>
                  <a:cubicBezTo>
                    <a:pt x="23" y="1971"/>
                    <a:pt x="23" y="2016"/>
                    <a:pt x="23" y="2050"/>
                  </a:cubicBezTo>
                  <a:cubicBezTo>
                    <a:pt x="23" y="2095"/>
                    <a:pt x="12" y="2129"/>
                    <a:pt x="12" y="2174"/>
                  </a:cubicBezTo>
                  <a:lnTo>
                    <a:pt x="12" y="2286"/>
                  </a:lnTo>
                  <a:cubicBezTo>
                    <a:pt x="0" y="2376"/>
                    <a:pt x="0" y="2455"/>
                    <a:pt x="0" y="2534"/>
                  </a:cubicBezTo>
                  <a:lnTo>
                    <a:pt x="0" y="2770"/>
                  </a:lnTo>
                  <a:lnTo>
                    <a:pt x="0" y="3018"/>
                  </a:lnTo>
                  <a:lnTo>
                    <a:pt x="0" y="3210"/>
                  </a:lnTo>
                  <a:lnTo>
                    <a:pt x="0" y="3390"/>
                  </a:lnTo>
                  <a:cubicBezTo>
                    <a:pt x="0" y="3423"/>
                    <a:pt x="12" y="3446"/>
                    <a:pt x="12" y="3480"/>
                  </a:cubicBezTo>
                  <a:lnTo>
                    <a:pt x="12" y="3570"/>
                  </a:lnTo>
                  <a:cubicBezTo>
                    <a:pt x="12" y="3637"/>
                    <a:pt x="12" y="3693"/>
                    <a:pt x="23" y="3761"/>
                  </a:cubicBezTo>
                  <a:lnTo>
                    <a:pt x="23" y="3772"/>
                  </a:lnTo>
                  <a:cubicBezTo>
                    <a:pt x="34" y="3783"/>
                    <a:pt x="34" y="3783"/>
                    <a:pt x="45" y="3783"/>
                  </a:cubicBezTo>
                  <a:cubicBezTo>
                    <a:pt x="45" y="3772"/>
                    <a:pt x="57" y="3772"/>
                    <a:pt x="57" y="3772"/>
                  </a:cubicBezTo>
                  <a:lnTo>
                    <a:pt x="57" y="3750"/>
                  </a:lnTo>
                  <a:lnTo>
                    <a:pt x="57" y="3626"/>
                  </a:lnTo>
                  <a:cubicBezTo>
                    <a:pt x="45" y="3581"/>
                    <a:pt x="45" y="3547"/>
                    <a:pt x="45" y="3502"/>
                  </a:cubicBezTo>
                  <a:lnTo>
                    <a:pt x="45" y="3390"/>
                  </a:lnTo>
                  <a:lnTo>
                    <a:pt x="45" y="3153"/>
                  </a:lnTo>
                  <a:cubicBezTo>
                    <a:pt x="45" y="3074"/>
                    <a:pt x="34" y="2995"/>
                    <a:pt x="34" y="2917"/>
                  </a:cubicBezTo>
                  <a:cubicBezTo>
                    <a:pt x="34" y="2909"/>
                    <a:pt x="35" y="2905"/>
                    <a:pt x="35" y="2905"/>
                  </a:cubicBezTo>
                  <a:cubicBezTo>
                    <a:pt x="40" y="2905"/>
                    <a:pt x="62" y="3120"/>
                    <a:pt x="67" y="3120"/>
                  </a:cubicBezTo>
                  <a:cubicBezTo>
                    <a:pt x="67" y="3120"/>
                    <a:pt x="68" y="3116"/>
                    <a:pt x="68" y="3108"/>
                  </a:cubicBezTo>
                  <a:cubicBezTo>
                    <a:pt x="68" y="3074"/>
                    <a:pt x="34" y="2602"/>
                    <a:pt x="34" y="2557"/>
                  </a:cubicBezTo>
                  <a:cubicBezTo>
                    <a:pt x="34" y="2522"/>
                    <a:pt x="34" y="2477"/>
                    <a:pt x="45" y="2432"/>
                  </a:cubicBezTo>
                  <a:cubicBezTo>
                    <a:pt x="45" y="2354"/>
                    <a:pt x="45" y="2275"/>
                    <a:pt x="57" y="2196"/>
                  </a:cubicBezTo>
                  <a:cubicBezTo>
                    <a:pt x="57" y="2117"/>
                    <a:pt x="68" y="2039"/>
                    <a:pt x="68" y="1949"/>
                  </a:cubicBezTo>
                  <a:cubicBezTo>
                    <a:pt x="68" y="1914"/>
                    <a:pt x="79" y="1869"/>
                    <a:pt x="79" y="1824"/>
                  </a:cubicBezTo>
                  <a:lnTo>
                    <a:pt x="79" y="1712"/>
                  </a:lnTo>
                  <a:cubicBezTo>
                    <a:pt x="79" y="1667"/>
                    <a:pt x="90" y="1633"/>
                    <a:pt x="90" y="1588"/>
                  </a:cubicBezTo>
                  <a:lnTo>
                    <a:pt x="90" y="1476"/>
                  </a:lnTo>
                  <a:lnTo>
                    <a:pt x="90" y="1239"/>
                  </a:lnTo>
                  <a:lnTo>
                    <a:pt x="90" y="1116"/>
                  </a:lnTo>
                  <a:lnTo>
                    <a:pt x="90" y="991"/>
                  </a:lnTo>
                  <a:lnTo>
                    <a:pt x="90" y="744"/>
                  </a:lnTo>
                  <a:lnTo>
                    <a:pt x="79" y="564"/>
                  </a:lnTo>
                  <a:lnTo>
                    <a:pt x="79" y="383"/>
                  </a:lnTo>
                  <a:lnTo>
                    <a:pt x="79" y="203"/>
                  </a:lnTo>
                  <a:lnTo>
                    <a:pt x="79" y="113"/>
                  </a:lnTo>
                  <a:lnTo>
                    <a:pt x="79" y="57"/>
                  </a:lnTo>
                  <a:cubicBezTo>
                    <a:pt x="79" y="46"/>
                    <a:pt x="79" y="35"/>
                    <a:pt x="68" y="23"/>
                  </a:cubicBezTo>
                  <a:cubicBezTo>
                    <a:pt x="68" y="12"/>
                    <a:pt x="68" y="1"/>
                    <a:pt x="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9"/>
            <p:cNvSpPr/>
            <p:nvPr/>
          </p:nvSpPr>
          <p:spPr>
            <a:xfrm>
              <a:off x="7052544" y="2541785"/>
              <a:ext cx="3166" cy="137658"/>
            </a:xfrm>
            <a:custGeom>
              <a:avLst/>
              <a:gdLst/>
              <a:ahLst/>
              <a:cxnLst/>
              <a:rect l="l" t="t" r="r" b="b"/>
              <a:pathLst>
                <a:path w="79" h="3435" extrusionOk="0">
                  <a:moveTo>
                    <a:pt x="11" y="0"/>
                  </a:moveTo>
                  <a:cubicBezTo>
                    <a:pt x="0" y="0"/>
                    <a:pt x="0" y="12"/>
                    <a:pt x="0" y="12"/>
                  </a:cubicBezTo>
                  <a:lnTo>
                    <a:pt x="0" y="136"/>
                  </a:lnTo>
                  <a:cubicBezTo>
                    <a:pt x="0" y="181"/>
                    <a:pt x="0" y="226"/>
                    <a:pt x="11" y="271"/>
                  </a:cubicBezTo>
                  <a:lnTo>
                    <a:pt x="11" y="518"/>
                  </a:lnTo>
                  <a:lnTo>
                    <a:pt x="11" y="643"/>
                  </a:lnTo>
                  <a:cubicBezTo>
                    <a:pt x="11" y="688"/>
                    <a:pt x="23" y="733"/>
                    <a:pt x="23" y="778"/>
                  </a:cubicBezTo>
                  <a:lnTo>
                    <a:pt x="23" y="1025"/>
                  </a:lnTo>
                  <a:lnTo>
                    <a:pt x="23" y="1284"/>
                  </a:lnTo>
                  <a:lnTo>
                    <a:pt x="23" y="1419"/>
                  </a:lnTo>
                  <a:lnTo>
                    <a:pt x="23" y="1543"/>
                  </a:lnTo>
                  <a:cubicBezTo>
                    <a:pt x="23" y="1701"/>
                    <a:pt x="0" y="1869"/>
                    <a:pt x="11" y="2027"/>
                  </a:cubicBezTo>
                  <a:lnTo>
                    <a:pt x="11" y="2151"/>
                  </a:lnTo>
                  <a:lnTo>
                    <a:pt x="11" y="2275"/>
                  </a:lnTo>
                  <a:lnTo>
                    <a:pt x="11" y="2410"/>
                  </a:lnTo>
                  <a:lnTo>
                    <a:pt x="11" y="2522"/>
                  </a:lnTo>
                  <a:cubicBezTo>
                    <a:pt x="11" y="2612"/>
                    <a:pt x="23" y="2692"/>
                    <a:pt x="23" y="2770"/>
                  </a:cubicBezTo>
                  <a:lnTo>
                    <a:pt x="23" y="3018"/>
                  </a:lnTo>
                  <a:lnTo>
                    <a:pt x="23" y="3220"/>
                  </a:lnTo>
                  <a:lnTo>
                    <a:pt x="23" y="3412"/>
                  </a:lnTo>
                  <a:cubicBezTo>
                    <a:pt x="23" y="3423"/>
                    <a:pt x="33" y="3435"/>
                    <a:pt x="45" y="3435"/>
                  </a:cubicBezTo>
                  <a:cubicBezTo>
                    <a:pt x="56" y="3435"/>
                    <a:pt x="56" y="3423"/>
                    <a:pt x="56" y="3423"/>
                  </a:cubicBezTo>
                  <a:cubicBezTo>
                    <a:pt x="68" y="3423"/>
                    <a:pt x="68" y="3412"/>
                    <a:pt x="68" y="3412"/>
                  </a:cubicBezTo>
                  <a:lnTo>
                    <a:pt x="56" y="3390"/>
                  </a:lnTo>
                  <a:lnTo>
                    <a:pt x="56" y="3175"/>
                  </a:lnTo>
                  <a:lnTo>
                    <a:pt x="56" y="2928"/>
                  </a:lnTo>
                  <a:lnTo>
                    <a:pt x="56" y="2680"/>
                  </a:lnTo>
                  <a:lnTo>
                    <a:pt x="56" y="2556"/>
                  </a:lnTo>
                  <a:lnTo>
                    <a:pt x="56" y="2444"/>
                  </a:lnTo>
                  <a:lnTo>
                    <a:pt x="56" y="2184"/>
                  </a:lnTo>
                  <a:lnTo>
                    <a:pt x="56" y="2061"/>
                  </a:lnTo>
                  <a:lnTo>
                    <a:pt x="56" y="1937"/>
                  </a:lnTo>
                  <a:cubicBezTo>
                    <a:pt x="68" y="1858"/>
                    <a:pt x="68" y="1779"/>
                    <a:pt x="68" y="1701"/>
                  </a:cubicBezTo>
                  <a:cubicBezTo>
                    <a:pt x="68" y="1667"/>
                    <a:pt x="78" y="1622"/>
                    <a:pt x="78" y="1577"/>
                  </a:cubicBezTo>
                  <a:lnTo>
                    <a:pt x="78" y="1453"/>
                  </a:lnTo>
                  <a:cubicBezTo>
                    <a:pt x="78" y="1396"/>
                    <a:pt x="68" y="1341"/>
                    <a:pt x="78" y="1284"/>
                  </a:cubicBezTo>
                  <a:lnTo>
                    <a:pt x="78" y="1104"/>
                  </a:lnTo>
                  <a:lnTo>
                    <a:pt x="78" y="924"/>
                  </a:lnTo>
                  <a:cubicBezTo>
                    <a:pt x="68" y="868"/>
                    <a:pt x="68" y="811"/>
                    <a:pt x="68" y="744"/>
                  </a:cubicBezTo>
                  <a:lnTo>
                    <a:pt x="68" y="676"/>
                  </a:lnTo>
                  <a:lnTo>
                    <a:pt x="68" y="665"/>
                  </a:lnTo>
                  <a:cubicBezTo>
                    <a:pt x="56" y="653"/>
                    <a:pt x="56" y="643"/>
                    <a:pt x="56" y="643"/>
                  </a:cubicBezTo>
                  <a:lnTo>
                    <a:pt x="56" y="598"/>
                  </a:lnTo>
                  <a:lnTo>
                    <a:pt x="56" y="395"/>
                  </a:lnTo>
                  <a:lnTo>
                    <a:pt x="56" y="203"/>
                  </a:lnTo>
                  <a:cubicBezTo>
                    <a:pt x="56" y="147"/>
                    <a:pt x="45" y="80"/>
                    <a:pt x="45" y="23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9"/>
            <p:cNvSpPr/>
            <p:nvPr/>
          </p:nvSpPr>
          <p:spPr>
            <a:xfrm>
              <a:off x="7019161" y="2542266"/>
              <a:ext cx="3166" cy="137618"/>
            </a:xfrm>
            <a:custGeom>
              <a:avLst/>
              <a:gdLst/>
              <a:ahLst/>
              <a:cxnLst/>
              <a:rect l="l" t="t" r="r" b="b"/>
              <a:pathLst>
                <a:path w="79" h="3434" extrusionOk="0">
                  <a:moveTo>
                    <a:pt x="33" y="0"/>
                  </a:moveTo>
                  <a:cubicBezTo>
                    <a:pt x="23" y="0"/>
                    <a:pt x="11" y="11"/>
                    <a:pt x="11" y="23"/>
                  </a:cubicBezTo>
                  <a:cubicBezTo>
                    <a:pt x="23" y="56"/>
                    <a:pt x="23" y="101"/>
                    <a:pt x="23" y="135"/>
                  </a:cubicBezTo>
                  <a:cubicBezTo>
                    <a:pt x="23" y="180"/>
                    <a:pt x="23" y="225"/>
                    <a:pt x="11" y="270"/>
                  </a:cubicBezTo>
                  <a:lnTo>
                    <a:pt x="11" y="518"/>
                  </a:lnTo>
                  <a:cubicBezTo>
                    <a:pt x="23" y="608"/>
                    <a:pt x="23" y="686"/>
                    <a:pt x="23" y="777"/>
                  </a:cubicBezTo>
                  <a:cubicBezTo>
                    <a:pt x="33" y="856"/>
                    <a:pt x="33" y="934"/>
                    <a:pt x="33" y="1024"/>
                  </a:cubicBezTo>
                  <a:lnTo>
                    <a:pt x="33" y="1272"/>
                  </a:lnTo>
                  <a:lnTo>
                    <a:pt x="33" y="1396"/>
                  </a:lnTo>
                  <a:cubicBezTo>
                    <a:pt x="33" y="1429"/>
                    <a:pt x="23" y="1475"/>
                    <a:pt x="23" y="1520"/>
                  </a:cubicBezTo>
                  <a:lnTo>
                    <a:pt x="23" y="1632"/>
                  </a:lnTo>
                  <a:lnTo>
                    <a:pt x="23" y="1756"/>
                  </a:lnTo>
                  <a:cubicBezTo>
                    <a:pt x="11" y="1835"/>
                    <a:pt x="11" y="1914"/>
                    <a:pt x="11" y="1992"/>
                  </a:cubicBezTo>
                  <a:lnTo>
                    <a:pt x="11" y="2240"/>
                  </a:lnTo>
                  <a:cubicBezTo>
                    <a:pt x="11" y="2274"/>
                    <a:pt x="0" y="2319"/>
                    <a:pt x="0" y="2364"/>
                  </a:cubicBezTo>
                  <a:lnTo>
                    <a:pt x="0" y="2488"/>
                  </a:lnTo>
                  <a:cubicBezTo>
                    <a:pt x="0" y="2567"/>
                    <a:pt x="11" y="2645"/>
                    <a:pt x="11" y="2735"/>
                  </a:cubicBezTo>
                  <a:cubicBezTo>
                    <a:pt x="11" y="2815"/>
                    <a:pt x="0" y="2905"/>
                    <a:pt x="0" y="2983"/>
                  </a:cubicBezTo>
                  <a:cubicBezTo>
                    <a:pt x="0" y="3062"/>
                    <a:pt x="11" y="3130"/>
                    <a:pt x="11" y="3208"/>
                  </a:cubicBezTo>
                  <a:cubicBezTo>
                    <a:pt x="11" y="3276"/>
                    <a:pt x="11" y="3343"/>
                    <a:pt x="23" y="3423"/>
                  </a:cubicBezTo>
                  <a:cubicBezTo>
                    <a:pt x="23" y="3433"/>
                    <a:pt x="33" y="3433"/>
                    <a:pt x="45" y="3433"/>
                  </a:cubicBezTo>
                  <a:cubicBezTo>
                    <a:pt x="56" y="3433"/>
                    <a:pt x="68" y="3423"/>
                    <a:pt x="68" y="3411"/>
                  </a:cubicBezTo>
                  <a:cubicBezTo>
                    <a:pt x="56" y="3366"/>
                    <a:pt x="56" y="3321"/>
                    <a:pt x="56" y="3276"/>
                  </a:cubicBezTo>
                  <a:cubicBezTo>
                    <a:pt x="56" y="3242"/>
                    <a:pt x="56" y="3197"/>
                    <a:pt x="45" y="3163"/>
                  </a:cubicBezTo>
                  <a:lnTo>
                    <a:pt x="45" y="3028"/>
                  </a:lnTo>
                  <a:lnTo>
                    <a:pt x="45" y="2916"/>
                  </a:lnTo>
                  <a:lnTo>
                    <a:pt x="45" y="2780"/>
                  </a:lnTo>
                  <a:lnTo>
                    <a:pt x="45" y="2522"/>
                  </a:lnTo>
                  <a:cubicBezTo>
                    <a:pt x="45" y="2443"/>
                    <a:pt x="56" y="2364"/>
                    <a:pt x="56" y="2285"/>
                  </a:cubicBezTo>
                  <a:cubicBezTo>
                    <a:pt x="56" y="2195"/>
                    <a:pt x="56" y="2117"/>
                    <a:pt x="68" y="2037"/>
                  </a:cubicBezTo>
                  <a:lnTo>
                    <a:pt x="68" y="1790"/>
                  </a:lnTo>
                  <a:cubicBezTo>
                    <a:pt x="68" y="1756"/>
                    <a:pt x="78" y="1711"/>
                    <a:pt x="78" y="1677"/>
                  </a:cubicBezTo>
                  <a:lnTo>
                    <a:pt x="78" y="1554"/>
                  </a:lnTo>
                  <a:lnTo>
                    <a:pt x="78" y="1317"/>
                  </a:lnTo>
                  <a:lnTo>
                    <a:pt x="78" y="1126"/>
                  </a:lnTo>
                  <a:lnTo>
                    <a:pt x="78" y="934"/>
                  </a:lnTo>
                  <a:cubicBezTo>
                    <a:pt x="78" y="799"/>
                    <a:pt x="68" y="676"/>
                    <a:pt x="56" y="541"/>
                  </a:cubicBezTo>
                  <a:lnTo>
                    <a:pt x="56" y="416"/>
                  </a:lnTo>
                  <a:lnTo>
                    <a:pt x="56" y="293"/>
                  </a:lnTo>
                  <a:lnTo>
                    <a:pt x="56" y="146"/>
                  </a:lnTo>
                  <a:lnTo>
                    <a:pt x="56" y="23"/>
                  </a:lnTo>
                  <a:lnTo>
                    <a:pt x="56" y="11"/>
                  </a:lnTo>
                  <a:cubicBezTo>
                    <a:pt x="45" y="0"/>
                    <a:pt x="45" y="0"/>
                    <a:pt x="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9"/>
            <p:cNvSpPr/>
            <p:nvPr/>
          </p:nvSpPr>
          <p:spPr>
            <a:xfrm>
              <a:off x="6860345" y="2466444"/>
              <a:ext cx="9498" cy="15830"/>
            </a:xfrm>
            <a:custGeom>
              <a:avLst/>
              <a:gdLst/>
              <a:ahLst/>
              <a:cxnLst/>
              <a:rect l="l" t="t" r="r" b="b"/>
              <a:pathLst>
                <a:path w="237" h="395" extrusionOk="0">
                  <a:moveTo>
                    <a:pt x="0" y="1"/>
                  </a:moveTo>
                  <a:lnTo>
                    <a:pt x="101" y="204"/>
                  </a:lnTo>
                  <a:lnTo>
                    <a:pt x="169" y="304"/>
                  </a:lnTo>
                  <a:cubicBezTo>
                    <a:pt x="190" y="337"/>
                    <a:pt x="202" y="359"/>
                    <a:pt x="231" y="389"/>
                  </a:cubicBezTo>
                  <a:lnTo>
                    <a:pt x="231" y="389"/>
                  </a:lnTo>
                  <a:cubicBezTo>
                    <a:pt x="226" y="383"/>
                    <a:pt x="226" y="381"/>
                    <a:pt x="226" y="372"/>
                  </a:cubicBezTo>
                  <a:cubicBezTo>
                    <a:pt x="226" y="372"/>
                    <a:pt x="226" y="361"/>
                    <a:pt x="214" y="361"/>
                  </a:cubicBezTo>
                  <a:cubicBezTo>
                    <a:pt x="191" y="294"/>
                    <a:pt x="169" y="237"/>
                    <a:pt x="135" y="169"/>
                  </a:cubicBezTo>
                  <a:lnTo>
                    <a:pt x="0" y="1"/>
                  </a:lnTo>
                  <a:close/>
                  <a:moveTo>
                    <a:pt x="231" y="389"/>
                  </a:moveTo>
                  <a:cubicBezTo>
                    <a:pt x="232" y="391"/>
                    <a:pt x="234" y="392"/>
                    <a:pt x="236" y="394"/>
                  </a:cubicBezTo>
                  <a:cubicBezTo>
                    <a:pt x="234" y="393"/>
                    <a:pt x="233" y="391"/>
                    <a:pt x="231" y="3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29"/>
            <p:cNvSpPr/>
            <p:nvPr/>
          </p:nvSpPr>
          <p:spPr>
            <a:xfrm>
              <a:off x="6871606" y="2456987"/>
              <a:ext cx="3206" cy="19877"/>
            </a:xfrm>
            <a:custGeom>
              <a:avLst/>
              <a:gdLst/>
              <a:ahLst/>
              <a:cxnLst/>
              <a:rect l="l" t="t" r="r" b="b"/>
              <a:pathLst>
                <a:path w="80" h="496" extrusionOk="0">
                  <a:moveTo>
                    <a:pt x="0" y="0"/>
                  </a:moveTo>
                  <a:cubicBezTo>
                    <a:pt x="0" y="68"/>
                    <a:pt x="0" y="135"/>
                    <a:pt x="12" y="203"/>
                  </a:cubicBezTo>
                  <a:cubicBezTo>
                    <a:pt x="23" y="304"/>
                    <a:pt x="45" y="405"/>
                    <a:pt x="80" y="495"/>
                  </a:cubicBezTo>
                  <a:cubicBezTo>
                    <a:pt x="80" y="417"/>
                    <a:pt x="68" y="327"/>
                    <a:pt x="57" y="248"/>
                  </a:cubicBezTo>
                  <a:cubicBezTo>
                    <a:pt x="45" y="169"/>
                    <a:pt x="23" y="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29"/>
            <p:cNvSpPr/>
            <p:nvPr/>
          </p:nvSpPr>
          <p:spPr>
            <a:xfrm>
              <a:off x="6895972" y="2452017"/>
              <a:ext cx="6332" cy="17633"/>
            </a:xfrm>
            <a:custGeom>
              <a:avLst/>
              <a:gdLst/>
              <a:ahLst/>
              <a:cxnLst/>
              <a:rect l="l" t="t" r="r" b="b"/>
              <a:pathLst>
                <a:path w="158" h="440" extrusionOk="0">
                  <a:moveTo>
                    <a:pt x="158" y="1"/>
                  </a:moveTo>
                  <a:cubicBezTo>
                    <a:pt x="125" y="68"/>
                    <a:pt x="90" y="136"/>
                    <a:pt x="68" y="214"/>
                  </a:cubicBezTo>
                  <a:cubicBezTo>
                    <a:pt x="35" y="282"/>
                    <a:pt x="23" y="361"/>
                    <a:pt x="0" y="439"/>
                  </a:cubicBezTo>
                  <a:cubicBezTo>
                    <a:pt x="45" y="372"/>
                    <a:pt x="68" y="304"/>
                    <a:pt x="102" y="226"/>
                  </a:cubicBezTo>
                  <a:cubicBezTo>
                    <a:pt x="125" y="158"/>
                    <a:pt x="147" y="79"/>
                    <a:pt x="1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29"/>
            <p:cNvSpPr/>
            <p:nvPr/>
          </p:nvSpPr>
          <p:spPr>
            <a:xfrm>
              <a:off x="6924385" y="2465082"/>
              <a:ext cx="18996" cy="16751"/>
            </a:xfrm>
            <a:custGeom>
              <a:avLst/>
              <a:gdLst/>
              <a:ahLst/>
              <a:cxnLst/>
              <a:rect l="l" t="t" r="r" b="b"/>
              <a:pathLst>
                <a:path w="474" h="418" extrusionOk="0">
                  <a:moveTo>
                    <a:pt x="474" y="1"/>
                  </a:moveTo>
                  <a:cubicBezTo>
                    <a:pt x="384" y="57"/>
                    <a:pt x="304" y="125"/>
                    <a:pt x="214" y="193"/>
                  </a:cubicBezTo>
                  <a:cubicBezTo>
                    <a:pt x="136" y="260"/>
                    <a:pt x="69" y="338"/>
                    <a:pt x="1" y="418"/>
                  </a:cubicBezTo>
                  <a:cubicBezTo>
                    <a:pt x="91" y="361"/>
                    <a:pt x="169" y="305"/>
                    <a:pt x="249" y="238"/>
                  </a:cubicBezTo>
                  <a:cubicBezTo>
                    <a:pt x="327" y="158"/>
                    <a:pt x="406" y="80"/>
                    <a:pt x="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29"/>
            <p:cNvSpPr/>
            <p:nvPr/>
          </p:nvSpPr>
          <p:spPr>
            <a:xfrm>
              <a:off x="6928432" y="2488125"/>
              <a:ext cx="9979" cy="5891"/>
            </a:xfrm>
            <a:custGeom>
              <a:avLst/>
              <a:gdLst/>
              <a:ahLst/>
              <a:cxnLst/>
              <a:rect l="l" t="t" r="r" b="b"/>
              <a:pathLst>
                <a:path w="249" h="147" extrusionOk="0">
                  <a:moveTo>
                    <a:pt x="248" y="0"/>
                  </a:moveTo>
                  <a:cubicBezTo>
                    <a:pt x="203" y="11"/>
                    <a:pt x="158" y="34"/>
                    <a:pt x="125" y="56"/>
                  </a:cubicBezTo>
                  <a:cubicBezTo>
                    <a:pt x="80" y="79"/>
                    <a:pt x="35" y="113"/>
                    <a:pt x="1" y="135"/>
                  </a:cubicBezTo>
                  <a:lnTo>
                    <a:pt x="1" y="146"/>
                  </a:lnTo>
                  <a:lnTo>
                    <a:pt x="136" y="79"/>
                  </a:lnTo>
                  <a:cubicBezTo>
                    <a:pt x="181" y="56"/>
                    <a:pt x="215" y="23"/>
                    <a:pt x="2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29"/>
            <p:cNvSpPr/>
            <p:nvPr/>
          </p:nvSpPr>
          <p:spPr>
            <a:xfrm>
              <a:off x="6928032" y="2502992"/>
              <a:ext cx="11261" cy="4528"/>
            </a:xfrm>
            <a:custGeom>
              <a:avLst/>
              <a:gdLst/>
              <a:ahLst/>
              <a:cxnLst/>
              <a:rect l="l" t="t" r="r" b="b"/>
              <a:pathLst>
                <a:path w="281" h="113" extrusionOk="0">
                  <a:moveTo>
                    <a:pt x="281" y="0"/>
                  </a:moveTo>
                  <a:cubicBezTo>
                    <a:pt x="258" y="0"/>
                    <a:pt x="225" y="0"/>
                    <a:pt x="203" y="12"/>
                  </a:cubicBezTo>
                  <a:cubicBezTo>
                    <a:pt x="180" y="23"/>
                    <a:pt x="158" y="23"/>
                    <a:pt x="135" y="35"/>
                  </a:cubicBezTo>
                  <a:cubicBezTo>
                    <a:pt x="78" y="57"/>
                    <a:pt x="45" y="80"/>
                    <a:pt x="0" y="102"/>
                  </a:cubicBezTo>
                  <a:lnTo>
                    <a:pt x="0" y="113"/>
                  </a:lnTo>
                  <a:cubicBezTo>
                    <a:pt x="33" y="102"/>
                    <a:pt x="68" y="90"/>
                    <a:pt x="113" y="80"/>
                  </a:cubicBezTo>
                  <a:cubicBezTo>
                    <a:pt x="146" y="68"/>
                    <a:pt x="180" y="45"/>
                    <a:pt x="213" y="35"/>
                  </a:cubicBezTo>
                  <a:cubicBezTo>
                    <a:pt x="225" y="23"/>
                    <a:pt x="236" y="23"/>
                    <a:pt x="248" y="12"/>
                  </a:cubicBezTo>
                  <a:cubicBezTo>
                    <a:pt x="258" y="12"/>
                    <a:pt x="270" y="12"/>
                    <a:pt x="2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29"/>
            <p:cNvSpPr/>
            <p:nvPr/>
          </p:nvSpPr>
          <p:spPr>
            <a:xfrm>
              <a:off x="6828286" y="2524192"/>
              <a:ext cx="4569" cy="19436"/>
            </a:xfrm>
            <a:custGeom>
              <a:avLst/>
              <a:gdLst/>
              <a:ahLst/>
              <a:cxnLst/>
              <a:rect l="l" t="t" r="r" b="b"/>
              <a:pathLst>
                <a:path w="114" h="485" extrusionOk="0">
                  <a:moveTo>
                    <a:pt x="1" y="1"/>
                  </a:moveTo>
                  <a:lnTo>
                    <a:pt x="35" y="136"/>
                  </a:lnTo>
                  <a:cubicBezTo>
                    <a:pt x="35" y="181"/>
                    <a:pt x="46" y="226"/>
                    <a:pt x="46" y="259"/>
                  </a:cubicBezTo>
                  <a:cubicBezTo>
                    <a:pt x="68" y="339"/>
                    <a:pt x="80" y="417"/>
                    <a:pt x="102" y="485"/>
                  </a:cubicBezTo>
                  <a:cubicBezTo>
                    <a:pt x="113" y="406"/>
                    <a:pt x="102" y="327"/>
                    <a:pt x="91" y="249"/>
                  </a:cubicBezTo>
                  <a:cubicBezTo>
                    <a:pt x="80" y="159"/>
                    <a:pt x="46" y="79"/>
                    <a:pt x="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29"/>
            <p:cNvSpPr/>
            <p:nvPr/>
          </p:nvSpPr>
          <p:spPr>
            <a:xfrm>
              <a:off x="6835499" y="2530043"/>
              <a:ext cx="1843" cy="11341"/>
            </a:xfrm>
            <a:custGeom>
              <a:avLst/>
              <a:gdLst/>
              <a:ahLst/>
              <a:cxnLst/>
              <a:rect l="l" t="t" r="r" b="b"/>
              <a:pathLst>
                <a:path w="46" h="283" extrusionOk="0">
                  <a:moveTo>
                    <a:pt x="46" y="1"/>
                  </a:moveTo>
                  <a:lnTo>
                    <a:pt x="46" y="1"/>
                  </a:lnTo>
                  <a:cubicBezTo>
                    <a:pt x="35" y="13"/>
                    <a:pt x="35" y="23"/>
                    <a:pt x="23" y="46"/>
                  </a:cubicBezTo>
                  <a:cubicBezTo>
                    <a:pt x="12" y="58"/>
                    <a:pt x="12" y="80"/>
                    <a:pt x="1" y="103"/>
                  </a:cubicBezTo>
                  <a:lnTo>
                    <a:pt x="1" y="148"/>
                  </a:lnTo>
                  <a:cubicBezTo>
                    <a:pt x="1" y="193"/>
                    <a:pt x="1" y="238"/>
                    <a:pt x="12" y="271"/>
                  </a:cubicBezTo>
                  <a:lnTo>
                    <a:pt x="12" y="283"/>
                  </a:lnTo>
                  <a:cubicBezTo>
                    <a:pt x="12" y="248"/>
                    <a:pt x="23" y="215"/>
                    <a:pt x="23" y="181"/>
                  </a:cubicBezTo>
                  <a:cubicBezTo>
                    <a:pt x="23" y="148"/>
                    <a:pt x="23" y="113"/>
                    <a:pt x="35" y="80"/>
                  </a:cubicBezTo>
                  <a:cubicBezTo>
                    <a:pt x="35" y="58"/>
                    <a:pt x="35" y="35"/>
                    <a:pt x="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9"/>
            <p:cNvSpPr/>
            <p:nvPr/>
          </p:nvSpPr>
          <p:spPr>
            <a:xfrm>
              <a:off x="6842713" y="2517900"/>
              <a:ext cx="13585" cy="26650"/>
            </a:xfrm>
            <a:custGeom>
              <a:avLst/>
              <a:gdLst/>
              <a:ahLst/>
              <a:cxnLst/>
              <a:rect l="l" t="t" r="r" b="b"/>
              <a:pathLst>
                <a:path w="339" h="665" extrusionOk="0">
                  <a:moveTo>
                    <a:pt x="339" y="0"/>
                  </a:moveTo>
                  <a:cubicBezTo>
                    <a:pt x="294" y="56"/>
                    <a:pt x="260" y="101"/>
                    <a:pt x="226" y="169"/>
                  </a:cubicBezTo>
                  <a:cubicBezTo>
                    <a:pt x="193" y="214"/>
                    <a:pt x="158" y="259"/>
                    <a:pt x="136" y="316"/>
                  </a:cubicBezTo>
                  <a:cubicBezTo>
                    <a:pt x="103" y="371"/>
                    <a:pt x="80" y="416"/>
                    <a:pt x="58" y="473"/>
                  </a:cubicBezTo>
                  <a:cubicBezTo>
                    <a:pt x="46" y="506"/>
                    <a:pt x="35" y="529"/>
                    <a:pt x="23" y="563"/>
                  </a:cubicBezTo>
                  <a:cubicBezTo>
                    <a:pt x="13" y="596"/>
                    <a:pt x="1" y="631"/>
                    <a:pt x="1" y="664"/>
                  </a:cubicBezTo>
                  <a:cubicBezTo>
                    <a:pt x="35" y="608"/>
                    <a:pt x="58" y="551"/>
                    <a:pt x="91" y="496"/>
                  </a:cubicBezTo>
                  <a:cubicBezTo>
                    <a:pt x="125" y="451"/>
                    <a:pt x="148" y="394"/>
                    <a:pt x="181" y="338"/>
                  </a:cubicBezTo>
                  <a:cubicBezTo>
                    <a:pt x="238" y="225"/>
                    <a:pt x="294" y="113"/>
                    <a:pt x="3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29"/>
            <p:cNvSpPr/>
            <p:nvPr/>
          </p:nvSpPr>
          <p:spPr>
            <a:xfrm>
              <a:off x="6796266" y="2532768"/>
              <a:ext cx="14507" cy="17633"/>
            </a:xfrm>
            <a:custGeom>
              <a:avLst/>
              <a:gdLst/>
              <a:ahLst/>
              <a:cxnLst/>
              <a:rect l="l" t="t" r="r" b="b"/>
              <a:pathLst>
                <a:path w="362" h="440" extrusionOk="0">
                  <a:moveTo>
                    <a:pt x="1" y="0"/>
                  </a:moveTo>
                  <a:lnTo>
                    <a:pt x="1" y="12"/>
                  </a:lnTo>
                  <a:cubicBezTo>
                    <a:pt x="23" y="45"/>
                    <a:pt x="46" y="90"/>
                    <a:pt x="79" y="125"/>
                  </a:cubicBezTo>
                  <a:cubicBezTo>
                    <a:pt x="102" y="158"/>
                    <a:pt x="136" y="192"/>
                    <a:pt x="158" y="225"/>
                  </a:cubicBezTo>
                  <a:cubicBezTo>
                    <a:pt x="226" y="305"/>
                    <a:pt x="293" y="372"/>
                    <a:pt x="361" y="440"/>
                  </a:cubicBezTo>
                  <a:cubicBezTo>
                    <a:pt x="304" y="361"/>
                    <a:pt x="259" y="293"/>
                    <a:pt x="192" y="215"/>
                  </a:cubicBezTo>
                  <a:cubicBezTo>
                    <a:pt x="136" y="147"/>
                    <a:pt x="68" y="8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29"/>
            <p:cNvSpPr/>
            <p:nvPr/>
          </p:nvSpPr>
          <p:spPr>
            <a:xfrm>
              <a:off x="6810252" y="2530524"/>
              <a:ext cx="3647" cy="14467"/>
            </a:xfrm>
            <a:custGeom>
              <a:avLst/>
              <a:gdLst/>
              <a:ahLst/>
              <a:cxnLst/>
              <a:rect l="l" t="t" r="r" b="b"/>
              <a:pathLst>
                <a:path w="91" h="361" extrusionOk="0">
                  <a:moveTo>
                    <a:pt x="0" y="1"/>
                  </a:moveTo>
                  <a:lnTo>
                    <a:pt x="0" y="23"/>
                  </a:lnTo>
                  <a:cubicBezTo>
                    <a:pt x="0" y="34"/>
                    <a:pt x="12" y="46"/>
                    <a:pt x="12" y="56"/>
                  </a:cubicBezTo>
                  <a:cubicBezTo>
                    <a:pt x="12" y="101"/>
                    <a:pt x="23" y="158"/>
                    <a:pt x="35" y="203"/>
                  </a:cubicBezTo>
                  <a:cubicBezTo>
                    <a:pt x="45" y="259"/>
                    <a:pt x="68" y="304"/>
                    <a:pt x="80" y="361"/>
                  </a:cubicBezTo>
                  <a:lnTo>
                    <a:pt x="90" y="361"/>
                  </a:lnTo>
                  <a:cubicBezTo>
                    <a:pt x="80" y="304"/>
                    <a:pt x="68" y="236"/>
                    <a:pt x="57" y="181"/>
                  </a:cubicBezTo>
                  <a:cubicBezTo>
                    <a:pt x="45" y="113"/>
                    <a:pt x="23" y="56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29"/>
            <p:cNvSpPr/>
            <p:nvPr/>
          </p:nvSpPr>
          <p:spPr>
            <a:xfrm>
              <a:off x="6788572" y="2593200"/>
              <a:ext cx="13585" cy="2324"/>
            </a:xfrm>
            <a:custGeom>
              <a:avLst/>
              <a:gdLst/>
              <a:ahLst/>
              <a:cxnLst/>
              <a:rect l="l" t="t" r="r" b="b"/>
              <a:pathLst>
                <a:path w="339" h="58" extrusionOk="0">
                  <a:moveTo>
                    <a:pt x="339" y="1"/>
                  </a:moveTo>
                  <a:cubicBezTo>
                    <a:pt x="283" y="1"/>
                    <a:pt x="226" y="13"/>
                    <a:pt x="170" y="13"/>
                  </a:cubicBezTo>
                  <a:cubicBezTo>
                    <a:pt x="136" y="23"/>
                    <a:pt x="114" y="23"/>
                    <a:pt x="91" y="35"/>
                  </a:cubicBezTo>
                  <a:cubicBezTo>
                    <a:pt x="58" y="35"/>
                    <a:pt x="23" y="46"/>
                    <a:pt x="1" y="58"/>
                  </a:cubicBezTo>
                  <a:cubicBezTo>
                    <a:pt x="58" y="46"/>
                    <a:pt x="114" y="46"/>
                    <a:pt x="170" y="46"/>
                  </a:cubicBezTo>
                  <a:cubicBezTo>
                    <a:pt x="226" y="35"/>
                    <a:pt x="283" y="23"/>
                    <a:pt x="3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29"/>
            <p:cNvSpPr/>
            <p:nvPr/>
          </p:nvSpPr>
          <p:spPr>
            <a:xfrm>
              <a:off x="6786768" y="2585546"/>
              <a:ext cx="11782" cy="962"/>
            </a:xfrm>
            <a:custGeom>
              <a:avLst/>
              <a:gdLst/>
              <a:ahLst/>
              <a:cxnLst/>
              <a:rect l="l" t="t" r="r" b="b"/>
              <a:pathLst>
                <a:path w="294" h="24" extrusionOk="0">
                  <a:moveTo>
                    <a:pt x="1" y="1"/>
                  </a:moveTo>
                  <a:lnTo>
                    <a:pt x="1" y="12"/>
                  </a:lnTo>
                  <a:cubicBezTo>
                    <a:pt x="46" y="23"/>
                    <a:pt x="91" y="23"/>
                    <a:pt x="148" y="23"/>
                  </a:cubicBezTo>
                  <a:cubicBezTo>
                    <a:pt x="193" y="23"/>
                    <a:pt x="249" y="12"/>
                    <a:pt x="294" y="1"/>
                  </a:cubicBezTo>
                  <a:lnTo>
                    <a:pt x="91" y="1"/>
                  </a:lnTo>
                  <a:cubicBezTo>
                    <a:pt x="74" y="6"/>
                    <a:pt x="60" y="9"/>
                    <a:pt x="46" y="9"/>
                  </a:cubicBezTo>
                  <a:cubicBezTo>
                    <a:pt x="32" y="9"/>
                    <a:pt x="18" y="6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29"/>
            <p:cNvSpPr/>
            <p:nvPr/>
          </p:nvSpPr>
          <p:spPr>
            <a:xfrm>
              <a:off x="6854454" y="2581939"/>
              <a:ext cx="2324" cy="11782"/>
            </a:xfrm>
            <a:custGeom>
              <a:avLst/>
              <a:gdLst/>
              <a:ahLst/>
              <a:cxnLst/>
              <a:rect l="l" t="t" r="r" b="b"/>
              <a:pathLst>
                <a:path w="58" h="294" extrusionOk="0">
                  <a:moveTo>
                    <a:pt x="57" y="1"/>
                  </a:moveTo>
                  <a:lnTo>
                    <a:pt x="57" y="1"/>
                  </a:lnTo>
                  <a:cubicBezTo>
                    <a:pt x="35" y="46"/>
                    <a:pt x="23" y="102"/>
                    <a:pt x="12" y="147"/>
                  </a:cubicBezTo>
                  <a:cubicBezTo>
                    <a:pt x="1" y="204"/>
                    <a:pt x="1" y="249"/>
                    <a:pt x="1" y="294"/>
                  </a:cubicBezTo>
                  <a:lnTo>
                    <a:pt x="35" y="158"/>
                  </a:lnTo>
                  <a:cubicBezTo>
                    <a:pt x="46" y="136"/>
                    <a:pt x="46" y="113"/>
                    <a:pt x="46" y="102"/>
                  </a:cubicBezTo>
                  <a:cubicBezTo>
                    <a:pt x="57" y="68"/>
                    <a:pt x="57" y="34"/>
                    <a:pt x="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29"/>
            <p:cNvSpPr/>
            <p:nvPr/>
          </p:nvSpPr>
          <p:spPr>
            <a:xfrm>
              <a:off x="6954160" y="2597729"/>
              <a:ext cx="10900" cy="1403"/>
            </a:xfrm>
            <a:custGeom>
              <a:avLst/>
              <a:gdLst/>
              <a:ahLst/>
              <a:cxnLst/>
              <a:rect l="l" t="t" r="r" b="b"/>
              <a:pathLst>
                <a:path w="272" h="35" extrusionOk="0">
                  <a:moveTo>
                    <a:pt x="114" y="0"/>
                  </a:moveTo>
                  <a:cubicBezTo>
                    <a:pt x="69" y="0"/>
                    <a:pt x="34" y="0"/>
                    <a:pt x="1" y="12"/>
                  </a:cubicBezTo>
                  <a:cubicBezTo>
                    <a:pt x="46" y="23"/>
                    <a:pt x="91" y="23"/>
                    <a:pt x="136" y="35"/>
                  </a:cubicBezTo>
                  <a:cubicBezTo>
                    <a:pt x="181" y="35"/>
                    <a:pt x="226" y="23"/>
                    <a:pt x="271" y="23"/>
                  </a:cubicBezTo>
                  <a:cubicBezTo>
                    <a:pt x="226" y="12"/>
                    <a:pt x="181" y="0"/>
                    <a:pt x="1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29"/>
            <p:cNvSpPr/>
            <p:nvPr/>
          </p:nvSpPr>
          <p:spPr>
            <a:xfrm>
              <a:off x="6946506" y="2608108"/>
              <a:ext cx="11742" cy="4569"/>
            </a:xfrm>
            <a:custGeom>
              <a:avLst/>
              <a:gdLst/>
              <a:ahLst/>
              <a:cxnLst/>
              <a:rect l="l" t="t" r="r" b="b"/>
              <a:pathLst>
                <a:path w="293" h="114" extrusionOk="0">
                  <a:moveTo>
                    <a:pt x="0" y="1"/>
                  </a:moveTo>
                  <a:cubicBezTo>
                    <a:pt x="45" y="34"/>
                    <a:pt x="90" y="57"/>
                    <a:pt x="147" y="68"/>
                  </a:cubicBezTo>
                  <a:cubicBezTo>
                    <a:pt x="192" y="91"/>
                    <a:pt x="248" y="102"/>
                    <a:pt x="293" y="113"/>
                  </a:cubicBezTo>
                  <a:lnTo>
                    <a:pt x="293" y="102"/>
                  </a:lnTo>
                  <a:lnTo>
                    <a:pt x="270" y="102"/>
                  </a:lnTo>
                  <a:lnTo>
                    <a:pt x="260" y="91"/>
                  </a:lnTo>
                  <a:cubicBezTo>
                    <a:pt x="225" y="79"/>
                    <a:pt x="180" y="57"/>
                    <a:pt x="147" y="46"/>
                  </a:cubicBezTo>
                  <a:cubicBezTo>
                    <a:pt x="102" y="23"/>
                    <a:pt x="45" y="12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29"/>
            <p:cNvSpPr/>
            <p:nvPr/>
          </p:nvSpPr>
          <p:spPr>
            <a:xfrm>
              <a:off x="6935245" y="2559377"/>
              <a:ext cx="1843" cy="14948"/>
            </a:xfrm>
            <a:custGeom>
              <a:avLst/>
              <a:gdLst/>
              <a:ahLst/>
              <a:cxnLst/>
              <a:rect l="l" t="t" r="r" b="b"/>
              <a:pathLst>
                <a:path w="46" h="373" extrusionOk="0">
                  <a:moveTo>
                    <a:pt x="33" y="1"/>
                  </a:moveTo>
                  <a:cubicBezTo>
                    <a:pt x="23" y="34"/>
                    <a:pt x="11" y="69"/>
                    <a:pt x="11" y="102"/>
                  </a:cubicBezTo>
                  <a:cubicBezTo>
                    <a:pt x="0" y="124"/>
                    <a:pt x="0" y="159"/>
                    <a:pt x="0" y="192"/>
                  </a:cubicBezTo>
                  <a:cubicBezTo>
                    <a:pt x="0" y="249"/>
                    <a:pt x="11" y="305"/>
                    <a:pt x="33" y="372"/>
                  </a:cubicBezTo>
                  <a:cubicBezTo>
                    <a:pt x="33" y="305"/>
                    <a:pt x="45" y="249"/>
                    <a:pt x="45" y="192"/>
                  </a:cubicBezTo>
                  <a:lnTo>
                    <a:pt x="45" y="102"/>
                  </a:lnTo>
                  <a:cubicBezTo>
                    <a:pt x="33" y="69"/>
                    <a:pt x="33" y="34"/>
                    <a:pt x="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29"/>
            <p:cNvSpPr/>
            <p:nvPr/>
          </p:nvSpPr>
          <p:spPr>
            <a:xfrm>
              <a:off x="6946947" y="2556212"/>
              <a:ext cx="7254" cy="22602"/>
            </a:xfrm>
            <a:custGeom>
              <a:avLst/>
              <a:gdLst/>
              <a:ahLst/>
              <a:cxnLst/>
              <a:rect l="l" t="t" r="r" b="b"/>
              <a:pathLst>
                <a:path w="181" h="564" extrusionOk="0">
                  <a:moveTo>
                    <a:pt x="181" y="1"/>
                  </a:moveTo>
                  <a:lnTo>
                    <a:pt x="181" y="1"/>
                  </a:lnTo>
                  <a:cubicBezTo>
                    <a:pt x="158" y="46"/>
                    <a:pt x="136" y="91"/>
                    <a:pt x="124" y="136"/>
                  </a:cubicBezTo>
                  <a:cubicBezTo>
                    <a:pt x="102" y="181"/>
                    <a:pt x="91" y="226"/>
                    <a:pt x="79" y="271"/>
                  </a:cubicBezTo>
                  <a:cubicBezTo>
                    <a:pt x="57" y="316"/>
                    <a:pt x="46" y="361"/>
                    <a:pt x="34" y="406"/>
                  </a:cubicBezTo>
                  <a:cubicBezTo>
                    <a:pt x="23" y="463"/>
                    <a:pt x="12" y="508"/>
                    <a:pt x="1" y="564"/>
                  </a:cubicBezTo>
                  <a:lnTo>
                    <a:pt x="12" y="564"/>
                  </a:lnTo>
                  <a:lnTo>
                    <a:pt x="79" y="429"/>
                  </a:lnTo>
                  <a:cubicBezTo>
                    <a:pt x="91" y="384"/>
                    <a:pt x="113" y="328"/>
                    <a:pt x="124" y="283"/>
                  </a:cubicBezTo>
                  <a:cubicBezTo>
                    <a:pt x="147" y="193"/>
                    <a:pt x="169" y="91"/>
                    <a:pt x="1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29"/>
            <p:cNvSpPr/>
            <p:nvPr/>
          </p:nvSpPr>
          <p:spPr>
            <a:xfrm>
              <a:off x="6941537" y="2560740"/>
              <a:ext cx="1843" cy="11782"/>
            </a:xfrm>
            <a:custGeom>
              <a:avLst/>
              <a:gdLst/>
              <a:ahLst/>
              <a:cxnLst/>
              <a:rect l="l" t="t" r="r" b="b"/>
              <a:pathLst>
                <a:path w="46" h="294" extrusionOk="0">
                  <a:moveTo>
                    <a:pt x="34" y="0"/>
                  </a:moveTo>
                  <a:cubicBezTo>
                    <a:pt x="23" y="57"/>
                    <a:pt x="12" y="102"/>
                    <a:pt x="12" y="147"/>
                  </a:cubicBezTo>
                  <a:cubicBezTo>
                    <a:pt x="1" y="192"/>
                    <a:pt x="12" y="248"/>
                    <a:pt x="12" y="293"/>
                  </a:cubicBezTo>
                  <a:cubicBezTo>
                    <a:pt x="23" y="248"/>
                    <a:pt x="34" y="203"/>
                    <a:pt x="34" y="158"/>
                  </a:cubicBezTo>
                  <a:cubicBezTo>
                    <a:pt x="46" y="102"/>
                    <a:pt x="34" y="57"/>
                    <a:pt x="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29"/>
            <p:cNvSpPr/>
            <p:nvPr/>
          </p:nvSpPr>
          <p:spPr>
            <a:xfrm>
              <a:off x="6847241" y="2497141"/>
              <a:ext cx="15389" cy="11782"/>
            </a:xfrm>
            <a:custGeom>
              <a:avLst/>
              <a:gdLst/>
              <a:ahLst/>
              <a:cxnLst/>
              <a:rect l="l" t="t" r="r" b="b"/>
              <a:pathLst>
                <a:path w="384" h="294" extrusionOk="0">
                  <a:moveTo>
                    <a:pt x="0" y="0"/>
                  </a:moveTo>
                  <a:cubicBezTo>
                    <a:pt x="35" y="23"/>
                    <a:pt x="57" y="45"/>
                    <a:pt x="80" y="68"/>
                  </a:cubicBezTo>
                  <a:cubicBezTo>
                    <a:pt x="125" y="101"/>
                    <a:pt x="181" y="136"/>
                    <a:pt x="226" y="169"/>
                  </a:cubicBezTo>
                  <a:cubicBezTo>
                    <a:pt x="248" y="191"/>
                    <a:pt x="271" y="203"/>
                    <a:pt x="293" y="226"/>
                  </a:cubicBezTo>
                  <a:cubicBezTo>
                    <a:pt x="327" y="248"/>
                    <a:pt x="361" y="271"/>
                    <a:pt x="383" y="293"/>
                  </a:cubicBezTo>
                  <a:lnTo>
                    <a:pt x="383" y="281"/>
                  </a:lnTo>
                  <a:lnTo>
                    <a:pt x="305" y="203"/>
                  </a:lnTo>
                  <a:cubicBezTo>
                    <a:pt x="293" y="181"/>
                    <a:pt x="271" y="169"/>
                    <a:pt x="260" y="169"/>
                  </a:cubicBezTo>
                  <a:cubicBezTo>
                    <a:pt x="248" y="146"/>
                    <a:pt x="226" y="136"/>
                    <a:pt x="215" y="124"/>
                  </a:cubicBezTo>
                  <a:cubicBezTo>
                    <a:pt x="181" y="101"/>
                    <a:pt x="147" y="79"/>
                    <a:pt x="113" y="68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29"/>
            <p:cNvSpPr/>
            <p:nvPr/>
          </p:nvSpPr>
          <p:spPr>
            <a:xfrm>
              <a:off x="6921219" y="2544510"/>
              <a:ext cx="19476" cy="8616"/>
            </a:xfrm>
            <a:custGeom>
              <a:avLst/>
              <a:gdLst/>
              <a:ahLst/>
              <a:cxnLst/>
              <a:rect l="l" t="t" r="r" b="b"/>
              <a:pathLst>
                <a:path w="486" h="215" extrusionOk="0">
                  <a:moveTo>
                    <a:pt x="485" y="0"/>
                  </a:moveTo>
                  <a:cubicBezTo>
                    <a:pt x="451" y="12"/>
                    <a:pt x="418" y="23"/>
                    <a:pt x="383" y="45"/>
                  </a:cubicBezTo>
                  <a:cubicBezTo>
                    <a:pt x="350" y="57"/>
                    <a:pt x="328" y="68"/>
                    <a:pt x="293" y="90"/>
                  </a:cubicBezTo>
                  <a:cubicBezTo>
                    <a:pt x="226" y="113"/>
                    <a:pt x="158" y="147"/>
                    <a:pt x="91" y="180"/>
                  </a:cubicBezTo>
                  <a:lnTo>
                    <a:pt x="102" y="180"/>
                  </a:lnTo>
                  <a:cubicBezTo>
                    <a:pt x="80" y="180"/>
                    <a:pt x="68" y="192"/>
                    <a:pt x="57" y="192"/>
                  </a:cubicBezTo>
                  <a:lnTo>
                    <a:pt x="46" y="192"/>
                  </a:lnTo>
                  <a:cubicBezTo>
                    <a:pt x="35" y="203"/>
                    <a:pt x="12" y="214"/>
                    <a:pt x="1" y="214"/>
                  </a:cubicBezTo>
                  <a:cubicBezTo>
                    <a:pt x="46" y="214"/>
                    <a:pt x="91" y="203"/>
                    <a:pt x="136" y="192"/>
                  </a:cubicBezTo>
                  <a:cubicBezTo>
                    <a:pt x="181" y="180"/>
                    <a:pt x="226" y="169"/>
                    <a:pt x="260" y="147"/>
                  </a:cubicBezTo>
                  <a:cubicBezTo>
                    <a:pt x="338" y="102"/>
                    <a:pt x="418" y="57"/>
                    <a:pt x="4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29"/>
            <p:cNvSpPr/>
            <p:nvPr/>
          </p:nvSpPr>
          <p:spPr>
            <a:xfrm>
              <a:off x="6924826" y="2530964"/>
              <a:ext cx="18996" cy="5450"/>
            </a:xfrm>
            <a:custGeom>
              <a:avLst/>
              <a:gdLst/>
              <a:ahLst/>
              <a:cxnLst/>
              <a:rect l="l" t="t" r="r" b="b"/>
              <a:pathLst>
                <a:path w="474" h="136" extrusionOk="0">
                  <a:moveTo>
                    <a:pt x="474" y="0"/>
                  </a:moveTo>
                  <a:lnTo>
                    <a:pt x="474" y="0"/>
                  </a:lnTo>
                  <a:cubicBezTo>
                    <a:pt x="395" y="12"/>
                    <a:pt x="328" y="35"/>
                    <a:pt x="248" y="57"/>
                  </a:cubicBezTo>
                  <a:cubicBezTo>
                    <a:pt x="215" y="68"/>
                    <a:pt x="170" y="80"/>
                    <a:pt x="136" y="90"/>
                  </a:cubicBezTo>
                  <a:cubicBezTo>
                    <a:pt x="91" y="102"/>
                    <a:pt x="46" y="125"/>
                    <a:pt x="1" y="135"/>
                  </a:cubicBezTo>
                  <a:cubicBezTo>
                    <a:pt x="91" y="135"/>
                    <a:pt x="170" y="125"/>
                    <a:pt x="248" y="102"/>
                  </a:cubicBezTo>
                  <a:cubicBezTo>
                    <a:pt x="328" y="80"/>
                    <a:pt x="406" y="35"/>
                    <a:pt x="4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29"/>
            <p:cNvSpPr/>
            <p:nvPr/>
          </p:nvSpPr>
          <p:spPr>
            <a:xfrm>
              <a:off x="6918534" y="2562543"/>
              <a:ext cx="10860" cy="3206"/>
            </a:xfrm>
            <a:custGeom>
              <a:avLst/>
              <a:gdLst/>
              <a:ahLst/>
              <a:cxnLst/>
              <a:rect l="l" t="t" r="r" b="b"/>
              <a:pathLst>
                <a:path w="271" h="80" extrusionOk="0">
                  <a:moveTo>
                    <a:pt x="0" y="0"/>
                  </a:moveTo>
                  <a:cubicBezTo>
                    <a:pt x="45" y="23"/>
                    <a:pt x="90" y="35"/>
                    <a:pt x="135" y="45"/>
                  </a:cubicBezTo>
                  <a:lnTo>
                    <a:pt x="270" y="80"/>
                  </a:lnTo>
                  <a:cubicBezTo>
                    <a:pt x="225" y="57"/>
                    <a:pt x="192" y="45"/>
                    <a:pt x="147" y="35"/>
                  </a:cubicBezTo>
                  <a:cubicBezTo>
                    <a:pt x="102" y="12"/>
                    <a:pt x="57" y="1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29"/>
            <p:cNvSpPr/>
            <p:nvPr/>
          </p:nvSpPr>
          <p:spPr>
            <a:xfrm>
              <a:off x="6815662" y="2621173"/>
              <a:ext cx="13585" cy="10460"/>
            </a:xfrm>
            <a:custGeom>
              <a:avLst/>
              <a:gdLst/>
              <a:ahLst/>
              <a:cxnLst/>
              <a:rect l="l" t="t" r="r" b="b"/>
              <a:pathLst>
                <a:path w="339" h="261" extrusionOk="0">
                  <a:moveTo>
                    <a:pt x="338" y="1"/>
                  </a:moveTo>
                  <a:lnTo>
                    <a:pt x="338" y="1"/>
                  </a:lnTo>
                  <a:cubicBezTo>
                    <a:pt x="316" y="13"/>
                    <a:pt x="305" y="23"/>
                    <a:pt x="293" y="35"/>
                  </a:cubicBezTo>
                  <a:cubicBezTo>
                    <a:pt x="282" y="46"/>
                    <a:pt x="271" y="46"/>
                    <a:pt x="260" y="58"/>
                  </a:cubicBezTo>
                  <a:cubicBezTo>
                    <a:pt x="248" y="68"/>
                    <a:pt x="237" y="80"/>
                    <a:pt x="215" y="91"/>
                  </a:cubicBezTo>
                  <a:lnTo>
                    <a:pt x="226" y="91"/>
                  </a:lnTo>
                  <a:lnTo>
                    <a:pt x="125" y="158"/>
                  </a:lnTo>
                  <a:cubicBezTo>
                    <a:pt x="80" y="193"/>
                    <a:pt x="45" y="226"/>
                    <a:pt x="0" y="260"/>
                  </a:cubicBezTo>
                  <a:cubicBezTo>
                    <a:pt x="68" y="226"/>
                    <a:pt x="125" y="193"/>
                    <a:pt x="192" y="148"/>
                  </a:cubicBezTo>
                  <a:lnTo>
                    <a:pt x="260" y="80"/>
                  </a:lnTo>
                  <a:cubicBezTo>
                    <a:pt x="293" y="58"/>
                    <a:pt x="316" y="23"/>
                    <a:pt x="33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29"/>
            <p:cNvSpPr/>
            <p:nvPr/>
          </p:nvSpPr>
          <p:spPr>
            <a:xfrm>
              <a:off x="6929835" y="2613518"/>
              <a:ext cx="7254" cy="2284"/>
            </a:xfrm>
            <a:custGeom>
              <a:avLst/>
              <a:gdLst/>
              <a:ahLst/>
              <a:cxnLst/>
              <a:rect l="l" t="t" r="r" b="b"/>
              <a:pathLst>
                <a:path w="181" h="57" extrusionOk="0">
                  <a:moveTo>
                    <a:pt x="0" y="1"/>
                  </a:moveTo>
                  <a:cubicBezTo>
                    <a:pt x="55" y="23"/>
                    <a:pt x="110" y="45"/>
                    <a:pt x="175" y="56"/>
                  </a:cubicBezTo>
                  <a:lnTo>
                    <a:pt x="175" y="56"/>
                  </a:lnTo>
                  <a:cubicBezTo>
                    <a:pt x="168" y="53"/>
                    <a:pt x="168" y="46"/>
                    <a:pt x="168" y="46"/>
                  </a:cubicBezTo>
                  <a:lnTo>
                    <a:pt x="158" y="46"/>
                  </a:lnTo>
                  <a:cubicBezTo>
                    <a:pt x="135" y="34"/>
                    <a:pt x="113" y="23"/>
                    <a:pt x="90" y="23"/>
                  </a:cubicBezTo>
                  <a:cubicBezTo>
                    <a:pt x="56" y="12"/>
                    <a:pt x="33" y="1"/>
                    <a:pt x="0" y="1"/>
                  </a:cubicBezTo>
                  <a:close/>
                  <a:moveTo>
                    <a:pt x="175" y="56"/>
                  </a:moveTo>
                  <a:cubicBezTo>
                    <a:pt x="177" y="56"/>
                    <a:pt x="178" y="57"/>
                    <a:pt x="180" y="57"/>
                  </a:cubicBezTo>
                  <a:cubicBezTo>
                    <a:pt x="179" y="56"/>
                    <a:pt x="177" y="56"/>
                    <a:pt x="175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29"/>
            <p:cNvSpPr/>
            <p:nvPr/>
          </p:nvSpPr>
          <p:spPr>
            <a:xfrm>
              <a:off x="6943340" y="2615762"/>
              <a:ext cx="10860" cy="9057"/>
            </a:xfrm>
            <a:custGeom>
              <a:avLst/>
              <a:gdLst/>
              <a:ahLst/>
              <a:cxnLst/>
              <a:rect l="l" t="t" r="r" b="b"/>
              <a:pathLst>
                <a:path w="271" h="226" extrusionOk="0">
                  <a:moveTo>
                    <a:pt x="1" y="1"/>
                  </a:moveTo>
                  <a:lnTo>
                    <a:pt x="1" y="1"/>
                  </a:lnTo>
                  <a:cubicBezTo>
                    <a:pt x="46" y="46"/>
                    <a:pt x="91" y="80"/>
                    <a:pt x="124" y="113"/>
                  </a:cubicBezTo>
                  <a:cubicBezTo>
                    <a:pt x="147" y="125"/>
                    <a:pt x="169" y="148"/>
                    <a:pt x="192" y="170"/>
                  </a:cubicBezTo>
                  <a:cubicBezTo>
                    <a:pt x="226" y="181"/>
                    <a:pt x="248" y="203"/>
                    <a:pt x="271" y="226"/>
                  </a:cubicBezTo>
                  <a:cubicBezTo>
                    <a:pt x="248" y="203"/>
                    <a:pt x="237" y="170"/>
                    <a:pt x="214" y="148"/>
                  </a:cubicBezTo>
                  <a:cubicBezTo>
                    <a:pt x="192" y="136"/>
                    <a:pt x="169" y="113"/>
                    <a:pt x="147" y="91"/>
                  </a:cubicBezTo>
                  <a:cubicBezTo>
                    <a:pt x="102" y="57"/>
                    <a:pt x="57" y="23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29"/>
            <p:cNvSpPr/>
            <p:nvPr/>
          </p:nvSpPr>
          <p:spPr>
            <a:xfrm>
              <a:off x="6786368" y="2553086"/>
              <a:ext cx="12664" cy="11782"/>
            </a:xfrm>
            <a:custGeom>
              <a:avLst/>
              <a:gdLst/>
              <a:ahLst/>
              <a:cxnLst/>
              <a:rect l="l" t="t" r="r" b="b"/>
              <a:pathLst>
                <a:path w="316" h="294" extrusionOk="0">
                  <a:moveTo>
                    <a:pt x="0" y="0"/>
                  </a:moveTo>
                  <a:lnTo>
                    <a:pt x="0" y="0"/>
                  </a:lnTo>
                  <a:cubicBezTo>
                    <a:pt x="56" y="56"/>
                    <a:pt x="101" y="101"/>
                    <a:pt x="146" y="158"/>
                  </a:cubicBezTo>
                  <a:cubicBezTo>
                    <a:pt x="203" y="203"/>
                    <a:pt x="259" y="248"/>
                    <a:pt x="304" y="293"/>
                  </a:cubicBezTo>
                  <a:lnTo>
                    <a:pt x="315" y="293"/>
                  </a:lnTo>
                  <a:cubicBezTo>
                    <a:pt x="270" y="236"/>
                    <a:pt x="225" y="181"/>
                    <a:pt x="169" y="135"/>
                  </a:cubicBezTo>
                  <a:cubicBezTo>
                    <a:pt x="123" y="90"/>
                    <a:pt x="56" y="34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29"/>
            <p:cNvSpPr/>
            <p:nvPr/>
          </p:nvSpPr>
          <p:spPr>
            <a:xfrm>
              <a:off x="7016877" y="2571119"/>
              <a:ext cx="18074" cy="28453"/>
            </a:xfrm>
            <a:custGeom>
              <a:avLst/>
              <a:gdLst/>
              <a:ahLst/>
              <a:cxnLst/>
              <a:rect l="l" t="t" r="r" b="b"/>
              <a:pathLst>
                <a:path w="451" h="710" extrusionOk="0">
                  <a:moveTo>
                    <a:pt x="440" y="1"/>
                  </a:moveTo>
                  <a:cubicBezTo>
                    <a:pt x="417" y="34"/>
                    <a:pt x="395" y="57"/>
                    <a:pt x="372" y="91"/>
                  </a:cubicBezTo>
                  <a:cubicBezTo>
                    <a:pt x="350" y="124"/>
                    <a:pt x="338" y="147"/>
                    <a:pt x="316" y="181"/>
                  </a:cubicBezTo>
                  <a:cubicBezTo>
                    <a:pt x="282" y="226"/>
                    <a:pt x="237" y="282"/>
                    <a:pt x="203" y="338"/>
                  </a:cubicBezTo>
                  <a:lnTo>
                    <a:pt x="102" y="507"/>
                  </a:lnTo>
                  <a:cubicBezTo>
                    <a:pt x="90" y="541"/>
                    <a:pt x="68" y="564"/>
                    <a:pt x="57" y="597"/>
                  </a:cubicBezTo>
                  <a:cubicBezTo>
                    <a:pt x="45" y="609"/>
                    <a:pt x="45" y="619"/>
                    <a:pt x="35" y="631"/>
                  </a:cubicBezTo>
                  <a:cubicBezTo>
                    <a:pt x="35" y="642"/>
                    <a:pt x="23" y="654"/>
                    <a:pt x="23" y="654"/>
                  </a:cubicBezTo>
                  <a:cubicBezTo>
                    <a:pt x="12" y="676"/>
                    <a:pt x="12" y="687"/>
                    <a:pt x="0" y="709"/>
                  </a:cubicBezTo>
                  <a:cubicBezTo>
                    <a:pt x="12" y="699"/>
                    <a:pt x="12" y="687"/>
                    <a:pt x="23" y="676"/>
                  </a:cubicBezTo>
                  <a:cubicBezTo>
                    <a:pt x="35" y="642"/>
                    <a:pt x="57" y="619"/>
                    <a:pt x="68" y="597"/>
                  </a:cubicBezTo>
                  <a:cubicBezTo>
                    <a:pt x="90" y="564"/>
                    <a:pt x="113" y="541"/>
                    <a:pt x="135" y="507"/>
                  </a:cubicBezTo>
                  <a:cubicBezTo>
                    <a:pt x="170" y="451"/>
                    <a:pt x="203" y="406"/>
                    <a:pt x="237" y="349"/>
                  </a:cubicBezTo>
                  <a:cubicBezTo>
                    <a:pt x="271" y="293"/>
                    <a:pt x="293" y="248"/>
                    <a:pt x="327" y="192"/>
                  </a:cubicBezTo>
                  <a:lnTo>
                    <a:pt x="383" y="102"/>
                  </a:lnTo>
                  <a:lnTo>
                    <a:pt x="4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29"/>
            <p:cNvSpPr/>
            <p:nvPr/>
          </p:nvSpPr>
          <p:spPr>
            <a:xfrm>
              <a:off x="7018680" y="2585987"/>
              <a:ext cx="10860" cy="18996"/>
            </a:xfrm>
            <a:custGeom>
              <a:avLst/>
              <a:gdLst/>
              <a:ahLst/>
              <a:cxnLst/>
              <a:rect l="l" t="t" r="r" b="b"/>
              <a:pathLst>
                <a:path w="271" h="474" extrusionOk="0">
                  <a:moveTo>
                    <a:pt x="271" y="1"/>
                  </a:moveTo>
                  <a:cubicBezTo>
                    <a:pt x="266" y="6"/>
                    <a:pt x="261" y="12"/>
                    <a:pt x="257" y="20"/>
                  </a:cubicBezTo>
                  <a:lnTo>
                    <a:pt x="257" y="20"/>
                  </a:lnTo>
                  <a:cubicBezTo>
                    <a:pt x="262" y="14"/>
                    <a:pt x="266" y="7"/>
                    <a:pt x="271" y="1"/>
                  </a:cubicBezTo>
                  <a:close/>
                  <a:moveTo>
                    <a:pt x="257" y="20"/>
                  </a:moveTo>
                  <a:lnTo>
                    <a:pt x="257" y="20"/>
                  </a:lnTo>
                  <a:cubicBezTo>
                    <a:pt x="236" y="48"/>
                    <a:pt x="210" y="77"/>
                    <a:pt x="192" y="113"/>
                  </a:cubicBezTo>
                  <a:cubicBezTo>
                    <a:pt x="170" y="148"/>
                    <a:pt x="147" y="193"/>
                    <a:pt x="125" y="226"/>
                  </a:cubicBezTo>
                  <a:cubicBezTo>
                    <a:pt x="102" y="260"/>
                    <a:pt x="80" y="305"/>
                    <a:pt x="57" y="350"/>
                  </a:cubicBezTo>
                  <a:cubicBezTo>
                    <a:pt x="35" y="384"/>
                    <a:pt x="23" y="429"/>
                    <a:pt x="0" y="474"/>
                  </a:cubicBezTo>
                  <a:lnTo>
                    <a:pt x="12" y="463"/>
                  </a:lnTo>
                  <a:cubicBezTo>
                    <a:pt x="45" y="395"/>
                    <a:pt x="80" y="338"/>
                    <a:pt x="125" y="271"/>
                  </a:cubicBezTo>
                  <a:cubicBezTo>
                    <a:pt x="158" y="215"/>
                    <a:pt x="180" y="158"/>
                    <a:pt x="215" y="103"/>
                  </a:cubicBezTo>
                  <a:cubicBezTo>
                    <a:pt x="226" y="80"/>
                    <a:pt x="237" y="68"/>
                    <a:pt x="237" y="57"/>
                  </a:cubicBezTo>
                  <a:cubicBezTo>
                    <a:pt x="244" y="44"/>
                    <a:pt x="250" y="31"/>
                    <a:pt x="257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29"/>
            <p:cNvSpPr/>
            <p:nvPr/>
          </p:nvSpPr>
          <p:spPr>
            <a:xfrm>
              <a:off x="7018680" y="2597288"/>
              <a:ext cx="8616" cy="15830"/>
            </a:xfrm>
            <a:custGeom>
              <a:avLst/>
              <a:gdLst/>
              <a:ahLst/>
              <a:cxnLst/>
              <a:rect l="l" t="t" r="r" b="b"/>
              <a:pathLst>
                <a:path w="215" h="395" extrusionOk="0">
                  <a:moveTo>
                    <a:pt x="215" y="1"/>
                  </a:moveTo>
                  <a:lnTo>
                    <a:pt x="215" y="1"/>
                  </a:lnTo>
                  <a:cubicBezTo>
                    <a:pt x="192" y="23"/>
                    <a:pt x="170" y="56"/>
                    <a:pt x="158" y="91"/>
                  </a:cubicBezTo>
                  <a:lnTo>
                    <a:pt x="90" y="192"/>
                  </a:lnTo>
                  <a:cubicBezTo>
                    <a:pt x="80" y="214"/>
                    <a:pt x="57" y="248"/>
                    <a:pt x="45" y="282"/>
                  </a:cubicBezTo>
                  <a:cubicBezTo>
                    <a:pt x="35" y="293"/>
                    <a:pt x="35" y="316"/>
                    <a:pt x="23" y="327"/>
                  </a:cubicBezTo>
                  <a:cubicBezTo>
                    <a:pt x="12" y="349"/>
                    <a:pt x="0" y="372"/>
                    <a:pt x="0" y="394"/>
                  </a:cubicBezTo>
                  <a:cubicBezTo>
                    <a:pt x="0" y="383"/>
                    <a:pt x="12" y="372"/>
                    <a:pt x="12" y="361"/>
                  </a:cubicBezTo>
                  <a:cubicBezTo>
                    <a:pt x="12" y="361"/>
                    <a:pt x="23" y="349"/>
                    <a:pt x="23" y="338"/>
                  </a:cubicBezTo>
                  <a:cubicBezTo>
                    <a:pt x="57" y="293"/>
                    <a:pt x="80" y="248"/>
                    <a:pt x="102" y="203"/>
                  </a:cubicBezTo>
                  <a:cubicBezTo>
                    <a:pt x="113" y="192"/>
                    <a:pt x="125" y="169"/>
                    <a:pt x="135" y="147"/>
                  </a:cubicBezTo>
                  <a:lnTo>
                    <a:pt x="170" y="79"/>
                  </a:lnTo>
                  <a:cubicBezTo>
                    <a:pt x="180" y="68"/>
                    <a:pt x="180" y="56"/>
                    <a:pt x="192" y="46"/>
                  </a:cubicBezTo>
                  <a:cubicBezTo>
                    <a:pt x="203" y="23"/>
                    <a:pt x="215" y="11"/>
                    <a:pt x="2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29"/>
            <p:cNvSpPr/>
            <p:nvPr/>
          </p:nvSpPr>
          <p:spPr>
            <a:xfrm>
              <a:off x="7017358" y="2593200"/>
              <a:ext cx="18955" cy="36148"/>
            </a:xfrm>
            <a:custGeom>
              <a:avLst/>
              <a:gdLst/>
              <a:ahLst/>
              <a:cxnLst/>
              <a:rect l="l" t="t" r="r" b="b"/>
              <a:pathLst>
                <a:path w="473" h="902" extrusionOk="0">
                  <a:moveTo>
                    <a:pt x="473" y="1"/>
                  </a:moveTo>
                  <a:cubicBezTo>
                    <a:pt x="416" y="68"/>
                    <a:pt x="383" y="148"/>
                    <a:pt x="338" y="215"/>
                  </a:cubicBezTo>
                  <a:cubicBezTo>
                    <a:pt x="293" y="294"/>
                    <a:pt x="248" y="361"/>
                    <a:pt x="203" y="429"/>
                  </a:cubicBezTo>
                  <a:cubicBezTo>
                    <a:pt x="191" y="474"/>
                    <a:pt x="168" y="508"/>
                    <a:pt x="146" y="541"/>
                  </a:cubicBezTo>
                  <a:cubicBezTo>
                    <a:pt x="135" y="564"/>
                    <a:pt x="135" y="575"/>
                    <a:pt x="123" y="586"/>
                  </a:cubicBezTo>
                  <a:cubicBezTo>
                    <a:pt x="113" y="609"/>
                    <a:pt x="101" y="620"/>
                    <a:pt x="101" y="643"/>
                  </a:cubicBezTo>
                  <a:lnTo>
                    <a:pt x="68" y="699"/>
                  </a:lnTo>
                  <a:cubicBezTo>
                    <a:pt x="56" y="721"/>
                    <a:pt x="56" y="744"/>
                    <a:pt x="45" y="766"/>
                  </a:cubicBezTo>
                  <a:cubicBezTo>
                    <a:pt x="45" y="766"/>
                    <a:pt x="33" y="778"/>
                    <a:pt x="33" y="789"/>
                  </a:cubicBezTo>
                  <a:cubicBezTo>
                    <a:pt x="33" y="801"/>
                    <a:pt x="23" y="811"/>
                    <a:pt x="23" y="811"/>
                  </a:cubicBezTo>
                  <a:cubicBezTo>
                    <a:pt x="11" y="846"/>
                    <a:pt x="0" y="868"/>
                    <a:pt x="0" y="901"/>
                  </a:cubicBezTo>
                  <a:cubicBezTo>
                    <a:pt x="11" y="868"/>
                    <a:pt x="23" y="846"/>
                    <a:pt x="33" y="823"/>
                  </a:cubicBezTo>
                  <a:cubicBezTo>
                    <a:pt x="33" y="811"/>
                    <a:pt x="45" y="801"/>
                    <a:pt x="45" y="801"/>
                  </a:cubicBezTo>
                  <a:cubicBezTo>
                    <a:pt x="45" y="789"/>
                    <a:pt x="56" y="778"/>
                    <a:pt x="56" y="766"/>
                  </a:cubicBezTo>
                  <a:cubicBezTo>
                    <a:pt x="68" y="744"/>
                    <a:pt x="78" y="721"/>
                    <a:pt x="90" y="711"/>
                  </a:cubicBezTo>
                  <a:lnTo>
                    <a:pt x="123" y="643"/>
                  </a:lnTo>
                  <a:cubicBezTo>
                    <a:pt x="135" y="620"/>
                    <a:pt x="158" y="586"/>
                    <a:pt x="168" y="564"/>
                  </a:cubicBezTo>
                  <a:lnTo>
                    <a:pt x="270" y="395"/>
                  </a:lnTo>
                  <a:lnTo>
                    <a:pt x="259" y="395"/>
                  </a:lnTo>
                  <a:cubicBezTo>
                    <a:pt x="304" y="328"/>
                    <a:pt x="338" y="271"/>
                    <a:pt x="371" y="204"/>
                  </a:cubicBezTo>
                  <a:lnTo>
                    <a:pt x="47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9"/>
            <p:cNvSpPr/>
            <p:nvPr/>
          </p:nvSpPr>
          <p:spPr>
            <a:xfrm>
              <a:off x="7017759" y="2616684"/>
              <a:ext cx="12704" cy="22602"/>
            </a:xfrm>
            <a:custGeom>
              <a:avLst/>
              <a:gdLst/>
              <a:ahLst/>
              <a:cxnLst/>
              <a:rect l="l" t="t" r="r" b="b"/>
              <a:pathLst>
                <a:path w="317" h="564" extrusionOk="0">
                  <a:moveTo>
                    <a:pt x="305" y="0"/>
                  </a:moveTo>
                  <a:lnTo>
                    <a:pt x="271" y="68"/>
                  </a:lnTo>
                  <a:cubicBezTo>
                    <a:pt x="249" y="90"/>
                    <a:pt x="238" y="113"/>
                    <a:pt x="226" y="135"/>
                  </a:cubicBezTo>
                  <a:cubicBezTo>
                    <a:pt x="203" y="180"/>
                    <a:pt x="181" y="225"/>
                    <a:pt x="148" y="260"/>
                  </a:cubicBezTo>
                  <a:cubicBezTo>
                    <a:pt x="125" y="305"/>
                    <a:pt x="103" y="361"/>
                    <a:pt x="68" y="406"/>
                  </a:cubicBezTo>
                  <a:cubicBezTo>
                    <a:pt x="58" y="428"/>
                    <a:pt x="58" y="451"/>
                    <a:pt x="46" y="462"/>
                  </a:cubicBezTo>
                  <a:cubicBezTo>
                    <a:pt x="23" y="496"/>
                    <a:pt x="13" y="530"/>
                    <a:pt x="1" y="563"/>
                  </a:cubicBezTo>
                  <a:cubicBezTo>
                    <a:pt x="13" y="541"/>
                    <a:pt x="35" y="507"/>
                    <a:pt x="58" y="473"/>
                  </a:cubicBezTo>
                  <a:cubicBezTo>
                    <a:pt x="68" y="451"/>
                    <a:pt x="80" y="440"/>
                    <a:pt x="91" y="417"/>
                  </a:cubicBezTo>
                  <a:cubicBezTo>
                    <a:pt x="113" y="372"/>
                    <a:pt x="148" y="327"/>
                    <a:pt x="170" y="282"/>
                  </a:cubicBezTo>
                  <a:lnTo>
                    <a:pt x="238" y="147"/>
                  </a:lnTo>
                  <a:lnTo>
                    <a:pt x="271" y="80"/>
                  </a:lnTo>
                  <a:cubicBezTo>
                    <a:pt x="283" y="57"/>
                    <a:pt x="294" y="34"/>
                    <a:pt x="3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9"/>
            <p:cNvSpPr/>
            <p:nvPr/>
          </p:nvSpPr>
          <p:spPr>
            <a:xfrm>
              <a:off x="7055669" y="2637884"/>
              <a:ext cx="10860" cy="19436"/>
            </a:xfrm>
            <a:custGeom>
              <a:avLst/>
              <a:gdLst/>
              <a:ahLst/>
              <a:cxnLst/>
              <a:rect l="l" t="t" r="r" b="b"/>
              <a:pathLst>
                <a:path w="271" h="485" extrusionOk="0">
                  <a:moveTo>
                    <a:pt x="271" y="1"/>
                  </a:moveTo>
                  <a:cubicBezTo>
                    <a:pt x="248" y="12"/>
                    <a:pt x="237" y="34"/>
                    <a:pt x="226" y="57"/>
                  </a:cubicBezTo>
                  <a:lnTo>
                    <a:pt x="226" y="68"/>
                  </a:lnTo>
                  <a:cubicBezTo>
                    <a:pt x="237" y="46"/>
                    <a:pt x="260" y="23"/>
                    <a:pt x="271" y="1"/>
                  </a:cubicBezTo>
                  <a:close/>
                  <a:moveTo>
                    <a:pt x="226" y="57"/>
                  </a:moveTo>
                  <a:cubicBezTo>
                    <a:pt x="215" y="68"/>
                    <a:pt x="215" y="79"/>
                    <a:pt x="203" y="79"/>
                  </a:cubicBezTo>
                  <a:cubicBezTo>
                    <a:pt x="192" y="91"/>
                    <a:pt x="192" y="102"/>
                    <a:pt x="181" y="113"/>
                  </a:cubicBezTo>
                  <a:cubicBezTo>
                    <a:pt x="170" y="124"/>
                    <a:pt x="158" y="147"/>
                    <a:pt x="147" y="169"/>
                  </a:cubicBezTo>
                  <a:lnTo>
                    <a:pt x="113" y="237"/>
                  </a:lnTo>
                  <a:cubicBezTo>
                    <a:pt x="91" y="271"/>
                    <a:pt x="80" y="316"/>
                    <a:pt x="57" y="349"/>
                  </a:cubicBezTo>
                  <a:cubicBezTo>
                    <a:pt x="35" y="394"/>
                    <a:pt x="23" y="439"/>
                    <a:pt x="0" y="484"/>
                  </a:cubicBezTo>
                  <a:cubicBezTo>
                    <a:pt x="35" y="417"/>
                    <a:pt x="68" y="361"/>
                    <a:pt x="102" y="304"/>
                  </a:cubicBezTo>
                  <a:cubicBezTo>
                    <a:pt x="125" y="271"/>
                    <a:pt x="136" y="237"/>
                    <a:pt x="147" y="214"/>
                  </a:cubicBezTo>
                  <a:cubicBezTo>
                    <a:pt x="158" y="192"/>
                    <a:pt x="158" y="181"/>
                    <a:pt x="170" y="169"/>
                  </a:cubicBezTo>
                  <a:cubicBezTo>
                    <a:pt x="181" y="147"/>
                    <a:pt x="192" y="136"/>
                    <a:pt x="203" y="113"/>
                  </a:cubicBezTo>
                  <a:cubicBezTo>
                    <a:pt x="203" y="102"/>
                    <a:pt x="215" y="79"/>
                    <a:pt x="226" y="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9"/>
            <p:cNvSpPr/>
            <p:nvPr/>
          </p:nvSpPr>
          <p:spPr>
            <a:xfrm>
              <a:off x="7055669" y="2648263"/>
              <a:ext cx="9057" cy="16751"/>
            </a:xfrm>
            <a:custGeom>
              <a:avLst/>
              <a:gdLst/>
              <a:ahLst/>
              <a:cxnLst/>
              <a:rect l="l" t="t" r="r" b="b"/>
              <a:pathLst>
                <a:path w="226" h="418" extrusionOk="0">
                  <a:moveTo>
                    <a:pt x="226" y="0"/>
                  </a:moveTo>
                  <a:cubicBezTo>
                    <a:pt x="181" y="68"/>
                    <a:pt x="147" y="135"/>
                    <a:pt x="102" y="203"/>
                  </a:cubicBezTo>
                  <a:cubicBezTo>
                    <a:pt x="91" y="237"/>
                    <a:pt x="68" y="271"/>
                    <a:pt x="57" y="305"/>
                  </a:cubicBezTo>
                  <a:cubicBezTo>
                    <a:pt x="35" y="338"/>
                    <a:pt x="12" y="383"/>
                    <a:pt x="0" y="417"/>
                  </a:cubicBezTo>
                  <a:lnTo>
                    <a:pt x="68" y="316"/>
                  </a:lnTo>
                  <a:cubicBezTo>
                    <a:pt x="91" y="282"/>
                    <a:pt x="102" y="248"/>
                    <a:pt x="125" y="215"/>
                  </a:cubicBezTo>
                  <a:cubicBezTo>
                    <a:pt x="147" y="180"/>
                    <a:pt x="158" y="147"/>
                    <a:pt x="170" y="113"/>
                  </a:cubicBezTo>
                  <a:cubicBezTo>
                    <a:pt x="192" y="68"/>
                    <a:pt x="215" y="35"/>
                    <a:pt x="2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9"/>
            <p:cNvSpPr/>
            <p:nvPr/>
          </p:nvSpPr>
          <p:spPr>
            <a:xfrm>
              <a:off x="7056591" y="2655036"/>
              <a:ext cx="8135" cy="14908"/>
            </a:xfrm>
            <a:custGeom>
              <a:avLst/>
              <a:gdLst/>
              <a:ahLst/>
              <a:cxnLst/>
              <a:rect l="l" t="t" r="r" b="b"/>
              <a:pathLst>
                <a:path w="203" h="372" extrusionOk="0">
                  <a:moveTo>
                    <a:pt x="192" y="1"/>
                  </a:moveTo>
                  <a:cubicBezTo>
                    <a:pt x="158" y="56"/>
                    <a:pt x="124" y="113"/>
                    <a:pt x="102" y="169"/>
                  </a:cubicBezTo>
                  <a:cubicBezTo>
                    <a:pt x="57" y="237"/>
                    <a:pt x="34" y="304"/>
                    <a:pt x="0" y="372"/>
                  </a:cubicBezTo>
                  <a:lnTo>
                    <a:pt x="12" y="372"/>
                  </a:lnTo>
                  <a:cubicBezTo>
                    <a:pt x="23" y="338"/>
                    <a:pt x="45" y="304"/>
                    <a:pt x="68" y="271"/>
                  </a:cubicBezTo>
                  <a:cubicBezTo>
                    <a:pt x="79" y="237"/>
                    <a:pt x="90" y="214"/>
                    <a:pt x="113" y="181"/>
                  </a:cubicBezTo>
                  <a:cubicBezTo>
                    <a:pt x="135" y="124"/>
                    <a:pt x="169" y="56"/>
                    <a:pt x="2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9"/>
            <p:cNvSpPr/>
            <p:nvPr/>
          </p:nvSpPr>
          <p:spPr>
            <a:xfrm>
              <a:off x="7087248" y="2544951"/>
              <a:ext cx="14948" cy="32982"/>
            </a:xfrm>
            <a:custGeom>
              <a:avLst/>
              <a:gdLst/>
              <a:ahLst/>
              <a:cxnLst/>
              <a:rect l="l" t="t" r="r" b="b"/>
              <a:pathLst>
                <a:path w="373" h="823" extrusionOk="0">
                  <a:moveTo>
                    <a:pt x="372" y="1"/>
                  </a:moveTo>
                  <a:lnTo>
                    <a:pt x="372" y="1"/>
                  </a:lnTo>
                  <a:cubicBezTo>
                    <a:pt x="361" y="12"/>
                    <a:pt x="350" y="34"/>
                    <a:pt x="338" y="46"/>
                  </a:cubicBezTo>
                  <a:cubicBezTo>
                    <a:pt x="338" y="57"/>
                    <a:pt x="338" y="68"/>
                    <a:pt x="327" y="68"/>
                  </a:cubicBezTo>
                  <a:cubicBezTo>
                    <a:pt x="327" y="79"/>
                    <a:pt x="316" y="91"/>
                    <a:pt x="316" y="91"/>
                  </a:cubicBezTo>
                  <a:cubicBezTo>
                    <a:pt x="305" y="124"/>
                    <a:pt x="282" y="158"/>
                    <a:pt x="271" y="192"/>
                  </a:cubicBezTo>
                  <a:lnTo>
                    <a:pt x="170" y="394"/>
                  </a:lnTo>
                  <a:cubicBezTo>
                    <a:pt x="136" y="474"/>
                    <a:pt x="113" y="541"/>
                    <a:pt x="80" y="609"/>
                  </a:cubicBezTo>
                  <a:cubicBezTo>
                    <a:pt x="57" y="676"/>
                    <a:pt x="23" y="755"/>
                    <a:pt x="1" y="822"/>
                  </a:cubicBezTo>
                  <a:cubicBezTo>
                    <a:pt x="68" y="687"/>
                    <a:pt x="136" y="552"/>
                    <a:pt x="192" y="417"/>
                  </a:cubicBezTo>
                  <a:cubicBezTo>
                    <a:pt x="226" y="349"/>
                    <a:pt x="260" y="271"/>
                    <a:pt x="282" y="203"/>
                  </a:cubicBezTo>
                  <a:cubicBezTo>
                    <a:pt x="305" y="169"/>
                    <a:pt x="316" y="136"/>
                    <a:pt x="327" y="102"/>
                  </a:cubicBezTo>
                  <a:cubicBezTo>
                    <a:pt x="338" y="91"/>
                    <a:pt x="338" y="68"/>
                    <a:pt x="350" y="57"/>
                  </a:cubicBezTo>
                  <a:cubicBezTo>
                    <a:pt x="361" y="34"/>
                    <a:pt x="372" y="23"/>
                    <a:pt x="3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9"/>
            <p:cNvSpPr/>
            <p:nvPr/>
          </p:nvSpPr>
          <p:spPr>
            <a:xfrm>
              <a:off x="7088170" y="2558937"/>
              <a:ext cx="13545" cy="25768"/>
            </a:xfrm>
            <a:custGeom>
              <a:avLst/>
              <a:gdLst/>
              <a:ahLst/>
              <a:cxnLst/>
              <a:rect l="l" t="t" r="r" b="b"/>
              <a:pathLst>
                <a:path w="338" h="643" extrusionOk="0">
                  <a:moveTo>
                    <a:pt x="338" y="0"/>
                  </a:moveTo>
                  <a:cubicBezTo>
                    <a:pt x="315" y="35"/>
                    <a:pt x="304" y="57"/>
                    <a:pt x="282" y="80"/>
                  </a:cubicBezTo>
                  <a:cubicBezTo>
                    <a:pt x="270" y="102"/>
                    <a:pt x="259" y="125"/>
                    <a:pt x="248" y="158"/>
                  </a:cubicBezTo>
                  <a:cubicBezTo>
                    <a:pt x="225" y="180"/>
                    <a:pt x="214" y="203"/>
                    <a:pt x="203" y="237"/>
                  </a:cubicBezTo>
                  <a:cubicBezTo>
                    <a:pt x="180" y="260"/>
                    <a:pt x="169" y="293"/>
                    <a:pt x="158" y="316"/>
                  </a:cubicBezTo>
                  <a:cubicBezTo>
                    <a:pt x="102" y="428"/>
                    <a:pt x="45" y="530"/>
                    <a:pt x="0" y="642"/>
                  </a:cubicBezTo>
                  <a:cubicBezTo>
                    <a:pt x="34" y="597"/>
                    <a:pt x="57" y="541"/>
                    <a:pt x="90" y="485"/>
                  </a:cubicBezTo>
                  <a:cubicBezTo>
                    <a:pt x="102" y="462"/>
                    <a:pt x="124" y="440"/>
                    <a:pt x="135" y="417"/>
                  </a:cubicBezTo>
                  <a:cubicBezTo>
                    <a:pt x="147" y="383"/>
                    <a:pt x="158" y="361"/>
                    <a:pt x="180" y="338"/>
                  </a:cubicBezTo>
                  <a:cubicBezTo>
                    <a:pt x="203" y="282"/>
                    <a:pt x="237" y="215"/>
                    <a:pt x="259" y="158"/>
                  </a:cubicBezTo>
                  <a:cubicBezTo>
                    <a:pt x="282" y="113"/>
                    <a:pt x="304" y="57"/>
                    <a:pt x="338" y="12"/>
                  </a:cubicBezTo>
                  <a:lnTo>
                    <a:pt x="3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9"/>
            <p:cNvSpPr/>
            <p:nvPr/>
          </p:nvSpPr>
          <p:spPr>
            <a:xfrm>
              <a:off x="7086807" y="2572923"/>
              <a:ext cx="10420" cy="18515"/>
            </a:xfrm>
            <a:custGeom>
              <a:avLst/>
              <a:gdLst/>
              <a:ahLst/>
              <a:cxnLst/>
              <a:rect l="l" t="t" r="r" b="b"/>
              <a:pathLst>
                <a:path w="260" h="462" extrusionOk="0">
                  <a:moveTo>
                    <a:pt x="259" y="1"/>
                  </a:moveTo>
                  <a:cubicBezTo>
                    <a:pt x="248" y="23"/>
                    <a:pt x="237" y="34"/>
                    <a:pt x="214" y="57"/>
                  </a:cubicBezTo>
                  <a:cubicBezTo>
                    <a:pt x="203" y="68"/>
                    <a:pt x="192" y="91"/>
                    <a:pt x="181" y="102"/>
                  </a:cubicBezTo>
                  <a:lnTo>
                    <a:pt x="147" y="169"/>
                  </a:lnTo>
                  <a:cubicBezTo>
                    <a:pt x="147" y="169"/>
                    <a:pt x="136" y="181"/>
                    <a:pt x="136" y="192"/>
                  </a:cubicBezTo>
                  <a:cubicBezTo>
                    <a:pt x="124" y="203"/>
                    <a:pt x="124" y="214"/>
                    <a:pt x="113" y="226"/>
                  </a:cubicBezTo>
                  <a:cubicBezTo>
                    <a:pt x="91" y="259"/>
                    <a:pt x="79" y="293"/>
                    <a:pt x="57" y="338"/>
                  </a:cubicBezTo>
                  <a:cubicBezTo>
                    <a:pt x="34" y="372"/>
                    <a:pt x="23" y="417"/>
                    <a:pt x="1" y="462"/>
                  </a:cubicBezTo>
                  <a:lnTo>
                    <a:pt x="12" y="462"/>
                  </a:lnTo>
                  <a:cubicBezTo>
                    <a:pt x="23" y="439"/>
                    <a:pt x="34" y="406"/>
                    <a:pt x="57" y="372"/>
                  </a:cubicBezTo>
                  <a:cubicBezTo>
                    <a:pt x="68" y="349"/>
                    <a:pt x="79" y="338"/>
                    <a:pt x="91" y="316"/>
                  </a:cubicBezTo>
                  <a:lnTo>
                    <a:pt x="124" y="248"/>
                  </a:lnTo>
                  <a:lnTo>
                    <a:pt x="158" y="181"/>
                  </a:lnTo>
                  <a:cubicBezTo>
                    <a:pt x="181" y="147"/>
                    <a:pt x="192" y="124"/>
                    <a:pt x="203" y="102"/>
                  </a:cubicBezTo>
                  <a:cubicBezTo>
                    <a:pt x="226" y="68"/>
                    <a:pt x="248" y="34"/>
                    <a:pt x="2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29"/>
            <p:cNvSpPr/>
            <p:nvPr/>
          </p:nvSpPr>
          <p:spPr>
            <a:xfrm>
              <a:off x="7086367" y="2582861"/>
              <a:ext cx="10420" cy="18515"/>
            </a:xfrm>
            <a:custGeom>
              <a:avLst/>
              <a:gdLst/>
              <a:ahLst/>
              <a:cxnLst/>
              <a:rect l="l" t="t" r="r" b="b"/>
              <a:pathLst>
                <a:path w="260" h="462" extrusionOk="0">
                  <a:moveTo>
                    <a:pt x="259" y="0"/>
                  </a:moveTo>
                  <a:cubicBezTo>
                    <a:pt x="258" y="1"/>
                    <a:pt x="257" y="3"/>
                    <a:pt x="256" y="4"/>
                  </a:cubicBezTo>
                  <a:lnTo>
                    <a:pt x="256" y="4"/>
                  </a:lnTo>
                  <a:cubicBezTo>
                    <a:pt x="257" y="3"/>
                    <a:pt x="258" y="2"/>
                    <a:pt x="259" y="0"/>
                  </a:cubicBezTo>
                  <a:close/>
                  <a:moveTo>
                    <a:pt x="256" y="4"/>
                  </a:moveTo>
                  <a:lnTo>
                    <a:pt x="256" y="4"/>
                  </a:lnTo>
                  <a:cubicBezTo>
                    <a:pt x="236" y="25"/>
                    <a:pt x="224" y="47"/>
                    <a:pt x="203" y="68"/>
                  </a:cubicBezTo>
                  <a:cubicBezTo>
                    <a:pt x="192" y="79"/>
                    <a:pt x="180" y="90"/>
                    <a:pt x="169" y="113"/>
                  </a:cubicBezTo>
                  <a:cubicBezTo>
                    <a:pt x="158" y="124"/>
                    <a:pt x="147" y="146"/>
                    <a:pt x="147" y="158"/>
                  </a:cubicBezTo>
                  <a:cubicBezTo>
                    <a:pt x="135" y="169"/>
                    <a:pt x="124" y="191"/>
                    <a:pt x="113" y="214"/>
                  </a:cubicBezTo>
                  <a:cubicBezTo>
                    <a:pt x="102" y="226"/>
                    <a:pt x="90" y="248"/>
                    <a:pt x="79" y="271"/>
                  </a:cubicBezTo>
                  <a:cubicBezTo>
                    <a:pt x="68" y="271"/>
                    <a:pt x="68" y="281"/>
                    <a:pt x="68" y="293"/>
                  </a:cubicBezTo>
                  <a:cubicBezTo>
                    <a:pt x="57" y="304"/>
                    <a:pt x="57" y="316"/>
                    <a:pt x="57" y="316"/>
                  </a:cubicBezTo>
                  <a:cubicBezTo>
                    <a:pt x="45" y="326"/>
                    <a:pt x="45" y="338"/>
                    <a:pt x="34" y="349"/>
                  </a:cubicBezTo>
                  <a:lnTo>
                    <a:pt x="34" y="383"/>
                  </a:lnTo>
                  <a:cubicBezTo>
                    <a:pt x="23" y="406"/>
                    <a:pt x="12" y="439"/>
                    <a:pt x="0" y="462"/>
                  </a:cubicBezTo>
                  <a:cubicBezTo>
                    <a:pt x="23" y="428"/>
                    <a:pt x="34" y="394"/>
                    <a:pt x="45" y="361"/>
                  </a:cubicBezTo>
                  <a:cubicBezTo>
                    <a:pt x="57" y="361"/>
                    <a:pt x="57" y="349"/>
                    <a:pt x="57" y="338"/>
                  </a:cubicBezTo>
                  <a:cubicBezTo>
                    <a:pt x="68" y="338"/>
                    <a:pt x="68" y="326"/>
                    <a:pt x="68" y="326"/>
                  </a:cubicBezTo>
                  <a:cubicBezTo>
                    <a:pt x="79" y="304"/>
                    <a:pt x="90" y="293"/>
                    <a:pt x="102" y="271"/>
                  </a:cubicBezTo>
                  <a:cubicBezTo>
                    <a:pt x="102" y="259"/>
                    <a:pt x="113" y="236"/>
                    <a:pt x="124" y="226"/>
                  </a:cubicBezTo>
                  <a:cubicBezTo>
                    <a:pt x="135" y="203"/>
                    <a:pt x="147" y="181"/>
                    <a:pt x="169" y="158"/>
                  </a:cubicBezTo>
                  <a:lnTo>
                    <a:pt x="158" y="158"/>
                  </a:lnTo>
                  <a:cubicBezTo>
                    <a:pt x="180" y="135"/>
                    <a:pt x="192" y="113"/>
                    <a:pt x="203" y="79"/>
                  </a:cubicBezTo>
                  <a:cubicBezTo>
                    <a:pt x="214" y="68"/>
                    <a:pt x="225" y="56"/>
                    <a:pt x="225" y="45"/>
                  </a:cubicBezTo>
                  <a:cubicBezTo>
                    <a:pt x="236" y="35"/>
                    <a:pt x="245" y="16"/>
                    <a:pt x="256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29"/>
            <p:cNvSpPr/>
            <p:nvPr/>
          </p:nvSpPr>
          <p:spPr>
            <a:xfrm>
              <a:off x="7087729" y="2575648"/>
              <a:ext cx="16711" cy="30697"/>
            </a:xfrm>
            <a:custGeom>
              <a:avLst/>
              <a:gdLst/>
              <a:ahLst/>
              <a:cxnLst/>
              <a:rect l="l" t="t" r="r" b="b"/>
              <a:pathLst>
                <a:path w="417" h="766" extrusionOk="0">
                  <a:moveTo>
                    <a:pt x="416" y="0"/>
                  </a:moveTo>
                  <a:cubicBezTo>
                    <a:pt x="383" y="68"/>
                    <a:pt x="338" y="124"/>
                    <a:pt x="304" y="191"/>
                  </a:cubicBezTo>
                  <a:cubicBezTo>
                    <a:pt x="270" y="248"/>
                    <a:pt x="236" y="315"/>
                    <a:pt x="191" y="371"/>
                  </a:cubicBezTo>
                  <a:cubicBezTo>
                    <a:pt x="158" y="439"/>
                    <a:pt x="124" y="496"/>
                    <a:pt x="90" y="563"/>
                  </a:cubicBezTo>
                  <a:cubicBezTo>
                    <a:pt x="79" y="586"/>
                    <a:pt x="68" y="619"/>
                    <a:pt x="56" y="642"/>
                  </a:cubicBezTo>
                  <a:cubicBezTo>
                    <a:pt x="45" y="653"/>
                    <a:pt x="34" y="676"/>
                    <a:pt x="34" y="687"/>
                  </a:cubicBezTo>
                  <a:cubicBezTo>
                    <a:pt x="23" y="721"/>
                    <a:pt x="11" y="743"/>
                    <a:pt x="0" y="766"/>
                  </a:cubicBezTo>
                  <a:cubicBezTo>
                    <a:pt x="11" y="754"/>
                    <a:pt x="23" y="732"/>
                    <a:pt x="23" y="721"/>
                  </a:cubicBezTo>
                  <a:cubicBezTo>
                    <a:pt x="34" y="709"/>
                    <a:pt x="34" y="698"/>
                    <a:pt x="45" y="687"/>
                  </a:cubicBezTo>
                  <a:cubicBezTo>
                    <a:pt x="56" y="664"/>
                    <a:pt x="79" y="631"/>
                    <a:pt x="90" y="608"/>
                  </a:cubicBezTo>
                  <a:cubicBezTo>
                    <a:pt x="113" y="574"/>
                    <a:pt x="124" y="541"/>
                    <a:pt x="146" y="518"/>
                  </a:cubicBezTo>
                  <a:lnTo>
                    <a:pt x="248" y="349"/>
                  </a:lnTo>
                  <a:cubicBezTo>
                    <a:pt x="270" y="293"/>
                    <a:pt x="304" y="236"/>
                    <a:pt x="326" y="180"/>
                  </a:cubicBezTo>
                  <a:cubicBezTo>
                    <a:pt x="360" y="124"/>
                    <a:pt x="394" y="56"/>
                    <a:pt x="4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9"/>
            <p:cNvSpPr/>
            <p:nvPr/>
          </p:nvSpPr>
          <p:spPr>
            <a:xfrm>
              <a:off x="7082319" y="2601336"/>
              <a:ext cx="11742" cy="19476"/>
            </a:xfrm>
            <a:custGeom>
              <a:avLst/>
              <a:gdLst/>
              <a:ahLst/>
              <a:cxnLst/>
              <a:rect l="l" t="t" r="r" b="b"/>
              <a:pathLst>
                <a:path w="293" h="486" extrusionOk="0">
                  <a:moveTo>
                    <a:pt x="293" y="1"/>
                  </a:moveTo>
                  <a:cubicBezTo>
                    <a:pt x="236" y="80"/>
                    <a:pt x="180" y="158"/>
                    <a:pt x="135" y="237"/>
                  </a:cubicBezTo>
                  <a:lnTo>
                    <a:pt x="101" y="305"/>
                  </a:lnTo>
                  <a:cubicBezTo>
                    <a:pt x="90" y="316"/>
                    <a:pt x="78" y="338"/>
                    <a:pt x="68" y="350"/>
                  </a:cubicBezTo>
                  <a:lnTo>
                    <a:pt x="0" y="485"/>
                  </a:lnTo>
                  <a:cubicBezTo>
                    <a:pt x="56" y="406"/>
                    <a:pt x="101" y="327"/>
                    <a:pt x="146" y="248"/>
                  </a:cubicBezTo>
                  <a:cubicBezTo>
                    <a:pt x="158" y="237"/>
                    <a:pt x="169" y="215"/>
                    <a:pt x="180" y="203"/>
                  </a:cubicBezTo>
                  <a:cubicBezTo>
                    <a:pt x="191" y="181"/>
                    <a:pt x="203" y="158"/>
                    <a:pt x="214" y="147"/>
                  </a:cubicBezTo>
                  <a:cubicBezTo>
                    <a:pt x="236" y="102"/>
                    <a:pt x="270" y="57"/>
                    <a:pt x="2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9"/>
            <p:cNvSpPr/>
            <p:nvPr/>
          </p:nvSpPr>
          <p:spPr>
            <a:xfrm>
              <a:off x="7131932" y="2595004"/>
              <a:ext cx="9057" cy="18555"/>
            </a:xfrm>
            <a:custGeom>
              <a:avLst/>
              <a:gdLst/>
              <a:ahLst/>
              <a:cxnLst/>
              <a:rect l="l" t="t" r="r" b="b"/>
              <a:pathLst>
                <a:path w="226" h="463" extrusionOk="0">
                  <a:moveTo>
                    <a:pt x="226" y="1"/>
                  </a:moveTo>
                  <a:cubicBezTo>
                    <a:pt x="203" y="46"/>
                    <a:pt x="181" y="80"/>
                    <a:pt x="158" y="125"/>
                  </a:cubicBezTo>
                  <a:cubicBezTo>
                    <a:pt x="136" y="159"/>
                    <a:pt x="113" y="193"/>
                    <a:pt x="101" y="226"/>
                  </a:cubicBezTo>
                  <a:cubicBezTo>
                    <a:pt x="79" y="260"/>
                    <a:pt x="68" y="294"/>
                    <a:pt x="46" y="328"/>
                  </a:cubicBezTo>
                  <a:cubicBezTo>
                    <a:pt x="34" y="373"/>
                    <a:pt x="11" y="418"/>
                    <a:pt x="0" y="463"/>
                  </a:cubicBezTo>
                  <a:cubicBezTo>
                    <a:pt x="34" y="384"/>
                    <a:pt x="79" y="316"/>
                    <a:pt x="113" y="238"/>
                  </a:cubicBezTo>
                  <a:cubicBezTo>
                    <a:pt x="136" y="204"/>
                    <a:pt x="146" y="170"/>
                    <a:pt x="169" y="136"/>
                  </a:cubicBezTo>
                  <a:cubicBezTo>
                    <a:pt x="191" y="91"/>
                    <a:pt x="203" y="46"/>
                    <a:pt x="2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9"/>
            <p:cNvSpPr/>
            <p:nvPr/>
          </p:nvSpPr>
          <p:spPr>
            <a:xfrm>
              <a:off x="7132372" y="2604502"/>
              <a:ext cx="7254" cy="14908"/>
            </a:xfrm>
            <a:custGeom>
              <a:avLst/>
              <a:gdLst/>
              <a:ahLst/>
              <a:cxnLst/>
              <a:rect l="l" t="t" r="r" b="b"/>
              <a:pathLst>
                <a:path w="181" h="372" extrusionOk="0">
                  <a:moveTo>
                    <a:pt x="180" y="1"/>
                  </a:moveTo>
                  <a:cubicBezTo>
                    <a:pt x="158" y="34"/>
                    <a:pt x="147" y="68"/>
                    <a:pt x="125" y="91"/>
                  </a:cubicBezTo>
                  <a:cubicBezTo>
                    <a:pt x="113" y="124"/>
                    <a:pt x="102" y="147"/>
                    <a:pt x="80" y="169"/>
                  </a:cubicBezTo>
                  <a:cubicBezTo>
                    <a:pt x="68" y="203"/>
                    <a:pt x="57" y="226"/>
                    <a:pt x="45" y="259"/>
                  </a:cubicBezTo>
                  <a:cubicBezTo>
                    <a:pt x="35" y="271"/>
                    <a:pt x="35" y="282"/>
                    <a:pt x="23" y="304"/>
                  </a:cubicBezTo>
                  <a:cubicBezTo>
                    <a:pt x="15" y="321"/>
                    <a:pt x="13" y="337"/>
                    <a:pt x="8" y="354"/>
                  </a:cubicBezTo>
                  <a:lnTo>
                    <a:pt x="8" y="354"/>
                  </a:lnTo>
                  <a:cubicBezTo>
                    <a:pt x="20" y="326"/>
                    <a:pt x="39" y="298"/>
                    <a:pt x="57" y="271"/>
                  </a:cubicBezTo>
                  <a:cubicBezTo>
                    <a:pt x="68" y="237"/>
                    <a:pt x="80" y="214"/>
                    <a:pt x="102" y="181"/>
                  </a:cubicBezTo>
                  <a:cubicBezTo>
                    <a:pt x="113" y="158"/>
                    <a:pt x="125" y="124"/>
                    <a:pt x="135" y="102"/>
                  </a:cubicBezTo>
                  <a:cubicBezTo>
                    <a:pt x="158" y="68"/>
                    <a:pt x="170" y="34"/>
                    <a:pt x="180" y="1"/>
                  </a:cubicBezTo>
                  <a:close/>
                  <a:moveTo>
                    <a:pt x="8" y="354"/>
                  </a:moveTo>
                  <a:lnTo>
                    <a:pt x="8" y="354"/>
                  </a:lnTo>
                  <a:cubicBezTo>
                    <a:pt x="5" y="360"/>
                    <a:pt x="2" y="366"/>
                    <a:pt x="0" y="372"/>
                  </a:cubicBezTo>
                  <a:cubicBezTo>
                    <a:pt x="3" y="366"/>
                    <a:pt x="6" y="360"/>
                    <a:pt x="8" y="35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9"/>
            <p:cNvSpPr/>
            <p:nvPr/>
          </p:nvSpPr>
          <p:spPr>
            <a:xfrm>
              <a:off x="7131010" y="2613959"/>
              <a:ext cx="6813" cy="13145"/>
            </a:xfrm>
            <a:custGeom>
              <a:avLst/>
              <a:gdLst/>
              <a:ahLst/>
              <a:cxnLst/>
              <a:rect l="l" t="t" r="r" b="b"/>
              <a:pathLst>
                <a:path w="170" h="328" extrusionOk="0">
                  <a:moveTo>
                    <a:pt x="169" y="1"/>
                  </a:moveTo>
                  <a:cubicBezTo>
                    <a:pt x="136" y="46"/>
                    <a:pt x="102" y="102"/>
                    <a:pt x="79" y="148"/>
                  </a:cubicBezTo>
                  <a:cubicBezTo>
                    <a:pt x="57" y="181"/>
                    <a:pt x="46" y="203"/>
                    <a:pt x="34" y="238"/>
                  </a:cubicBezTo>
                  <a:cubicBezTo>
                    <a:pt x="23" y="260"/>
                    <a:pt x="12" y="293"/>
                    <a:pt x="1" y="328"/>
                  </a:cubicBezTo>
                  <a:cubicBezTo>
                    <a:pt x="12" y="305"/>
                    <a:pt x="23" y="271"/>
                    <a:pt x="46" y="238"/>
                  </a:cubicBezTo>
                  <a:cubicBezTo>
                    <a:pt x="57" y="215"/>
                    <a:pt x="69" y="193"/>
                    <a:pt x="91" y="158"/>
                  </a:cubicBezTo>
                  <a:lnTo>
                    <a:pt x="124" y="91"/>
                  </a:lnTo>
                  <a:cubicBezTo>
                    <a:pt x="124" y="80"/>
                    <a:pt x="136" y="68"/>
                    <a:pt x="147" y="57"/>
                  </a:cubicBezTo>
                  <a:cubicBezTo>
                    <a:pt x="147" y="46"/>
                    <a:pt x="159" y="23"/>
                    <a:pt x="169" y="12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9"/>
            <p:cNvSpPr/>
            <p:nvPr/>
          </p:nvSpPr>
          <p:spPr>
            <a:xfrm>
              <a:off x="7128325" y="2622976"/>
              <a:ext cx="8175" cy="16751"/>
            </a:xfrm>
            <a:custGeom>
              <a:avLst/>
              <a:gdLst/>
              <a:ahLst/>
              <a:cxnLst/>
              <a:rect l="l" t="t" r="r" b="b"/>
              <a:pathLst>
                <a:path w="204" h="418" extrusionOk="0">
                  <a:moveTo>
                    <a:pt x="191" y="1"/>
                  </a:moveTo>
                  <a:cubicBezTo>
                    <a:pt x="181" y="23"/>
                    <a:pt x="169" y="46"/>
                    <a:pt x="158" y="58"/>
                  </a:cubicBezTo>
                  <a:cubicBezTo>
                    <a:pt x="146" y="80"/>
                    <a:pt x="136" y="91"/>
                    <a:pt x="136" y="103"/>
                  </a:cubicBezTo>
                  <a:cubicBezTo>
                    <a:pt x="124" y="113"/>
                    <a:pt x="113" y="125"/>
                    <a:pt x="113" y="136"/>
                  </a:cubicBezTo>
                  <a:cubicBezTo>
                    <a:pt x="101" y="158"/>
                    <a:pt x="90" y="170"/>
                    <a:pt x="90" y="181"/>
                  </a:cubicBezTo>
                  <a:cubicBezTo>
                    <a:pt x="56" y="260"/>
                    <a:pt x="23" y="339"/>
                    <a:pt x="0" y="418"/>
                  </a:cubicBezTo>
                  <a:cubicBezTo>
                    <a:pt x="23" y="384"/>
                    <a:pt x="34" y="339"/>
                    <a:pt x="56" y="305"/>
                  </a:cubicBezTo>
                  <a:cubicBezTo>
                    <a:pt x="68" y="271"/>
                    <a:pt x="90" y="238"/>
                    <a:pt x="101" y="193"/>
                  </a:cubicBezTo>
                  <a:cubicBezTo>
                    <a:pt x="113" y="170"/>
                    <a:pt x="124" y="136"/>
                    <a:pt x="146" y="103"/>
                  </a:cubicBezTo>
                  <a:cubicBezTo>
                    <a:pt x="146" y="103"/>
                    <a:pt x="146" y="91"/>
                    <a:pt x="158" y="91"/>
                  </a:cubicBezTo>
                  <a:cubicBezTo>
                    <a:pt x="158" y="80"/>
                    <a:pt x="158" y="68"/>
                    <a:pt x="169" y="68"/>
                  </a:cubicBezTo>
                  <a:lnTo>
                    <a:pt x="2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9"/>
            <p:cNvSpPr/>
            <p:nvPr/>
          </p:nvSpPr>
          <p:spPr>
            <a:xfrm>
              <a:off x="7166235" y="2514734"/>
              <a:ext cx="8135" cy="20759"/>
            </a:xfrm>
            <a:custGeom>
              <a:avLst/>
              <a:gdLst/>
              <a:ahLst/>
              <a:cxnLst/>
              <a:rect l="l" t="t" r="r" b="b"/>
              <a:pathLst>
                <a:path w="203" h="518" extrusionOk="0">
                  <a:moveTo>
                    <a:pt x="203" y="0"/>
                  </a:moveTo>
                  <a:cubicBezTo>
                    <a:pt x="180" y="45"/>
                    <a:pt x="158" y="90"/>
                    <a:pt x="135" y="124"/>
                  </a:cubicBezTo>
                  <a:cubicBezTo>
                    <a:pt x="123" y="169"/>
                    <a:pt x="101" y="214"/>
                    <a:pt x="90" y="248"/>
                  </a:cubicBezTo>
                  <a:cubicBezTo>
                    <a:pt x="68" y="293"/>
                    <a:pt x="56" y="338"/>
                    <a:pt x="33" y="383"/>
                  </a:cubicBezTo>
                  <a:cubicBezTo>
                    <a:pt x="23" y="428"/>
                    <a:pt x="11" y="462"/>
                    <a:pt x="0" y="518"/>
                  </a:cubicBezTo>
                  <a:cubicBezTo>
                    <a:pt x="23" y="473"/>
                    <a:pt x="33" y="428"/>
                    <a:pt x="56" y="383"/>
                  </a:cubicBezTo>
                  <a:cubicBezTo>
                    <a:pt x="56" y="360"/>
                    <a:pt x="68" y="349"/>
                    <a:pt x="78" y="327"/>
                  </a:cubicBezTo>
                  <a:cubicBezTo>
                    <a:pt x="90" y="304"/>
                    <a:pt x="90" y="282"/>
                    <a:pt x="101" y="259"/>
                  </a:cubicBezTo>
                  <a:cubicBezTo>
                    <a:pt x="135" y="169"/>
                    <a:pt x="168" y="90"/>
                    <a:pt x="203" y="12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9"/>
            <p:cNvSpPr/>
            <p:nvPr/>
          </p:nvSpPr>
          <p:spPr>
            <a:xfrm>
              <a:off x="7166235" y="2519223"/>
              <a:ext cx="10860" cy="24887"/>
            </a:xfrm>
            <a:custGeom>
              <a:avLst/>
              <a:gdLst/>
              <a:ahLst/>
              <a:cxnLst/>
              <a:rect l="l" t="t" r="r" b="b"/>
              <a:pathLst>
                <a:path w="271" h="621" extrusionOk="0">
                  <a:moveTo>
                    <a:pt x="270" y="1"/>
                  </a:moveTo>
                  <a:cubicBezTo>
                    <a:pt x="248" y="35"/>
                    <a:pt x="236" y="68"/>
                    <a:pt x="214" y="91"/>
                  </a:cubicBezTo>
                  <a:lnTo>
                    <a:pt x="180" y="158"/>
                  </a:lnTo>
                  <a:lnTo>
                    <a:pt x="113" y="293"/>
                  </a:lnTo>
                  <a:cubicBezTo>
                    <a:pt x="101" y="350"/>
                    <a:pt x="78" y="395"/>
                    <a:pt x="56" y="440"/>
                  </a:cubicBezTo>
                  <a:cubicBezTo>
                    <a:pt x="45" y="473"/>
                    <a:pt x="45" y="496"/>
                    <a:pt x="33" y="530"/>
                  </a:cubicBezTo>
                  <a:cubicBezTo>
                    <a:pt x="23" y="553"/>
                    <a:pt x="11" y="586"/>
                    <a:pt x="0" y="620"/>
                  </a:cubicBezTo>
                  <a:cubicBezTo>
                    <a:pt x="11" y="598"/>
                    <a:pt x="23" y="563"/>
                    <a:pt x="33" y="541"/>
                  </a:cubicBezTo>
                  <a:cubicBezTo>
                    <a:pt x="56" y="508"/>
                    <a:pt x="68" y="485"/>
                    <a:pt x="78" y="451"/>
                  </a:cubicBezTo>
                  <a:cubicBezTo>
                    <a:pt x="90" y="406"/>
                    <a:pt x="113" y="361"/>
                    <a:pt x="135" y="316"/>
                  </a:cubicBezTo>
                  <a:cubicBezTo>
                    <a:pt x="158" y="271"/>
                    <a:pt x="168" y="226"/>
                    <a:pt x="191" y="181"/>
                  </a:cubicBezTo>
                  <a:cubicBezTo>
                    <a:pt x="203" y="147"/>
                    <a:pt x="214" y="125"/>
                    <a:pt x="225" y="102"/>
                  </a:cubicBezTo>
                  <a:cubicBezTo>
                    <a:pt x="236" y="68"/>
                    <a:pt x="259" y="35"/>
                    <a:pt x="2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9"/>
            <p:cNvSpPr/>
            <p:nvPr/>
          </p:nvSpPr>
          <p:spPr>
            <a:xfrm>
              <a:off x="7164432" y="2519703"/>
              <a:ext cx="18515" cy="41959"/>
            </a:xfrm>
            <a:custGeom>
              <a:avLst/>
              <a:gdLst/>
              <a:ahLst/>
              <a:cxnLst/>
              <a:rect l="l" t="t" r="r" b="b"/>
              <a:pathLst>
                <a:path w="462" h="1047" extrusionOk="0">
                  <a:moveTo>
                    <a:pt x="461" y="0"/>
                  </a:moveTo>
                  <a:lnTo>
                    <a:pt x="461" y="0"/>
                  </a:lnTo>
                  <a:cubicBezTo>
                    <a:pt x="428" y="34"/>
                    <a:pt x="405" y="79"/>
                    <a:pt x="383" y="113"/>
                  </a:cubicBezTo>
                  <a:cubicBezTo>
                    <a:pt x="371" y="158"/>
                    <a:pt x="349" y="191"/>
                    <a:pt x="326" y="225"/>
                  </a:cubicBezTo>
                  <a:cubicBezTo>
                    <a:pt x="315" y="271"/>
                    <a:pt x="293" y="304"/>
                    <a:pt x="270" y="349"/>
                  </a:cubicBezTo>
                  <a:cubicBezTo>
                    <a:pt x="248" y="383"/>
                    <a:pt x="225" y="428"/>
                    <a:pt x="213" y="461"/>
                  </a:cubicBezTo>
                  <a:cubicBezTo>
                    <a:pt x="203" y="484"/>
                    <a:pt x="191" y="506"/>
                    <a:pt x="180" y="541"/>
                  </a:cubicBezTo>
                  <a:cubicBezTo>
                    <a:pt x="168" y="551"/>
                    <a:pt x="158" y="574"/>
                    <a:pt x="146" y="586"/>
                  </a:cubicBezTo>
                  <a:cubicBezTo>
                    <a:pt x="146" y="608"/>
                    <a:pt x="135" y="619"/>
                    <a:pt x="123" y="642"/>
                  </a:cubicBezTo>
                  <a:cubicBezTo>
                    <a:pt x="123" y="664"/>
                    <a:pt x="113" y="687"/>
                    <a:pt x="101" y="709"/>
                  </a:cubicBezTo>
                  <a:cubicBezTo>
                    <a:pt x="101" y="721"/>
                    <a:pt x="101" y="721"/>
                    <a:pt x="90" y="732"/>
                  </a:cubicBezTo>
                  <a:cubicBezTo>
                    <a:pt x="90" y="743"/>
                    <a:pt x="90" y="754"/>
                    <a:pt x="78" y="766"/>
                  </a:cubicBezTo>
                  <a:cubicBezTo>
                    <a:pt x="78" y="788"/>
                    <a:pt x="68" y="811"/>
                    <a:pt x="68" y="822"/>
                  </a:cubicBezTo>
                  <a:cubicBezTo>
                    <a:pt x="56" y="867"/>
                    <a:pt x="33" y="923"/>
                    <a:pt x="23" y="968"/>
                  </a:cubicBezTo>
                  <a:cubicBezTo>
                    <a:pt x="23" y="991"/>
                    <a:pt x="11" y="1024"/>
                    <a:pt x="0" y="1047"/>
                  </a:cubicBezTo>
                  <a:lnTo>
                    <a:pt x="11" y="1047"/>
                  </a:lnTo>
                  <a:cubicBezTo>
                    <a:pt x="23" y="1002"/>
                    <a:pt x="45" y="946"/>
                    <a:pt x="56" y="901"/>
                  </a:cubicBezTo>
                  <a:lnTo>
                    <a:pt x="90" y="833"/>
                  </a:lnTo>
                  <a:cubicBezTo>
                    <a:pt x="90" y="811"/>
                    <a:pt x="101" y="788"/>
                    <a:pt x="113" y="766"/>
                  </a:cubicBezTo>
                  <a:cubicBezTo>
                    <a:pt x="113" y="754"/>
                    <a:pt x="123" y="732"/>
                    <a:pt x="123" y="721"/>
                  </a:cubicBezTo>
                  <a:lnTo>
                    <a:pt x="158" y="653"/>
                  </a:lnTo>
                  <a:lnTo>
                    <a:pt x="191" y="586"/>
                  </a:lnTo>
                  <a:cubicBezTo>
                    <a:pt x="191" y="574"/>
                    <a:pt x="203" y="551"/>
                    <a:pt x="213" y="541"/>
                  </a:cubicBezTo>
                  <a:cubicBezTo>
                    <a:pt x="225" y="496"/>
                    <a:pt x="248" y="461"/>
                    <a:pt x="270" y="416"/>
                  </a:cubicBezTo>
                  <a:cubicBezTo>
                    <a:pt x="293" y="383"/>
                    <a:pt x="304" y="338"/>
                    <a:pt x="326" y="293"/>
                  </a:cubicBezTo>
                  <a:cubicBezTo>
                    <a:pt x="349" y="259"/>
                    <a:pt x="360" y="214"/>
                    <a:pt x="383" y="169"/>
                  </a:cubicBezTo>
                  <a:cubicBezTo>
                    <a:pt x="394" y="124"/>
                    <a:pt x="416" y="90"/>
                    <a:pt x="428" y="56"/>
                  </a:cubicBezTo>
                  <a:cubicBezTo>
                    <a:pt x="439" y="34"/>
                    <a:pt x="450" y="23"/>
                    <a:pt x="4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9"/>
            <p:cNvSpPr/>
            <p:nvPr/>
          </p:nvSpPr>
          <p:spPr>
            <a:xfrm>
              <a:off x="7164432" y="2549920"/>
              <a:ext cx="9939" cy="26650"/>
            </a:xfrm>
            <a:custGeom>
              <a:avLst/>
              <a:gdLst/>
              <a:ahLst/>
              <a:cxnLst/>
              <a:rect l="l" t="t" r="r" b="b"/>
              <a:pathLst>
                <a:path w="248" h="665" extrusionOk="0">
                  <a:moveTo>
                    <a:pt x="248" y="0"/>
                  </a:moveTo>
                  <a:cubicBezTo>
                    <a:pt x="225" y="23"/>
                    <a:pt x="213" y="57"/>
                    <a:pt x="203" y="79"/>
                  </a:cubicBezTo>
                  <a:cubicBezTo>
                    <a:pt x="191" y="113"/>
                    <a:pt x="168" y="135"/>
                    <a:pt x="158" y="158"/>
                  </a:cubicBezTo>
                  <a:lnTo>
                    <a:pt x="90" y="327"/>
                  </a:lnTo>
                  <a:cubicBezTo>
                    <a:pt x="90" y="350"/>
                    <a:pt x="78" y="372"/>
                    <a:pt x="68" y="395"/>
                  </a:cubicBezTo>
                  <a:cubicBezTo>
                    <a:pt x="68" y="417"/>
                    <a:pt x="56" y="428"/>
                    <a:pt x="56" y="450"/>
                  </a:cubicBezTo>
                  <a:cubicBezTo>
                    <a:pt x="45" y="462"/>
                    <a:pt x="45" y="473"/>
                    <a:pt x="45" y="485"/>
                  </a:cubicBezTo>
                  <a:cubicBezTo>
                    <a:pt x="23" y="541"/>
                    <a:pt x="11" y="608"/>
                    <a:pt x="0" y="665"/>
                  </a:cubicBezTo>
                  <a:cubicBezTo>
                    <a:pt x="23" y="608"/>
                    <a:pt x="33" y="552"/>
                    <a:pt x="56" y="495"/>
                  </a:cubicBezTo>
                  <a:cubicBezTo>
                    <a:pt x="68" y="485"/>
                    <a:pt x="68" y="473"/>
                    <a:pt x="68" y="450"/>
                  </a:cubicBezTo>
                  <a:cubicBezTo>
                    <a:pt x="78" y="440"/>
                    <a:pt x="78" y="428"/>
                    <a:pt x="90" y="405"/>
                  </a:cubicBezTo>
                  <a:cubicBezTo>
                    <a:pt x="101" y="383"/>
                    <a:pt x="113" y="360"/>
                    <a:pt x="113" y="338"/>
                  </a:cubicBezTo>
                  <a:cubicBezTo>
                    <a:pt x="135" y="282"/>
                    <a:pt x="158" y="225"/>
                    <a:pt x="180" y="180"/>
                  </a:cubicBezTo>
                  <a:cubicBezTo>
                    <a:pt x="191" y="147"/>
                    <a:pt x="203" y="124"/>
                    <a:pt x="213" y="90"/>
                  </a:cubicBezTo>
                  <a:cubicBezTo>
                    <a:pt x="225" y="57"/>
                    <a:pt x="236" y="34"/>
                    <a:pt x="2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9"/>
            <p:cNvSpPr/>
            <p:nvPr/>
          </p:nvSpPr>
          <p:spPr>
            <a:xfrm>
              <a:off x="7166235" y="2567953"/>
              <a:ext cx="7254" cy="16751"/>
            </a:xfrm>
            <a:custGeom>
              <a:avLst/>
              <a:gdLst/>
              <a:ahLst/>
              <a:cxnLst/>
              <a:rect l="l" t="t" r="r" b="b"/>
              <a:pathLst>
                <a:path w="181" h="418" extrusionOk="0">
                  <a:moveTo>
                    <a:pt x="180" y="0"/>
                  </a:moveTo>
                  <a:lnTo>
                    <a:pt x="180" y="0"/>
                  </a:lnTo>
                  <a:cubicBezTo>
                    <a:pt x="168" y="12"/>
                    <a:pt x="158" y="35"/>
                    <a:pt x="146" y="57"/>
                  </a:cubicBezTo>
                  <a:cubicBezTo>
                    <a:pt x="146" y="68"/>
                    <a:pt x="135" y="80"/>
                    <a:pt x="123" y="102"/>
                  </a:cubicBezTo>
                  <a:cubicBezTo>
                    <a:pt x="113" y="125"/>
                    <a:pt x="90" y="158"/>
                    <a:pt x="78" y="192"/>
                  </a:cubicBezTo>
                  <a:cubicBezTo>
                    <a:pt x="45" y="260"/>
                    <a:pt x="23" y="338"/>
                    <a:pt x="0" y="417"/>
                  </a:cubicBezTo>
                  <a:lnTo>
                    <a:pt x="11" y="417"/>
                  </a:lnTo>
                  <a:cubicBezTo>
                    <a:pt x="33" y="350"/>
                    <a:pt x="68" y="271"/>
                    <a:pt x="90" y="203"/>
                  </a:cubicBezTo>
                  <a:cubicBezTo>
                    <a:pt x="113" y="170"/>
                    <a:pt x="123" y="147"/>
                    <a:pt x="135" y="113"/>
                  </a:cubicBezTo>
                  <a:cubicBezTo>
                    <a:pt x="146" y="102"/>
                    <a:pt x="146" y="80"/>
                    <a:pt x="158" y="57"/>
                  </a:cubicBezTo>
                  <a:cubicBezTo>
                    <a:pt x="168" y="45"/>
                    <a:pt x="168" y="23"/>
                    <a:pt x="1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29"/>
            <p:cNvSpPr/>
            <p:nvPr/>
          </p:nvSpPr>
          <p:spPr>
            <a:xfrm>
              <a:off x="7163951" y="2579254"/>
              <a:ext cx="9538" cy="23043"/>
            </a:xfrm>
            <a:custGeom>
              <a:avLst/>
              <a:gdLst/>
              <a:ahLst/>
              <a:cxnLst/>
              <a:rect l="l" t="t" r="r" b="b"/>
              <a:pathLst>
                <a:path w="238" h="575" extrusionOk="0">
                  <a:moveTo>
                    <a:pt x="237" y="0"/>
                  </a:moveTo>
                  <a:cubicBezTo>
                    <a:pt x="215" y="23"/>
                    <a:pt x="203" y="45"/>
                    <a:pt x="192" y="79"/>
                  </a:cubicBezTo>
                  <a:cubicBezTo>
                    <a:pt x="180" y="101"/>
                    <a:pt x="170" y="113"/>
                    <a:pt x="158" y="135"/>
                  </a:cubicBezTo>
                  <a:cubicBezTo>
                    <a:pt x="135" y="169"/>
                    <a:pt x="113" y="214"/>
                    <a:pt x="102" y="259"/>
                  </a:cubicBezTo>
                  <a:cubicBezTo>
                    <a:pt x="57" y="361"/>
                    <a:pt x="35" y="473"/>
                    <a:pt x="0" y="574"/>
                  </a:cubicBezTo>
                  <a:cubicBezTo>
                    <a:pt x="23" y="518"/>
                    <a:pt x="45" y="473"/>
                    <a:pt x="68" y="416"/>
                  </a:cubicBezTo>
                  <a:cubicBezTo>
                    <a:pt x="68" y="394"/>
                    <a:pt x="80" y="371"/>
                    <a:pt x="90" y="349"/>
                  </a:cubicBezTo>
                  <a:cubicBezTo>
                    <a:pt x="102" y="326"/>
                    <a:pt x="113" y="304"/>
                    <a:pt x="125" y="271"/>
                  </a:cubicBezTo>
                  <a:cubicBezTo>
                    <a:pt x="135" y="236"/>
                    <a:pt x="147" y="191"/>
                    <a:pt x="170" y="158"/>
                  </a:cubicBezTo>
                  <a:cubicBezTo>
                    <a:pt x="180" y="135"/>
                    <a:pt x="180" y="113"/>
                    <a:pt x="192" y="90"/>
                  </a:cubicBezTo>
                  <a:cubicBezTo>
                    <a:pt x="203" y="56"/>
                    <a:pt x="225" y="23"/>
                    <a:pt x="2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29"/>
            <p:cNvSpPr/>
            <p:nvPr/>
          </p:nvSpPr>
          <p:spPr>
            <a:xfrm>
              <a:off x="7233882" y="2562103"/>
              <a:ext cx="11301" cy="31619"/>
            </a:xfrm>
            <a:custGeom>
              <a:avLst/>
              <a:gdLst/>
              <a:ahLst/>
              <a:cxnLst/>
              <a:rect l="l" t="t" r="r" b="b"/>
              <a:pathLst>
                <a:path w="282" h="789" extrusionOk="0">
                  <a:moveTo>
                    <a:pt x="282" y="1"/>
                  </a:moveTo>
                  <a:lnTo>
                    <a:pt x="181" y="203"/>
                  </a:lnTo>
                  <a:cubicBezTo>
                    <a:pt x="158" y="271"/>
                    <a:pt x="136" y="327"/>
                    <a:pt x="113" y="394"/>
                  </a:cubicBezTo>
                  <a:cubicBezTo>
                    <a:pt x="102" y="428"/>
                    <a:pt x="91" y="451"/>
                    <a:pt x="79" y="484"/>
                  </a:cubicBezTo>
                  <a:cubicBezTo>
                    <a:pt x="79" y="496"/>
                    <a:pt x="68" y="507"/>
                    <a:pt x="68" y="529"/>
                  </a:cubicBezTo>
                  <a:cubicBezTo>
                    <a:pt x="57" y="541"/>
                    <a:pt x="57" y="563"/>
                    <a:pt x="46" y="586"/>
                  </a:cubicBezTo>
                  <a:cubicBezTo>
                    <a:pt x="46" y="619"/>
                    <a:pt x="34" y="653"/>
                    <a:pt x="23" y="687"/>
                  </a:cubicBezTo>
                  <a:cubicBezTo>
                    <a:pt x="12" y="721"/>
                    <a:pt x="12" y="754"/>
                    <a:pt x="1" y="789"/>
                  </a:cubicBezTo>
                  <a:lnTo>
                    <a:pt x="34" y="687"/>
                  </a:lnTo>
                  <a:cubicBezTo>
                    <a:pt x="46" y="653"/>
                    <a:pt x="57" y="631"/>
                    <a:pt x="68" y="597"/>
                  </a:cubicBezTo>
                  <a:cubicBezTo>
                    <a:pt x="79" y="574"/>
                    <a:pt x="79" y="563"/>
                    <a:pt x="91" y="541"/>
                  </a:cubicBezTo>
                  <a:cubicBezTo>
                    <a:pt x="91" y="529"/>
                    <a:pt x="102" y="507"/>
                    <a:pt x="102" y="496"/>
                  </a:cubicBezTo>
                  <a:cubicBezTo>
                    <a:pt x="113" y="462"/>
                    <a:pt x="124" y="439"/>
                    <a:pt x="136" y="406"/>
                  </a:cubicBezTo>
                  <a:cubicBezTo>
                    <a:pt x="158" y="338"/>
                    <a:pt x="181" y="282"/>
                    <a:pt x="203" y="214"/>
                  </a:cubicBezTo>
                  <a:cubicBezTo>
                    <a:pt x="237" y="146"/>
                    <a:pt x="259" y="68"/>
                    <a:pt x="2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29"/>
            <p:cNvSpPr/>
            <p:nvPr/>
          </p:nvSpPr>
          <p:spPr>
            <a:xfrm>
              <a:off x="7233000" y="2572482"/>
              <a:ext cx="13545" cy="33863"/>
            </a:xfrm>
            <a:custGeom>
              <a:avLst/>
              <a:gdLst/>
              <a:ahLst/>
              <a:cxnLst/>
              <a:rect l="l" t="t" r="r" b="b"/>
              <a:pathLst>
                <a:path w="338" h="845" extrusionOk="0">
                  <a:moveTo>
                    <a:pt x="338" y="0"/>
                  </a:moveTo>
                  <a:cubicBezTo>
                    <a:pt x="293" y="68"/>
                    <a:pt x="270" y="124"/>
                    <a:pt x="236" y="192"/>
                  </a:cubicBezTo>
                  <a:cubicBezTo>
                    <a:pt x="203" y="259"/>
                    <a:pt x="180" y="327"/>
                    <a:pt x="158" y="383"/>
                  </a:cubicBezTo>
                  <a:cubicBezTo>
                    <a:pt x="135" y="428"/>
                    <a:pt x="124" y="462"/>
                    <a:pt x="113" y="495"/>
                  </a:cubicBezTo>
                  <a:cubicBezTo>
                    <a:pt x="101" y="507"/>
                    <a:pt x="101" y="530"/>
                    <a:pt x="90" y="552"/>
                  </a:cubicBezTo>
                  <a:cubicBezTo>
                    <a:pt x="90" y="563"/>
                    <a:pt x="79" y="585"/>
                    <a:pt x="68" y="608"/>
                  </a:cubicBezTo>
                  <a:lnTo>
                    <a:pt x="0" y="845"/>
                  </a:lnTo>
                  <a:lnTo>
                    <a:pt x="11" y="845"/>
                  </a:lnTo>
                  <a:cubicBezTo>
                    <a:pt x="23" y="800"/>
                    <a:pt x="34" y="766"/>
                    <a:pt x="56" y="732"/>
                  </a:cubicBezTo>
                  <a:cubicBezTo>
                    <a:pt x="68" y="687"/>
                    <a:pt x="79" y="653"/>
                    <a:pt x="90" y="620"/>
                  </a:cubicBezTo>
                  <a:cubicBezTo>
                    <a:pt x="101" y="608"/>
                    <a:pt x="113" y="585"/>
                    <a:pt x="113" y="563"/>
                  </a:cubicBezTo>
                  <a:cubicBezTo>
                    <a:pt x="124" y="552"/>
                    <a:pt x="124" y="530"/>
                    <a:pt x="135" y="518"/>
                  </a:cubicBezTo>
                  <a:cubicBezTo>
                    <a:pt x="146" y="485"/>
                    <a:pt x="169" y="440"/>
                    <a:pt x="180" y="405"/>
                  </a:cubicBezTo>
                  <a:cubicBezTo>
                    <a:pt x="203" y="338"/>
                    <a:pt x="225" y="270"/>
                    <a:pt x="259" y="203"/>
                  </a:cubicBezTo>
                  <a:cubicBezTo>
                    <a:pt x="281" y="135"/>
                    <a:pt x="304" y="68"/>
                    <a:pt x="3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29"/>
            <p:cNvSpPr/>
            <p:nvPr/>
          </p:nvSpPr>
          <p:spPr>
            <a:xfrm>
              <a:off x="7235244" y="2567953"/>
              <a:ext cx="19877" cy="44724"/>
            </a:xfrm>
            <a:custGeom>
              <a:avLst/>
              <a:gdLst/>
              <a:ahLst/>
              <a:cxnLst/>
              <a:rect l="l" t="t" r="r" b="b"/>
              <a:pathLst>
                <a:path w="496" h="1116" extrusionOk="0">
                  <a:moveTo>
                    <a:pt x="495" y="0"/>
                  </a:moveTo>
                  <a:lnTo>
                    <a:pt x="495" y="0"/>
                  </a:lnTo>
                  <a:cubicBezTo>
                    <a:pt x="485" y="12"/>
                    <a:pt x="473" y="35"/>
                    <a:pt x="450" y="57"/>
                  </a:cubicBezTo>
                  <a:cubicBezTo>
                    <a:pt x="450" y="68"/>
                    <a:pt x="450" y="68"/>
                    <a:pt x="440" y="80"/>
                  </a:cubicBezTo>
                  <a:cubicBezTo>
                    <a:pt x="440" y="91"/>
                    <a:pt x="428" y="102"/>
                    <a:pt x="417" y="113"/>
                  </a:cubicBezTo>
                  <a:cubicBezTo>
                    <a:pt x="417" y="136"/>
                    <a:pt x="405" y="147"/>
                    <a:pt x="395" y="170"/>
                  </a:cubicBezTo>
                  <a:cubicBezTo>
                    <a:pt x="383" y="181"/>
                    <a:pt x="383" y="203"/>
                    <a:pt x="372" y="215"/>
                  </a:cubicBezTo>
                  <a:cubicBezTo>
                    <a:pt x="327" y="293"/>
                    <a:pt x="293" y="383"/>
                    <a:pt x="248" y="462"/>
                  </a:cubicBezTo>
                  <a:cubicBezTo>
                    <a:pt x="225" y="496"/>
                    <a:pt x="203" y="541"/>
                    <a:pt x="192" y="586"/>
                  </a:cubicBezTo>
                  <a:cubicBezTo>
                    <a:pt x="169" y="631"/>
                    <a:pt x="147" y="665"/>
                    <a:pt x="135" y="710"/>
                  </a:cubicBezTo>
                  <a:cubicBezTo>
                    <a:pt x="102" y="788"/>
                    <a:pt x="68" y="868"/>
                    <a:pt x="45" y="946"/>
                  </a:cubicBezTo>
                  <a:cubicBezTo>
                    <a:pt x="45" y="958"/>
                    <a:pt x="34" y="969"/>
                    <a:pt x="34" y="980"/>
                  </a:cubicBezTo>
                  <a:cubicBezTo>
                    <a:pt x="23" y="991"/>
                    <a:pt x="23" y="1014"/>
                    <a:pt x="23" y="1025"/>
                  </a:cubicBezTo>
                  <a:cubicBezTo>
                    <a:pt x="12" y="1059"/>
                    <a:pt x="0" y="1081"/>
                    <a:pt x="0" y="1115"/>
                  </a:cubicBezTo>
                  <a:cubicBezTo>
                    <a:pt x="12" y="1093"/>
                    <a:pt x="12" y="1059"/>
                    <a:pt x="23" y="1036"/>
                  </a:cubicBezTo>
                  <a:cubicBezTo>
                    <a:pt x="34" y="1025"/>
                    <a:pt x="34" y="1025"/>
                    <a:pt x="34" y="1014"/>
                  </a:cubicBezTo>
                  <a:cubicBezTo>
                    <a:pt x="34" y="1003"/>
                    <a:pt x="45" y="991"/>
                    <a:pt x="45" y="980"/>
                  </a:cubicBezTo>
                  <a:cubicBezTo>
                    <a:pt x="57" y="969"/>
                    <a:pt x="68" y="946"/>
                    <a:pt x="68" y="924"/>
                  </a:cubicBezTo>
                  <a:lnTo>
                    <a:pt x="102" y="856"/>
                  </a:lnTo>
                  <a:cubicBezTo>
                    <a:pt x="102" y="834"/>
                    <a:pt x="113" y="823"/>
                    <a:pt x="124" y="811"/>
                  </a:cubicBezTo>
                  <a:cubicBezTo>
                    <a:pt x="135" y="788"/>
                    <a:pt x="135" y="766"/>
                    <a:pt x="147" y="743"/>
                  </a:cubicBezTo>
                  <a:cubicBezTo>
                    <a:pt x="169" y="710"/>
                    <a:pt x="180" y="676"/>
                    <a:pt x="203" y="631"/>
                  </a:cubicBezTo>
                  <a:cubicBezTo>
                    <a:pt x="248" y="553"/>
                    <a:pt x="282" y="473"/>
                    <a:pt x="315" y="383"/>
                  </a:cubicBezTo>
                  <a:cubicBezTo>
                    <a:pt x="360" y="305"/>
                    <a:pt x="395" y="215"/>
                    <a:pt x="428" y="136"/>
                  </a:cubicBezTo>
                  <a:lnTo>
                    <a:pt x="4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29"/>
            <p:cNvSpPr/>
            <p:nvPr/>
          </p:nvSpPr>
          <p:spPr>
            <a:xfrm>
              <a:off x="7234322" y="2597729"/>
              <a:ext cx="11341" cy="27091"/>
            </a:xfrm>
            <a:custGeom>
              <a:avLst/>
              <a:gdLst/>
              <a:ahLst/>
              <a:cxnLst/>
              <a:rect l="l" t="t" r="r" b="b"/>
              <a:pathLst>
                <a:path w="283" h="676" extrusionOk="0">
                  <a:moveTo>
                    <a:pt x="282" y="0"/>
                  </a:moveTo>
                  <a:lnTo>
                    <a:pt x="282" y="0"/>
                  </a:lnTo>
                  <a:cubicBezTo>
                    <a:pt x="260" y="57"/>
                    <a:pt x="226" y="113"/>
                    <a:pt x="203" y="181"/>
                  </a:cubicBezTo>
                  <a:cubicBezTo>
                    <a:pt x="170" y="226"/>
                    <a:pt x="147" y="271"/>
                    <a:pt x="125" y="327"/>
                  </a:cubicBezTo>
                  <a:cubicBezTo>
                    <a:pt x="113" y="350"/>
                    <a:pt x="102" y="372"/>
                    <a:pt x="102" y="406"/>
                  </a:cubicBezTo>
                  <a:cubicBezTo>
                    <a:pt x="80" y="428"/>
                    <a:pt x="80" y="462"/>
                    <a:pt x="68" y="496"/>
                  </a:cubicBezTo>
                  <a:cubicBezTo>
                    <a:pt x="46" y="553"/>
                    <a:pt x="23" y="620"/>
                    <a:pt x="1" y="676"/>
                  </a:cubicBezTo>
                  <a:cubicBezTo>
                    <a:pt x="35" y="620"/>
                    <a:pt x="57" y="563"/>
                    <a:pt x="80" y="507"/>
                  </a:cubicBezTo>
                  <a:cubicBezTo>
                    <a:pt x="91" y="485"/>
                    <a:pt x="102" y="451"/>
                    <a:pt x="113" y="428"/>
                  </a:cubicBezTo>
                  <a:cubicBezTo>
                    <a:pt x="125" y="395"/>
                    <a:pt x="136" y="361"/>
                    <a:pt x="147" y="338"/>
                  </a:cubicBezTo>
                  <a:cubicBezTo>
                    <a:pt x="170" y="282"/>
                    <a:pt x="192" y="237"/>
                    <a:pt x="215" y="181"/>
                  </a:cubicBezTo>
                  <a:cubicBezTo>
                    <a:pt x="237" y="125"/>
                    <a:pt x="260" y="68"/>
                    <a:pt x="2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29"/>
            <p:cNvSpPr/>
            <p:nvPr/>
          </p:nvSpPr>
          <p:spPr>
            <a:xfrm>
              <a:off x="7235244" y="2613518"/>
              <a:ext cx="7254" cy="18114"/>
            </a:xfrm>
            <a:custGeom>
              <a:avLst/>
              <a:gdLst/>
              <a:ahLst/>
              <a:cxnLst/>
              <a:rect l="l" t="t" r="r" b="b"/>
              <a:pathLst>
                <a:path w="181" h="452" extrusionOk="0">
                  <a:moveTo>
                    <a:pt x="180" y="1"/>
                  </a:moveTo>
                  <a:lnTo>
                    <a:pt x="79" y="237"/>
                  </a:lnTo>
                  <a:cubicBezTo>
                    <a:pt x="68" y="259"/>
                    <a:pt x="57" y="294"/>
                    <a:pt x="45" y="316"/>
                  </a:cubicBezTo>
                  <a:cubicBezTo>
                    <a:pt x="45" y="339"/>
                    <a:pt x="34" y="349"/>
                    <a:pt x="34" y="372"/>
                  </a:cubicBezTo>
                  <a:cubicBezTo>
                    <a:pt x="45" y="361"/>
                    <a:pt x="57" y="339"/>
                    <a:pt x="57" y="327"/>
                  </a:cubicBezTo>
                  <a:cubicBezTo>
                    <a:pt x="68" y="294"/>
                    <a:pt x="79" y="271"/>
                    <a:pt x="90" y="237"/>
                  </a:cubicBezTo>
                  <a:cubicBezTo>
                    <a:pt x="124" y="159"/>
                    <a:pt x="158" y="79"/>
                    <a:pt x="180" y="1"/>
                  </a:cubicBezTo>
                  <a:close/>
                  <a:moveTo>
                    <a:pt x="34" y="372"/>
                  </a:moveTo>
                  <a:cubicBezTo>
                    <a:pt x="23" y="394"/>
                    <a:pt x="12" y="429"/>
                    <a:pt x="0" y="451"/>
                  </a:cubicBezTo>
                  <a:lnTo>
                    <a:pt x="12" y="451"/>
                  </a:lnTo>
                  <a:cubicBezTo>
                    <a:pt x="23" y="429"/>
                    <a:pt x="34" y="394"/>
                    <a:pt x="34" y="3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29"/>
            <p:cNvSpPr/>
            <p:nvPr/>
          </p:nvSpPr>
          <p:spPr>
            <a:xfrm>
              <a:off x="7234803" y="2624779"/>
              <a:ext cx="8135" cy="15870"/>
            </a:xfrm>
            <a:custGeom>
              <a:avLst/>
              <a:gdLst/>
              <a:ahLst/>
              <a:cxnLst/>
              <a:rect l="l" t="t" r="r" b="b"/>
              <a:pathLst>
                <a:path w="203" h="396" extrusionOk="0">
                  <a:moveTo>
                    <a:pt x="191" y="1"/>
                  </a:moveTo>
                  <a:cubicBezTo>
                    <a:pt x="191" y="13"/>
                    <a:pt x="180" y="13"/>
                    <a:pt x="180" y="23"/>
                  </a:cubicBezTo>
                  <a:cubicBezTo>
                    <a:pt x="180" y="35"/>
                    <a:pt x="169" y="35"/>
                    <a:pt x="169" y="46"/>
                  </a:cubicBezTo>
                  <a:cubicBezTo>
                    <a:pt x="180" y="35"/>
                    <a:pt x="191" y="23"/>
                    <a:pt x="203" y="1"/>
                  </a:cubicBezTo>
                  <a:close/>
                  <a:moveTo>
                    <a:pt x="169" y="46"/>
                  </a:moveTo>
                  <a:lnTo>
                    <a:pt x="169" y="46"/>
                  </a:lnTo>
                  <a:cubicBezTo>
                    <a:pt x="158" y="58"/>
                    <a:pt x="146" y="68"/>
                    <a:pt x="135" y="91"/>
                  </a:cubicBezTo>
                  <a:cubicBezTo>
                    <a:pt x="135" y="103"/>
                    <a:pt x="124" y="125"/>
                    <a:pt x="113" y="136"/>
                  </a:cubicBezTo>
                  <a:cubicBezTo>
                    <a:pt x="101" y="148"/>
                    <a:pt x="101" y="170"/>
                    <a:pt x="90" y="181"/>
                  </a:cubicBezTo>
                  <a:cubicBezTo>
                    <a:pt x="56" y="249"/>
                    <a:pt x="23" y="328"/>
                    <a:pt x="0" y="395"/>
                  </a:cubicBezTo>
                  <a:cubicBezTo>
                    <a:pt x="34" y="339"/>
                    <a:pt x="68" y="283"/>
                    <a:pt x="90" y="215"/>
                  </a:cubicBezTo>
                  <a:cubicBezTo>
                    <a:pt x="101" y="193"/>
                    <a:pt x="113" y="159"/>
                    <a:pt x="135" y="136"/>
                  </a:cubicBezTo>
                  <a:cubicBezTo>
                    <a:pt x="135" y="125"/>
                    <a:pt x="146" y="103"/>
                    <a:pt x="158" y="91"/>
                  </a:cubicBezTo>
                  <a:lnTo>
                    <a:pt x="158" y="68"/>
                  </a:lnTo>
                  <a:cubicBezTo>
                    <a:pt x="169" y="58"/>
                    <a:pt x="169" y="58"/>
                    <a:pt x="169" y="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29"/>
            <p:cNvSpPr/>
            <p:nvPr/>
          </p:nvSpPr>
          <p:spPr>
            <a:xfrm>
              <a:off x="7200499" y="2587350"/>
              <a:ext cx="10420" cy="30738"/>
            </a:xfrm>
            <a:custGeom>
              <a:avLst/>
              <a:gdLst/>
              <a:ahLst/>
              <a:cxnLst/>
              <a:rect l="l" t="t" r="r" b="b"/>
              <a:pathLst>
                <a:path w="260" h="767" extrusionOk="0">
                  <a:moveTo>
                    <a:pt x="259" y="1"/>
                  </a:moveTo>
                  <a:lnTo>
                    <a:pt x="259" y="1"/>
                  </a:lnTo>
                  <a:cubicBezTo>
                    <a:pt x="237" y="69"/>
                    <a:pt x="214" y="124"/>
                    <a:pt x="192" y="192"/>
                  </a:cubicBezTo>
                  <a:cubicBezTo>
                    <a:pt x="181" y="204"/>
                    <a:pt x="181" y="226"/>
                    <a:pt x="169" y="237"/>
                  </a:cubicBezTo>
                  <a:cubicBezTo>
                    <a:pt x="169" y="249"/>
                    <a:pt x="158" y="259"/>
                    <a:pt x="158" y="282"/>
                  </a:cubicBezTo>
                  <a:cubicBezTo>
                    <a:pt x="147" y="294"/>
                    <a:pt x="147" y="316"/>
                    <a:pt x="136" y="327"/>
                  </a:cubicBezTo>
                  <a:cubicBezTo>
                    <a:pt x="136" y="339"/>
                    <a:pt x="124" y="361"/>
                    <a:pt x="124" y="372"/>
                  </a:cubicBezTo>
                  <a:cubicBezTo>
                    <a:pt x="102" y="440"/>
                    <a:pt x="68" y="496"/>
                    <a:pt x="46" y="564"/>
                  </a:cubicBezTo>
                  <a:cubicBezTo>
                    <a:pt x="46" y="597"/>
                    <a:pt x="34" y="620"/>
                    <a:pt x="23" y="654"/>
                  </a:cubicBezTo>
                  <a:cubicBezTo>
                    <a:pt x="23" y="665"/>
                    <a:pt x="11" y="676"/>
                    <a:pt x="11" y="687"/>
                  </a:cubicBezTo>
                  <a:cubicBezTo>
                    <a:pt x="11" y="721"/>
                    <a:pt x="1" y="744"/>
                    <a:pt x="1" y="766"/>
                  </a:cubicBezTo>
                  <a:lnTo>
                    <a:pt x="1" y="766"/>
                  </a:lnTo>
                  <a:cubicBezTo>
                    <a:pt x="1" y="744"/>
                    <a:pt x="12" y="721"/>
                    <a:pt x="23" y="699"/>
                  </a:cubicBezTo>
                  <a:cubicBezTo>
                    <a:pt x="23" y="687"/>
                    <a:pt x="34" y="676"/>
                    <a:pt x="34" y="654"/>
                  </a:cubicBezTo>
                  <a:cubicBezTo>
                    <a:pt x="46" y="631"/>
                    <a:pt x="56" y="597"/>
                    <a:pt x="68" y="575"/>
                  </a:cubicBezTo>
                  <a:cubicBezTo>
                    <a:pt x="91" y="507"/>
                    <a:pt x="124" y="451"/>
                    <a:pt x="147" y="384"/>
                  </a:cubicBezTo>
                  <a:cubicBezTo>
                    <a:pt x="192" y="259"/>
                    <a:pt x="226" y="124"/>
                    <a:pt x="2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29"/>
            <p:cNvSpPr/>
            <p:nvPr/>
          </p:nvSpPr>
          <p:spPr>
            <a:xfrm>
              <a:off x="7201421" y="2586468"/>
              <a:ext cx="16270" cy="40636"/>
            </a:xfrm>
            <a:custGeom>
              <a:avLst/>
              <a:gdLst/>
              <a:ahLst/>
              <a:cxnLst/>
              <a:rect l="l" t="t" r="r" b="b"/>
              <a:pathLst>
                <a:path w="406" h="1014" extrusionOk="0">
                  <a:moveTo>
                    <a:pt x="405" y="0"/>
                  </a:moveTo>
                  <a:lnTo>
                    <a:pt x="405" y="0"/>
                  </a:lnTo>
                  <a:cubicBezTo>
                    <a:pt x="402" y="3"/>
                    <a:pt x="399" y="7"/>
                    <a:pt x="396" y="11"/>
                  </a:cubicBezTo>
                  <a:lnTo>
                    <a:pt x="396" y="11"/>
                  </a:lnTo>
                  <a:cubicBezTo>
                    <a:pt x="405" y="10"/>
                    <a:pt x="405" y="0"/>
                    <a:pt x="405" y="0"/>
                  </a:cubicBezTo>
                  <a:close/>
                  <a:moveTo>
                    <a:pt x="396" y="11"/>
                  </a:moveTo>
                  <a:cubicBezTo>
                    <a:pt x="396" y="11"/>
                    <a:pt x="395" y="11"/>
                    <a:pt x="394" y="11"/>
                  </a:cubicBezTo>
                  <a:cubicBezTo>
                    <a:pt x="394" y="13"/>
                    <a:pt x="394" y="14"/>
                    <a:pt x="394" y="15"/>
                  </a:cubicBezTo>
                  <a:lnTo>
                    <a:pt x="394" y="15"/>
                  </a:lnTo>
                  <a:cubicBezTo>
                    <a:pt x="395" y="14"/>
                    <a:pt x="396" y="12"/>
                    <a:pt x="396" y="11"/>
                  </a:cubicBezTo>
                  <a:close/>
                  <a:moveTo>
                    <a:pt x="394" y="15"/>
                  </a:moveTo>
                  <a:lnTo>
                    <a:pt x="394" y="15"/>
                  </a:lnTo>
                  <a:cubicBezTo>
                    <a:pt x="386" y="27"/>
                    <a:pt x="379" y="42"/>
                    <a:pt x="371" y="56"/>
                  </a:cubicBezTo>
                  <a:cubicBezTo>
                    <a:pt x="371" y="56"/>
                    <a:pt x="360" y="68"/>
                    <a:pt x="360" y="79"/>
                  </a:cubicBezTo>
                  <a:cubicBezTo>
                    <a:pt x="349" y="91"/>
                    <a:pt x="349" y="101"/>
                    <a:pt x="338" y="113"/>
                  </a:cubicBezTo>
                  <a:cubicBezTo>
                    <a:pt x="326" y="136"/>
                    <a:pt x="315" y="158"/>
                    <a:pt x="315" y="169"/>
                  </a:cubicBezTo>
                  <a:cubicBezTo>
                    <a:pt x="304" y="191"/>
                    <a:pt x="293" y="203"/>
                    <a:pt x="281" y="226"/>
                  </a:cubicBezTo>
                  <a:cubicBezTo>
                    <a:pt x="248" y="304"/>
                    <a:pt x="214" y="383"/>
                    <a:pt x="180" y="473"/>
                  </a:cubicBezTo>
                  <a:cubicBezTo>
                    <a:pt x="158" y="507"/>
                    <a:pt x="146" y="552"/>
                    <a:pt x="124" y="597"/>
                  </a:cubicBezTo>
                  <a:cubicBezTo>
                    <a:pt x="113" y="642"/>
                    <a:pt x="90" y="687"/>
                    <a:pt x="79" y="732"/>
                  </a:cubicBezTo>
                  <a:cubicBezTo>
                    <a:pt x="68" y="743"/>
                    <a:pt x="68" y="754"/>
                    <a:pt x="68" y="777"/>
                  </a:cubicBezTo>
                  <a:cubicBezTo>
                    <a:pt x="56" y="788"/>
                    <a:pt x="45" y="811"/>
                    <a:pt x="45" y="834"/>
                  </a:cubicBezTo>
                  <a:cubicBezTo>
                    <a:pt x="33" y="856"/>
                    <a:pt x="33" y="879"/>
                    <a:pt x="23" y="901"/>
                  </a:cubicBezTo>
                  <a:cubicBezTo>
                    <a:pt x="23" y="924"/>
                    <a:pt x="11" y="946"/>
                    <a:pt x="11" y="969"/>
                  </a:cubicBezTo>
                  <a:cubicBezTo>
                    <a:pt x="11" y="979"/>
                    <a:pt x="0" y="991"/>
                    <a:pt x="0" y="1014"/>
                  </a:cubicBezTo>
                  <a:cubicBezTo>
                    <a:pt x="11" y="979"/>
                    <a:pt x="23" y="946"/>
                    <a:pt x="33" y="924"/>
                  </a:cubicBezTo>
                  <a:cubicBezTo>
                    <a:pt x="33" y="901"/>
                    <a:pt x="45" y="879"/>
                    <a:pt x="56" y="856"/>
                  </a:cubicBezTo>
                  <a:cubicBezTo>
                    <a:pt x="56" y="844"/>
                    <a:pt x="68" y="822"/>
                    <a:pt x="68" y="811"/>
                  </a:cubicBezTo>
                  <a:cubicBezTo>
                    <a:pt x="79" y="788"/>
                    <a:pt x="90" y="766"/>
                    <a:pt x="90" y="754"/>
                  </a:cubicBezTo>
                  <a:cubicBezTo>
                    <a:pt x="113" y="709"/>
                    <a:pt x="124" y="676"/>
                    <a:pt x="146" y="631"/>
                  </a:cubicBezTo>
                  <a:cubicBezTo>
                    <a:pt x="158" y="586"/>
                    <a:pt x="180" y="541"/>
                    <a:pt x="203" y="507"/>
                  </a:cubicBezTo>
                  <a:cubicBezTo>
                    <a:pt x="214" y="462"/>
                    <a:pt x="236" y="417"/>
                    <a:pt x="248" y="383"/>
                  </a:cubicBezTo>
                  <a:cubicBezTo>
                    <a:pt x="270" y="338"/>
                    <a:pt x="281" y="293"/>
                    <a:pt x="304" y="248"/>
                  </a:cubicBezTo>
                  <a:cubicBezTo>
                    <a:pt x="315" y="203"/>
                    <a:pt x="338" y="169"/>
                    <a:pt x="349" y="124"/>
                  </a:cubicBezTo>
                  <a:cubicBezTo>
                    <a:pt x="360" y="101"/>
                    <a:pt x="360" y="91"/>
                    <a:pt x="371" y="68"/>
                  </a:cubicBezTo>
                  <a:cubicBezTo>
                    <a:pt x="382" y="47"/>
                    <a:pt x="392" y="35"/>
                    <a:pt x="394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29"/>
            <p:cNvSpPr/>
            <p:nvPr/>
          </p:nvSpPr>
          <p:spPr>
            <a:xfrm>
              <a:off x="7201822" y="2609912"/>
              <a:ext cx="11782" cy="28453"/>
            </a:xfrm>
            <a:custGeom>
              <a:avLst/>
              <a:gdLst/>
              <a:ahLst/>
              <a:cxnLst/>
              <a:rect l="l" t="t" r="r" b="b"/>
              <a:pathLst>
                <a:path w="294" h="710" extrusionOk="0">
                  <a:moveTo>
                    <a:pt x="294" y="1"/>
                  </a:moveTo>
                  <a:lnTo>
                    <a:pt x="294" y="1"/>
                  </a:lnTo>
                  <a:cubicBezTo>
                    <a:pt x="260" y="57"/>
                    <a:pt x="226" y="113"/>
                    <a:pt x="204" y="169"/>
                  </a:cubicBezTo>
                  <a:cubicBezTo>
                    <a:pt x="170" y="237"/>
                    <a:pt x="148" y="294"/>
                    <a:pt x="125" y="349"/>
                  </a:cubicBezTo>
                  <a:cubicBezTo>
                    <a:pt x="91" y="406"/>
                    <a:pt x="80" y="462"/>
                    <a:pt x="58" y="519"/>
                  </a:cubicBezTo>
                  <a:cubicBezTo>
                    <a:pt x="46" y="530"/>
                    <a:pt x="46" y="552"/>
                    <a:pt x="35" y="564"/>
                  </a:cubicBezTo>
                  <a:cubicBezTo>
                    <a:pt x="35" y="575"/>
                    <a:pt x="35" y="586"/>
                    <a:pt x="23" y="609"/>
                  </a:cubicBezTo>
                  <a:cubicBezTo>
                    <a:pt x="13" y="641"/>
                    <a:pt x="13" y="674"/>
                    <a:pt x="2" y="706"/>
                  </a:cubicBezTo>
                  <a:lnTo>
                    <a:pt x="2" y="706"/>
                  </a:lnTo>
                  <a:lnTo>
                    <a:pt x="35" y="609"/>
                  </a:lnTo>
                  <a:cubicBezTo>
                    <a:pt x="46" y="597"/>
                    <a:pt x="46" y="586"/>
                    <a:pt x="58" y="575"/>
                  </a:cubicBezTo>
                  <a:cubicBezTo>
                    <a:pt x="58" y="552"/>
                    <a:pt x="69" y="541"/>
                    <a:pt x="69" y="519"/>
                  </a:cubicBezTo>
                  <a:lnTo>
                    <a:pt x="103" y="451"/>
                  </a:lnTo>
                  <a:cubicBezTo>
                    <a:pt x="125" y="417"/>
                    <a:pt x="136" y="394"/>
                    <a:pt x="148" y="361"/>
                  </a:cubicBezTo>
                  <a:lnTo>
                    <a:pt x="215" y="192"/>
                  </a:lnTo>
                  <a:cubicBezTo>
                    <a:pt x="249" y="124"/>
                    <a:pt x="271" y="57"/>
                    <a:pt x="294" y="1"/>
                  </a:cubicBezTo>
                  <a:close/>
                  <a:moveTo>
                    <a:pt x="2" y="706"/>
                  </a:moveTo>
                  <a:lnTo>
                    <a:pt x="1" y="710"/>
                  </a:lnTo>
                  <a:cubicBezTo>
                    <a:pt x="1" y="709"/>
                    <a:pt x="2" y="707"/>
                    <a:pt x="2" y="7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29"/>
            <p:cNvSpPr/>
            <p:nvPr/>
          </p:nvSpPr>
          <p:spPr>
            <a:xfrm>
              <a:off x="7199618" y="2629308"/>
              <a:ext cx="9498" cy="23083"/>
            </a:xfrm>
            <a:custGeom>
              <a:avLst/>
              <a:gdLst/>
              <a:ahLst/>
              <a:cxnLst/>
              <a:rect l="l" t="t" r="r" b="b"/>
              <a:pathLst>
                <a:path w="237" h="576" extrusionOk="0">
                  <a:moveTo>
                    <a:pt x="236" y="0"/>
                  </a:moveTo>
                  <a:cubicBezTo>
                    <a:pt x="191" y="91"/>
                    <a:pt x="158" y="170"/>
                    <a:pt x="113" y="260"/>
                  </a:cubicBezTo>
                  <a:cubicBezTo>
                    <a:pt x="68" y="361"/>
                    <a:pt x="33" y="463"/>
                    <a:pt x="0" y="575"/>
                  </a:cubicBezTo>
                  <a:lnTo>
                    <a:pt x="135" y="271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29"/>
            <p:cNvSpPr/>
            <p:nvPr/>
          </p:nvSpPr>
          <p:spPr>
            <a:xfrm>
              <a:off x="7292070" y="2553967"/>
              <a:ext cx="5450" cy="34785"/>
            </a:xfrm>
            <a:custGeom>
              <a:avLst/>
              <a:gdLst/>
              <a:ahLst/>
              <a:cxnLst/>
              <a:rect l="l" t="t" r="r" b="b"/>
              <a:pathLst>
                <a:path w="136" h="868" extrusionOk="0">
                  <a:moveTo>
                    <a:pt x="136" y="1"/>
                  </a:moveTo>
                  <a:cubicBezTo>
                    <a:pt x="113" y="79"/>
                    <a:pt x="102" y="169"/>
                    <a:pt x="80" y="249"/>
                  </a:cubicBezTo>
                  <a:lnTo>
                    <a:pt x="46" y="451"/>
                  </a:lnTo>
                  <a:cubicBezTo>
                    <a:pt x="35" y="519"/>
                    <a:pt x="23" y="586"/>
                    <a:pt x="23" y="654"/>
                  </a:cubicBezTo>
                  <a:cubicBezTo>
                    <a:pt x="12" y="721"/>
                    <a:pt x="12" y="789"/>
                    <a:pt x="1" y="867"/>
                  </a:cubicBezTo>
                  <a:cubicBezTo>
                    <a:pt x="12" y="789"/>
                    <a:pt x="23" y="721"/>
                    <a:pt x="46" y="654"/>
                  </a:cubicBezTo>
                  <a:cubicBezTo>
                    <a:pt x="57" y="586"/>
                    <a:pt x="68" y="530"/>
                    <a:pt x="80" y="462"/>
                  </a:cubicBezTo>
                  <a:cubicBezTo>
                    <a:pt x="102" y="304"/>
                    <a:pt x="125" y="159"/>
                    <a:pt x="1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29"/>
            <p:cNvSpPr/>
            <p:nvPr/>
          </p:nvSpPr>
          <p:spPr>
            <a:xfrm>
              <a:off x="7295236" y="2570238"/>
              <a:ext cx="4569" cy="22121"/>
            </a:xfrm>
            <a:custGeom>
              <a:avLst/>
              <a:gdLst/>
              <a:ahLst/>
              <a:cxnLst/>
              <a:rect l="l" t="t" r="r" b="b"/>
              <a:pathLst>
                <a:path w="114" h="552" extrusionOk="0">
                  <a:moveTo>
                    <a:pt x="113" y="0"/>
                  </a:moveTo>
                  <a:cubicBezTo>
                    <a:pt x="79" y="90"/>
                    <a:pt x="57" y="180"/>
                    <a:pt x="34" y="270"/>
                  </a:cubicBezTo>
                  <a:cubicBezTo>
                    <a:pt x="23" y="360"/>
                    <a:pt x="12" y="450"/>
                    <a:pt x="1" y="551"/>
                  </a:cubicBezTo>
                  <a:cubicBezTo>
                    <a:pt x="12" y="496"/>
                    <a:pt x="23" y="450"/>
                    <a:pt x="34" y="405"/>
                  </a:cubicBezTo>
                  <a:cubicBezTo>
                    <a:pt x="46" y="360"/>
                    <a:pt x="46" y="326"/>
                    <a:pt x="57" y="281"/>
                  </a:cubicBezTo>
                  <a:cubicBezTo>
                    <a:pt x="68" y="259"/>
                    <a:pt x="68" y="236"/>
                    <a:pt x="68" y="225"/>
                  </a:cubicBezTo>
                  <a:cubicBezTo>
                    <a:pt x="68" y="214"/>
                    <a:pt x="79" y="203"/>
                    <a:pt x="79" y="191"/>
                  </a:cubicBezTo>
                  <a:lnTo>
                    <a:pt x="79" y="158"/>
                  </a:lnTo>
                  <a:cubicBezTo>
                    <a:pt x="91" y="135"/>
                    <a:pt x="91" y="113"/>
                    <a:pt x="102" y="90"/>
                  </a:cubicBezTo>
                  <a:cubicBezTo>
                    <a:pt x="102" y="68"/>
                    <a:pt x="113" y="34"/>
                    <a:pt x="1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29"/>
            <p:cNvSpPr/>
            <p:nvPr/>
          </p:nvSpPr>
          <p:spPr>
            <a:xfrm>
              <a:off x="7297039" y="2589594"/>
              <a:ext cx="962" cy="3246"/>
            </a:xfrm>
            <a:custGeom>
              <a:avLst/>
              <a:gdLst/>
              <a:ahLst/>
              <a:cxnLst/>
              <a:rect l="l" t="t" r="r" b="b"/>
              <a:pathLst>
                <a:path w="24" h="81" extrusionOk="0">
                  <a:moveTo>
                    <a:pt x="23" y="1"/>
                  </a:moveTo>
                  <a:lnTo>
                    <a:pt x="23" y="1"/>
                  </a:lnTo>
                  <a:cubicBezTo>
                    <a:pt x="23" y="13"/>
                    <a:pt x="12" y="23"/>
                    <a:pt x="12" y="46"/>
                  </a:cubicBezTo>
                  <a:cubicBezTo>
                    <a:pt x="12" y="58"/>
                    <a:pt x="1" y="68"/>
                    <a:pt x="1" y="80"/>
                  </a:cubicBezTo>
                  <a:cubicBezTo>
                    <a:pt x="12" y="58"/>
                    <a:pt x="23" y="35"/>
                    <a:pt x="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29"/>
            <p:cNvSpPr/>
            <p:nvPr/>
          </p:nvSpPr>
          <p:spPr>
            <a:xfrm>
              <a:off x="7296598" y="2572482"/>
              <a:ext cx="8135" cy="34785"/>
            </a:xfrm>
            <a:custGeom>
              <a:avLst/>
              <a:gdLst/>
              <a:ahLst/>
              <a:cxnLst/>
              <a:rect l="l" t="t" r="r" b="b"/>
              <a:pathLst>
                <a:path w="203" h="868" extrusionOk="0">
                  <a:moveTo>
                    <a:pt x="203" y="0"/>
                  </a:moveTo>
                  <a:lnTo>
                    <a:pt x="68" y="440"/>
                  </a:lnTo>
                  <a:lnTo>
                    <a:pt x="68" y="473"/>
                  </a:lnTo>
                  <a:cubicBezTo>
                    <a:pt x="57" y="495"/>
                    <a:pt x="57" y="518"/>
                    <a:pt x="45" y="540"/>
                  </a:cubicBezTo>
                  <a:cubicBezTo>
                    <a:pt x="45" y="575"/>
                    <a:pt x="34" y="608"/>
                    <a:pt x="34" y="642"/>
                  </a:cubicBezTo>
                  <a:cubicBezTo>
                    <a:pt x="23" y="665"/>
                    <a:pt x="23" y="675"/>
                    <a:pt x="23" y="687"/>
                  </a:cubicBezTo>
                  <a:lnTo>
                    <a:pt x="23" y="732"/>
                  </a:lnTo>
                  <a:cubicBezTo>
                    <a:pt x="12" y="777"/>
                    <a:pt x="12" y="822"/>
                    <a:pt x="0" y="867"/>
                  </a:cubicBezTo>
                  <a:cubicBezTo>
                    <a:pt x="12" y="822"/>
                    <a:pt x="23" y="766"/>
                    <a:pt x="34" y="710"/>
                  </a:cubicBezTo>
                  <a:cubicBezTo>
                    <a:pt x="45" y="687"/>
                    <a:pt x="45" y="665"/>
                    <a:pt x="57" y="642"/>
                  </a:cubicBezTo>
                  <a:cubicBezTo>
                    <a:pt x="57" y="620"/>
                    <a:pt x="68" y="585"/>
                    <a:pt x="68" y="563"/>
                  </a:cubicBezTo>
                  <a:cubicBezTo>
                    <a:pt x="79" y="530"/>
                    <a:pt x="90" y="485"/>
                    <a:pt x="102" y="450"/>
                  </a:cubicBezTo>
                  <a:cubicBezTo>
                    <a:pt x="113" y="394"/>
                    <a:pt x="124" y="338"/>
                    <a:pt x="147" y="282"/>
                  </a:cubicBezTo>
                  <a:lnTo>
                    <a:pt x="147" y="282"/>
                  </a:lnTo>
                  <a:lnTo>
                    <a:pt x="135" y="293"/>
                  </a:lnTo>
                  <a:cubicBezTo>
                    <a:pt x="169" y="192"/>
                    <a:pt x="192" y="102"/>
                    <a:pt x="2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29"/>
            <p:cNvSpPr/>
            <p:nvPr/>
          </p:nvSpPr>
          <p:spPr>
            <a:xfrm>
              <a:off x="7300646" y="2583743"/>
              <a:ext cx="5891" cy="26650"/>
            </a:xfrm>
            <a:custGeom>
              <a:avLst/>
              <a:gdLst/>
              <a:ahLst/>
              <a:cxnLst/>
              <a:rect l="l" t="t" r="r" b="b"/>
              <a:pathLst>
                <a:path w="147" h="665" extrusionOk="0">
                  <a:moveTo>
                    <a:pt x="147" y="1"/>
                  </a:moveTo>
                  <a:lnTo>
                    <a:pt x="147" y="1"/>
                  </a:lnTo>
                  <a:cubicBezTo>
                    <a:pt x="113" y="113"/>
                    <a:pt x="79" y="214"/>
                    <a:pt x="57" y="327"/>
                  </a:cubicBezTo>
                  <a:lnTo>
                    <a:pt x="23" y="496"/>
                  </a:lnTo>
                  <a:cubicBezTo>
                    <a:pt x="12" y="552"/>
                    <a:pt x="1" y="609"/>
                    <a:pt x="1" y="665"/>
                  </a:cubicBezTo>
                  <a:cubicBezTo>
                    <a:pt x="12" y="631"/>
                    <a:pt x="12" y="597"/>
                    <a:pt x="23" y="575"/>
                  </a:cubicBezTo>
                  <a:cubicBezTo>
                    <a:pt x="23" y="552"/>
                    <a:pt x="34" y="530"/>
                    <a:pt x="34" y="507"/>
                  </a:cubicBezTo>
                  <a:cubicBezTo>
                    <a:pt x="46" y="474"/>
                    <a:pt x="57" y="440"/>
                    <a:pt x="57" y="417"/>
                  </a:cubicBezTo>
                  <a:cubicBezTo>
                    <a:pt x="91" y="282"/>
                    <a:pt x="124" y="136"/>
                    <a:pt x="1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29"/>
            <p:cNvSpPr/>
            <p:nvPr/>
          </p:nvSpPr>
          <p:spPr>
            <a:xfrm>
              <a:off x="7302008" y="2595485"/>
              <a:ext cx="5450" cy="25728"/>
            </a:xfrm>
            <a:custGeom>
              <a:avLst/>
              <a:gdLst/>
              <a:ahLst/>
              <a:cxnLst/>
              <a:rect l="l" t="t" r="r" b="b"/>
              <a:pathLst>
                <a:path w="136" h="642" extrusionOk="0">
                  <a:moveTo>
                    <a:pt x="135" y="1"/>
                  </a:moveTo>
                  <a:cubicBezTo>
                    <a:pt x="124" y="56"/>
                    <a:pt x="113" y="113"/>
                    <a:pt x="90" y="169"/>
                  </a:cubicBezTo>
                  <a:cubicBezTo>
                    <a:pt x="79" y="226"/>
                    <a:pt x="68" y="271"/>
                    <a:pt x="57" y="316"/>
                  </a:cubicBezTo>
                  <a:cubicBezTo>
                    <a:pt x="34" y="428"/>
                    <a:pt x="23" y="529"/>
                    <a:pt x="0" y="642"/>
                  </a:cubicBezTo>
                  <a:cubicBezTo>
                    <a:pt x="23" y="586"/>
                    <a:pt x="34" y="541"/>
                    <a:pt x="45" y="484"/>
                  </a:cubicBezTo>
                  <a:cubicBezTo>
                    <a:pt x="45" y="462"/>
                    <a:pt x="57" y="428"/>
                    <a:pt x="68" y="406"/>
                  </a:cubicBezTo>
                  <a:cubicBezTo>
                    <a:pt x="79" y="349"/>
                    <a:pt x="90" y="282"/>
                    <a:pt x="102" y="226"/>
                  </a:cubicBezTo>
                  <a:cubicBezTo>
                    <a:pt x="113" y="147"/>
                    <a:pt x="124" y="79"/>
                    <a:pt x="1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29"/>
            <p:cNvSpPr/>
            <p:nvPr/>
          </p:nvSpPr>
          <p:spPr>
            <a:xfrm>
              <a:off x="7306056" y="2602698"/>
              <a:ext cx="5490" cy="25327"/>
            </a:xfrm>
            <a:custGeom>
              <a:avLst/>
              <a:gdLst/>
              <a:ahLst/>
              <a:cxnLst/>
              <a:rect l="l" t="t" r="r" b="b"/>
              <a:pathLst>
                <a:path w="137" h="632" extrusionOk="0">
                  <a:moveTo>
                    <a:pt x="136" y="1"/>
                  </a:moveTo>
                  <a:cubicBezTo>
                    <a:pt x="124" y="34"/>
                    <a:pt x="114" y="57"/>
                    <a:pt x="102" y="91"/>
                  </a:cubicBezTo>
                  <a:cubicBezTo>
                    <a:pt x="102" y="113"/>
                    <a:pt x="91" y="124"/>
                    <a:pt x="91" y="147"/>
                  </a:cubicBezTo>
                  <a:cubicBezTo>
                    <a:pt x="79" y="203"/>
                    <a:pt x="68" y="248"/>
                    <a:pt x="57" y="304"/>
                  </a:cubicBezTo>
                  <a:cubicBezTo>
                    <a:pt x="46" y="349"/>
                    <a:pt x="34" y="406"/>
                    <a:pt x="23" y="451"/>
                  </a:cubicBezTo>
                  <a:cubicBezTo>
                    <a:pt x="23" y="484"/>
                    <a:pt x="12" y="507"/>
                    <a:pt x="12" y="541"/>
                  </a:cubicBezTo>
                  <a:cubicBezTo>
                    <a:pt x="12" y="552"/>
                    <a:pt x="12" y="564"/>
                    <a:pt x="1" y="574"/>
                  </a:cubicBezTo>
                  <a:lnTo>
                    <a:pt x="1" y="631"/>
                  </a:lnTo>
                  <a:cubicBezTo>
                    <a:pt x="12" y="597"/>
                    <a:pt x="12" y="574"/>
                    <a:pt x="23" y="541"/>
                  </a:cubicBezTo>
                  <a:cubicBezTo>
                    <a:pt x="23" y="507"/>
                    <a:pt x="34" y="484"/>
                    <a:pt x="34" y="462"/>
                  </a:cubicBezTo>
                  <a:cubicBezTo>
                    <a:pt x="57" y="406"/>
                    <a:pt x="68" y="361"/>
                    <a:pt x="79" y="304"/>
                  </a:cubicBezTo>
                  <a:cubicBezTo>
                    <a:pt x="91" y="259"/>
                    <a:pt x="91" y="203"/>
                    <a:pt x="102" y="147"/>
                  </a:cubicBezTo>
                  <a:cubicBezTo>
                    <a:pt x="114" y="136"/>
                    <a:pt x="114" y="113"/>
                    <a:pt x="114" y="102"/>
                  </a:cubicBezTo>
                  <a:cubicBezTo>
                    <a:pt x="124" y="68"/>
                    <a:pt x="124" y="34"/>
                    <a:pt x="136" y="12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29"/>
            <p:cNvSpPr/>
            <p:nvPr/>
          </p:nvSpPr>
          <p:spPr>
            <a:xfrm>
              <a:off x="7308300" y="2611715"/>
              <a:ext cx="5450" cy="19917"/>
            </a:xfrm>
            <a:custGeom>
              <a:avLst/>
              <a:gdLst/>
              <a:ahLst/>
              <a:cxnLst/>
              <a:rect l="l" t="t" r="r" b="b"/>
              <a:pathLst>
                <a:path w="136" h="497" extrusionOk="0">
                  <a:moveTo>
                    <a:pt x="136" y="1"/>
                  </a:moveTo>
                  <a:cubicBezTo>
                    <a:pt x="113" y="34"/>
                    <a:pt x="103" y="79"/>
                    <a:pt x="91" y="124"/>
                  </a:cubicBezTo>
                  <a:cubicBezTo>
                    <a:pt x="80" y="136"/>
                    <a:pt x="80" y="158"/>
                    <a:pt x="68" y="169"/>
                  </a:cubicBezTo>
                  <a:cubicBezTo>
                    <a:pt x="68" y="204"/>
                    <a:pt x="58" y="226"/>
                    <a:pt x="58" y="249"/>
                  </a:cubicBezTo>
                  <a:cubicBezTo>
                    <a:pt x="35" y="327"/>
                    <a:pt x="12" y="406"/>
                    <a:pt x="1" y="485"/>
                  </a:cubicBezTo>
                  <a:lnTo>
                    <a:pt x="1" y="496"/>
                  </a:lnTo>
                  <a:cubicBezTo>
                    <a:pt x="23" y="417"/>
                    <a:pt x="46" y="349"/>
                    <a:pt x="58" y="282"/>
                  </a:cubicBezTo>
                  <a:cubicBezTo>
                    <a:pt x="80" y="237"/>
                    <a:pt x="91" y="181"/>
                    <a:pt x="103" y="124"/>
                  </a:cubicBezTo>
                  <a:cubicBezTo>
                    <a:pt x="113" y="91"/>
                    <a:pt x="125" y="57"/>
                    <a:pt x="125" y="23"/>
                  </a:cubicBezTo>
                  <a:cubicBezTo>
                    <a:pt x="136" y="12"/>
                    <a:pt x="136" y="12"/>
                    <a:pt x="1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29"/>
            <p:cNvSpPr/>
            <p:nvPr/>
          </p:nvSpPr>
          <p:spPr>
            <a:xfrm>
              <a:off x="7268185" y="2693387"/>
              <a:ext cx="31619" cy="14467"/>
            </a:xfrm>
            <a:custGeom>
              <a:avLst/>
              <a:gdLst/>
              <a:ahLst/>
              <a:cxnLst/>
              <a:rect l="l" t="t" r="r" b="b"/>
              <a:pathLst>
                <a:path w="789" h="361" extrusionOk="0">
                  <a:moveTo>
                    <a:pt x="0" y="0"/>
                  </a:moveTo>
                  <a:cubicBezTo>
                    <a:pt x="34" y="12"/>
                    <a:pt x="68" y="34"/>
                    <a:pt x="101" y="45"/>
                  </a:cubicBezTo>
                  <a:cubicBezTo>
                    <a:pt x="124" y="57"/>
                    <a:pt x="158" y="79"/>
                    <a:pt x="191" y="90"/>
                  </a:cubicBezTo>
                  <a:cubicBezTo>
                    <a:pt x="214" y="102"/>
                    <a:pt x="248" y="124"/>
                    <a:pt x="281" y="135"/>
                  </a:cubicBezTo>
                  <a:cubicBezTo>
                    <a:pt x="316" y="147"/>
                    <a:pt x="349" y="169"/>
                    <a:pt x="371" y="180"/>
                  </a:cubicBezTo>
                  <a:cubicBezTo>
                    <a:pt x="406" y="192"/>
                    <a:pt x="439" y="214"/>
                    <a:pt x="473" y="225"/>
                  </a:cubicBezTo>
                  <a:cubicBezTo>
                    <a:pt x="518" y="248"/>
                    <a:pt x="551" y="259"/>
                    <a:pt x="586" y="282"/>
                  </a:cubicBezTo>
                  <a:cubicBezTo>
                    <a:pt x="653" y="304"/>
                    <a:pt x="721" y="338"/>
                    <a:pt x="788" y="360"/>
                  </a:cubicBezTo>
                  <a:cubicBezTo>
                    <a:pt x="721" y="327"/>
                    <a:pt x="664" y="293"/>
                    <a:pt x="597" y="259"/>
                  </a:cubicBezTo>
                  <a:lnTo>
                    <a:pt x="394" y="158"/>
                  </a:lnTo>
                  <a:cubicBezTo>
                    <a:pt x="361" y="135"/>
                    <a:pt x="326" y="124"/>
                    <a:pt x="304" y="113"/>
                  </a:cubicBezTo>
                  <a:cubicBezTo>
                    <a:pt x="270" y="102"/>
                    <a:pt x="236" y="90"/>
                    <a:pt x="203" y="68"/>
                  </a:cubicBezTo>
                  <a:lnTo>
                    <a:pt x="101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29"/>
            <p:cNvSpPr/>
            <p:nvPr/>
          </p:nvSpPr>
          <p:spPr>
            <a:xfrm>
              <a:off x="7282612" y="2692946"/>
              <a:ext cx="28453" cy="14908"/>
            </a:xfrm>
            <a:custGeom>
              <a:avLst/>
              <a:gdLst/>
              <a:ahLst/>
              <a:cxnLst/>
              <a:rect l="l" t="t" r="r" b="b"/>
              <a:pathLst>
                <a:path w="710" h="372" extrusionOk="0">
                  <a:moveTo>
                    <a:pt x="1" y="0"/>
                  </a:moveTo>
                  <a:lnTo>
                    <a:pt x="1" y="0"/>
                  </a:lnTo>
                  <a:cubicBezTo>
                    <a:pt x="46" y="34"/>
                    <a:pt x="91" y="56"/>
                    <a:pt x="136" y="79"/>
                  </a:cubicBezTo>
                  <a:cubicBezTo>
                    <a:pt x="169" y="101"/>
                    <a:pt x="191" y="124"/>
                    <a:pt x="226" y="135"/>
                  </a:cubicBezTo>
                  <a:cubicBezTo>
                    <a:pt x="304" y="180"/>
                    <a:pt x="383" y="214"/>
                    <a:pt x="462" y="259"/>
                  </a:cubicBezTo>
                  <a:cubicBezTo>
                    <a:pt x="541" y="293"/>
                    <a:pt x="619" y="338"/>
                    <a:pt x="709" y="371"/>
                  </a:cubicBezTo>
                  <a:cubicBezTo>
                    <a:pt x="653" y="338"/>
                    <a:pt x="586" y="304"/>
                    <a:pt x="529" y="270"/>
                  </a:cubicBezTo>
                  <a:cubicBezTo>
                    <a:pt x="473" y="236"/>
                    <a:pt x="417" y="203"/>
                    <a:pt x="349" y="169"/>
                  </a:cubicBezTo>
                  <a:cubicBezTo>
                    <a:pt x="293" y="146"/>
                    <a:pt x="248" y="124"/>
                    <a:pt x="191" y="90"/>
                  </a:cubicBezTo>
                  <a:cubicBezTo>
                    <a:pt x="124" y="56"/>
                    <a:pt x="68" y="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29"/>
            <p:cNvSpPr/>
            <p:nvPr/>
          </p:nvSpPr>
          <p:spPr>
            <a:xfrm>
              <a:off x="7284857" y="2688418"/>
              <a:ext cx="42439" cy="21721"/>
            </a:xfrm>
            <a:custGeom>
              <a:avLst/>
              <a:gdLst/>
              <a:ahLst/>
              <a:cxnLst/>
              <a:rect l="l" t="t" r="r" b="b"/>
              <a:pathLst>
                <a:path w="1059" h="542" extrusionOk="0">
                  <a:moveTo>
                    <a:pt x="0" y="1"/>
                  </a:moveTo>
                  <a:lnTo>
                    <a:pt x="0" y="1"/>
                  </a:lnTo>
                  <a:cubicBezTo>
                    <a:pt x="23" y="23"/>
                    <a:pt x="57" y="34"/>
                    <a:pt x="80" y="57"/>
                  </a:cubicBezTo>
                  <a:cubicBezTo>
                    <a:pt x="102" y="68"/>
                    <a:pt x="113" y="79"/>
                    <a:pt x="135" y="91"/>
                  </a:cubicBezTo>
                  <a:cubicBezTo>
                    <a:pt x="147" y="102"/>
                    <a:pt x="158" y="102"/>
                    <a:pt x="181" y="113"/>
                  </a:cubicBezTo>
                  <a:cubicBezTo>
                    <a:pt x="203" y="124"/>
                    <a:pt x="226" y="147"/>
                    <a:pt x="260" y="158"/>
                  </a:cubicBezTo>
                  <a:cubicBezTo>
                    <a:pt x="293" y="181"/>
                    <a:pt x="327" y="192"/>
                    <a:pt x="361" y="214"/>
                  </a:cubicBezTo>
                  <a:cubicBezTo>
                    <a:pt x="395" y="237"/>
                    <a:pt x="440" y="248"/>
                    <a:pt x="473" y="271"/>
                  </a:cubicBezTo>
                  <a:cubicBezTo>
                    <a:pt x="552" y="304"/>
                    <a:pt x="631" y="338"/>
                    <a:pt x="721" y="383"/>
                  </a:cubicBezTo>
                  <a:cubicBezTo>
                    <a:pt x="800" y="417"/>
                    <a:pt x="878" y="462"/>
                    <a:pt x="958" y="496"/>
                  </a:cubicBezTo>
                  <a:cubicBezTo>
                    <a:pt x="991" y="507"/>
                    <a:pt x="1025" y="529"/>
                    <a:pt x="1059" y="541"/>
                  </a:cubicBezTo>
                  <a:cubicBezTo>
                    <a:pt x="980" y="496"/>
                    <a:pt x="901" y="439"/>
                    <a:pt x="811" y="394"/>
                  </a:cubicBezTo>
                  <a:cubicBezTo>
                    <a:pt x="778" y="383"/>
                    <a:pt x="743" y="361"/>
                    <a:pt x="710" y="338"/>
                  </a:cubicBezTo>
                  <a:cubicBezTo>
                    <a:pt x="665" y="316"/>
                    <a:pt x="620" y="304"/>
                    <a:pt x="575" y="282"/>
                  </a:cubicBezTo>
                  <a:cubicBezTo>
                    <a:pt x="507" y="248"/>
                    <a:pt x="428" y="214"/>
                    <a:pt x="361" y="181"/>
                  </a:cubicBezTo>
                  <a:lnTo>
                    <a:pt x="226" y="113"/>
                  </a:lnTo>
                  <a:lnTo>
                    <a:pt x="170" y="91"/>
                  </a:lnTo>
                  <a:cubicBezTo>
                    <a:pt x="158" y="91"/>
                    <a:pt x="147" y="79"/>
                    <a:pt x="147" y="79"/>
                  </a:cubicBezTo>
                  <a:lnTo>
                    <a:pt x="102" y="57"/>
                  </a:lnTo>
                  <a:cubicBezTo>
                    <a:pt x="90" y="46"/>
                    <a:pt x="80" y="46"/>
                    <a:pt x="68" y="3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9"/>
            <p:cNvSpPr/>
            <p:nvPr/>
          </p:nvSpPr>
          <p:spPr>
            <a:xfrm>
              <a:off x="7313310" y="2698797"/>
              <a:ext cx="20759" cy="9538"/>
            </a:xfrm>
            <a:custGeom>
              <a:avLst/>
              <a:gdLst/>
              <a:ahLst/>
              <a:cxnLst/>
              <a:rect l="l" t="t" r="r" b="b"/>
              <a:pathLst>
                <a:path w="518" h="238" extrusionOk="0">
                  <a:moveTo>
                    <a:pt x="0" y="0"/>
                  </a:moveTo>
                  <a:lnTo>
                    <a:pt x="33" y="12"/>
                  </a:lnTo>
                  <a:cubicBezTo>
                    <a:pt x="23" y="0"/>
                    <a:pt x="11" y="0"/>
                    <a:pt x="0" y="0"/>
                  </a:cubicBezTo>
                  <a:close/>
                  <a:moveTo>
                    <a:pt x="33" y="12"/>
                  </a:moveTo>
                  <a:lnTo>
                    <a:pt x="56" y="34"/>
                  </a:lnTo>
                  <a:cubicBezTo>
                    <a:pt x="78" y="45"/>
                    <a:pt x="113" y="57"/>
                    <a:pt x="135" y="68"/>
                  </a:cubicBezTo>
                  <a:cubicBezTo>
                    <a:pt x="168" y="90"/>
                    <a:pt x="214" y="113"/>
                    <a:pt x="259" y="135"/>
                  </a:cubicBezTo>
                  <a:cubicBezTo>
                    <a:pt x="270" y="135"/>
                    <a:pt x="293" y="147"/>
                    <a:pt x="304" y="158"/>
                  </a:cubicBezTo>
                  <a:cubicBezTo>
                    <a:pt x="326" y="169"/>
                    <a:pt x="349" y="169"/>
                    <a:pt x="371" y="180"/>
                  </a:cubicBezTo>
                  <a:lnTo>
                    <a:pt x="439" y="215"/>
                  </a:lnTo>
                  <a:cubicBezTo>
                    <a:pt x="461" y="225"/>
                    <a:pt x="484" y="225"/>
                    <a:pt x="518" y="237"/>
                  </a:cubicBezTo>
                  <a:cubicBezTo>
                    <a:pt x="495" y="225"/>
                    <a:pt x="461" y="215"/>
                    <a:pt x="439" y="203"/>
                  </a:cubicBezTo>
                  <a:lnTo>
                    <a:pt x="371" y="169"/>
                  </a:lnTo>
                  <a:lnTo>
                    <a:pt x="315" y="135"/>
                  </a:lnTo>
                  <a:cubicBezTo>
                    <a:pt x="293" y="124"/>
                    <a:pt x="281" y="124"/>
                    <a:pt x="259" y="113"/>
                  </a:cubicBezTo>
                  <a:cubicBezTo>
                    <a:pt x="225" y="90"/>
                    <a:pt x="180" y="68"/>
                    <a:pt x="135" y="57"/>
                  </a:cubicBezTo>
                  <a:lnTo>
                    <a:pt x="68" y="23"/>
                  </a:lnTo>
                  <a:cubicBezTo>
                    <a:pt x="56" y="12"/>
                    <a:pt x="45" y="12"/>
                    <a:pt x="33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9"/>
            <p:cNvSpPr/>
            <p:nvPr/>
          </p:nvSpPr>
          <p:spPr>
            <a:xfrm>
              <a:off x="7316916" y="2695631"/>
              <a:ext cx="19396" cy="10419"/>
            </a:xfrm>
            <a:custGeom>
              <a:avLst/>
              <a:gdLst/>
              <a:ahLst/>
              <a:cxnLst/>
              <a:rect l="l" t="t" r="r" b="b"/>
              <a:pathLst>
                <a:path w="484" h="260" extrusionOk="0">
                  <a:moveTo>
                    <a:pt x="0" y="1"/>
                  </a:moveTo>
                  <a:lnTo>
                    <a:pt x="101" y="68"/>
                  </a:lnTo>
                  <a:cubicBezTo>
                    <a:pt x="135" y="91"/>
                    <a:pt x="169" y="113"/>
                    <a:pt x="214" y="124"/>
                  </a:cubicBezTo>
                  <a:cubicBezTo>
                    <a:pt x="248" y="147"/>
                    <a:pt x="293" y="169"/>
                    <a:pt x="338" y="192"/>
                  </a:cubicBezTo>
                  <a:cubicBezTo>
                    <a:pt x="383" y="214"/>
                    <a:pt x="439" y="237"/>
                    <a:pt x="484" y="259"/>
                  </a:cubicBezTo>
                  <a:lnTo>
                    <a:pt x="484" y="248"/>
                  </a:lnTo>
                  <a:cubicBezTo>
                    <a:pt x="450" y="237"/>
                    <a:pt x="405" y="214"/>
                    <a:pt x="360" y="192"/>
                  </a:cubicBezTo>
                  <a:cubicBezTo>
                    <a:pt x="349" y="181"/>
                    <a:pt x="338" y="169"/>
                    <a:pt x="315" y="158"/>
                  </a:cubicBezTo>
                  <a:lnTo>
                    <a:pt x="248" y="124"/>
                  </a:lnTo>
                  <a:cubicBezTo>
                    <a:pt x="236" y="124"/>
                    <a:pt x="214" y="113"/>
                    <a:pt x="203" y="102"/>
                  </a:cubicBezTo>
                  <a:cubicBezTo>
                    <a:pt x="180" y="91"/>
                    <a:pt x="169" y="79"/>
                    <a:pt x="146" y="68"/>
                  </a:cubicBezTo>
                  <a:cubicBezTo>
                    <a:pt x="124" y="68"/>
                    <a:pt x="113" y="57"/>
                    <a:pt x="90" y="46"/>
                  </a:cubicBezTo>
                  <a:cubicBezTo>
                    <a:pt x="78" y="34"/>
                    <a:pt x="56" y="34"/>
                    <a:pt x="45" y="23"/>
                  </a:cubicBezTo>
                  <a:cubicBezTo>
                    <a:pt x="23" y="12"/>
                    <a:pt x="11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29"/>
            <p:cNvSpPr/>
            <p:nvPr/>
          </p:nvSpPr>
          <p:spPr>
            <a:xfrm>
              <a:off x="7325011" y="2694750"/>
              <a:ext cx="21240" cy="10379"/>
            </a:xfrm>
            <a:custGeom>
              <a:avLst/>
              <a:gdLst/>
              <a:ahLst/>
              <a:cxnLst/>
              <a:rect l="l" t="t" r="r" b="b"/>
              <a:pathLst>
                <a:path w="530" h="259" extrusionOk="0">
                  <a:moveTo>
                    <a:pt x="1" y="0"/>
                  </a:moveTo>
                  <a:lnTo>
                    <a:pt x="1" y="0"/>
                  </a:lnTo>
                  <a:cubicBezTo>
                    <a:pt x="23" y="11"/>
                    <a:pt x="46" y="34"/>
                    <a:pt x="79" y="45"/>
                  </a:cubicBezTo>
                  <a:cubicBezTo>
                    <a:pt x="91" y="56"/>
                    <a:pt x="113" y="68"/>
                    <a:pt x="136" y="79"/>
                  </a:cubicBezTo>
                  <a:lnTo>
                    <a:pt x="271" y="146"/>
                  </a:lnTo>
                  <a:cubicBezTo>
                    <a:pt x="361" y="180"/>
                    <a:pt x="439" y="214"/>
                    <a:pt x="529" y="259"/>
                  </a:cubicBezTo>
                  <a:lnTo>
                    <a:pt x="529" y="248"/>
                  </a:lnTo>
                  <a:cubicBezTo>
                    <a:pt x="451" y="214"/>
                    <a:pt x="372" y="169"/>
                    <a:pt x="293" y="124"/>
                  </a:cubicBezTo>
                  <a:cubicBezTo>
                    <a:pt x="271" y="113"/>
                    <a:pt x="237" y="101"/>
                    <a:pt x="214" y="90"/>
                  </a:cubicBezTo>
                  <a:cubicBezTo>
                    <a:pt x="192" y="90"/>
                    <a:pt x="169" y="79"/>
                    <a:pt x="147" y="68"/>
                  </a:cubicBezTo>
                  <a:cubicBezTo>
                    <a:pt x="124" y="56"/>
                    <a:pt x="113" y="45"/>
                    <a:pt x="91" y="45"/>
                  </a:cubicBezTo>
                  <a:cubicBezTo>
                    <a:pt x="57" y="23"/>
                    <a:pt x="34" y="11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29"/>
            <p:cNvSpPr/>
            <p:nvPr/>
          </p:nvSpPr>
          <p:spPr>
            <a:xfrm>
              <a:off x="6806645" y="2696072"/>
              <a:ext cx="34785" cy="14948"/>
            </a:xfrm>
            <a:custGeom>
              <a:avLst/>
              <a:gdLst/>
              <a:ahLst/>
              <a:cxnLst/>
              <a:rect l="l" t="t" r="r" b="b"/>
              <a:pathLst>
                <a:path w="868" h="373" extrusionOk="0">
                  <a:moveTo>
                    <a:pt x="0" y="1"/>
                  </a:moveTo>
                  <a:cubicBezTo>
                    <a:pt x="23" y="12"/>
                    <a:pt x="45" y="23"/>
                    <a:pt x="57" y="35"/>
                  </a:cubicBezTo>
                  <a:cubicBezTo>
                    <a:pt x="80" y="46"/>
                    <a:pt x="90" y="57"/>
                    <a:pt x="113" y="68"/>
                  </a:cubicBezTo>
                  <a:cubicBezTo>
                    <a:pt x="147" y="80"/>
                    <a:pt x="170" y="102"/>
                    <a:pt x="203" y="113"/>
                  </a:cubicBezTo>
                  <a:cubicBezTo>
                    <a:pt x="270" y="158"/>
                    <a:pt x="338" y="192"/>
                    <a:pt x="417" y="215"/>
                  </a:cubicBezTo>
                  <a:cubicBezTo>
                    <a:pt x="485" y="248"/>
                    <a:pt x="563" y="283"/>
                    <a:pt x="642" y="305"/>
                  </a:cubicBezTo>
                  <a:lnTo>
                    <a:pt x="743" y="338"/>
                  </a:lnTo>
                  <a:cubicBezTo>
                    <a:pt x="755" y="350"/>
                    <a:pt x="777" y="350"/>
                    <a:pt x="788" y="361"/>
                  </a:cubicBezTo>
                  <a:cubicBezTo>
                    <a:pt x="800" y="361"/>
                    <a:pt x="811" y="361"/>
                    <a:pt x="823" y="373"/>
                  </a:cubicBezTo>
                  <a:lnTo>
                    <a:pt x="868" y="373"/>
                  </a:lnTo>
                  <a:cubicBezTo>
                    <a:pt x="856" y="373"/>
                    <a:pt x="845" y="361"/>
                    <a:pt x="833" y="361"/>
                  </a:cubicBezTo>
                  <a:cubicBezTo>
                    <a:pt x="823" y="361"/>
                    <a:pt x="811" y="350"/>
                    <a:pt x="800" y="350"/>
                  </a:cubicBezTo>
                  <a:cubicBezTo>
                    <a:pt x="777" y="338"/>
                    <a:pt x="766" y="338"/>
                    <a:pt x="743" y="328"/>
                  </a:cubicBezTo>
                  <a:cubicBezTo>
                    <a:pt x="710" y="316"/>
                    <a:pt x="676" y="305"/>
                    <a:pt x="653" y="293"/>
                  </a:cubicBezTo>
                  <a:cubicBezTo>
                    <a:pt x="608" y="271"/>
                    <a:pt x="575" y="260"/>
                    <a:pt x="541" y="237"/>
                  </a:cubicBezTo>
                  <a:cubicBezTo>
                    <a:pt x="496" y="226"/>
                    <a:pt x="462" y="203"/>
                    <a:pt x="428" y="192"/>
                  </a:cubicBezTo>
                  <a:cubicBezTo>
                    <a:pt x="361" y="158"/>
                    <a:pt x="282" y="125"/>
                    <a:pt x="215" y="102"/>
                  </a:cubicBezTo>
                  <a:cubicBezTo>
                    <a:pt x="180" y="91"/>
                    <a:pt x="147" y="68"/>
                    <a:pt x="125" y="57"/>
                  </a:cubicBezTo>
                  <a:cubicBezTo>
                    <a:pt x="102" y="46"/>
                    <a:pt x="90" y="46"/>
                    <a:pt x="68" y="35"/>
                  </a:cubicBezTo>
                  <a:cubicBezTo>
                    <a:pt x="57" y="23"/>
                    <a:pt x="34" y="12"/>
                    <a:pt x="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29"/>
            <p:cNvSpPr/>
            <p:nvPr/>
          </p:nvSpPr>
          <p:spPr>
            <a:xfrm>
              <a:off x="6818347" y="2695631"/>
              <a:ext cx="32541" cy="14908"/>
            </a:xfrm>
            <a:custGeom>
              <a:avLst/>
              <a:gdLst/>
              <a:ahLst/>
              <a:cxnLst/>
              <a:rect l="l" t="t" r="r" b="b"/>
              <a:pathLst>
                <a:path w="812" h="372" extrusionOk="0">
                  <a:moveTo>
                    <a:pt x="1" y="1"/>
                  </a:moveTo>
                  <a:lnTo>
                    <a:pt x="3" y="2"/>
                  </a:lnTo>
                  <a:lnTo>
                    <a:pt x="3" y="2"/>
                  </a:lnTo>
                  <a:cubicBezTo>
                    <a:pt x="2" y="1"/>
                    <a:pt x="2" y="1"/>
                    <a:pt x="1" y="1"/>
                  </a:cubicBezTo>
                  <a:close/>
                  <a:moveTo>
                    <a:pt x="3" y="2"/>
                  </a:moveTo>
                  <a:cubicBezTo>
                    <a:pt x="25" y="13"/>
                    <a:pt x="47" y="34"/>
                    <a:pt x="69" y="46"/>
                  </a:cubicBezTo>
                  <a:cubicBezTo>
                    <a:pt x="80" y="46"/>
                    <a:pt x="91" y="57"/>
                    <a:pt x="114" y="68"/>
                  </a:cubicBezTo>
                  <a:cubicBezTo>
                    <a:pt x="136" y="79"/>
                    <a:pt x="170" y="102"/>
                    <a:pt x="204" y="113"/>
                  </a:cubicBezTo>
                  <a:cubicBezTo>
                    <a:pt x="260" y="147"/>
                    <a:pt x="328" y="181"/>
                    <a:pt x="395" y="203"/>
                  </a:cubicBezTo>
                  <a:cubicBezTo>
                    <a:pt x="463" y="237"/>
                    <a:pt x="519" y="259"/>
                    <a:pt x="586" y="282"/>
                  </a:cubicBezTo>
                  <a:cubicBezTo>
                    <a:pt x="666" y="316"/>
                    <a:pt x="744" y="349"/>
                    <a:pt x="812" y="372"/>
                  </a:cubicBezTo>
                  <a:cubicBezTo>
                    <a:pt x="744" y="339"/>
                    <a:pt x="666" y="304"/>
                    <a:pt x="598" y="271"/>
                  </a:cubicBezTo>
                  <a:cubicBezTo>
                    <a:pt x="541" y="237"/>
                    <a:pt x="474" y="214"/>
                    <a:pt x="418" y="181"/>
                  </a:cubicBezTo>
                  <a:cubicBezTo>
                    <a:pt x="350" y="158"/>
                    <a:pt x="283" y="124"/>
                    <a:pt x="215" y="91"/>
                  </a:cubicBezTo>
                  <a:lnTo>
                    <a:pt x="114" y="57"/>
                  </a:lnTo>
                  <a:cubicBezTo>
                    <a:pt x="103" y="46"/>
                    <a:pt x="91" y="46"/>
                    <a:pt x="69" y="34"/>
                  </a:cubicBezTo>
                  <a:lnTo>
                    <a:pt x="3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29"/>
            <p:cNvSpPr/>
            <p:nvPr/>
          </p:nvSpPr>
          <p:spPr>
            <a:xfrm>
              <a:off x="6826482" y="2694750"/>
              <a:ext cx="23965" cy="11782"/>
            </a:xfrm>
            <a:custGeom>
              <a:avLst/>
              <a:gdLst/>
              <a:ahLst/>
              <a:cxnLst/>
              <a:rect l="l" t="t" r="r" b="b"/>
              <a:pathLst>
                <a:path w="598" h="294" extrusionOk="0">
                  <a:moveTo>
                    <a:pt x="1" y="0"/>
                  </a:moveTo>
                  <a:cubicBezTo>
                    <a:pt x="91" y="56"/>
                    <a:pt x="181" y="113"/>
                    <a:pt x="271" y="158"/>
                  </a:cubicBezTo>
                  <a:cubicBezTo>
                    <a:pt x="282" y="158"/>
                    <a:pt x="293" y="169"/>
                    <a:pt x="305" y="169"/>
                  </a:cubicBezTo>
                  <a:cubicBezTo>
                    <a:pt x="316" y="180"/>
                    <a:pt x="338" y="180"/>
                    <a:pt x="350" y="191"/>
                  </a:cubicBezTo>
                  <a:cubicBezTo>
                    <a:pt x="373" y="203"/>
                    <a:pt x="395" y="214"/>
                    <a:pt x="418" y="214"/>
                  </a:cubicBezTo>
                  <a:cubicBezTo>
                    <a:pt x="473" y="248"/>
                    <a:pt x="530" y="270"/>
                    <a:pt x="598" y="293"/>
                  </a:cubicBezTo>
                  <a:cubicBezTo>
                    <a:pt x="541" y="259"/>
                    <a:pt x="485" y="225"/>
                    <a:pt x="428" y="203"/>
                  </a:cubicBezTo>
                  <a:cubicBezTo>
                    <a:pt x="383" y="180"/>
                    <a:pt x="328" y="158"/>
                    <a:pt x="282" y="135"/>
                  </a:cubicBezTo>
                  <a:lnTo>
                    <a:pt x="215" y="101"/>
                  </a:lnTo>
                  <a:lnTo>
                    <a:pt x="147" y="68"/>
                  </a:lnTo>
                  <a:cubicBezTo>
                    <a:pt x="102" y="45"/>
                    <a:pt x="46" y="23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29"/>
            <p:cNvSpPr/>
            <p:nvPr/>
          </p:nvSpPr>
          <p:spPr>
            <a:xfrm>
              <a:off x="6841831" y="2699238"/>
              <a:ext cx="17192" cy="8616"/>
            </a:xfrm>
            <a:custGeom>
              <a:avLst/>
              <a:gdLst/>
              <a:ahLst/>
              <a:cxnLst/>
              <a:rect l="l" t="t" r="r" b="b"/>
              <a:pathLst>
                <a:path w="429" h="215" extrusionOk="0">
                  <a:moveTo>
                    <a:pt x="0" y="1"/>
                  </a:moveTo>
                  <a:lnTo>
                    <a:pt x="0" y="12"/>
                  </a:lnTo>
                  <a:cubicBezTo>
                    <a:pt x="23" y="23"/>
                    <a:pt x="57" y="46"/>
                    <a:pt x="80" y="57"/>
                  </a:cubicBezTo>
                  <a:cubicBezTo>
                    <a:pt x="113" y="79"/>
                    <a:pt x="147" y="91"/>
                    <a:pt x="180" y="113"/>
                  </a:cubicBezTo>
                  <a:cubicBezTo>
                    <a:pt x="260" y="147"/>
                    <a:pt x="338" y="181"/>
                    <a:pt x="428" y="214"/>
                  </a:cubicBezTo>
                  <a:cubicBezTo>
                    <a:pt x="350" y="169"/>
                    <a:pt x="271" y="136"/>
                    <a:pt x="192" y="91"/>
                  </a:cubicBezTo>
                  <a:cubicBezTo>
                    <a:pt x="158" y="79"/>
                    <a:pt x="135" y="68"/>
                    <a:pt x="102" y="57"/>
                  </a:cubicBezTo>
                  <a:cubicBezTo>
                    <a:pt x="80" y="46"/>
                    <a:pt x="68" y="34"/>
                    <a:pt x="45" y="34"/>
                  </a:cubicBezTo>
                  <a:cubicBezTo>
                    <a:pt x="35" y="23"/>
                    <a:pt x="12" y="12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29"/>
            <p:cNvSpPr/>
            <p:nvPr/>
          </p:nvSpPr>
          <p:spPr>
            <a:xfrm>
              <a:off x="6845918" y="2696994"/>
              <a:ext cx="32501" cy="14948"/>
            </a:xfrm>
            <a:custGeom>
              <a:avLst/>
              <a:gdLst/>
              <a:ahLst/>
              <a:cxnLst/>
              <a:rect l="l" t="t" r="r" b="b"/>
              <a:pathLst>
                <a:path w="811" h="373" extrusionOk="0">
                  <a:moveTo>
                    <a:pt x="0" y="0"/>
                  </a:moveTo>
                  <a:lnTo>
                    <a:pt x="0" y="0"/>
                  </a:lnTo>
                  <a:cubicBezTo>
                    <a:pt x="56" y="45"/>
                    <a:pt x="124" y="79"/>
                    <a:pt x="191" y="113"/>
                  </a:cubicBezTo>
                  <a:cubicBezTo>
                    <a:pt x="225" y="135"/>
                    <a:pt x="259" y="147"/>
                    <a:pt x="281" y="158"/>
                  </a:cubicBezTo>
                  <a:cubicBezTo>
                    <a:pt x="293" y="169"/>
                    <a:pt x="315" y="169"/>
                    <a:pt x="326" y="180"/>
                  </a:cubicBezTo>
                  <a:cubicBezTo>
                    <a:pt x="338" y="192"/>
                    <a:pt x="360" y="192"/>
                    <a:pt x="371" y="203"/>
                  </a:cubicBezTo>
                  <a:cubicBezTo>
                    <a:pt x="439" y="237"/>
                    <a:pt x="506" y="260"/>
                    <a:pt x="574" y="282"/>
                  </a:cubicBezTo>
                  <a:cubicBezTo>
                    <a:pt x="653" y="315"/>
                    <a:pt x="731" y="350"/>
                    <a:pt x="811" y="372"/>
                  </a:cubicBezTo>
                  <a:cubicBezTo>
                    <a:pt x="731" y="338"/>
                    <a:pt x="664" y="305"/>
                    <a:pt x="586" y="270"/>
                  </a:cubicBezTo>
                  <a:cubicBezTo>
                    <a:pt x="518" y="237"/>
                    <a:pt x="461" y="203"/>
                    <a:pt x="383" y="180"/>
                  </a:cubicBezTo>
                  <a:cubicBezTo>
                    <a:pt x="360" y="158"/>
                    <a:pt x="326" y="147"/>
                    <a:pt x="293" y="135"/>
                  </a:cubicBezTo>
                  <a:cubicBezTo>
                    <a:pt x="270" y="124"/>
                    <a:pt x="236" y="113"/>
                    <a:pt x="203" y="10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29"/>
            <p:cNvSpPr/>
            <p:nvPr/>
          </p:nvSpPr>
          <p:spPr>
            <a:xfrm>
              <a:off x="6848603" y="2693828"/>
              <a:ext cx="40636" cy="17633"/>
            </a:xfrm>
            <a:custGeom>
              <a:avLst/>
              <a:gdLst/>
              <a:ahLst/>
              <a:cxnLst/>
              <a:rect l="l" t="t" r="r" b="b"/>
              <a:pathLst>
                <a:path w="1014" h="440" extrusionOk="0">
                  <a:moveTo>
                    <a:pt x="1" y="1"/>
                  </a:moveTo>
                  <a:cubicBezTo>
                    <a:pt x="169" y="91"/>
                    <a:pt x="327" y="169"/>
                    <a:pt x="496" y="237"/>
                  </a:cubicBezTo>
                  <a:cubicBezTo>
                    <a:pt x="586" y="271"/>
                    <a:pt x="664" y="304"/>
                    <a:pt x="744" y="339"/>
                  </a:cubicBezTo>
                  <a:lnTo>
                    <a:pt x="1014" y="439"/>
                  </a:lnTo>
                  <a:cubicBezTo>
                    <a:pt x="935" y="394"/>
                    <a:pt x="845" y="349"/>
                    <a:pt x="754" y="316"/>
                  </a:cubicBezTo>
                  <a:cubicBezTo>
                    <a:pt x="676" y="282"/>
                    <a:pt x="597" y="248"/>
                    <a:pt x="507" y="20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29"/>
            <p:cNvSpPr/>
            <p:nvPr/>
          </p:nvSpPr>
          <p:spPr>
            <a:xfrm>
              <a:off x="6869362" y="2698356"/>
              <a:ext cx="31138" cy="11301"/>
            </a:xfrm>
            <a:custGeom>
              <a:avLst/>
              <a:gdLst/>
              <a:ahLst/>
              <a:cxnLst/>
              <a:rect l="l" t="t" r="r" b="b"/>
              <a:pathLst>
                <a:path w="777" h="282" extrusionOk="0">
                  <a:moveTo>
                    <a:pt x="1" y="0"/>
                  </a:moveTo>
                  <a:cubicBezTo>
                    <a:pt x="68" y="23"/>
                    <a:pt x="124" y="56"/>
                    <a:pt x="191" y="79"/>
                  </a:cubicBezTo>
                  <a:cubicBezTo>
                    <a:pt x="259" y="101"/>
                    <a:pt x="316" y="135"/>
                    <a:pt x="383" y="158"/>
                  </a:cubicBezTo>
                  <a:cubicBezTo>
                    <a:pt x="507" y="203"/>
                    <a:pt x="642" y="248"/>
                    <a:pt x="777" y="281"/>
                  </a:cubicBezTo>
                  <a:cubicBezTo>
                    <a:pt x="744" y="271"/>
                    <a:pt x="709" y="248"/>
                    <a:pt x="676" y="236"/>
                  </a:cubicBezTo>
                  <a:lnTo>
                    <a:pt x="574" y="203"/>
                  </a:lnTo>
                  <a:cubicBezTo>
                    <a:pt x="541" y="191"/>
                    <a:pt x="518" y="180"/>
                    <a:pt x="484" y="169"/>
                  </a:cubicBezTo>
                  <a:cubicBezTo>
                    <a:pt x="451" y="158"/>
                    <a:pt x="428" y="146"/>
                    <a:pt x="394" y="135"/>
                  </a:cubicBezTo>
                  <a:cubicBezTo>
                    <a:pt x="338" y="113"/>
                    <a:pt x="271" y="79"/>
                    <a:pt x="214" y="68"/>
                  </a:cubicBezTo>
                  <a:cubicBezTo>
                    <a:pt x="136" y="34"/>
                    <a:pt x="68" y="23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29"/>
            <p:cNvSpPr/>
            <p:nvPr/>
          </p:nvSpPr>
          <p:spPr>
            <a:xfrm>
              <a:off x="6890562" y="2701041"/>
              <a:ext cx="27091" cy="12223"/>
            </a:xfrm>
            <a:custGeom>
              <a:avLst/>
              <a:gdLst/>
              <a:ahLst/>
              <a:cxnLst/>
              <a:rect l="l" t="t" r="r" b="b"/>
              <a:pathLst>
                <a:path w="676" h="305" extrusionOk="0">
                  <a:moveTo>
                    <a:pt x="0" y="1"/>
                  </a:moveTo>
                  <a:lnTo>
                    <a:pt x="0" y="1"/>
                  </a:lnTo>
                  <a:cubicBezTo>
                    <a:pt x="23" y="23"/>
                    <a:pt x="57" y="34"/>
                    <a:pt x="79" y="46"/>
                  </a:cubicBezTo>
                  <a:cubicBezTo>
                    <a:pt x="113" y="68"/>
                    <a:pt x="135" y="79"/>
                    <a:pt x="158" y="91"/>
                  </a:cubicBezTo>
                  <a:cubicBezTo>
                    <a:pt x="215" y="113"/>
                    <a:pt x="270" y="136"/>
                    <a:pt x="315" y="159"/>
                  </a:cubicBezTo>
                  <a:cubicBezTo>
                    <a:pt x="383" y="181"/>
                    <a:pt x="440" y="214"/>
                    <a:pt x="496" y="237"/>
                  </a:cubicBezTo>
                  <a:cubicBezTo>
                    <a:pt x="552" y="259"/>
                    <a:pt x="608" y="282"/>
                    <a:pt x="676" y="304"/>
                  </a:cubicBezTo>
                  <a:lnTo>
                    <a:pt x="676" y="294"/>
                  </a:lnTo>
                  <a:cubicBezTo>
                    <a:pt x="563" y="237"/>
                    <a:pt x="440" y="181"/>
                    <a:pt x="327" y="136"/>
                  </a:cubicBezTo>
                  <a:cubicBezTo>
                    <a:pt x="270" y="113"/>
                    <a:pt x="225" y="91"/>
                    <a:pt x="170" y="6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29"/>
            <p:cNvSpPr/>
            <p:nvPr/>
          </p:nvSpPr>
          <p:spPr>
            <a:xfrm>
              <a:off x="6847241" y="2669022"/>
              <a:ext cx="15389" cy="7254"/>
            </a:xfrm>
            <a:custGeom>
              <a:avLst/>
              <a:gdLst/>
              <a:ahLst/>
              <a:cxnLst/>
              <a:rect l="l" t="t" r="r" b="b"/>
              <a:pathLst>
                <a:path w="384" h="181" extrusionOk="0">
                  <a:moveTo>
                    <a:pt x="0" y="0"/>
                  </a:moveTo>
                  <a:lnTo>
                    <a:pt x="0" y="12"/>
                  </a:lnTo>
                  <a:cubicBezTo>
                    <a:pt x="35" y="23"/>
                    <a:pt x="68" y="45"/>
                    <a:pt x="102" y="68"/>
                  </a:cubicBezTo>
                  <a:cubicBezTo>
                    <a:pt x="125" y="79"/>
                    <a:pt x="158" y="102"/>
                    <a:pt x="181" y="113"/>
                  </a:cubicBezTo>
                  <a:cubicBezTo>
                    <a:pt x="248" y="147"/>
                    <a:pt x="316" y="169"/>
                    <a:pt x="383" y="180"/>
                  </a:cubicBezTo>
                  <a:cubicBezTo>
                    <a:pt x="350" y="169"/>
                    <a:pt x="316" y="158"/>
                    <a:pt x="282" y="135"/>
                  </a:cubicBezTo>
                  <a:cubicBezTo>
                    <a:pt x="248" y="124"/>
                    <a:pt x="226" y="113"/>
                    <a:pt x="192" y="90"/>
                  </a:cubicBezTo>
                  <a:cubicBezTo>
                    <a:pt x="158" y="79"/>
                    <a:pt x="136" y="68"/>
                    <a:pt x="102" y="57"/>
                  </a:cubicBezTo>
                  <a:cubicBezTo>
                    <a:pt x="68" y="34"/>
                    <a:pt x="35" y="23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29"/>
            <p:cNvSpPr/>
            <p:nvPr/>
          </p:nvSpPr>
          <p:spPr>
            <a:xfrm>
              <a:off x="6845918" y="2664974"/>
              <a:ext cx="14908" cy="6773"/>
            </a:xfrm>
            <a:custGeom>
              <a:avLst/>
              <a:gdLst/>
              <a:ahLst/>
              <a:cxnLst/>
              <a:rect l="l" t="t" r="r" b="b"/>
              <a:pathLst>
                <a:path w="372" h="169" extrusionOk="0">
                  <a:moveTo>
                    <a:pt x="0" y="0"/>
                  </a:moveTo>
                  <a:cubicBezTo>
                    <a:pt x="23" y="11"/>
                    <a:pt x="33" y="23"/>
                    <a:pt x="56" y="34"/>
                  </a:cubicBezTo>
                  <a:cubicBezTo>
                    <a:pt x="68" y="45"/>
                    <a:pt x="78" y="45"/>
                    <a:pt x="90" y="56"/>
                  </a:cubicBezTo>
                  <a:cubicBezTo>
                    <a:pt x="124" y="68"/>
                    <a:pt x="146" y="90"/>
                    <a:pt x="180" y="101"/>
                  </a:cubicBezTo>
                  <a:cubicBezTo>
                    <a:pt x="203" y="113"/>
                    <a:pt x="236" y="124"/>
                    <a:pt x="270" y="135"/>
                  </a:cubicBezTo>
                  <a:lnTo>
                    <a:pt x="367" y="167"/>
                  </a:lnTo>
                  <a:lnTo>
                    <a:pt x="367" y="167"/>
                  </a:lnTo>
                  <a:cubicBezTo>
                    <a:pt x="336" y="157"/>
                    <a:pt x="314" y="145"/>
                    <a:pt x="281" y="124"/>
                  </a:cubicBezTo>
                  <a:cubicBezTo>
                    <a:pt x="248" y="113"/>
                    <a:pt x="225" y="101"/>
                    <a:pt x="191" y="90"/>
                  </a:cubicBezTo>
                  <a:cubicBezTo>
                    <a:pt x="158" y="79"/>
                    <a:pt x="135" y="68"/>
                    <a:pt x="101" y="45"/>
                  </a:cubicBezTo>
                  <a:cubicBezTo>
                    <a:pt x="90" y="45"/>
                    <a:pt x="78" y="34"/>
                    <a:pt x="68" y="34"/>
                  </a:cubicBezTo>
                  <a:cubicBezTo>
                    <a:pt x="45" y="23"/>
                    <a:pt x="23" y="11"/>
                    <a:pt x="11" y="0"/>
                  </a:cubicBezTo>
                  <a:close/>
                  <a:moveTo>
                    <a:pt x="367" y="167"/>
                  </a:moveTo>
                  <a:cubicBezTo>
                    <a:pt x="368" y="168"/>
                    <a:pt x="370" y="168"/>
                    <a:pt x="371" y="169"/>
                  </a:cubicBezTo>
                  <a:lnTo>
                    <a:pt x="367" y="1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29"/>
            <p:cNvSpPr/>
            <p:nvPr/>
          </p:nvSpPr>
          <p:spPr>
            <a:xfrm>
              <a:off x="6845438" y="2660887"/>
              <a:ext cx="24406" cy="10860"/>
            </a:xfrm>
            <a:custGeom>
              <a:avLst/>
              <a:gdLst/>
              <a:ahLst/>
              <a:cxnLst/>
              <a:rect l="l" t="t" r="r" b="b"/>
              <a:pathLst>
                <a:path w="609" h="271" extrusionOk="0">
                  <a:moveTo>
                    <a:pt x="0" y="1"/>
                  </a:moveTo>
                  <a:cubicBezTo>
                    <a:pt x="23" y="23"/>
                    <a:pt x="45" y="35"/>
                    <a:pt x="68" y="46"/>
                  </a:cubicBezTo>
                  <a:cubicBezTo>
                    <a:pt x="45" y="35"/>
                    <a:pt x="23" y="12"/>
                    <a:pt x="0" y="1"/>
                  </a:cubicBezTo>
                  <a:close/>
                  <a:moveTo>
                    <a:pt x="68" y="46"/>
                  </a:moveTo>
                  <a:cubicBezTo>
                    <a:pt x="80" y="57"/>
                    <a:pt x="102" y="68"/>
                    <a:pt x="113" y="80"/>
                  </a:cubicBezTo>
                  <a:cubicBezTo>
                    <a:pt x="113" y="80"/>
                    <a:pt x="125" y="80"/>
                    <a:pt x="136" y="91"/>
                  </a:cubicBezTo>
                  <a:cubicBezTo>
                    <a:pt x="158" y="102"/>
                    <a:pt x="192" y="113"/>
                    <a:pt x="226" y="136"/>
                  </a:cubicBezTo>
                  <a:cubicBezTo>
                    <a:pt x="248" y="136"/>
                    <a:pt x="260" y="147"/>
                    <a:pt x="282" y="158"/>
                  </a:cubicBezTo>
                  <a:cubicBezTo>
                    <a:pt x="395" y="203"/>
                    <a:pt x="496" y="237"/>
                    <a:pt x="608" y="271"/>
                  </a:cubicBezTo>
                  <a:lnTo>
                    <a:pt x="440" y="203"/>
                  </a:lnTo>
                  <a:cubicBezTo>
                    <a:pt x="395" y="181"/>
                    <a:pt x="350" y="158"/>
                    <a:pt x="293" y="136"/>
                  </a:cubicBezTo>
                  <a:cubicBezTo>
                    <a:pt x="282" y="125"/>
                    <a:pt x="260" y="125"/>
                    <a:pt x="237" y="113"/>
                  </a:cubicBezTo>
                  <a:cubicBezTo>
                    <a:pt x="203" y="102"/>
                    <a:pt x="170" y="91"/>
                    <a:pt x="136" y="68"/>
                  </a:cubicBezTo>
                  <a:cubicBezTo>
                    <a:pt x="113" y="68"/>
                    <a:pt x="90" y="57"/>
                    <a:pt x="68" y="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29"/>
            <p:cNvSpPr/>
            <p:nvPr/>
          </p:nvSpPr>
          <p:spPr>
            <a:xfrm>
              <a:off x="6840909" y="2650948"/>
              <a:ext cx="41558" cy="19476"/>
            </a:xfrm>
            <a:custGeom>
              <a:avLst/>
              <a:gdLst/>
              <a:ahLst/>
              <a:cxnLst/>
              <a:rect l="l" t="t" r="r" b="b"/>
              <a:pathLst>
                <a:path w="1037" h="486" extrusionOk="0">
                  <a:moveTo>
                    <a:pt x="1" y="1"/>
                  </a:moveTo>
                  <a:lnTo>
                    <a:pt x="1" y="13"/>
                  </a:lnTo>
                  <a:cubicBezTo>
                    <a:pt x="46" y="35"/>
                    <a:pt x="91" y="68"/>
                    <a:pt x="136" y="91"/>
                  </a:cubicBezTo>
                  <a:cubicBezTo>
                    <a:pt x="148" y="103"/>
                    <a:pt x="158" y="103"/>
                    <a:pt x="170" y="113"/>
                  </a:cubicBezTo>
                  <a:cubicBezTo>
                    <a:pt x="203" y="125"/>
                    <a:pt x="226" y="148"/>
                    <a:pt x="260" y="158"/>
                  </a:cubicBezTo>
                  <a:cubicBezTo>
                    <a:pt x="294" y="181"/>
                    <a:pt x="339" y="193"/>
                    <a:pt x="373" y="215"/>
                  </a:cubicBezTo>
                  <a:cubicBezTo>
                    <a:pt x="384" y="226"/>
                    <a:pt x="406" y="226"/>
                    <a:pt x="418" y="238"/>
                  </a:cubicBezTo>
                  <a:lnTo>
                    <a:pt x="485" y="271"/>
                  </a:lnTo>
                  <a:cubicBezTo>
                    <a:pt x="508" y="283"/>
                    <a:pt x="530" y="283"/>
                    <a:pt x="541" y="294"/>
                  </a:cubicBezTo>
                  <a:cubicBezTo>
                    <a:pt x="564" y="305"/>
                    <a:pt x="575" y="316"/>
                    <a:pt x="598" y="316"/>
                  </a:cubicBezTo>
                  <a:cubicBezTo>
                    <a:pt x="643" y="339"/>
                    <a:pt x="688" y="350"/>
                    <a:pt x="733" y="373"/>
                  </a:cubicBezTo>
                  <a:cubicBezTo>
                    <a:pt x="778" y="384"/>
                    <a:pt x="811" y="395"/>
                    <a:pt x="846" y="418"/>
                  </a:cubicBezTo>
                  <a:cubicBezTo>
                    <a:pt x="891" y="429"/>
                    <a:pt x="924" y="440"/>
                    <a:pt x="969" y="463"/>
                  </a:cubicBezTo>
                  <a:lnTo>
                    <a:pt x="1037" y="485"/>
                  </a:lnTo>
                  <a:cubicBezTo>
                    <a:pt x="958" y="440"/>
                    <a:pt x="868" y="406"/>
                    <a:pt x="778" y="361"/>
                  </a:cubicBezTo>
                  <a:cubicBezTo>
                    <a:pt x="744" y="350"/>
                    <a:pt x="711" y="328"/>
                    <a:pt x="676" y="316"/>
                  </a:cubicBezTo>
                  <a:cubicBezTo>
                    <a:pt x="631" y="294"/>
                    <a:pt x="586" y="283"/>
                    <a:pt x="541" y="260"/>
                  </a:cubicBezTo>
                  <a:cubicBezTo>
                    <a:pt x="496" y="238"/>
                    <a:pt x="463" y="215"/>
                    <a:pt x="418" y="204"/>
                  </a:cubicBezTo>
                  <a:cubicBezTo>
                    <a:pt x="373" y="181"/>
                    <a:pt x="339" y="170"/>
                    <a:pt x="294" y="148"/>
                  </a:cubicBezTo>
                  <a:cubicBezTo>
                    <a:pt x="249" y="125"/>
                    <a:pt x="215" y="103"/>
                    <a:pt x="170" y="91"/>
                  </a:cubicBezTo>
                  <a:cubicBezTo>
                    <a:pt x="125" y="68"/>
                    <a:pt x="91" y="46"/>
                    <a:pt x="58" y="35"/>
                  </a:cubicBezTo>
                  <a:cubicBezTo>
                    <a:pt x="35" y="23"/>
                    <a:pt x="23" y="13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29"/>
            <p:cNvSpPr/>
            <p:nvPr/>
          </p:nvSpPr>
          <p:spPr>
            <a:xfrm>
              <a:off x="6850407" y="2651870"/>
              <a:ext cx="22602" cy="9538"/>
            </a:xfrm>
            <a:custGeom>
              <a:avLst/>
              <a:gdLst/>
              <a:ahLst/>
              <a:cxnLst/>
              <a:rect l="l" t="t" r="r" b="b"/>
              <a:pathLst>
                <a:path w="564" h="238" extrusionOk="0">
                  <a:moveTo>
                    <a:pt x="1" y="0"/>
                  </a:moveTo>
                  <a:cubicBezTo>
                    <a:pt x="23" y="12"/>
                    <a:pt x="46" y="23"/>
                    <a:pt x="79" y="35"/>
                  </a:cubicBezTo>
                  <a:cubicBezTo>
                    <a:pt x="91" y="45"/>
                    <a:pt x="113" y="57"/>
                    <a:pt x="136" y="57"/>
                  </a:cubicBezTo>
                  <a:cubicBezTo>
                    <a:pt x="181" y="80"/>
                    <a:pt x="226" y="102"/>
                    <a:pt x="271" y="113"/>
                  </a:cubicBezTo>
                  <a:cubicBezTo>
                    <a:pt x="316" y="135"/>
                    <a:pt x="361" y="158"/>
                    <a:pt x="406" y="170"/>
                  </a:cubicBezTo>
                  <a:cubicBezTo>
                    <a:pt x="462" y="192"/>
                    <a:pt x="519" y="215"/>
                    <a:pt x="564" y="237"/>
                  </a:cubicBezTo>
                  <a:lnTo>
                    <a:pt x="564" y="226"/>
                  </a:lnTo>
                  <a:cubicBezTo>
                    <a:pt x="474" y="181"/>
                    <a:pt x="372" y="135"/>
                    <a:pt x="271" y="102"/>
                  </a:cubicBezTo>
                  <a:cubicBezTo>
                    <a:pt x="226" y="80"/>
                    <a:pt x="181" y="57"/>
                    <a:pt x="136" y="45"/>
                  </a:cubicBezTo>
                  <a:cubicBezTo>
                    <a:pt x="124" y="35"/>
                    <a:pt x="102" y="35"/>
                    <a:pt x="79" y="23"/>
                  </a:cubicBezTo>
                  <a:cubicBezTo>
                    <a:pt x="57" y="23"/>
                    <a:pt x="23" y="12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29"/>
            <p:cNvSpPr/>
            <p:nvPr/>
          </p:nvSpPr>
          <p:spPr>
            <a:xfrm>
              <a:off x="6856739" y="2650547"/>
              <a:ext cx="20799" cy="8576"/>
            </a:xfrm>
            <a:custGeom>
              <a:avLst/>
              <a:gdLst/>
              <a:ahLst/>
              <a:cxnLst/>
              <a:rect l="l" t="t" r="r" b="b"/>
              <a:pathLst>
                <a:path w="519" h="214" extrusionOk="0">
                  <a:moveTo>
                    <a:pt x="0" y="0"/>
                  </a:moveTo>
                  <a:lnTo>
                    <a:pt x="0" y="11"/>
                  </a:lnTo>
                  <a:cubicBezTo>
                    <a:pt x="45" y="23"/>
                    <a:pt x="79" y="33"/>
                    <a:pt x="124" y="56"/>
                  </a:cubicBezTo>
                  <a:cubicBezTo>
                    <a:pt x="169" y="68"/>
                    <a:pt x="214" y="90"/>
                    <a:pt x="248" y="101"/>
                  </a:cubicBezTo>
                  <a:lnTo>
                    <a:pt x="316" y="135"/>
                  </a:lnTo>
                  <a:cubicBezTo>
                    <a:pt x="338" y="135"/>
                    <a:pt x="349" y="146"/>
                    <a:pt x="371" y="158"/>
                  </a:cubicBezTo>
                  <a:cubicBezTo>
                    <a:pt x="416" y="168"/>
                    <a:pt x="473" y="191"/>
                    <a:pt x="518" y="214"/>
                  </a:cubicBezTo>
                  <a:cubicBezTo>
                    <a:pt x="439" y="168"/>
                    <a:pt x="349" y="123"/>
                    <a:pt x="259" y="90"/>
                  </a:cubicBezTo>
                  <a:lnTo>
                    <a:pt x="191" y="56"/>
                  </a:lnTo>
                  <a:cubicBezTo>
                    <a:pt x="169" y="56"/>
                    <a:pt x="158" y="45"/>
                    <a:pt x="135" y="45"/>
                  </a:cubicBezTo>
                  <a:cubicBezTo>
                    <a:pt x="113" y="33"/>
                    <a:pt x="90" y="33"/>
                    <a:pt x="68" y="23"/>
                  </a:cubicBezTo>
                  <a:cubicBezTo>
                    <a:pt x="45" y="11"/>
                    <a:pt x="23" y="1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29"/>
            <p:cNvSpPr/>
            <p:nvPr/>
          </p:nvSpPr>
          <p:spPr>
            <a:xfrm>
              <a:off x="6824238" y="2609471"/>
              <a:ext cx="19917" cy="6813"/>
            </a:xfrm>
            <a:custGeom>
              <a:avLst/>
              <a:gdLst/>
              <a:ahLst/>
              <a:cxnLst/>
              <a:rect l="l" t="t" r="r" b="b"/>
              <a:pathLst>
                <a:path w="497" h="170" extrusionOk="0">
                  <a:moveTo>
                    <a:pt x="1" y="0"/>
                  </a:moveTo>
                  <a:lnTo>
                    <a:pt x="1" y="0"/>
                  </a:lnTo>
                  <a:cubicBezTo>
                    <a:pt x="46" y="23"/>
                    <a:pt x="79" y="34"/>
                    <a:pt x="124" y="57"/>
                  </a:cubicBezTo>
                  <a:cubicBezTo>
                    <a:pt x="169" y="68"/>
                    <a:pt x="203" y="90"/>
                    <a:pt x="248" y="102"/>
                  </a:cubicBezTo>
                  <a:cubicBezTo>
                    <a:pt x="327" y="124"/>
                    <a:pt x="417" y="147"/>
                    <a:pt x="496" y="169"/>
                  </a:cubicBezTo>
                  <a:cubicBezTo>
                    <a:pt x="462" y="147"/>
                    <a:pt x="417" y="135"/>
                    <a:pt x="372" y="124"/>
                  </a:cubicBezTo>
                  <a:cubicBezTo>
                    <a:pt x="338" y="113"/>
                    <a:pt x="293" y="90"/>
                    <a:pt x="248" y="79"/>
                  </a:cubicBezTo>
                  <a:cubicBezTo>
                    <a:pt x="169" y="57"/>
                    <a:pt x="91" y="23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29"/>
            <p:cNvSpPr/>
            <p:nvPr/>
          </p:nvSpPr>
          <p:spPr>
            <a:xfrm>
              <a:off x="6815221" y="2601817"/>
              <a:ext cx="12223" cy="4969"/>
            </a:xfrm>
            <a:custGeom>
              <a:avLst/>
              <a:gdLst/>
              <a:ahLst/>
              <a:cxnLst/>
              <a:rect l="l" t="t" r="r" b="b"/>
              <a:pathLst>
                <a:path w="305" h="124" extrusionOk="0">
                  <a:moveTo>
                    <a:pt x="1" y="0"/>
                  </a:moveTo>
                  <a:lnTo>
                    <a:pt x="1" y="0"/>
                  </a:lnTo>
                  <a:cubicBezTo>
                    <a:pt x="11" y="11"/>
                    <a:pt x="23" y="11"/>
                    <a:pt x="46" y="23"/>
                  </a:cubicBezTo>
                  <a:cubicBezTo>
                    <a:pt x="56" y="34"/>
                    <a:pt x="68" y="34"/>
                    <a:pt x="68" y="34"/>
                  </a:cubicBezTo>
                  <a:cubicBezTo>
                    <a:pt x="101" y="45"/>
                    <a:pt x="124" y="56"/>
                    <a:pt x="147" y="68"/>
                  </a:cubicBezTo>
                  <a:cubicBezTo>
                    <a:pt x="192" y="90"/>
                    <a:pt x="248" y="101"/>
                    <a:pt x="304" y="124"/>
                  </a:cubicBezTo>
                  <a:lnTo>
                    <a:pt x="304" y="113"/>
                  </a:lnTo>
                  <a:cubicBezTo>
                    <a:pt x="248" y="101"/>
                    <a:pt x="203" y="79"/>
                    <a:pt x="147" y="56"/>
                  </a:cubicBezTo>
                  <a:cubicBezTo>
                    <a:pt x="124" y="45"/>
                    <a:pt x="101" y="34"/>
                    <a:pt x="79" y="34"/>
                  </a:cubicBezTo>
                  <a:cubicBezTo>
                    <a:pt x="56" y="23"/>
                    <a:pt x="23" y="11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29"/>
            <p:cNvSpPr/>
            <p:nvPr/>
          </p:nvSpPr>
          <p:spPr>
            <a:xfrm>
              <a:off x="6810733" y="2597729"/>
              <a:ext cx="15790" cy="5931"/>
            </a:xfrm>
            <a:custGeom>
              <a:avLst/>
              <a:gdLst/>
              <a:ahLst/>
              <a:cxnLst/>
              <a:rect l="l" t="t" r="r" b="b"/>
              <a:pathLst>
                <a:path w="394" h="148" extrusionOk="0">
                  <a:moveTo>
                    <a:pt x="0" y="0"/>
                  </a:moveTo>
                  <a:cubicBezTo>
                    <a:pt x="68" y="35"/>
                    <a:pt x="123" y="68"/>
                    <a:pt x="191" y="91"/>
                  </a:cubicBezTo>
                  <a:cubicBezTo>
                    <a:pt x="225" y="102"/>
                    <a:pt x="248" y="113"/>
                    <a:pt x="281" y="125"/>
                  </a:cubicBezTo>
                  <a:cubicBezTo>
                    <a:pt x="293" y="125"/>
                    <a:pt x="304" y="136"/>
                    <a:pt x="326" y="136"/>
                  </a:cubicBezTo>
                  <a:cubicBezTo>
                    <a:pt x="326" y="136"/>
                    <a:pt x="338" y="136"/>
                    <a:pt x="349" y="147"/>
                  </a:cubicBezTo>
                  <a:lnTo>
                    <a:pt x="394" y="147"/>
                  </a:lnTo>
                  <a:cubicBezTo>
                    <a:pt x="383" y="147"/>
                    <a:pt x="371" y="136"/>
                    <a:pt x="349" y="136"/>
                  </a:cubicBezTo>
                  <a:cubicBezTo>
                    <a:pt x="349" y="136"/>
                    <a:pt x="338" y="125"/>
                    <a:pt x="326" y="125"/>
                  </a:cubicBezTo>
                  <a:cubicBezTo>
                    <a:pt x="315" y="125"/>
                    <a:pt x="293" y="113"/>
                    <a:pt x="281" y="113"/>
                  </a:cubicBezTo>
                  <a:cubicBezTo>
                    <a:pt x="259" y="102"/>
                    <a:pt x="225" y="91"/>
                    <a:pt x="203" y="80"/>
                  </a:cubicBezTo>
                  <a:cubicBezTo>
                    <a:pt x="168" y="57"/>
                    <a:pt x="135" y="45"/>
                    <a:pt x="113" y="35"/>
                  </a:cubicBezTo>
                  <a:cubicBezTo>
                    <a:pt x="78" y="23"/>
                    <a:pt x="45" y="1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29"/>
            <p:cNvSpPr/>
            <p:nvPr/>
          </p:nvSpPr>
          <p:spPr>
            <a:xfrm>
              <a:off x="6811615" y="2593681"/>
              <a:ext cx="11301" cy="5450"/>
            </a:xfrm>
            <a:custGeom>
              <a:avLst/>
              <a:gdLst/>
              <a:ahLst/>
              <a:cxnLst/>
              <a:rect l="l" t="t" r="r" b="b"/>
              <a:pathLst>
                <a:path w="282" h="136" extrusionOk="0">
                  <a:moveTo>
                    <a:pt x="1" y="1"/>
                  </a:moveTo>
                  <a:lnTo>
                    <a:pt x="1" y="1"/>
                  </a:lnTo>
                  <a:cubicBezTo>
                    <a:pt x="11" y="11"/>
                    <a:pt x="34" y="23"/>
                    <a:pt x="56" y="34"/>
                  </a:cubicBezTo>
                  <a:cubicBezTo>
                    <a:pt x="68" y="46"/>
                    <a:pt x="79" y="46"/>
                    <a:pt x="91" y="56"/>
                  </a:cubicBezTo>
                  <a:cubicBezTo>
                    <a:pt x="101" y="56"/>
                    <a:pt x="113" y="68"/>
                    <a:pt x="124" y="68"/>
                  </a:cubicBezTo>
                  <a:cubicBezTo>
                    <a:pt x="146" y="79"/>
                    <a:pt x="169" y="91"/>
                    <a:pt x="191" y="91"/>
                  </a:cubicBezTo>
                  <a:cubicBezTo>
                    <a:pt x="214" y="113"/>
                    <a:pt x="248" y="124"/>
                    <a:pt x="282" y="136"/>
                  </a:cubicBezTo>
                  <a:lnTo>
                    <a:pt x="282" y="124"/>
                  </a:lnTo>
                  <a:cubicBezTo>
                    <a:pt x="237" y="101"/>
                    <a:pt x="181" y="79"/>
                    <a:pt x="136" y="56"/>
                  </a:cubicBezTo>
                  <a:cubicBezTo>
                    <a:pt x="124" y="56"/>
                    <a:pt x="113" y="46"/>
                    <a:pt x="91" y="46"/>
                  </a:cubicBezTo>
                  <a:cubicBezTo>
                    <a:pt x="91" y="34"/>
                    <a:pt x="79" y="34"/>
                    <a:pt x="68" y="23"/>
                  </a:cubicBezTo>
                  <a:cubicBezTo>
                    <a:pt x="46" y="23"/>
                    <a:pt x="23" y="1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29"/>
            <p:cNvSpPr/>
            <p:nvPr/>
          </p:nvSpPr>
          <p:spPr>
            <a:xfrm>
              <a:off x="6807527" y="2589193"/>
              <a:ext cx="21280" cy="9939"/>
            </a:xfrm>
            <a:custGeom>
              <a:avLst/>
              <a:gdLst/>
              <a:ahLst/>
              <a:cxnLst/>
              <a:rect l="l" t="t" r="r" b="b"/>
              <a:pathLst>
                <a:path w="531" h="248" extrusionOk="0">
                  <a:moveTo>
                    <a:pt x="1" y="0"/>
                  </a:moveTo>
                  <a:lnTo>
                    <a:pt x="1" y="0"/>
                  </a:lnTo>
                  <a:cubicBezTo>
                    <a:pt x="80" y="45"/>
                    <a:pt x="170" y="90"/>
                    <a:pt x="248" y="135"/>
                  </a:cubicBezTo>
                  <a:cubicBezTo>
                    <a:pt x="339" y="168"/>
                    <a:pt x="429" y="213"/>
                    <a:pt x="530" y="248"/>
                  </a:cubicBezTo>
                  <a:cubicBezTo>
                    <a:pt x="440" y="203"/>
                    <a:pt x="361" y="158"/>
                    <a:pt x="271" y="113"/>
                  </a:cubicBezTo>
                  <a:cubicBezTo>
                    <a:pt x="226" y="101"/>
                    <a:pt x="193" y="78"/>
                    <a:pt x="148" y="56"/>
                  </a:cubicBezTo>
                  <a:cubicBezTo>
                    <a:pt x="103" y="45"/>
                    <a:pt x="58" y="23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29"/>
            <p:cNvSpPr/>
            <p:nvPr/>
          </p:nvSpPr>
          <p:spPr>
            <a:xfrm>
              <a:off x="6871606" y="2488565"/>
              <a:ext cx="9538" cy="34785"/>
            </a:xfrm>
            <a:custGeom>
              <a:avLst/>
              <a:gdLst/>
              <a:ahLst/>
              <a:cxnLst/>
              <a:rect l="l" t="t" r="r" b="b"/>
              <a:pathLst>
                <a:path w="238" h="868" extrusionOk="0">
                  <a:moveTo>
                    <a:pt x="237" y="0"/>
                  </a:moveTo>
                  <a:cubicBezTo>
                    <a:pt x="203" y="68"/>
                    <a:pt x="180" y="147"/>
                    <a:pt x="158" y="214"/>
                  </a:cubicBezTo>
                  <a:cubicBezTo>
                    <a:pt x="135" y="282"/>
                    <a:pt x="113" y="350"/>
                    <a:pt x="90" y="428"/>
                  </a:cubicBezTo>
                  <a:cubicBezTo>
                    <a:pt x="80" y="462"/>
                    <a:pt x="68" y="495"/>
                    <a:pt x="68" y="530"/>
                  </a:cubicBezTo>
                  <a:cubicBezTo>
                    <a:pt x="57" y="530"/>
                    <a:pt x="57" y="540"/>
                    <a:pt x="57" y="552"/>
                  </a:cubicBezTo>
                  <a:cubicBezTo>
                    <a:pt x="45" y="585"/>
                    <a:pt x="45" y="608"/>
                    <a:pt x="35" y="631"/>
                  </a:cubicBezTo>
                  <a:cubicBezTo>
                    <a:pt x="35" y="665"/>
                    <a:pt x="23" y="698"/>
                    <a:pt x="23" y="732"/>
                  </a:cubicBezTo>
                  <a:cubicBezTo>
                    <a:pt x="12" y="777"/>
                    <a:pt x="0" y="822"/>
                    <a:pt x="0" y="867"/>
                  </a:cubicBezTo>
                  <a:cubicBezTo>
                    <a:pt x="12" y="822"/>
                    <a:pt x="23" y="788"/>
                    <a:pt x="35" y="743"/>
                  </a:cubicBezTo>
                  <a:cubicBezTo>
                    <a:pt x="45" y="710"/>
                    <a:pt x="45" y="676"/>
                    <a:pt x="57" y="642"/>
                  </a:cubicBezTo>
                  <a:cubicBezTo>
                    <a:pt x="68" y="620"/>
                    <a:pt x="68" y="585"/>
                    <a:pt x="80" y="563"/>
                  </a:cubicBezTo>
                  <a:cubicBezTo>
                    <a:pt x="80" y="552"/>
                    <a:pt x="90" y="540"/>
                    <a:pt x="90" y="530"/>
                  </a:cubicBezTo>
                  <a:lnTo>
                    <a:pt x="125" y="428"/>
                  </a:lnTo>
                  <a:cubicBezTo>
                    <a:pt x="147" y="360"/>
                    <a:pt x="158" y="293"/>
                    <a:pt x="180" y="214"/>
                  </a:cubicBezTo>
                  <a:cubicBezTo>
                    <a:pt x="203" y="147"/>
                    <a:pt x="215" y="79"/>
                    <a:pt x="2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9"/>
            <p:cNvSpPr/>
            <p:nvPr/>
          </p:nvSpPr>
          <p:spPr>
            <a:xfrm>
              <a:off x="6872488" y="2493054"/>
              <a:ext cx="12263" cy="31619"/>
            </a:xfrm>
            <a:custGeom>
              <a:avLst/>
              <a:gdLst/>
              <a:ahLst/>
              <a:cxnLst/>
              <a:rect l="l" t="t" r="r" b="b"/>
              <a:pathLst>
                <a:path w="306" h="789" extrusionOk="0">
                  <a:moveTo>
                    <a:pt x="305" y="1"/>
                  </a:moveTo>
                  <a:cubicBezTo>
                    <a:pt x="294" y="12"/>
                    <a:pt x="283" y="23"/>
                    <a:pt x="283" y="46"/>
                  </a:cubicBezTo>
                  <a:cubicBezTo>
                    <a:pt x="294" y="35"/>
                    <a:pt x="305" y="12"/>
                    <a:pt x="305" y="1"/>
                  </a:cubicBezTo>
                  <a:close/>
                  <a:moveTo>
                    <a:pt x="283" y="46"/>
                  </a:moveTo>
                  <a:cubicBezTo>
                    <a:pt x="271" y="57"/>
                    <a:pt x="260" y="68"/>
                    <a:pt x="249" y="91"/>
                  </a:cubicBezTo>
                  <a:cubicBezTo>
                    <a:pt x="249" y="102"/>
                    <a:pt x="238" y="125"/>
                    <a:pt x="226" y="136"/>
                  </a:cubicBezTo>
                  <a:cubicBezTo>
                    <a:pt x="226" y="147"/>
                    <a:pt x="215" y="158"/>
                    <a:pt x="215" y="170"/>
                  </a:cubicBezTo>
                  <a:cubicBezTo>
                    <a:pt x="204" y="192"/>
                    <a:pt x="193" y="215"/>
                    <a:pt x="181" y="226"/>
                  </a:cubicBezTo>
                  <a:cubicBezTo>
                    <a:pt x="181" y="248"/>
                    <a:pt x="170" y="260"/>
                    <a:pt x="158" y="271"/>
                  </a:cubicBezTo>
                  <a:cubicBezTo>
                    <a:pt x="148" y="305"/>
                    <a:pt x="136" y="338"/>
                    <a:pt x="125" y="383"/>
                  </a:cubicBezTo>
                  <a:cubicBezTo>
                    <a:pt x="113" y="406"/>
                    <a:pt x="103" y="440"/>
                    <a:pt x="91" y="473"/>
                  </a:cubicBezTo>
                  <a:cubicBezTo>
                    <a:pt x="80" y="485"/>
                    <a:pt x="80" y="496"/>
                    <a:pt x="80" y="508"/>
                  </a:cubicBezTo>
                  <a:cubicBezTo>
                    <a:pt x="68" y="530"/>
                    <a:pt x="68" y="541"/>
                    <a:pt x="58" y="564"/>
                  </a:cubicBezTo>
                  <a:lnTo>
                    <a:pt x="46" y="620"/>
                  </a:lnTo>
                  <a:cubicBezTo>
                    <a:pt x="35" y="643"/>
                    <a:pt x="35" y="654"/>
                    <a:pt x="35" y="665"/>
                  </a:cubicBezTo>
                  <a:cubicBezTo>
                    <a:pt x="23" y="710"/>
                    <a:pt x="13" y="755"/>
                    <a:pt x="1" y="789"/>
                  </a:cubicBezTo>
                  <a:lnTo>
                    <a:pt x="13" y="789"/>
                  </a:lnTo>
                  <a:cubicBezTo>
                    <a:pt x="23" y="755"/>
                    <a:pt x="35" y="710"/>
                    <a:pt x="46" y="676"/>
                  </a:cubicBezTo>
                  <a:cubicBezTo>
                    <a:pt x="46" y="665"/>
                    <a:pt x="58" y="643"/>
                    <a:pt x="58" y="631"/>
                  </a:cubicBezTo>
                  <a:cubicBezTo>
                    <a:pt x="68" y="609"/>
                    <a:pt x="68" y="586"/>
                    <a:pt x="80" y="575"/>
                  </a:cubicBezTo>
                  <a:cubicBezTo>
                    <a:pt x="91" y="553"/>
                    <a:pt x="91" y="541"/>
                    <a:pt x="91" y="530"/>
                  </a:cubicBezTo>
                  <a:cubicBezTo>
                    <a:pt x="103" y="519"/>
                    <a:pt x="103" y="496"/>
                    <a:pt x="113" y="485"/>
                  </a:cubicBezTo>
                  <a:cubicBezTo>
                    <a:pt x="125" y="451"/>
                    <a:pt x="136" y="418"/>
                    <a:pt x="148" y="395"/>
                  </a:cubicBezTo>
                  <a:lnTo>
                    <a:pt x="181" y="293"/>
                  </a:lnTo>
                  <a:cubicBezTo>
                    <a:pt x="193" y="271"/>
                    <a:pt x="204" y="260"/>
                    <a:pt x="204" y="238"/>
                  </a:cubicBezTo>
                  <a:cubicBezTo>
                    <a:pt x="215" y="226"/>
                    <a:pt x="215" y="203"/>
                    <a:pt x="226" y="192"/>
                  </a:cubicBezTo>
                  <a:cubicBezTo>
                    <a:pt x="238" y="158"/>
                    <a:pt x="249" y="125"/>
                    <a:pt x="260" y="102"/>
                  </a:cubicBezTo>
                  <a:cubicBezTo>
                    <a:pt x="271" y="80"/>
                    <a:pt x="271" y="68"/>
                    <a:pt x="283" y="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29"/>
            <p:cNvSpPr/>
            <p:nvPr/>
          </p:nvSpPr>
          <p:spPr>
            <a:xfrm>
              <a:off x="6873410" y="2510687"/>
              <a:ext cx="7734" cy="22121"/>
            </a:xfrm>
            <a:custGeom>
              <a:avLst/>
              <a:gdLst/>
              <a:ahLst/>
              <a:cxnLst/>
              <a:rect l="l" t="t" r="r" b="b"/>
              <a:pathLst>
                <a:path w="193" h="552" extrusionOk="0">
                  <a:moveTo>
                    <a:pt x="192" y="0"/>
                  </a:moveTo>
                  <a:cubicBezTo>
                    <a:pt x="158" y="90"/>
                    <a:pt x="113" y="169"/>
                    <a:pt x="80" y="259"/>
                  </a:cubicBezTo>
                  <a:cubicBezTo>
                    <a:pt x="68" y="315"/>
                    <a:pt x="57" y="360"/>
                    <a:pt x="35" y="405"/>
                  </a:cubicBezTo>
                  <a:cubicBezTo>
                    <a:pt x="23" y="450"/>
                    <a:pt x="12" y="496"/>
                    <a:pt x="0" y="551"/>
                  </a:cubicBezTo>
                  <a:cubicBezTo>
                    <a:pt x="23" y="506"/>
                    <a:pt x="35" y="450"/>
                    <a:pt x="57" y="405"/>
                  </a:cubicBezTo>
                  <a:cubicBezTo>
                    <a:pt x="68" y="360"/>
                    <a:pt x="90" y="315"/>
                    <a:pt x="102" y="270"/>
                  </a:cubicBezTo>
                  <a:cubicBezTo>
                    <a:pt x="125" y="225"/>
                    <a:pt x="135" y="180"/>
                    <a:pt x="147" y="135"/>
                  </a:cubicBezTo>
                  <a:cubicBezTo>
                    <a:pt x="170" y="90"/>
                    <a:pt x="181" y="45"/>
                    <a:pt x="1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29"/>
            <p:cNvSpPr/>
            <p:nvPr/>
          </p:nvSpPr>
          <p:spPr>
            <a:xfrm>
              <a:off x="6873891" y="2512009"/>
              <a:ext cx="12664" cy="28894"/>
            </a:xfrm>
            <a:custGeom>
              <a:avLst/>
              <a:gdLst/>
              <a:ahLst/>
              <a:cxnLst/>
              <a:rect l="l" t="t" r="r" b="b"/>
              <a:pathLst>
                <a:path w="316" h="721" extrusionOk="0">
                  <a:moveTo>
                    <a:pt x="315" y="0"/>
                  </a:moveTo>
                  <a:lnTo>
                    <a:pt x="315" y="0"/>
                  </a:lnTo>
                  <a:cubicBezTo>
                    <a:pt x="304" y="12"/>
                    <a:pt x="293" y="35"/>
                    <a:pt x="281" y="46"/>
                  </a:cubicBezTo>
                  <a:cubicBezTo>
                    <a:pt x="270" y="57"/>
                    <a:pt x="259" y="68"/>
                    <a:pt x="259" y="80"/>
                  </a:cubicBezTo>
                  <a:cubicBezTo>
                    <a:pt x="248" y="91"/>
                    <a:pt x="236" y="102"/>
                    <a:pt x="236" y="113"/>
                  </a:cubicBezTo>
                  <a:cubicBezTo>
                    <a:pt x="225" y="136"/>
                    <a:pt x="214" y="147"/>
                    <a:pt x="203" y="170"/>
                  </a:cubicBezTo>
                  <a:cubicBezTo>
                    <a:pt x="203" y="181"/>
                    <a:pt x="191" y="192"/>
                    <a:pt x="191" y="203"/>
                  </a:cubicBezTo>
                  <a:cubicBezTo>
                    <a:pt x="180" y="215"/>
                    <a:pt x="169" y="226"/>
                    <a:pt x="169" y="237"/>
                  </a:cubicBezTo>
                  <a:cubicBezTo>
                    <a:pt x="146" y="271"/>
                    <a:pt x="135" y="305"/>
                    <a:pt x="123" y="327"/>
                  </a:cubicBezTo>
                  <a:cubicBezTo>
                    <a:pt x="113" y="350"/>
                    <a:pt x="101" y="372"/>
                    <a:pt x="101" y="383"/>
                  </a:cubicBezTo>
                  <a:cubicBezTo>
                    <a:pt x="90" y="395"/>
                    <a:pt x="90" y="406"/>
                    <a:pt x="78" y="428"/>
                  </a:cubicBezTo>
                  <a:cubicBezTo>
                    <a:pt x="78" y="440"/>
                    <a:pt x="78" y="451"/>
                    <a:pt x="68" y="463"/>
                  </a:cubicBezTo>
                  <a:cubicBezTo>
                    <a:pt x="56" y="485"/>
                    <a:pt x="56" y="508"/>
                    <a:pt x="45" y="530"/>
                  </a:cubicBezTo>
                  <a:cubicBezTo>
                    <a:pt x="45" y="541"/>
                    <a:pt x="33" y="553"/>
                    <a:pt x="33" y="563"/>
                  </a:cubicBezTo>
                  <a:cubicBezTo>
                    <a:pt x="33" y="575"/>
                    <a:pt x="33" y="598"/>
                    <a:pt x="23" y="608"/>
                  </a:cubicBezTo>
                  <a:lnTo>
                    <a:pt x="23" y="643"/>
                  </a:lnTo>
                  <a:cubicBezTo>
                    <a:pt x="11" y="676"/>
                    <a:pt x="11" y="698"/>
                    <a:pt x="0" y="721"/>
                  </a:cubicBezTo>
                  <a:lnTo>
                    <a:pt x="11" y="721"/>
                  </a:lnTo>
                  <a:cubicBezTo>
                    <a:pt x="11" y="710"/>
                    <a:pt x="23" y="688"/>
                    <a:pt x="23" y="665"/>
                  </a:cubicBezTo>
                  <a:cubicBezTo>
                    <a:pt x="23" y="653"/>
                    <a:pt x="33" y="643"/>
                    <a:pt x="33" y="631"/>
                  </a:cubicBezTo>
                  <a:cubicBezTo>
                    <a:pt x="33" y="608"/>
                    <a:pt x="45" y="598"/>
                    <a:pt x="45" y="586"/>
                  </a:cubicBezTo>
                  <a:cubicBezTo>
                    <a:pt x="45" y="575"/>
                    <a:pt x="45" y="575"/>
                    <a:pt x="56" y="563"/>
                  </a:cubicBezTo>
                  <a:cubicBezTo>
                    <a:pt x="56" y="563"/>
                    <a:pt x="56" y="553"/>
                    <a:pt x="68" y="541"/>
                  </a:cubicBezTo>
                  <a:cubicBezTo>
                    <a:pt x="68" y="530"/>
                    <a:pt x="78" y="518"/>
                    <a:pt x="78" y="508"/>
                  </a:cubicBezTo>
                  <a:cubicBezTo>
                    <a:pt x="78" y="496"/>
                    <a:pt x="90" y="473"/>
                    <a:pt x="90" y="463"/>
                  </a:cubicBezTo>
                  <a:cubicBezTo>
                    <a:pt x="101" y="440"/>
                    <a:pt x="113" y="417"/>
                    <a:pt x="123" y="383"/>
                  </a:cubicBezTo>
                  <a:cubicBezTo>
                    <a:pt x="146" y="338"/>
                    <a:pt x="180" y="282"/>
                    <a:pt x="203" y="226"/>
                  </a:cubicBezTo>
                  <a:lnTo>
                    <a:pt x="225" y="181"/>
                  </a:lnTo>
                  <a:cubicBezTo>
                    <a:pt x="225" y="158"/>
                    <a:pt x="236" y="147"/>
                    <a:pt x="248" y="136"/>
                  </a:cubicBezTo>
                  <a:cubicBezTo>
                    <a:pt x="248" y="125"/>
                    <a:pt x="248" y="113"/>
                    <a:pt x="259" y="102"/>
                  </a:cubicBezTo>
                  <a:cubicBezTo>
                    <a:pt x="259" y="91"/>
                    <a:pt x="270" y="80"/>
                    <a:pt x="281" y="57"/>
                  </a:cubicBezTo>
                  <a:cubicBezTo>
                    <a:pt x="293" y="46"/>
                    <a:pt x="304" y="23"/>
                    <a:pt x="3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29"/>
            <p:cNvSpPr/>
            <p:nvPr/>
          </p:nvSpPr>
          <p:spPr>
            <a:xfrm>
              <a:off x="6873410" y="2519223"/>
              <a:ext cx="12664" cy="33903"/>
            </a:xfrm>
            <a:custGeom>
              <a:avLst/>
              <a:gdLst/>
              <a:ahLst/>
              <a:cxnLst/>
              <a:rect l="l" t="t" r="r" b="b"/>
              <a:pathLst>
                <a:path w="316" h="846" extrusionOk="0">
                  <a:moveTo>
                    <a:pt x="316" y="1"/>
                  </a:moveTo>
                  <a:lnTo>
                    <a:pt x="316" y="1"/>
                  </a:lnTo>
                  <a:cubicBezTo>
                    <a:pt x="305" y="23"/>
                    <a:pt x="293" y="35"/>
                    <a:pt x="282" y="57"/>
                  </a:cubicBezTo>
                  <a:cubicBezTo>
                    <a:pt x="282" y="68"/>
                    <a:pt x="271" y="80"/>
                    <a:pt x="271" y="91"/>
                  </a:cubicBezTo>
                  <a:cubicBezTo>
                    <a:pt x="260" y="102"/>
                    <a:pt x="248" y="125"/>
                    <a:pt x="248" y="136"/>
                  </a:cubicBezTo>
                  <a:cubicBezTo>
                    <a:pt x="237" y="158"/>
                    <a:pt x="226" y="181"/>
                    <a:pt x="215" y="192"/>
                  </a:cubicBezTo>
                  <a:cubicBezTo>
                    <a:pt x="203" y="215"/>
                    <a:pt x="203" y="226"/>
                    <a:pt x="192" y="248"/>
                  </a:cubicBezTo>
                  <a:cubicBezTo>
                    <a:pt x="192" y="260"/>
                    <a:pt x="181" y="271"/>
                    <a:pt x="170" y="293"/>
                  </a:cubicBezTo>
                  <a:cubicBezTo>
                    <a:pt x="158" y="328"/>
                    <a:pt x="147" y="361"/>
                    <a:pt x="125" y="395"/>
                  </a:cubicBezTo>
                  <a:cubicBezTo>
                    <a:pt x="125" y="418"/>
                    <a:pt x="113" y="428"/>
                    <a:pt x="113" y="451"/>
                  </a:cubicBezTo>
                  <a:cubicBezTo>
                    <a:pt x="102" y="463"/>
                    <a:pt x="102" y="485"/>
                    <a:pt x="90" y="508"/>
                  </a:cubicBezTo>
                  <a:cubicBezTo>
                    <a:pt x="80" y="541"/>
                    <a:pt x="68" y="575"/>
                    <a:pt x="68" y="609"/>
                  </a:cubicBezTo>
                  <a:lnTo>
                    <a:pt x="0" y="845"/>
                  </a:lnTo>
                  <a:cubicBezTo>
                    <a:pt x="35" y="766"/>
                    <a:pt x="57" y="699"/>
                    <a:pt x="80" y="620"/>
                  </a:cubicBezTo>
                  <a:cubicBezTo>
                    <a:pt x="90" y="586"/>
                    <a:pt x="102" y="553"/>
                    <a:pt x="113" y="530"/>
                  </a:cubicBezTo>
                  <a:cubicBezTo>
                    <a:pt x="125" y="508"/>
                    <a:pt x="135" y="485"/>
                    <a:pt x="135" y="463"/>
                  </a:cubicBezTo>
                  <a:cubicBezTo>
                    <a:pt x="147" y="451"/>
                    <a:pt x="147" y="428"/>
                    <a:pt x="158" y="418"/>
                  </a:cubicBezTo>
                  <a:lnTo>
                    <a:pt x="192" y="316"/>
                  </a:lnTo>
                  <a:cubicBezTo>
                    <a:pt x="203" y="271"/>
                    <a:pt x="226" y="237"/>
                    <a:pt x="237" y="203"/>
                  </a:cubicBezTo>
                  <a:cubicBezTo>
                    <a:pt x="237" y="192"/>
                    <a:pt x="248" y="170"/>
                    <a:pt x="248" y="158"/>
                  </a:cubicBezTo>
                  <a:cubicBezTo>
                    <a:pt x="260" y="147"/>
                    <a:pt x="260" y="125"/>
                    <a:pt x="271" y="113"/>
                  </a:cubicBezTo>
                  <a:cubicBezTo>
                    <a:pt x="282" y="102"/>
                    <a:pt x="282" y="80"/>
                    <a:pt x="293" y="68"/>
                  </a:cubicBezTo>
                  <a:cubicBezTo>
                    <a:pt x="305" y="46"/>
                    <a:pt x="305" y="23"/>
                    <a:pt x="3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29"/>
            <p:cNvSpPr/>
            <p:nvPr/>
          </p:nvSpPr>
          <p:spPr>
            <a:xfrm>
              <a:off x="6913124" y="2602257"/>
              <a:ext cx="11742" cy="16751"/>
            </a:xfrm>
            <a:custGeom>
              <a:avLst/>
              <a:gdLst/>
              <a:ahLst/>
              <a:cxnLst/>
              <a:rect l="l" t="t" r="r" b="b"/>
              <a:pathLst>
                <a:path w="293" h="418" extrusionOk="0">
                  <a:moveTo>
                    <a:pt x="293" y="0"/>
                  </a:moveTo>
                  <a:lnTo>
                    <a:pt x="293" y="0"/>
                  </a:lnTo>
                  <a:cubicBezTo>
                    <a:pt x="259" y="34"/>
                    <a:pt x="237" y="68"/>
                    <a:pt x="203" y="102"/>
                  </a:cubicBezTo>
                  <a:cubicBezTo>
                    <a:pt x="192" y="113"/>
                    <a:pt x="180" y="135"/>
                    <a:pt x="169" y="158"/>
                  </a:cubicBezTo>
                  <a:cubicBezTo>
                    <a:pt x="147" y="169"/>
                    <a:pt x="135" y="180"/>
                    <a:pt x="124" y="203"/>
                  </a:cubicBezTo>
                  <a:cubicBezTo>
                    <a:pt x="113" y="225"/>
                    <a:pt x="90" y="259"/>
                    <a:pt x="68" y="293"/>
                  </a:cubicBezTo>
                  <a:cubicBezTo>
                    <a:pt x="45" y="327"/>
                    <a:pt x="23" y="372"/>
                    <a:pt x="0" y="417"/>
                  </a:cubicBezTo>
                  <a:cubicBezTo>
                    <a:pt x="34" y="372"/>
                    <a:pt x="57" y="338"/>
                    <a:pt x="79" y="293"/>
                  </a:cubicBezTo>
                  <a:cubicBezTo>
                    <a:pt x="102" y="270"/>
                    <a:pt x="124" y="237"/>
                    <a:pt x="147" y="214"/>
                  </a:cubicBezTo>
                  <a:cubicBezTo>
                    <a:pt x="158" y="192"/>
                    <a:pt x="169" y="180"/>
                    <a:pt x="180" y="169"/>
                  </a:cubicBezTo>
                  <a:cubicBezTo>
                    <a:pt x="192" y="147"/>
                    <a:pt x="203" y="124"/>
                    <a:pt x="214" y="113"/>
                  </a:cubicBezTo>
                  <a:cubicBezTo>
                    <a:pt x="237" y="79"/>
                    <a:pt x="270" y="34"/>
                    <a:pt x="2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29"/>
            <p:cNvSpPr/>
            <p:nvPr/>
          </p:nvSpPr>
          <p:spPr>
            <a:xfrm>
              <a:off x="6915809" y="2603620"/>
              <a:ext cx="10860" cy="15790"/>
            </a:xfrm>
            <a:custGeom>
              <a:avLst/>
              <a:gdLst/>
              <a:ahLst/>
              <a:cxnLst/>
              <a:rect l="l" t="t" r="r" b="b"/>
              <a:pathLst>
                <a:path w="271" h="394" extrusionOk="0">
                  <a:moveTo>
                    <a:pt x="271" y="0"/>
                  </a:moveTo>
                  <a:lnTo>
                    <a:pt x="271" y="0"/>
                  </a:lnTo>
                  <a:cubicBezTo>
                    <a:pt x="237" y="34"/>
                    <a:pt x="215" y="68"/>
                    <a:pt x="192" y="101"/>
                  </a:cubicBezTo>
                  <a:cubicBezTo>
                    <a:pt x="158" y="124"/>
                    <a:pt x="136" y="158"/>
                    <a:pt x="113" y="203"/>
                  </a:cubicBezTo>
                  <a:cubicBezTo>
                    <a:pt x="91" y="225"/>
                    <a:pt x="80" y="259"/>
                    <a:pt x="57" y="293"/>
                  </a:cubicBezTo>
                  <a:cubicBezTo>
                    <a:pt x="35" y="326"/>
                    <a:pt x="12" y="360"/>
                    <a:pt x="1" y="394"/>
                  </a:cubicBezTo>
                  <a:cubicBezTo>
                    <a:pt x="23" y="360"/>
                    <a:pt x="46" y="326"/>
                    <a:pt x="68" y="304"/>
                  </a:cubicBezTo>
                  <a:cubicBezTo>
                    <a:pt x="91" y="270"/>
                    <a:pt x="113" y="236"/>
                    <a:pt x="136" y="214"/>
                  </a:cubicBezTo>
                  <a:cubicBezTo>
                    <a:pt x="147" y="191"/>
                    <a:pt x="158" y="169"/>
                    <a:pt x="170" y="158"/>
                  </a:cubicBezTo>
                  <a:cubicBezTo>
                    <a:pt x="181" y="135"/>
                    <a:pt x="192" y="124"/>
                    <a:pt x="203" y="101"/>
                  </a:cubicBezTo>
                  <a:lnTo>
                    <a:pt x="2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9"/>
            <p:cNvSpPr/>
            <p:nvPr/>
          </p:nvSpPr>
          <p:spPr>
            <a:xfrm>
              <a:off x="6911761" y="2609471"/>
              <a:ext cx="14908" cy="18555"/>
            </a:xfrm>
            <a:custGeom>
              <a:avLst/>
              <a:gdLst/>
              <a:ahLst/>
              <a:cxnLst/>
              <a:rect l="l" t="t" r="r" b="b"/>
              <a:pathLst>
                <a:path w="372" h="463" extrusionOk="0">
                  <a:moveTo>
                    <a:pt x="361" y="0"/>
                  </a:moveTo>
                  <a:cubicBezTo>
                    <a:pt x="327" y="34"/>
                    <a:pt x="293" y="57"/>
                    <a:pt x="259" y="90"/>
                  </a:cubicBezTo>
                  <a:cubicBezTo>
                    <a:pt x="248" y="113"/>
                    <a:pt x="237" y="124"/>
                    <a:pt x="214" y="135"/>
                  </a:cubicBezTo>
                  <a:cubicBezTo>
                    <a:pt x="203" y="158"/>
                    <a:pt x="192" y="169"/>
                    <a:pt x="192" y="180"/>
                  </a:cubicBezTo>
                  <a:cubicBezTo>
                    <a:pt x="181" y="180"/>
                    <a:pt x="181" y="192"/>
                    <a:pt x="169" y="192"/>
                  </a:cubicBezTo>
                  <a:cubicBezTo>
                    <a:pt x="158" y="214"/>
                    <a:pt x="136" y="248"/>
                    <a:pt x="124" y="270"/>
                  </a:cubicBezTo>
                  <a:cubicBezTo>
                    <a:pt x="113" y="282"/>
                    <a:pt x="102" y="305"/>
                    <a:pt x="91" y="315"/>
                  </a:cubicBezTo>
                  <a:cubicBezTo>
                    <a:pt x="57" y="360"/>
                    <a:pt x="23" y="417"/>
                    <a:pt x="1" y="462"/>
                  </a:cubicBezTo>
                  <a:lnTo>
                    <a:pt x="102" y="327"/>
                  </a:lnTo>
                  <a:cubicBezTo>
                    <a:pt x="113" y="315"/>
                    <a:pt x="124" y="305"/>
                    <a:pt x="136" y="282"/>
                  </a:cubicBezTo>
                  <a:cubicBezTo>
                    <a:pt x="158" y="260"/>
                    <a:pt x="169" y="237"/>
                    <a:pt x="192" y="214"/>
                  </a:cubicBezTo>
                  <a:cubicBezTo>
                    <a:pt x="203" y="192"/>
                    <a:pt x="214" y="180"/>
                    <a:pt x="226" y="158"/>
                  </a:cubicBezTo>
                  <a:lnTo>
                    <a:pt x="237" y="147"/>
                  </a:lnTo>
                  <a:lnTo>
                    <a:pt x="271" y="113"/>
                  </a:lnTo>
                  <a:cubicBezTo>
                    <a:pt x="304" y="79"/>
                    <a:pt x="338" y="34"/>
                    <a:pt x="3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8" name="Picture 4" descr="iwasawa chibi - Pesquisa Google | Angel beats, Angel beats (anime), Anime">
            <a:extLst>
              <a:ext uri="{FF2B5EF4-FFF2-40B4-BE49-F238E27FC236}">
                <a16:creationId xmlns:a16="http://schemas.microsoft.com/office/drawing/2014/main" id="{807719FF-3BC7-58FF-FB53-6B4C047C3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263" y="2857425"/>
            <a:ext cx="2390290" cy="239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positorios Públicos en Github | Aprendiendo Arduino">
            <a:extLst>
              <a:ext uri="{FF2B5EF4-FFF2-40B4-BE49-F238E27FC236}">
                <a16:creationId xmlns:a16="http://schemas.microsoft.com/office/drawing/2014/main" id="{E23D0BD7-8FE4-DD3A-FD6F-85902AC81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77" y="298288"/>
            <a:ext cx="4294457" cy="232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2" name="CuadroTexto 541">
            <a:extLst>
              <a:ext uri="{FF2B5EF4-FFF2-40B4-BE49-F238E27FC236}">
                <a16:creationId xmlns:a16="http://schemas.microsoft.com/office/drawing/2014/main" id="{807A4585-A718-BD30-880C-1532D8B95D42}"/>
              </a:ext>
            </a:extLst>
          </p:cNvPr>
          <p:cNvSpPr txBox="1"/>
          <p:nvPr/>
        </p:nvSpPr>
        <p:spPr>
          <a:xfrm rot="430944">
            <a:off x="5989695" y="1939343"/>
            <a:ext cx="250249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0000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¡B</a:t>
            </a:r>
            <a:r>
              <a:rPr lang="en" b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ienvenidos/as al curso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de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GIT &amp; GITHUB!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400" b="1" dirty="0">
              <a:solidFill>
                <a:srgbClr val="000000"/>
              </a:solidFill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Google Shape;1988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Contenidos</a:t>
            </a:r>
            <a:endParaRPr dirty="0"/>
          </a:p>
        </p:txBody>
      </p:sp>
      <p:sp>
        <p:nvSpPr>
          <p:cNvPr id="1989" name="Google Shape;1989;p30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s-MX" sz="1500" dirty="0"/>
              <a:t>¿Qué es GIT y GITHUB?.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s-MX" sz="1500" dirty="0"/>
              <a:t>Instalación de GIT en Windows.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s-MX" sz="1500" dirty="0"/>
              <a:t>Comandos básicos de terminal.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s-MX" sz="1500" dirty="0"/>
              <a:t>Configuración básica de GIT.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s-MX" sz="1500" dirty="0"/>
              <a:t>Creando nuestro primer repositorio local versionado.</a:t>
            </a:r>
          </a:p>
          <a:p>
            <a:pPr marL="342900" indent="-342900">
              <a:buSzPts val="1100"/>
              <a:buFont typeface="Arial"/>
              <a:buAutoNum type="arabicPeriod"/>
            </a:pPr>
            <a:r>
              <a:rPr lang="es-MX" sz="1500"/>
              <a:t>Manejo de la línea temporal.</a:t>
            </a:r>
            <a:endParaRPr lang="es-MX" sz="1500"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s-MX" sz="1500" dirty="0"/>
              <a:t>Manipulación de ramas.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s-MX" sz="1500" dirty="0"/>
              <a:t>Manipulación del stash.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s-MX" sz="1500" dirty="0"/>
              <a:t>Ignorar archivos y directorios.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s-MX" sz="1500" dirty="0"/>
              <a:t>Manejo de tags.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s-MX" sz="1500" dirty="0"/>
              <a:t>Creación de cuenta en GITHUB.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s-MX" sz="1500" dirty="0"/>
              <a:t>Creando nuestro primer repositorio remoto.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s-MX" sz="1500" dirty="0"/>
              <a:t>Comunicación GIT y GITHUB.</a:t>
            </a:r>
          </a:p>
          <a:p>
            <a:pPr marL="342900" indent="-342900">
              <a:buSzPts val="1100"/>
              <a:buFont typeface="Arial"/>
              <a:buAutoNum type="arabicPeriod"/>
            </a:pPr>
            <a:r>
              <a:rPr lang="es-MX" sz="1500" dirty="0"/>
              <a:t>Clonar repositorios y uso de Forks.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s-MX" sz="1500" dirty="0"/>
              <a:t>Mark Down.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s-MX" sz="1500" dirty="0"/>
              <a:t>Fin del curso.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endParaRPr lang="es-MX" sz="1500"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endParaRPr lang="es-MX" sz="1500"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endParaRPr lang="es-MX" sz="1500"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endParaRPr dirty="0"/>
          </a:p>
        </p:txBody>
      </p:sp>
      <p:pic>
        <p:nvPicPr>
          <p:cNvPr id="2050" name="Picture 2" descr="angel beats(yui) | Angel beats, Chibi, Anime">
            <a:extLst>
              <a:ext uri="{FF2B5EF4-FFF2-40B4-BE49-F238E27FC236}">
                <a16:creationId xmlns:a16="http://schemas.microsoft.com/office/drawing/2014/main" id="{E1942C4A-0EE5-24C0-BF35-8D2442581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367" y="2473843"/>
            <a:ext cx="2783516" cy="2783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1" name="Google Shape;245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15775" y="34638"/>
            <a:ext cx="5932877" cy="2894011"/>
          </a:xfrm>
          <a:prstGeom prst="rect">
            <a:avLst/>
          </a:prstGeom>
          <a:noFill/>
          <a:ln>
            <a:noFill/>
          </a:ln>
        </p:spPr>
      </p:pic>
      <p:sp>
        <p:nvSpPr>
          <p:cNvPr id="2452" name="Google Shape;2452;p32"/>
          <p:cNvSpPr/>
          <p:nvPr/>
        </p:nvSpPr>
        <p:spPr>
          <a:xfrm rot="10800000">
            <a:off x="-7225" y="2846925"/>
            <a:ext cx="9151200" cy="2296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dk2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3" name="Google Shape;2453;p32"/>
          <p:cNvSpPr/>
          <p:nvPr/>
        </p:nvSpPr>
        <p:spPr>
          <a:xfrm rot="5400000">
            <a:off x="2321975" y="-14825"/>
            <a:ext cx="918900" cy="5616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5" name="Google Shape;2455;p32"/>
          <p:cNvSpPr txBox="1">
            <a:spLocks noGrp="1"/>
          </p:cNvSpPr>
          <p:nvPr>
            <p:ph type="subTitle" idx="1"/>
          </p:nvPr>
        </p:nvSpPr>
        <p:spPr>
          <a:xfrm>
            <a:off x="340242" y="3368400"/>
            <a:ext cx="5010558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Herramienta open source utilizada para la gestión y control de versiones del código fuente.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grpSp>
        <p:nvGrpSpPr>
          <p:cNvPr id="2574" name="Google Shape;2574;p32"/>
          <p:cNvGrpSpPr/>
          <p:nvPr/>
        </p:nvGrpSpPr>
        <p:grpSpPr>
          <a:xfrm>
            <a:off x="5579025" y="320538"/>
            <a:ext cx="3332563" cy="2049763"/>
            <a:chOff x="5579025" y="163088"/>
            <a:chExt cx="3332563" cy="2049763"/>
          </a:xfrm>
        </p:grpSpPr>
        <p:sp>
          <p:nvSpPr>
            <p:cNvPr id="2575" name="Google Shape;2575;p32"/>
            <p:cNvSpPr/>
            <p:nvPr/>
          </p:nvSpPr>
          <p:spPr>
            <a:xfrm>
              <a:off x="7327125" y="50260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2"/>
            <p:cNvSpPr/>
            <p:nvPr/>
          </p:nvSpPr>
          <p:spPr>
            <a:xfrm>
              <a:off x="8070838" y="44080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2"/>
            <p:cNvSpPr/>
            <p:nvPr/>
          </p:nvSpPr>
          <p:spPr>
            <a:xfrm>
              <a:off x="8783313" y="1397925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2"/>
            <p:cNvSpPr/>
            <p:nvPr/>
          </p:nvSpPr>
          <p:spPr>
            <a:xfrm>
              <a:off x="8852588" y="25085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2"/>
            <p:cNvSpPr/>
            <p:nvPr/>
          </p:nvSpPr>
          <p:spPr>
            <a:xfrm>
              <a:off x="7421113" y="1194875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2"/>
            <p:cNvSpPr/>
            <p:nvPr/>
          </p:nvSpPr>
          <p:spPr>
            <a:xfrm>
              <a:off x="8016175" y="940625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2"/>
            <p:cNvSpPr/>
            <p:nvPr/>
          </p:nvSpPr>
          <p:spPr>
            <a:xfrm>
              <a:off x="8661425" y="776825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2"/>
            <p:cNvSpPr/>
            <p:nvPr/>
          </p:nvSpPr>
          <p:spPr>
            <a:xfrm>
              <a:off x="8783325" y="205340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2"/>
            <p:cNvSpPr/>
            <p:nvPr/>
          </p:nvSpPr>
          <p:spPr>
            <a:xfrm>
              <a:off x="8210325" y="167055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2"/>
            <p:cNvSpPr/>
            <p:nvPr/>
          </p:nvSpPr>
          <p:spPr>
            <a:xfrm>
              <a:off x="5936625" y="1949538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2"/>
            <p:cNvSpPr/>
            <p:nvPr/>
          </p:nvSpPr>
          <p:spPr>
            <a:xfrm>
              <a:off x="7073813" y="955138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2"/>
            <p:cNvSpPr/>
            <p:nvPr/>
          </p:nvSpPr>
          <p:spPr>
            <a:xfrm>
              <a:off x="6821963" y="16310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2"/>
            <p:cNvSpPr/>
            <p:nvPr/>
          </p:nvSpPr>
          <p:spPr>
            <a:xfrm>
              <a:off x="7006425" y="218425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2"/>
            <p:cNvSpPr/>
            <p:nvPr/>
          </p:nvSpPr>
          <p:spPr>
            <a:xfrm>
              <a:off x="7222300" y="57255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2"/>
            <p:cNvSpPr/>
            <p:nvPr/>
          </p:nvSpPr>
          <p:spPr>
            <a:xfrm>
              <a:off x="6932025" y="49390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2"/>
            <p:cNvSpPr/>
            <p:nvPr/>
          </p:nvSpPr>
          <p:spPr>
            <a:xfrm>
              <a:off x="8007475" y="28745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2"/>
            <p:cNvSpPr/>
            <p:nvPr/>
          </p:nvSpPr>
          <p:spPr>
            <a:xfrm>
              <a:off x="8143763" y="977225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2"/>
            <p:cNvSpPr/>
            <p:nvPr/>
          </p:nvSpPr>
          <p:spPr>
            <a:xfrm>
              <a:off x="7561175" y="1285175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2"/>
            <p:cNvSpPr/>
            <p:nvPr/>
          </p:nvSpPr>
          <p:spPr>
            <a:xfrm>
              <a:off x="8114863" y="176065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2"/>
            <p:cNvSpPr/>
            <p:nvPr/>
          </p:nvSpPr>
          <p:spPr>
            <a:xfrm>
              <a:off x="8036813" y="1317413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2"/>
            <p:cNvSpPr/>
            <p:nvPr/>
          </p:nvSpPr>
          <p:spPr>
            <a:xfrm>
              <a:off x="7626650" y="720388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2"/>
            <p:cNvSpPr/>
            <p:nvPr/>
          </p:nvSpPr>
          <p:spPr>
            <a:xfrm>
              <a:off x="7618713" y="163088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2"/>
            <p:cNvSpPr/>
            <p:nvPr/>
          </p:nvSpPr>
          <p:spPr>
            <a:xfrm>
              <a:off x="8774613" y="62655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2"/>
            <p:cNvSpPr/>
            <p:nvPr/>
          </p:nvSpPr>
          <p:spPr>
            <a:xfrm>
              <a:off x="8495063" y="1308725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2"/>
            <p:cNvSpPr/>
            <p:nvPr/>
          </p:nvSpPr>
          <p:spPr>
            <a:xfrm>
              <a:off x="8857588" y="215885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2"/>
            <p:cNvSpPr/>
            <p:nvPr/>
          </p:nvSpPr>
          <p:spPr>
            <a:xfrm>
              <a:off x="8549063" y="1707138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2"/>
            <p:cNvSpPr/>
            <p:nvPr/>
          </p:nvSpPr>
          <p:spPr>
            <a:xfrm>
              <a:off x="5994063" y="1801775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2"/>
            <p:cNvSpPr/>
            <p:nvPr/>
          </p:nvSpPr>
          <p:spPr>
            <a:xfrm>
              <a:off x="6145838" y="1979988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2"/>
            <p:cNvSpPr/>
            <p:nvPr/>
          </p:nvSpPr>
          <p:spPr>
            <a:xfrm>
              <a:off x="5683850" y="1289025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2"/>
            <p:cNvSpPr/>
            <p:nvPr/>
          </p:nvSpPr>
          <p:spPr>
            <a:xfrm>
              <a:off x="5579025" y="1358975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2"/>
            <p:cNvSpPr/>
            <p:nvPr/>
          </p:nvSpPr>
          <p:spPr>
            <a:xfrm>
              <a:off x="5983375" y="1506813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2"/>
            <p:cNvSpPr/>
            <p:nvPr/>
          </p:nvSpPr>
          <p:spPr>
            <a:xfrm>
              <a:off x="5920963" y="95565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2"/>
            <p:cNvSpPr/>
            <p:nvPr/>
          </p:nvSpPr>
          <p:spPr>
            <a:xfrm>
              <a:off x="5799075" y="33455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2"/>
            <p:cNvSpPr/>
            <p:nvPr/>
          </p:nvSpPr>
          <p:spPr>
            <a:xfrm>
              <a:off x="5912263" y="184275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2"/>
            <p:cNvSpPr/>
            <p:nvPr/>
          </p:nvSpPr>
          <p:spPr>
            <a:xfrm>
              <a:off x="5632713" y="86645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2"/>
            <p:cNvSpPr/>
            <p:nvPr/>
          </p:nvSpPr>
          <p:spPr>
            <a:xfrm>
              <a:off x="6271188" y="40420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11" name="Google Shape;2611;p32"/>
          <p:cNvSpPr/>
          <p:nvPr/>
        </p:nvSpPr>
        <p:spPr>
          <a:xfrm>
            <a:off x="6341975" y="1595025"/>
            <a:ext cx="54000" cy="54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2" name="Google Shape;2612;p32"/>
          <p:cNvSpPr/>
          <p:nvPr/>
        </p:nvSpPr>
        <p:spPr>
          <a:xfrm>
            <a:off x="6540413" y="807788"/>
            <a:ext cx="36600" cy="36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13" name="Google Shape;2613;p32"/>
          <p:cNvGrpSpPr/>
          <p:nvPr/>
        </p:nvGrpSpPr>
        <p:grpSpPr>
          <a:xfrm rot="457502">
            <a:off x="3940639" y="58138"/>
            <a:ext cx="5520932" cy="568900"/>
            <a:chOff x="5020997" y="2897808"/>
            <a:chExt cx="547184" cy="56385"/>
          </a:xfrm>
        </p:grpSpPr>
        <p:sp>
          <p:nvSpPr>
            <p:cNvPr id="2614" name="Google Shape;2614;p32"/>
            <p:cNvSpPr/>
            <p:nvPr/>
          </p:nvSpPr>
          <p:spPr>
            <a:xfrm>
              <a:off x="5022120" y="2900012"/>
              <a:ext cx="546062" cy="29375"/>
            </a:xfrm>
            <a:custGeom>
              <a:avLst/>
              <a:gdLst/>
              <a:ahLst/>
              <a:cxnLst/>
              <a:rect l="l" t="t" r="r" b="b"/>
              <a:pathLst>
                <a:path w="13626" h="733" extrusionOk="0">
                  <a:moveTo>
                    <a:pt x="11545" y="0"/>
                  </a:moveTo>
                  <a:cubicBezTo>
                    <a:pt x="11309" y="0"/>
                    <a:pt x="11072" y="79"/>
                    <a:pt x="10859" y="169"/>
                  </a:cubicBezTo>
                  <a:cubicBezTo>
                    <a:pt x="10622" y="259"/>
                    <a:pt x="10397" y="372"/>
                    <a:pt x="10161" y="450"/>
                  </a:cubicBezTo>
                  <a:cubicBezTo>
                    <a:pt x="10019" y="502"/>
                    <a:pt x="9877" y="528"/>
                    <a:pt x="9733" y="528"/>
                  </a:cubicBezTo>
                  <a:cubicBezTo>
                    <a:pt x="9626" y="528"/>
                    <a:pt x="9517" y="513"/>
                    <a:pt x="9406" y="485"/>
                  </a:cubicBezTo>
                  <a:cubicBezTo>
                    <a:pt x="8934" y="372"/>
                    <a:pt x="8528" y="57"/>
                    <a:pt x="8033" y="45"/>
                  </a:cubicBezTo>
                  <a:cubicBezTo>
                    <a:pt x="7583" y="45"/>
                    <a:pt x="7189" y="293"/>
                    <a:pt x="6806" y="473"/>
                  </a:cubicBezTo>
                  <a:cubicBezTo>
                    <a:pt x="6563" y="590"/>
                    <a:pt x="6320" y="666"/>
                    <a:pt x="6058" y="666"/>
                  </a:cubicBezTo>
                  <a:cubicBezTo>
                    <a:pt x="6041" y="666"/>
                    <a:pt x="6024" y="665"/>
                    <a:pt x="6007" y="665"/>
                  </a:cubicBezTo>
                  <a:cubicBezTo>
                    <a:pt x="5726" y="642"/>
                    <a:pt x="5455" y="552"/>
                    <a:pt x="5196" y="450"/>
                  </a:cubicBezTo>
                  <a:cubicBezTo>
                    <a:pt x="4937" y="360"/>
                    <a:pt x="4690" y="259"/>
                    <a:pt x="4408" y="248"/>
                  </a:cubicBezTo>
                  <a:cubicBezTo>
                    <a:pt x="4370" y="244"/>
                    <a:pt x="4333" y="243"/>
                    <a:pt x="4295" y="243"/>
                  </a:cubicBezTo>
                  <a:cubicBezTo>
                    <a:pt x="4085" y="243"/>
                    <a:pt x="3875" y="292"/>
                    <a:pt x="3665" y="350"/>
                  </a:cubicBezTo>
                  <a:cubicBezTo>
                    <a:pt x="3384" y="440"/>
                    <a:pt x="3114" y="563"/>
                    <a:pt x="2821" y="597"/>
                  </a:cubicBezTo>
                  <a:cubicBezTo>
                    <a:pt x="2754" y="605"/>
                    <a:pt x="2688" y="608"/>
                    <a:pt x="2623" y="608"/>
                  </a:cubicBezTo>
                  <a:cubicBezTo>
                    <a:pt x="2400" y="608"/>
                    <a:pt x="2183" y="568"/>
                    <a:pt x="1965" y="507"/>
                  </a:cubicBezTo>
                  <a:cubicBezTo>
                    <a:pt x="1774" y="462"/>
                    <a:pt x="1594" y="395"/>
                    <a:pt x="1403" y="350"/>
                  </a:cubicBezTo>
                  <a:cubicBezTo>
                    <a:pt x="1233" y="315"/>
                    <a:pt x="1053" y="305"/>
                    <a:pt x="885" y="293"/>
                  </a:cubicBezTo>
                  <a:cubicBezTo>
                    <a:pt x="570" y="293"/>
                    <a:pt x="220" y="360"/>
                    <a:pt x="17" y="620"/>
                  </a:cubicBezTo>
                  <a:cubicBezTo>
                    <a:pt x="1" y="645"/>
                    <a:pt x="16" y="676"/>
                    <a:pt x="38" y="676"/>
                  </a:cubicBezTo>
                  <a:cubicBezTo>
                    <a:pt x="46" y="676"/>
                    <a:pt x="54" y="673"/>
                    <a:pt x="62" y="665"/>
                  </a:cubicBezTo>
                  <a:cubicBezTo>
                    <a:pt x="259" y="436"/>
                    <a:pt x="567" y="373"/>
                    <a:pt x="869" y="373"/>
                  </a:cubicBezTo>
                  <a:cubicBezTo>
                    <a:pt x="982" y="373"/>
                    <a:pt x="1095" y="382"/>
                    <a:pt x="1200" y="395"/>
                  </a:cubicBezTo>
                  <a:cubicBezTo>
                    <a:pt x="1425" y="428"/>
                    <a:pt x="1628" y="495"/>
                    <a:pt x="1841" y="552"/>
                  </a:cubicBezTo>
                  <a:cubicBezTo>
                    <a:pt x="2111" y="631"/>
                    <a:pt x="2382" y="676"/>
                    <a:pt x="2652" y="676"/>
                  </a:cubicBezTo>
                  <a:cubicBezTo>
                    <a:pt x="3215" y="676"/>
                    <a:pt x="3699" y="338"/>
                    <a:pt x="4262" y="305"/>
                  </a:cubicBezTo>
                  <a:cubicBezTo>
                    <a:pt x="4280" y="304"/>
                    <a:pt x="4297" y="303"/>
                    <a:pt x="4314" y="303"/>
                  </a:cubicBezTo>
                  <a:cubicBezTo>
                    <a:pt x="4856" y="303"/>
                    <a:pt x="5337" y="633"/>
                    <a:pt x="5871" y="721"/>
                  </a:cubicBezTo>
                  <a:cubicBezTo>
                    <a:pt x="5930" y="729"/>
                    <a:pt x="5988" y="732"/>
                    <a:pt x="6045" y="732"/>
                  </a:cubicBezTo>
                  <a:cubicBezTo>
                    <a:pt x="6469" y="732"/>
                    <a:pt x="6847" y="527"/>
                    <a:pt x="7234" y="338"/>
                  </a:cubicBezTo>
                  <a:cubicBezTo>
                    <a:pt x="7437" y="237"/>
                    <a:pt x="7662" y="147"/>
                    <a:pt x="7887" y="124"/>
                  </a:cubicBezTo>
                  <a:cubicBezTo>
                    <a:pt x="7933" y="118"/>
                    <a:pt x="7979" y="115"/>
                    <a:pt x="8025" y="115"/>
                  </a:cubicBezTo>
                  <a:cubicBezTo>
                    <a:pt x="8234" y="115"/>
                    <a:pt x="8435" y="176"/>
                    <a:pt x="8630" y="259"/>
                  </a:cubicBezTo>
                  <a:cubicBezTo>
                    <a:pt x="8855" y="338"/>
                    <a:pt x="9069" y="450"/>
                    <a:pt x="9305" y="530"/>
                  </a:cubicBezTo>
                  <a:cubicBezTo>
                    <a:pt x="9444" y="578"/>
                    <a:pt x="9583" y="601"/>
                    <a:pt x="9722" y="601"/>
                  </a:cubicBezTo>
                  <a:cubicBezTo>
                    <a:pt x="9808" y="601"/>
                    <a:pt x="9894" y="592"/>
                    <a:pt x="9981" y="575"/>
                  </a:cubicBezTo>
                  <a:cubicBezTo>
                    <a:pt x="10476" y="473"/>
                    <a:pt x="10892" y="158"/>
                    <a:pt x="11388" y="79"/>
                  </a:cubicBezTo>
                  <a:cubicBezTo>
                    <a:pt x="11438" y="71"/>
                    <a:pt x="11488" y="67"/>
                    <a:pt x="11536" y="67"/>
                  </a:cubicBezTo>
                  <a:cubicBezTo>
                    <a:pt x="11878" y="67"/>
                    <a:pt x="12176" y="258"/>
                    <a:pt x="12491" y="405"/>
                  </a:cubicBezTo>
                  <a:cubicBezTo>
                    <a:pt x="12649" y="473"/>
                    <a:pt x="12806" y="540"/>
                    <a:pt x="12986" y="563"/>
                  </a:cubicBezTo>
                  <a:cubicBezTo>
                    <a:pt x="13024" y="567"/>
                    <a:pt x="13061" y="569"/>
                    <a:pt x="13097" y="569"/>
                  </a:cubicBezTo>
                  <a:cubicBezTo>
                    <a:pt x="13271" y="569"/>
                    <a:pt x="13439" y="527"/>
                    <a:pt x="13606" y="462"/>
                  </a:cubicBezTo>
                  <a:cubicBezTo>
                    <a:pt x="13625" y="462"/>
                    <a:pt x="13619" y="437"/>
                    <a:pt x="13603" y="437"/>
                  </a:cubicBezTo>
                  <a:cubicBezTo>
                    <a:pt x="13601" y="437"/>
                    <a:pt x="13597" y="438"/>
                    <a:pt x="13594" y="440"/>
                  </a:cubicBezTo>
                  <a:cubicBezTo>
                    <a:pt x="13438" y="466"/>
                    <a:pt x="13286" y="492"/>
                    <a:pt x="13133" y="492"/>
                  </a:cubicBezTo>
                  <a:cubicBezTo>
                    <a:pt x="13022" y="492"/>
                    <a:pt x="12910" y="478"/>
                    <a:pt x="12795" y="440"/>
                  </a:cubicBezTo>
                  <a:cubicBezTo>
                    <a:pt x="12570" y="372"/>
                    <a:pt x="12368" y="259"/>
                    <a:pt x="12165" y="158"/>
                  </a:cubicBezTo>
                  <a:cubicBezTo>
                    <a:pt x="11962" y="68"/>
                    <a:pt x="11770" y="0"/>
                    <a:pt x="115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2"/>
            <p:cNvSpPr/>
            <p:nvPr/>
          </p:nvSpPr>
          <p:spPr>
            <a:xfrm>
              <a:off x="5020997" y="2897808"/>
              <a:ext cx="545020" cy="33262"/>
            </a:xfrm>
            <a:custGeom>
              <a:avLst/>
              <a:gdLst/>
              <a:ahLst/>
              <a:cxnLst/>
              <a:rect l="l" t="t" r="r" b="b"/>
              <a:pathLst>
                <a:path w="13600" h="830" extrusionOk="0">
                  <a:moveTo>
                    <a:pt x="11665" y="1"/>
                  </a:moveTo>
                  <a:cubicBezTo>
                    <a:pt x="11571" y="1"/>
                    <a:pt x="11477" y="28"/>
                    <a:pt x="11393" y="67"/>
                  </a:cubicBezTo>
                  <a:cubicBezTo>
                    <a:pt x="11258" y="145"/>
                    <a:pt x="11145" y="269"/>
                    <a:pt x="10988" y="292"/>
                  </a:cubicBezTo>
                  <a:cubicBezTo>
                    <a:pt x="10961" y="298"/>
                    <a:pt x="10933" y="300"/>
                    <a:pt x="10906" y="300"/>
                  </a:cubicBezTo>
                  <a:cubicBezTo>
                    <a:pt x="10819" y="300"/>
                    <a:pt x="10730" y="278"/>
                    <a:pt x="10643" y="278"/>
                  </a:cubicBezTo>
                  <a:cubicBezTo>
                    <a:pt x="10607" y="278"/>
                    <a:pt x="10572" y="281"/>
                    <a:pt x="10538" y="292"/>
                  </a:cubicBezTo>
                  <a:cubicBezTo>
                    <a:pt x="10425" y="325"/>
                    <a:pt x="10347" y="438"/>
                    <a:pt x="10267" y="517"/>
                  </a:cubicBezTo>
                  <a:cubicBezTo>
                    <a:pt x="10212" y="585"/>
                    <a:pt x="10144" y="663"/>
                    <a:pt x="10054" y="686"/>
                  </a:cubicBezTo>
                  <a:cubicBezTo>
                    <a:pt x="10039" y="690"/>
                    <a:pt x="10025" y="692"/>
                    <a:pt x="10010" y="692"/>
                  </a:cubicBezTo>
                  <a:cubicBezTo>
                    <a:pt x="9946" y="692"/>
                    <a:pt x="9884" y="655"/>
                    <a:pt x="9829" y="618"/>
                  </a:cubicBezTo>
                  <a:cubicBezTo>
                    <a:pt x="9761" y="573"/>
                    <a:pt x="9705" y="505"/>
                    <a:pt x="9637" y="483"/>
                  </a:cubicBezTo>
                  <a:cubicBezTo>
                    <a:pt x="9596" y="469"/>
                    <a:pt x="9554" y="460"/>
                    <a:pt x="9513" y="460"/>
                  </a:cubicBezTo>
                  <a:cubicBezTo>
                    <a:pt x="9487" y="460"/>
                    <a:pt x="9460" y="463"/>
                    <a:pt x="9434" y="472"/>
                  </a:cubicBezTo>
                  <a:cubicBezTo>
                    <a:pt x="9325" y="487"/>
                    <a:pt x="9210" y="525"/>
                    <a:pt x="9099" y="525"/>
                  </a:cubicBezTo>
                  <a:cubicBezTo>
                    <a:pt x="9041" y="525"/>
                    <a:pt x="8983" y="514"/>
                    <a:pt x="8928" y="483"/>
                  </a:cubicBezTo>
                  <a:cubicBezTo>
                    <a:pt x="8804" y="405"/>
                    <a:pt x="8748" y="269"/>
                    <a:pt x="8635" y="179"/>
                  </a:cubicBezTo>
                  <a:cubicBezTo>
                    <a:pt x="8542" y="109"/>
                    <a:pt x="8442" y="84"/>
                    <a:pt x="8340" y="84"/>
                  </a:cubicBezTo>
                  <a:cubicBezTo>
                    <a:pt x="8145" y="84"/>
                    <a:pt x="7941" y="176"/>
                    <a:pt x="7757" y="235"/>
                  </a:cubicBezTo>
                  <a:cubicBezTo>
                    <a:pt x="7678" y="258"/>
                    <a:pt x="7600" y="280"/>
                    <a:pt x="7521" y="292"/>
                  </a:cubicBezTo>
                  <a:cubicBezTo>
                    <a:pt x="7475" y="297"/>
                    <a:pt x="7430" y="297"/>
                    <a:pt x="7385" y="297"/>
                  </a:cubicBezTo>
                  <a:cubicBezTo>
                    <a:pt x="7340" y="297"/>
                    <a:pt x="7295" y="297"/>
                    <a:pt x="7250" y="303"/>
                  </a:cubicBezTo>
                  <a:cubicBezTo>
                    <a:pt x="7093" y="325"/>
                    <a:pt x="6969" y="405"/>
                    <a:pt x="6857" y="517"/>
                  </a:cubicBezTo>
                  <a:cubicBezTo>
                    <a:pt x="6812" y="562"/>
                    <a:pt x="6778" y="607"/>
                    <a:pt x="6732" y="641"/>
                  </a:cubicBezTo>
                  <a:cubicBezTo>
                    <a:pt x="6697" y="661"/>
                    <a:pt x="6656" y="667"/>
                    <a:pt x="6614" y="667"/>
                  </a:cubicBezTo>
                  <a:cubicBezTo>
                    <a:pt x="6564" y="667"/>
                    <a:pt x="6511" y="658"/>
                    <a:pt x="6462" y="652"/>
                  </a:cubicBezTo>
                  <a:cubicBezTo>
                    <a:pt x="6406" y="641"/>
                    <a:pt x="6352" y="632"/>
                    <a:pt x="6298" y="632"/>
                  </a:cubicBezTo>
                  <a:cubicBezTo>
                    <a:pt x="6245" y="632"/>
                    <a:pt x="6192" y="641"/>
                    <a:pt x="6136" y="663"/>
                  </a:cubicBezTo>
                  <a:cubicBezTo>
                    <a:pt x="6011" y="722"/>
                    <a:pt x="5899" y="817"/>
                    <a:pt x="5776" y="817"/>
                  </a:cubicBezTo>
                  <a:cubicBezTo>
                    <a:pt x="5732" y="817"/>
                    <a:pt x="5688" y="805"/>
                    <a:pt x="5641" y="776"/>
                  </a:cubicBezTo>
                  <a:cubicBezTo>
                    <a:pt x="5506" y="697"/>
                    <a:pt x="5438" y="540"/>
                    <a:pt x="5303" y="450"/>
                  </a:cubicBezTo>
                  <a:cubicBezTo>
                    <a:pt x="5247" y="416"/>
                    <a:pt x="5185" y="405"/>
                    <a:pt x="5122" y="405"/>
                  </a:cubicBezTo>
                  <a:cubicBezTo>
                    <a:pt x="5058" y="405"/>
                    <a:pt x="4993" y="416"/>
                    <a:pt x="4931" y="427"/>
                  </a:cubicBezTo>
                  <a:cubicBezTo>
                    <a:pt x="4841" y="438"/>
                    <a:pt x="4751" y="460"/>
                    <a:pt x="4661" y="460"/>
                  </a:cubicBezTo>
                  <a:cubicBezTo>
                    <a:pt x="4560" y="450"/>
                    <a:pt x="4470" y="415"/>
                    <a:pt x="4368" y="382"/>
                  </a:cubicBezTo>
                  <a:cubicBezTo>
                    <a:pt x="4249" y="327"/>
                    <a:pt x="4137" y="271"/>
                    <a:pt x="4007" y="271"/>
                  </a:cubicBezTo>
                  <a:cubicBezTo>
                    <a:pt x="3978" y="271"/>
                    <a:pt x="3949" y="274"/>
                    <a:pt x="3918" y="280"/>
                  </a:cubicBezTo>
                  <a:cubicBezTo>
                    <a:pt x="3772" y="303"/>
                    <a:pt x="3648" y="415"/>
                    <a:pt x="3535" y="505"/>
                  </a:cubicBezTo>
                  <a:cubicBezTo>
                    <a:pt x="3479" y="562"/>
                    <a:pt x="3423" y="607"/>
                    <a:pt x="3344" y="618"/>
                  </a:cubicBezTo>
                  <a:cubicBezTo>
                    <a:pt x="3314" y="628"/>
                    <a:pt x="3285" y="632"/>
                    <a:pt x="3255" y="632"/>
                  </a:cubicBezTo>
                  <a:cubicBezTo>
                    <a:pt x="3184" y="632"/>
                    <a:pt x="3115" y="608"/>
                    <a:pt x="3052" y="585"/>
                  </a:cubicBezTo>
                  <a:cubicBezTo>
                    <a:pt x="3018" y="579"/>
                    <a:pt x="2984" y="573"/>
                    <a:pt x="2950" y="573"/>
                  </a:cubicBezTo>
                  <a:cubicBezTo>
                    <a:pt x="2917" y="573"/>
                    <a:pt x="2883" y="579"/>
                    <a:pt x="2849" y="595"/>
                  </a:cubicBezTo>
                  <a:cubicBezTo>
                    <a:pt x="2781" y="630"/>
                    <a:pt x="2736" y="686"/>
                    <a:pt x="2680" y="720"/>
                  </a:cubicBezTo>
                  <a:cubicBezTo>
                    <a:pt x="2632" y="748"/>
                    <a:pt x="2584" y="759"/>
                    <a:pt x="2535" y="759"/>
                  </a:cubicBezTo>
                  <a:cubicBezTo>
                    <a:pt x="2386" y="759"/>
                    <a:pt x="2235" y="655"/>
                    <a:pt x="2117" y="595"/>
                  </a:cubicBezTo>
                  <a:cubicBezTo>
                    <a:pt x="2049" y="550"/>
                    <a:pt x="1993" y="528"/>
                    <a:pt x="1914" y="517"/>
                  </a:cubicBezTo>
                  <a:cubicBezTo>
                    <a:pt x="1899" y="515"/>
                    <a:pt x="1884" y="514"/>
                    <a:pt x="1869" y="514"/>
                  </a:cubicBezTo>
                  <a:cubicBezTo>
                    <a:pt x="1809" y="514"/>
                    <a:pt x="1753" y="530"/>
                    <a:pt x="1689" y="540"/>
                  </a:cubicBezTo>
                  <a:cubicBezTo>
                    <a:pt x="1656" y="544"/>
                    <a:pt x="1622" y="546"/>
                    <a:pt x="1588" y="546"/>
                  </a:cubicBezTo>
                  <a:cubicBezTo>
                    <a:pt x="1527" y="546"/>
                    <a:pt x="1465" y="538"/>
                    <a:pt x="1408" y="517"/>
                  </a:cubicBezTo>
                  <a:cubicBezTo>
                    <a:pt x="1306" y="483"/>
                    <a:pt x="1228" y="438"/>
                    <a:pt x="1126" y="393"/>
                  </a:cubicBezTo>
                  <a:cubicBezTo>
                    <a:pt x="1034" y="347"/>
                    <a:pt x="942" y="309"/>
                    <a:pt x="837" y="309"/>
                  </a:cubicBezTo>
                  <a:cubicBezTo>
                    <a:pt x="814" y="309"/>
                    <a:pt x="790" y="310"/>
                    <a:pt x="766" y="314"/>
                  </a:cubicBezTo>
                  <a:cubicBezTo>
                    <a:pt x="541" y="360"/>
                    <a:pt x="406" y="595"/>
                    <a:pt x="181" y="618"/>
                  </a:cubicBezTo>
                  <a:cubicBezTo>
                    <a:pt x="125" y="618"/>
                    <a:pt x="57" y="607"/>
                    <a:pt x="12" y="585"/>
                  </a:cubicBezTo>
                  <a:cubicBezTo>
                    <a:pt x="0" y="585"/>
                    <a:pt x="0" y="595"/>
                    <a:pt x="0" y="595"/>
                  </a:cubicBezTo>
                  <a:cubicBezTo>
                    <a:pt x="52" y="615"/>
                    <a:pt x="100" y="623"/>
                    <a:pt x="145" y="623"/>
                  </a:cubicBezTo>
                  <a:cubicBezTo>
                    <a:pt x="311" y="623"/>
                    <a:pt x="445" y="513"/>
                    <a:pt x="586" y="415"/>
                  </a:cubicBezTo>
                  <a:cubicBezTo>
                    <a:pt x="667" y="353"/>
                    <a:pt x="762" y="318"/>
                    <a:pt x="860" y="318"/>
                  </a:cubicBezTo>
                  <a:cubicBezTo>
                    <a:pt x="885" y="318"/>
                    <a:pt x="910" y="321"/>
                    <a:pt x="935" y="325"/>
                  </a:cubicBezTo>
                  <a:cubicBezTo>
                    <a:pt x="1115" y="370"/>
                    <a:pt x="1261" y="483"/>
                    <a:pt x="1431" y="540"/>
                  </a:cubicBezTo>
                  <a:cubicBezTo>
                    <a:pt x="1475" y="552"/>
                    <a:pt x="1519" y="557"/>
                    <a:pt x="1563" y="557"/>
                  </a:cubicBezTo>
                  <a:cubicBezTo>
                    <a:pt x="1672" y="557"/>
                    <a:pt x="1779" y="528"/>
                    <a:pt x="1892" y="528"/>
                  </a:cubicBezTo>
                  <a:cubicBezTo>
                    <a:pt x="1993" y="528"/>
                    <a:pt x="2084" y="585"/>
                    <a:pt x="2162" y="630"/>
                  </a:cubicBezTo>
                  <a:cubicBezTo>
                    <a:pt x="2241" y="675"/>
                    <a:pt x="2309" y="720"/>
                    <a:pt x="2399" y="753"/>
                  </a:cubicBezTo>
                  <a:cubicBezTo>
                    <a:pt x="2439" y="766"/>
                    <a:pt x="2479" y="772"/>
                    <a:pt x="2521" y="772"/>
                  </a:cubicBezTo>
                  <a:cubicBezTo>
                    <a:pt x="2550" y="772"/>
                    <a:pt x="2580" y="769"/>
                    <a:pt x="2612" y="765"/>
                  </a:cubicBezTo>
                  <a:cubicBezTo>
                    <a:pt x="2680" y="753"/>
                    <a:pt x="2725" y="708"/>
                    <a:pt x="2781" y="663"/>
                  </a:cubicBezTo>
                  <a:cubicBezTo>
                    <a:pt x="2833" y="612"/>
                    <a:pt x="2888" y="594"/>
                    <a:pt x="2952" y="594"/>
                  </a:cubicBezTo>
                  <a:cubicBezTo>
                    <a:pt x="2987" y="594"/>
                    <a:pt x="3023" y="599"/>
                    <a:pt x="3062" y="607"/>
                  </a:cubicBezTo>
                  <a:cubicBezTo>
                    <a:pt x="3136" y="625"/>
                    <a:pt x="3201" y="644"/>
                    <a:pt x="3266" y="644"/>
                  </a:cubicBezTo>
                  <a:cubicBezTo>
                    <a:pt x="3281" y="644"/>
                    <a:pt x="3295" y="643"/>
                    <a:pt x="3310" y="641"/>
                  </a:cubicBezTo>
                  <a:cubicBezTo>
                    <a:pt x="3445" y="630"/>
                    <a:pt x="3535" y="528"/>
                    <a:pt x="3625" y="450"/>
                  </a:cubicBezTo>
                  <a:cubicBezTo>
                    <a:pt x="3739" y="353"/>
                    <a:pt x="3880" y="284"/>
                    <a:pt x="4026" y="284"/>
                  </a:cubicBezTo>
                  <a:cubicBezTo>
                    <a:pt x="4069" y="284"/>
                    <a:pt x="4112" y="290"/>
                    <a:pt x="4155" y="303"/>
                  </a:cubicBezTo>
                  <a:cubicBezTo>
                    <a:pt x="4323" y="348"/>
                    <a:pt x="4470" y="450"/>
                    <a:pt x="4639" y="472"/>
                  </a:cubicBezTo>
                  <a:cubicBezTo>
                    <a:pt x="4651" y="473"/>
                    <a:pt x="4664" y="473"/>
                    <a:pt x="4676" y="473"/>
                  </a:cubicBezTo>
                  <a:cubicBezTo>
                    <a:pt x="4831" y="473"/>
                    <a:pt x="4978" y="415"/>
                    <a:pt x="5134" y="415"/>
                  </a:cubicBezTo>
                  <a:cubicBezTo>
                    <a:pt x="5326" y="427"/>
                    <a:pt x="5404" y="573"/>
                    <a:pt x="5517" y="697"/>
                  </a:cubicBezTo>
                  <a:cubicBezTo>
                    <a:pt x="5590" y="771"/>
                    <a:pt x="5679" y="830"/>
                    <a:pt x="5777" y="830"/>
                  </a:cubicBezTo>
                  <a:cubicBezTo>
                    <a:pt x="5799" y="830"/>
                    <a:pt x="5821" y="827"/>
                    <a:pt x="5844" y="821"/>
                  </a:cubicBezTo>
                  <a:cubicBezTo>
                    <a:pt x="6001" y="787"/>
                    <a:pt x="6102" y="663"/>
                    <a:pt x="6271" y="641"/>
                  </a:cubicBezTo>
                  <a:cubicBezTo>
                    <a:pt x="6280" y="640"/>
                    <a:pt x="6289" y="639"/>
                    <a:pt x="6298" y="639"/>
                  </a:cubicBezTo>
                  <a:cubicBezTo>
                    <a:pt x="6401" y="639"/>
                    <a:pt x="6510" y="683"/>
                    <a:pt x="6615" y="683"/>
                  </a:cubicBezTo>
                  <a:cubicBezTo>
                    <a:pt x="6639" y="683"/>
                    <a:pt x="6663" y="681"/>
                    <a:pt x="6687" y="675"/>
                  </a:cubicBezTo>
                  <a:cubicBezTo>
                    <a:pt x="6789" y="641"/>
                    <a:pt x="6857" y="528"/>
                    <a:pt x="6935" y="460"/>
                  </a:cubicBezTo>
                  <a:cubicBezTo>
                    <a:pt x="7014" y="393"/>
                    <a:pt x="7093" y="348"/>
                    <a:pt x="7195" y="325"/>
                  </a:cubicBezTo>
                  <a:cubicBezTo>
                    <a:pt x="7295" y="303"/>
                    <a:pt x="7397" y="314"/>
                    <a:pt x="7498" y="303"/>
                  </a:cubicBezTo>
                  <a:cubicBezTo>
                    <a:pt x="7780" y="283"/>
                    <a:pt x="8037" y="96"/>
                    <a:pt x="8319" y="96"/>
                  </a:cubicBezTo>
                  <a:cubicBezTo>
                    <a:pt x="8364" y="96"/>
                    <a:pt x="8409" y="101"/>
                    <a:pt x="8455" y="112"/>
                  </a:cubicBezTo>
                  <a:cubicBezTo>
                    <a:pt x="8624" y="145"/>
                    <a:pt x="8726" y="292"/>
                    <a:pt x="8826" y="415"/>
                  </a:cubicBezTo>
                  <a:cubicBezTo>
                    <a:pt x="8906" y="505"/>
                    <a:pt x="9003" y="542"/>
                    <a:pt x="9117" y="542"/>
                  </a:cubicBezTo>
                  <a:cubicBezTo>
                    <a:pt x="9132" y="542"/>
                    <a:pt x="9148" y="541"/>
                    <a:pt x="9164" y="540"/>
                  </a:cubicBezTo>
                  <a:cubicBezTo>
                    <a:pt x="9290" y="531"/>
                    <a:pt x="9399" y="480"/>
                    <a:pt x="9515" y="480"/>
                  </a:cubicBezTo>
                  <a:cubicBezTo>
                    <a:pt x="9565" y="480"/>
                    <a:pt x="9617" y="490"/>
                    <a:pt x="9671" y="517"/>
                  </a:cubicBezTo>
                  <a:cubicBezTo>
                    <a:pt x="9784" y="573"/>
                    <a:pt x="9874" y="708"/>
                    <a:pt x="10031" y="708"/>
                  </a:cubicBezTo>
                  <a:cubicBezTo>
                    <a:pt x="10167" y="697"/>
                    <a:pt x="10267" y="540"/>
                    <a:pt x="10347" y="450"/>
                  </a:cubicBezTo>
                  <a:cubicBezTo>
                    <a:pt x="10439" y="347"/>
                    <a:pt x="10541" y="290"/>
                    <a:pt x="10678" y="290"/>
                  </a:cubicBezTo>
                  <a:cubicBezTo>
                    <a:pt x="10691" y="290"/>
                    <a:pt x="10704" y="291"/>
                    <a:pt x="10718" y="292"/>
                  </a:cubicBezTo>
                  <a:cubicBezTo>
                    <a:pt x="10782" y="301"/>
                    <a:pt x="10846" y="317"/>
                    <a:pt x="10911" y="317"/>
                  </a:cubicBezTo>
                  <a:cubicBezTo>
                    <a:pt x="10925" y="317"/>
                    <a:pt x="10940" y="316"/>
                    <a:pt x="10955" y="314"/>
                  </a:cubicBezTo>
                  <a:cubicBezTo>
                    <a:pt x="11022" y="314"/>
                    <a:pt x="11078" y="292"/>
                    <a:pt x="11123" y="258"/>
                  </a:cubicBezTo>
                  <a:cubicBezTo>
                    <a:pt x="11270" y="179"/>
                    <a:pt x="11382" y="67"/>
                    <a:pt x="11562" y="22"/>
                  </a:cubicBezTo>
                  <a:cubicBezTo>
                    <a:pt x="11591" y="17"/>
                    <a:pt x="11622" y="15"/>
                    <a:pt x="11653" y="15"/>
                  </a:cubicBezTo>
                  <a:cubicBezTo>
                    <a:pt x="11706" y="15"/>
                    <a:pt x="11760" y="23"/>
                    <a:pt x="11810" y="44"/>
                  </a:cubicBezTo>
                  <a:cubicBezTo>
                    <a:pt x="11911" y="78"/>
                    <a:pt x="11968" y="157"/>
                    <a:pt x="12013" y="235"/>
                  </a:cubicBezTo>
                  <a:cubicBezTo>
                    <a:pt x="12103" y="370"/>
                    <a:pt x="12260" y="393"/>
                    <a:pt x="12396" y="405"/>
                  </a:cubicBezTo>
                  <a:cubicBezTo>
                    <a:pt x="12413" y="407"/>
                    <a:pt x="12431" y="408"/>
                    <a:pt x="12449" y="408"/>
                  </a:cubicBezTo>
                  <a:cubicBezTo>
                    <a:pt x="12570" y="408"/>
                    <a:pt x="12688" y="365"/>
                    <a:pt x="12808" y="365"/>
                  </a:cubicBezTo>
                  <a:cubicBezTo>
                    <a:pt x="12857" y="365"/>
                    <a:pt x="12908" y="372"/>
                    <a:pt x="12958" y="393"/>
                  </a:cubicBezTo>
                  <a:cubicBezTo>
                    <a:pt x="13026" y="427"/>
                    <a:pt x="13082" y="495"/>
                    <a:pt x="13127" y="550"/>
                  </a:cubicBezTo>
                  <a:cubicBezTo>
                    <a:pt x="13172" y="607"/>
                    <a:pt x="13229" y="641"/>
                    <a:pt x="13284" y="652"/>
                  </a:cubicBezTo>
                  <a:cubicBezTo>
                    <a:pt x="13325" y="665"/>
                    <a:pt x="13368" y="672"/>
                    <a:pt x="13412" y="672"/>
                  </a:cubicBezTo>
                  <a:cubicBezTo>
                    <a:pt x="13479" y="672"/>
                    <a:pt x="13545" y="657"/>
                    <a:pt x="13600" y="630"/>
                  </a:cubicBezTo>
                  <a:cubicBezTo>
                    <a:pt x="13600" y="621"/>
                    <a:pt x="13600" y="614"/>
                    <a:pt x="13596" y="614"/>
                  </a:cubicBezTo>
                  <a:cubicBezTo>
                    <a:pt x="13594" y="614"/>
                    <a:pt x="13592" y="615"/>
                    <a:pt x="13589" y="618"/>
                  </a:cubicBezTo>
                  <a:cubicBezTo>
                    <a:pt x="13536" y="644"/>
                    <a:pt x="13472" y="655"/>
                    <a:pt x="13407" y="655"/>
                  </a:cubicBezTo>
                  <a:cubicBezTo>
                    <a:pt x="13361" y="655"/>
                    <a:pt x="13315" y="650"/>
                    <a:pt x="13274" y="641"/>
                  </a:cubicBezTo>
                  <a:cubicBezTo>
                    <a:pt x="13184" y="607"/>
                    <a:pt x="13139" y="540"/>
                    <a:pt x="13082" y="483"/>
                  </a:cubicBezTo>
                  <a:cubicBezTo>
                    <a:pt x="13003" y="387"/>
                    <a:pt x="12904" y="352"/>
                    <a:pt x="12789" y="352"/>
                  </a:cubicBezTo>
                  <a:cubicBezTo>
                    <a:pt x="12757" y="352"/>
                    <a:pt x="12723" y="355"/>
                    <a:pt x="12688" y="360"/>
                  </a:cubicBezTo>
                  <a:cubicBezTo>
                    <a:pt x="12598" y="370"/>
                    <a:pt x="12508" y="393"/>
                    <a:pt x="12418" y="393"/>
                  </a:cubicBezTo>
                  <a:cubicBezTo>
                    <a:pt x="12328" y="393"/>
                    <a:pt x="12204" y="360"/>
                    <a:pt x="12125" y="325"/>
                  </a:cubicBezTo>
                  <a:cubicBezTo>
                    <a:pt x="12046" y="292"/>
                    <a:pt x="12024" y="202"/>
                    <a:pt x="11968" y="145"/>
                  </a:cubicBezTo>
                  <a:cubicBezTo>
                    <a:pt x="11923" y="89"/>
                    <a:pt x="11866" y="44"/>
                    <a:pt x="11798" y="22"/>
                  </a:cubicBezTo>
                  <a:cubicBezTo>
                    <a:pt x="11755" y="7"/>
                    <a:pt x="11710" y="1"/>
                    <a:pt x="116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2"/>
            <p:cNvSpPr/>
            <p:nvPr/>
          </p:nvSpPr>
          <p:spPr>
            <a:xfrm>
              <a:off x="5083714" y="2925019"/>
              <a:ext cx="25207" cy="22843"/>
            </a:xfrm>
            <a:custGeom>
              <a:avLst/>
              <a:gdLst/>
              <a:ahLst/>
              <a:cxnLst/>
              <a:rect l="l" t="t" r="r" b="b"/>
              <a:pathLst>
                <a:path w="629" h="570" extrusionOk="0">
                  <a:moveTo>
                    <a:pt x="315" y="0"/>
                  </a:moveTo>
                  <a:cubicBezTo>
                    <a:pt x="264" y="0"/>
                    <a:pt x="214" y="13"/>
                    <a:pt x="169" y="41"/>
                  </a:cubicBezTo>
                  <a:cubicBezTo>
                    <a:pt x="34" y="119"/>
                    <a:pt x="1" y="299"/>
                    <a:pt x="79" y="412"/>
                  </a:cubicBezTo>
                  <a:cubicBezTo>
                    <a:pt x="91" y="434"/>
                    <a:pt x="102" y="457"/>
                    <a:pt x="113" y="469"/>
                  </a:cubicBezTo>
                  <a:cubicBezTo>
                    <a:pt x="175" y="538"/>
                    <a:pt x="255" y="569"/>
                    <a:pt x="332" y="569"/>
                  </a:cubicBezTo>
                  <a:cubicBezTo>
                    <a:pt x="480" y="569"/>
                    <a:pt x="619" y="458"/>
                    <a:pt x="619" y="288"/>
                  </a:cubicBezTo>
                  <a:cubicBezTo>
                    <a:pt x="628" y="119"/>
                    <a:pt x="470" y="0"/>
                    <a:pt x="315" y="0"/>
                  </a:cubicBezTo>
                  <a:close/>
                </a:path>
              </a:pathLst>
            </a:custGeom>
            <a:solidFill>
              <a:srgbClr val="993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2"/>
            <p:cNvSpPr/>
            <p:nvPr/>
          </p:nvSpPr>
          <p:spPr>
            <a:xfrm>
              <a:off x="5089565" y="2924818"/>
              <a:ext cx="10860" cy="16150"/>
            </a:xfrm>
            <a:custGeom>
              <a:avLst/>
              <a:gdLst/>
              <a:ahLst/>
              <a:cxnLst/>
              <a:rect l="l" t="t" r="r" b="b"/>
              <a:pathLst>
                <a:path w="271" h="403" extrusionOk="0">
                  <a:moveTo>
                    <a:pt x="91" y="316"/>
                  </a:moveTo>
                  <a:cubicBezTo>
                    <a:pt x="91" y="316"/>
                    <a:pt x="91" y="327"/>
                    <a:pt x="80" y="327"/>
                  </a:cubicBezTo>
                  <a:lnTo>
                    <a:pt x="57" y="349"/>
                  </a:lnTo>
                  <a:cubicBezTo>
                    <a:pt x="1" y="349"/>
                    <a:pt x="12" y="316"/>
                    <a:pt x="57" y="316"/>
                  </a:cubicBezTo>
                  <a:close/>
                  <a:moveTo>
                    <a:pt x="215" y="349"/>
                  </a:moveTo>
                  <a:cubicBezTo>
                    <a:pt x="226" y="349"/>
                    <a:pt x="237" y="361"/>
                    <a:pt x="237" y="361"/>
                  </a:cubicBezTo>
                  <a:cubicBezTo>
                    <a:pt x="253" y="377"/>
                    <a:pt x="252" y="393"/>
                    <a:pt x="242" y="393"/>
                  </a:cubicBezTo>
                  <a:cubicBezTo>
                    <a:pt x="238" y="393"/>
                    <a:pt x="232" y="390"/>
                    <a:pt x="226" y="384"/>
                  </a:cubicBezTo>
                  <a:cubicBezTo>
                    <a:pt x="215" y="372"/>
                    <a:pt x="215" y="361"/>
                    <a:pt x="215" y="349"/>
                  </a:cubicBezTo>
                  <a:close/>
                  <a:moveTo>
                    <a:pt x="260" y="1"/>
                  </a:moveTo>
                  <a:lnTo>
                    <a:pt x="260" y="1"/>
                  </a:lnTo>
                  <a:cubicBezTo>
                    <a:pt x="226" y="79"/>
                    <a:pt x="215" y="169"/>
                    <a:pt x="203" y="248"/>
                  </a:cubicBezTo>
                  <a:lnTo>
                    <a:pt x="203" y="327"/>
                  </a:lnTo>
                  <a:lnTo>
                    <a:pt x="181" y="327"/>
                  </a:lnTo>
                  <a:cubicBezTo>
                    <a:pt x="158" y="316"/>
                    <a:pt x="136" y="316"/>
                    <a:pt x="113" y="304"/>
                  </a:cubicBezTo>
                  <a:cubicBezTo>
                    <a:pt x="125" y="293"/>
                    <a:pt x="136" y="271"/>
                    <a:pt x="147" y="248"/>
                  </a:cubicBezTo>
                  <a:cubicBezTo>
                    <a:pt x="192" y="181"/>
                    <a:pt x="215" y="91"/>
                    <a:pt x="215" y="1"/>
                  </a:cubicBezTo>
                  <a:lnTo>
                    <a:pt x="215" y="1"/>
                  </a:lnTo>
                  <a:cubicBezTo>
                    <a:pt x="192" y="91"/>
                    <a:pt x="181" y="181"/>
                    <a:pt x="136" y="259"/>
                  </a:cubicBezTo>
                  <a:cubicBezTo>
                    <a:pt x="125" y="282"/>
                    <a:pt x="113" y="293"/>
                    <a:pt x="102" y="304"/>
                  </a:cubicBezTo>
                  <a:cubicBezTo>
                    <a:pt x="80" y="304"/>
                    <a:pt x="46" y="304"/>
                    <a:pt x="23" y="316"/>
                  </a:cubicBezTo>
                  <a:cubicBezTo>
                    <a:pt x="1" y="327"/>
                    <a:pt x="12" y="361"/>
                    <a:pt x="35" y="361"/>
                  </a:cubicBezTo>
                  <a:cubicBezTo>
                    <a:pt x="68" y="349"/>
                    <a:pt x="91" y="338"/>
                    <a:pt x="102" y="316"/>
                  </a:cubicBezTo>
                  <a:cubicBezTo>
                    <a:pt x="125" y="316"/>
                    <a:pt x="147" y="327"/>
                    <a:pt x="170" y="327"/>
                  </a:cubicBezTo>
                  <a:cubicBezTo>
                    <a:pt x="181" y="338"/>
                    <a:pt x="192" y="338"/>
                    <a:pt x="203" y="338"/>
                  </a:cubicBezTo>
                  <a:cubicBezTo>
                    <a:pt x="203" y="361"/>
                    <a:pt x="215" y="384"/>
                    <a:pt x="237" y="394"/>
                  </a:cubicBezTo>
                  <a:cubicBezTo>
                    <a:pt x="242" y="399"/>
                    <a:pt x="249" y="402"/>
                    <a:pt x="255" y="402"/>
                  </a:cubicBezTo>
                  <a:cubicBezTo>
                    <a:pt x="263" y="402"/>
                    <a:pt x="271" y="397"/>
                    <a:pt x="271" y="384"/>
                  </a:cubicBezTo>
                  <a:cubicBezTo>
                    <a:pt x="260" y="361"/>
                    <a:pt x="237" y="349"/>
                    <a:pt x="215" y="338"/>
                  </a:cubicBezTo>
                  <a:lnTo>
                    <a:pt x="215" y="304"/>
                  </a:lnTo>
                  <a:cubicBezTo>
                    <a:pt x="203" y="192"/>
                    <a:pt x="248" y="102"/>
                    <a:pt x="260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2"/>
            <p:cNvSpPr/>
            <p:nvPr/>
          </p:nvSpPr>
          <p:spPr>
            <a:xfrm>
              <a:off x="5095897" y="2920330"/>
              <a:ext cx="6813" cy="6492"/>
            </a:xfrm>
            <a:custGeom>
              <a:avLst/>
              <a:gdLst/>
              <a:ahLst/>
              <a:cxnLst/>
              <a:rect l="l" t="t" r="r" b="b"/>
              <a:pathLst>
                <a:path w="170" h="162" extrusionOk="0">
                  <a:moveTo>
                    <a:pt x="23" y="0"/>
                  </a:moveTo>
                  <a:lnTo>
                    <a:pt x="0" y="124"/>
                  </a:lnTo>
                  <a:cubicBezTo>
                    <a:pt x="0" y="124"/>
                    <a:pt x="38" y="162"/>
                    <a:pt x="91" y="162"/>
                  </a:cubicBezTo>
                  <a:cubicBezTo>
                    <a:pt x="108" y="162"/>
                    <a:pt x="127" y="157"/>
                    <a:pt x="147" y="146"/>
                  </a:cubicBezTo>
                  <a:lnTo>
                    <a:pt x="169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2"/>
            <p:cNvSpPr/>
            <p:nvPr/>
          </p:nvSpPr>
          <p:spPr>
            <a:xfrm>
              <a:off x="5086880" y="2930469"/>
              <a:ext cx="3206" cy="10179"/>
            </a:xfrm>
            <a:custGeom>
              <a:avLst/>
              <a:gdLst/>
              <a:ahLst/>
              <a:cxnLst/>
              <a:rect l="l" t="t" r="r" b="b"/>
              <a:pathLst>
                <a:path w="80" h="254" extrusionOk="0">
                  <a:moveTo>
                    <a:pt x="76" y="1"/>
                  </a:moveTo>
                  <a:cubicBezTo>
                    <a:pt x="74" y="1"/>
                    <a:pt x="71" y="2"/>
                    <a:pt x="68" y="6"/>
                  </a:cubicBezTo>
                  <a:cubicBezTo>
                    <a:pt x="34" y="28"/>
                    <a:pt x="12" y="73"/>
                    <a:pt x="12" y="118"/>
                  </a:cubicBezTo>
                  <a:cubicBezTo>
                    <a:pt x="0" y="163"/>
                    <a:pt x="12" y="220"/>
                    <a:pt x="45" y="253"/>
                  </a:cubicBezTo>
                  <a:cubicBezTo>
                    <a:pt x="45" y="253"/>
                    <a:pt x="57" y="253"/>
                    <a:pt x="57" y="243"/>
                  </a:cubicBezTo>
                  <a:cubicBezTo>
                    <a:pt x="68" y="208"/>
                    <a:pt x="45" y="175"/>
                    <a:pt x="45" y="152"/>
                  </a:cubicBezTo>
                  <a:cubicBezTo>
                    <a:pt x="45" y="96"/>
                    <a:pt x="68" y="51"/>
                    <a:pt x="79" y="6"/>
                  </a:cubicBezTo>
                  <a:cubicBezTo>
                    <a:pt x="79" y="6"/>
                    <a:pt x="79" y="1"/>
                    <a:pt x="76" y="1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32"/>
            <p:cNvSpPr/>
            <p:nvPr/>
          </p:nvSpPr>
          <p:spPr>
            <a:xfrm>
              <a:off x="5089124" y="2941970"/>
              <a:ext cx="3206" cy="2164"/>
            </a:xfrm>
            <a:custGeom>
              <a:avLst/>
              <a:gdLst/>
              <a:ahLst/>
              <a:cxnLst/>
              <a:rect l="l" t="t" r="r" b="b"/>
              <a:pathLst>
                <a:path w="80" h="54" extrusionOk="0">
                  <a:moveTo>
                    <a:pt x="12" y="1"/>
                  </a:moveTo>
                  <a:cubicBezTo>
                    <a:pt x="12" y="1"/>
                    <a:pt x="1" y="11"/>
                    <a:pt x="12" y="11"/>
                  </a:cubicBezTo>
                  <a:cubicBezTo>
                    <a:pt x="12" y="23"/>
                    <a:pt x="23" y="34"/>
                    <a:pt x="34" y="46"/>
                  </a:cubicBezTo>
                  <a:cubicBezTo>
                    <a:pt x="40" y="51"/>
                    <a:pt x="48" y="54"/>
                    <a:pt x="56" y="54"/>
                  </a:cubicBezTo>
                  <a:cubicBezTo>
                    <a:pt x="63" y="54"/>
                    <a:pt x="68" y="51"/>
                    <a:pt x="68" y="46"/>
                  </a:cubicBezTo>
                  <a:cubicBezTo>
                    <a:pt x="79" y="34"/>
                    <a:pt x="57" y="23"/>
                    <a:pt x="46" y="11"/>
                  </a:cubicBezTo>
                  <a:cubicBezTo>
                    <a:pt x="46" y="11"/>
                    <a:pt x="34" y="1"/>
                    <a:pt x="12" y="1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32"/>
            <p:cNvSpPr/>
            <p:nvPr/>
          </p:nvSpPr>
          <p:spPr>
            <a:xfrm>
              <a:off x="5090487" y="2927984"/>
              <a:ext cx="2725" cy="1843"/>
            </a:xfrm>
            <a:custGeom>
              <a:avLst/>
              <a:gdLst/>
              <a:ahLst/>
              <a:cxnLst/>
              <a:rect l="l" t="t" r="r" b="b"/>
              <a:pathLst>
                <a:path w="68" h="46" extrusionOk="0">
                  <a:moveTo>
                    <a:pt x="57" y="0"/>
                  </a:moveTo>
                  <a:cubicBezTo>
                    <a:pt x="45" y="0"/>
                    <a:pt x="0" y="12"/>
                    <a:pt x="12" y="45"/>
                  </a:cubicBezTo>
                  <a:lnTo>
                    <a:pt x="23" y="45"/>
                  </a:lnTo>
                  <a:cubicBezTo>
                    <a:pt x="34" y="45"/>
                    <a:pt x="34" y="34"/>
                    <a:pt x="45" y="34"/>
                  </a:cubicBezTo>
                  <a:cubicBezTo>
                    <a:pt x="57" y="34"/>
                    <a:pt x="68" y="34"/>
                    <a:pt x="68" y="23"/>
                  </a:cubicBezTo>
                  <a:cubicBezTo>
                    <a:pt x="68" y="12"/>
                    <a:pt x="68" y="0"/>
                    <a:pt x="57" y="0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32"/>
            <p:cNvSpPr/>
            <p:nvPr/>
          </p:nvSpPr>
          <p:spPr>
            <a:xfrm>
              <a:off x="5103591" y="2935198"/>
              <a:ext cx="3647" cy="7454"/>
            </a:xfrm>
            <a:custGeom>
              <a:avLst/>
              <a:gdLst/>
              <a:ahLst/>
              <a:cxnLst/>
              <a:rect l="l" t="t" r="r" b="b"/>
              <a:pathLst>
                <a:path w="91" h="186" extrusionOk="0">
                  <a:moveTo>
                    <a:pt x="45" y="0"/>
                  </a:moveTo>
                  <a:cubicBezTo>
                    <a:pt x="45" y="34"/>
                    <a:pt x="45" y="68"/>
                    <a:pt x="33" y="102"/>
                  </a:cubicBezTo>
                  <a:lnTo>
                    <a:pt x="0" y="170"/>
                  </a:lnTo>
                  <a:cubicBezTo>
                    <a:pt x="0" y="177"/>
                    <a:pt x="5" y="185"/>
                    <a:pt x="13" y="185"/>
                  </a:cubicBezTo>
                  <a:cubicBezTo>
                    <a:pt x="16" y="185"/>
                    <a:pt x="19" y="184"/>
                    <a:pt x="23" y="180"/>
                  </a:cubicBezTo>
                  <a:cubicBezTo>
                    <a:pt x="78" y="147"/>
                    <a:pt x="90" y="57"/>
                    <a:pt x="56" y="0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2"/>
            <p:cNvSpPr/>
            <p:nvPr/>
          </p:nvSpPr>
          <p:spPr>
            <a:xfrm>
              <a:off x="5171678" y="2916202"/>
              <a:ext cx="27852" cy="22923"/>
            </a:xfrm>
            <a:custGeom>
              <a:avLst/>
              <a:gdLst/>
              <a:ahLst/>
              <a:cxnLst/>
              <a:rect l="l" t="t" r="r" b="b"/>
              <a:pathLst>
                <a:path w="695" h="572" extrusionOk="0">
                  <a:moveTo>
                    <a:pt x="341" y="0"/>
                  </a:moveTo>
                  <a:cubicBezTo>
                    <a:pt x="234" y="0"/>
                    <a:pt x="125" y="51"/>
                    <a:pt x="68" y="148"/>
                  </a:cubicBezTo>
                  <a:cubicBezTo>
                    <a:pt x="0" y="272"/>
                    <a:pt x="45" y="452"/>
                    <a:pt x="158" y="519"/>
                  </a:cubicBezTo>
                  <a:lnTo>
                    <a:pt x="226" y="553"/>
                  </a:lnTo>
                  <a:cubicBezTo>
                    <a:pt x="260" y="566"/>
                    <a:pt x="294" y="572"/>
                    <a:pt x="328" y="572"/>
                  </a:cubicBezTo>
                  <a:cubicBezTo>
                    <a:pt x="532" y="572"/>
                    <a:pt x="694" y="351"/>
                    <a:pt x="598" y="148"/>
                  </a:cubicBezTo>
                  <a:cubicBezTo>
                    <a:pt x="547" y="48"/>
                    <a:pt x="445" y="0"/>
                    <a:pt x="341" y="0"/>
                  </a:cubicBezTo>
                  <a:close/>
                </a:path>
              </a:pathLst>
            </a:custGeom>
            <a:solidFill>
              <a:srgbClr val="993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32"/>
            <p:cNvSpPr/>
            <p:nvPr/>
          </p:nvSpPr>
          <p:spPr>
            <a:xfrm>
              <a:off x="5179052" y="2915802"/>
              <a:ext cx="11181" cy="16831"/>
            </a:xfrm>
            <a:custGeom>
              <a:avLst/>
              <a:gdLst/>
              <a:ahLst/>
              <a:cxnLst/>
              <a:rect l="l" t="t" r="r" b="b"/>
              <a:pathLst>
                <a:path w="279" h="420" extrusionOk="0">
                  <a:moveTo>
                    <a:pt x="233" y="327"/>
                  </a:moveTo>
                  <a:cubicBezTo>
                    <a:pt x="251" y="335"/>
                    <a:pt x="255" y="357"/>
                    <a:pt x="241" y="357"/>
                  </a:cubicBezTo>
                  <a:cubicBezTo>
                    <a:pt x="236" y="357"/>
                    <a:pt x="230" y="355"/>
                    <a:pt x="222" y="349"/>
                  </a:cubicBezTo>
                  <a:cubicBezTo>
                    <a:pt x="211" y="349"/>
                    <a:pt x="199" y="338"/>
                    <a:pt x="199" y="327"/>
                  </a:cubicBezTo>
                  <a:close/>
                  <a:moveTo>
                    <a:pt x="76" y="361"/>
                  </a:moveTo>
                  <a:lnTo>
                    <a:pt x="76" y="372"/>
                  </a:lnTo>
                  <a:cubicBezTo>
                    <a:pt x="64" y="383"/>
                    <a:pt x="64" y="394"/>
                    <a:pt x="53" y="406"/>
                  </a:cubicBezTo>
                  <a:cubicBezTo>
                    <a:pt x="42" y="414"/>
                    <a:pt x="33" y="418"/>
                    <a:pt x="28" y="418"/>
                  </a:cubicBezTo>
                  <a:cubicBezTo>
                    <a:pt x="10" y="418"/>
                    <a:pt x="17" y="388"/>
                    <a:pt x="42" y="372"/>
                  </a:cubicBezTo>
                  <a:cubicBezTo>
                    <a:pt x="53" y="372"/>
                    <a:pt x="64" y="361"/>
                    <a:pt x="76" y="361"/>
                  </a:cubicBezTo>
                  <a:close/>
                  <a:moveTo>
                    <a:pt x="76" y="1"/>
                  </a:moveTo>
                  <a:cubicBezTo>
                    <a:pt x="76" y="79"/>
                    <a:pt x="109" y="169"/>
                    <a:pt x="143" y="248"/>
                  </a:cubicBezTo>
                  <a:cubicBezTo>
                    <a:pt x="154" y="271"/>
                    <a:pt x="166" y="293"/>
                    <a:pt x="177" y="327"/>
                  </a:cubicBezTo>
                  <a:lnTo>
                    <a:pt x="154" y="327"/>
                  </a:lnTo>
                  <a:cubicBezTo>
                    <a:pt x="132" y="327"/>
                    <a:pt x="109" y="338"/>
                    <a:pt x="87" y="338"/>
                  </a:cubicBezTo>
                  <a:cubicBezTo>
                    <a:pt x="98" y="316"/>
                    <a:pt x="98" y="293"/>
                    <a:pt x="98" y="271"/>
                  </a:cubicBezTo>
                  <a:cubicBezTo>
                    <a:pt x="98" y="192"/>
                    <a:pt x="76" y="101"/>
                    <a:pt x="42" y="23"/>
                  </a:cubicBezTo>
                  <a:lnTo>
                    <a:pt x="42" y="23"/>
                  </a:lnTo>
                  <a:cubicBezTo>
                    <a:pt x="53" y="113"/>
                    <a:pt x="87" y="203"/>
                    <a:pt x="87" y="293"/>
                  </a:cubicBezTo>
                  <a:cubicBezTo>
                    <a:pt x="87" y="304"/>
                    <a:pt x="87" y="327"/>
                    <a:pt x="76" y="349"/>
                  </a:cubicBezTo>
                  <a:cubicBezTo>
                    <a:pt x="53" y="361"/>
                    <a:pt x="31" y="372"/>
                    <a:pt x="19" y="383"/>
                  </a:cubicBezTo>
                  <a:cubicBezTo>
                    <a:pt x="1" y="402"/>
                    <a:pt x="12" y="420"/>
                    <a:pt x="29" y="420"/>
                  </a:cubicBezTo>
                  <a:cubicBezTo>
                    <a:pt x="33" y="420"/>
                    <a:pt x="37" y="419"/>
                    <a:pt x="42" y="417"/>
                  </a:cubicBezTo>
                  <a:cubicBezTo>
                    <a:pt x="64" y="406"/>
                    <a:pt x="76" y="383"/>
                    <a:pt x="87" y="349"/>
                  </a:cubicBezTo>
                  <a:cubicBezTo>
                    <a:pt x="109" y="338"/>
                    <a:pt x="132" y="338"/>
                    <a:pt x="154" y="338"/>
                  </a:cubicBezTo>
                  <a:cubicBezTo>
                    <a:pt x="166" y="327"/>
                    <a:pt x="177" y="327"/>
                    <a:pt x="188" y="327"/>
                  </a:cubicBezTo>
                  <a:cubicBezTo>
                    <a:pt x="199" y="349"/>
                    <a:pt x="211" y="361"/>
                    <a:pt x="233" y="372"/>
                  </a:cubicBezTo>
                  <a:cubicBezTo>
                    <a:pt x="256" y="372"/>
                    <a:pt x="278" y="361"/>
                    <a:pt x="256" y="338"/>
                  </a:cubicBezTo>
                  <a:cubicBezTo>
                    <a:pt x="244" y="316"/>
                    <a:pt x="211" y="316"/>
                    <a:pt x="188" y="316"/>
                  </a:cubicBezTo>
                  <a:cubicBezTo>
                    <a:pt x="188" y="316"/>
                    <a:pt x="177" y="304"/>
                    <a:pt x="177" y="293"/>
                  </a:cubicBezTo>
                  <a:cubicBezTo>
                    <a:pt x="121" y="203"/>
                    <a:pt x="109" y="91"/>
                    <a:pt x="76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32"/>
            <p:cNvSpPr/>
            <p:nvPr/>
          </p:nvSpPr>
          <p:spPr>
            <a:xfrm>
              <a:off x="5177088" y="2912195"/>
              <a:ext cx="7734" cy="6172"/>
            </a:xfrm>
            <a:custGeom>
              <a:avLst/>
              <a:gdLst/>
              <a:ahLst/>
              <a:cxnLst/>
              <a:rect l="l" t="t" r="r" b="b"/>
              <a:pathLst>
                <a:path w="193" h="154" extrusionOk="0">
                  <a:moveTo>
                    <a:pt x="158" y="1"/>
                  </a:moveTo>
                  <a:lnTo>
                    <a:pt x="1" y="34"/>
                  </a:lnTo>
                  <a:lnTo>
                    <a:pt x="35" y="146"/>
                  </a:lnTo>
                  <a:cubicBezTo>
                    <a:pt x="35" y="146"/>
                    <a:pt x="56" y="154"/>
                    <a:pt x="85" y="154"/>
                  </a:cubicBezTo>
                  <a:cubicBezTo>
                    <a:pt x="119" y="154"/>
                    <a:pt x="162" y="144"/>
                    <a:pt x="192" y="101"/>
                  </a:cubicBezTo>
                  <a:lnTo>
                    <a:pt x="1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32"/>
            <p:cNvSpPr/>
            <p:nvPr/>
          </p:nvSpPr>
          <p:spPr>
            <a:xfrm>
              <a:off x="5174844" y="2925379"/>
              <a:ext cx="5009" cy="9418"/>
            </a:xfrm>
            <a:custGeom>
              <a:avLst/>
              <a:gdLst/>
              <a:ahLst/>
              <a:cxnLst/>
              <a:rect l="l" t="t" r="r" b="b"/>
              <a:pathLst>
                <a:path w="125" h="235" extrusionOk="0">
                  <a:moveTo>
                    <a:pt x="29" y="0"/>
                  </a:moveTo>
                  <a:cubicBezTo>
                    <a:pt x="26" y="0"/>
                    <a:pt x="23" y="3"/>
                    <a:pt x="23" y="9"/>
                  </a:cubicBezTo>
                  <a:cubicBezTo>
                    <a:pt x="1" y="54"/>
                    <a:pt x="1" y="99"/>
                    <a:pt x="23" y="144"/>
                  </a:cubicBezTo>
                  <a:cubicBezTo>
                    <a:pt x="34" y="178"/>
                    <a:pt x="68" y="234"/>
                    <a:pt x="113" y="234"/>
                  </a:cubicBezTo>
                  <a:cubicBezTo>
                    <a:pt x="113" y="234"/>
                    <a:pt x="124" y="234"/>
                    <a:pt x="124" y="223"/>
                  </a:cubicBezTo>
                  <a:cubicBezTo>
                    <a:pt x="113" y="200"/>
                    <a:pt x="79" y="178"/>
                    <a:pt x="68" y="144"/>
                  </a:cubicBezTo>
                  <a:cubicBezTo>
                    <a:pt x="34" y="110"/>
                    <a:pt x="34" y="54"/>
                    <a:pt x="34" y="9"/>
                  </a:cubicBezTo>
                  <a:cubicBezTo>
                    <a:pt x="34" y="3"/>
                    <a:pt x="31" y="0"/>
                    <a:pt x="29" y="0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32"/>
            <p:cNvSpPr/>
            <p:nvPr/>
          </p:nvSpPr>
          <p:spPr>
            <a:xfrm>
              <a:off x="5180695" y="2935438"/>
              <a:ext cx="3206" cy="1763"/>
            </a:xfrm>
            <a:custGeom>
              <a:avLst/>
              <a:gdLst/>
              <a:ahLst/>
              <a:cxnLst/>
              <a:rect l="l" t="t" r="r" b="b"/>
              <a:pathLst>
                <a:path w="80" h="44" extrusionOk="0">
                  <a:moveTo>
                    <a:pt x="20" y="1"/>
                  </a:moveTo>
                  <a:cubicBezTo>
                    <a:pt x="14" y="1"/>
                    <a:pt x="8" y="2"/>
                    <a:pt x="1" y="6"/>
                  </a:cubicBezTo>
                  <a:cubicBezTo>
                    <a:pt x="1" y="6"/>
                    <a:pt x="1" y="17"/>
                    <a:pt x="12" y="28"/>
                  </a:cubicBezTo>
                  <a:cubicBezTo>
                    <a:pt x="23" y="28"/>
                    <a:pt x="23" y="39"/>
                    <a:pt x="46" y="39"/>
                  </a:cubicBezTo>
                  <a:cubicBezTo>
                    <a:pt x="49" y="42"/>
                    <a:pt x="53" y="44"/>
                    <a:pt x="57" y="44"/>
                  </a:cubicBezTo>
                  <a:cubicBezTo>
                    <a:pt x="68" y="44"/>
                    <a:pt x="80" y="33"/>
                    <a:pt x="80" y="17"/>
                  </a:cubicBezTo>
                  <a:cubicBezTo>
                    <a:pt x="80" y="6"/>
                    <a:pt x="57" y="6"/>
                    <a:pt x="46" y="6"/>
                  </a:cubicBezTo>
                  <a:cubicBezTo>
                    <a:pt x="38" y="6"/>
                    <a:pt x="31" y="1"/>
                    <a:pt x="20" y="1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32"/>
            <p:cNvSpPr/>
            <p:nvPr/>
          </p:nvSpPr>
          <p:spPr>
            <a:xfrm>
              <a:off x="5175285" y="2922133"/>
              <a:ext cx="2765" cy="2284"/>
            </a:xfrm>
            <a:custGeom>
              <a:avLst/>
              <a:gdLst/>
              <a:ahLst/>
              <a:cxnLst/>
              <a:rect l="l" t="t" r="r" b="b"/>
              <a:pathLst>
                <a:path w="69" h="57" extrusionOk="0">
                  <a:moveTo>
                    <a:pt x="57" y="0"/>
                  </a:moveTo>
                  <a:cubicBezTo>
                    <a:pt x="35" y="0"/>
                    <a:pt x="1" y="34"/>
                    <a:pt x="23" y="56"/>
                  </a:cubicBezTo>
                  <a:lnTo>
                    <a:pt x="46" y="56"/>
                  </a:lnTo>
                  <a:cubicBezTo>
                    <a:pt x="46" y="45"/>
                    <a:pt x="46" y="34"/>
                    <a:pt x="57" y="34"/>
                  </a:cubicBezTo>
                  <a:cubicBezTo>
                    <a:pt x="68" y="23"/>
                    <a:pt x="68" y="23"/>
                    <a:pt x="68" y="11"/>
                  </a:cubicBezTo>
                  <a:cubicBezTo>
                    <a:pt x="68" y="0"/>
                    <a:pt x="57" y="0"/>
                    <a:pt x="57" y="0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32"/>
            <p:cNvSpPr/>
            <p:nvPr/>
          </p:nvSpPr>
          <p:spPr>
            <a:xfrm>
              <a:off x="5191676" y="2922374"/>
              <a:ext cx="3967" cy="7334"/>
            </a:xfrm>
            <a:custGeom>
              <a:avLst/>
              <a:gdLst/>
              <a:ahLst/>
              <a:cxnLst/>
              <a:rect l="l" t="t" r="r" b="b"/>
              <a:pathLst>
                <a:path w="99" h="183" extrusionOk="0">
                  <a:moveTo>
                    <a:pt x="9" y="0"/>
                  </a:moveTo>
                  <a:cubicBezTo>
                    <a:pt x="3" y="0"/>
                    <a:pt x="1" y="5"/>
                    <a:pt x="9" y="5"/>
                  </a:cubicBezTo>
                  <a:cubicBezTo>
                    <a:pt x="19" y="39"/>
                    <a:pt x="31" y="62"/>
                    <a:pt x="31" y="95"/>
                  </a:cubicBezTo>
                  <a:cubicBezTo>
                    <a:pt x="42" y="129"/>
                    <a:pt x="42" y="152"/>
                    <a:pt x="42" y="174"/>
                  </a:cubicBezTo>
                  <a:cubicBezTo>
                    <a:pt x="42" y="180"/>
                    <a:pt x="45" y="182"/>
                    <a:pt x="49" y="182"/>
                  </a:cubicBezTo>
                  <a:cubicBezTo>
                    <a:pt x="53" y="182"/>
                    <a:pt x="59" y="180"/>
                    <a:pt x="64" y="174"/>
                  </a:cubicBezTo>
                  <a:cubicBezTo>
                    <a:pt x="99" y="129"/>
                    <a:pt x="64" y="28"/>
                    <a:pt x="19" y="5"/>
                  </a:cubicBezTo>
                  <a:cubicBezTo>
                    <a:pt x="16" y="1"/>
                    <a:pt x="12" y="0"/>
                    <a:pt x="9" y="0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32"/>
            <p:cNvSpPr/>
            <p:nvPr/>
          </p:nvSpPr>
          <p:spPr>
            <a:xfrm>
              <a:off x="5261005" y="2931471"/>
              <a:ext cx="27772" cy="22723"/>
            </a:xfrm>
            <a:custGeom>
              <a:avLst/>
              <a:gdLst/>
              <a:ahLst/>
              <a:cxnLst/>
              <a:rect l="l" t="t" r="r" b="b"/>
              <a:pathLst>
                <a:path w="693" h="567" extrusionOk="0">
                  <a:moveTo>
                    <a:pt x="336" y="1"/>
                  </a:moveTo>
                  <a:cubicBezTo>
                    <a:pt x="231" y="1"/>
                    <a:pt x="124" y="48"/>
                    <a:pt x="68" y="138"/>
                  </a:cubicBezTo>
                  <a:cubicBezTo>
                    <a:pt x="0" y="273"/>
                    <a:pt x="46" y="443"/>
                    <a:pt x="158" y="521"/>
                  </a:cubicBezTo>
                  <a:cubicBezTo>
                    <a:pt x="181" y="533"/>
                    <a:pt x="203" y="544"/>
                    <a:pt x="226" y="544"/>
                  </a:cubicBezTo>
                  <a:cubicBezTo>
                    <a:pt x="262" y="559"/>
                    <a:pt x="299" y="566"/>
                    <a:pt x="334" y="566"/>
                  </a:cubicBezTo>
                  <a:cubicBezTo>
                    <a:pt x="530" y="566"/>
                    <a:pt x="693" y="350"/>
                    <a:pt x="598" y="150"/>
                  </a:cubicBezTo>
                  <a:cubicBezTo>
                    <a:pt x="547" y="49"/>
                    <a:pt x="442" y="1"/>
                    <a:pt x="336" y="1"/>
                  </a:cubicBezTo>
                  <a:close/>
                </a:path>
              </a:pathLst>
            </a:custGeom>
            <a:solidFill>
              <a:srgbClr val="993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32"/>
            <p:cNvSpPr/>
            <p:nvPr/>
          </p:nvSpPr>
          <p:spPr>
            <a:xfrm>
              <a:off x="5268378" y="2931150"/>
              <a:ext cx="11021" cy="16831"/>
            </a:xfrm>
            <a:custGeom>
              <a:avLst/>
              <a:gdLst/>
              <a:ahLst/>
              <a:cxnLst/>
              <a:rect l="l" t="t" r="r" b="b"/>
              <a:pathLst>
                <a:path w="275" h="420" extrusionOk="0">
                  <a:moveTo>
                    <a:pt x="233" y="326"/>
                  </a:moveTo>
                  <a:cubicBezTo>
                    <a:pt x="251" y="335"/>
                    <a:pt x="255" y="357"/>
                    <a:pt x="241" y="357"/>
                  </a:cubicBezTo>
                  <a:cubicBezTo>
                    <a:pt x="236" y="357"/>
                    <a:pt x="230" y="354"/>
                    <a:pt x="222" y="349"/>
                  </a:cubicBezTo>
                  <a:cubicBezTo>
                    <a:pt x="211" y="349"/>
                    <a:pt x="199" y="338"/>
                    <a:pt x="199" y="326"/>
                  </a:cubicBezTo>
                  <a:close/>
                  <a:moveTo>
                    <a:pt x="76" y="0"/>
                  </a:moveTo>
                  <a:cubicBezTo>
                    <a:pt x="76" y="79"/>
                    <a:pt x="109" y="169"/>
                    <a:pt x="143" y="248"/>
                  </a:cubicBezTo>
                  <a:lnTo>
                    <a:pt x="177" y="316"/>
                  </a:lnTo>
                  <a:cubicBezTo>
                    <a:pt x="166" y="326"/>
                    <a:pt x="166" y="326"/>
                    <a:pt x="154" y="326"/>
                  </a:cubicBezTo>
                  <a:lnTo>
                    <a:pt x="188" y="326"/>
                  </a:lnTo>
                  <a:cubicBezTo>
                    <a:pt x="199" y="349"/>
                    <a:pt x="211" y="361"/>
                    <a:pt x="233" y="361"/>
                  </a:cubicBezTo>
                  <a:cubicBezTo>
                    <a:pt x="238" y="363"/>
                    <a:pt x="242" y="363"/>
                    <a:pt x="246" y="363"/>
                  </a:cubicBezTo>
                  <a:cubicBezTo>
                    <a:pt x="263" y="363"/>
                    <a:pt x="274" y="347"/>
                    <a:pt x="256" y="338"/>
                  </a:cubicBezTo>
                  <a:cubicBezTo>
                    <a:pt x="244" y="316"/>
                    <a:pt x="211" y="316"/>
                    <a:pt x="188" y="316"/>
                  </a:cubicBezTo>
                  <a:cubicBezTo>
                    <a:pt x="188" y="304"/>
                    <a:pt x="177" y="293"/>
                    <a:pt x="177" y="293"/>
                  </a:cubicBezTo>
                  <a:cubicBezTo>
                    <a:pt x="121" y="191"/>
                    <a:pt x="109" y="90"/>
                    <a:pt x="76" y="0"/>
                  </a:cubicBezTo>
                  <a:close/>
                  <a:moveTo>
                    <a:pt x="76" y="349"/>
                  </a:moveTo>
                  <a:lnTo>
                    <a:pt x="76" y="371"/>
                  </a:lnTo>
                  <a:cubicBezTo>
                    <a:pt x="64" y="383"/>
                    <a:pt x="64" y="394"/>
                    <a:pt x="53" y="394"/>
                  </a:cubicBezTo>
                  <a:cubicBezTo>
                    <a:pt x="40" y="404"/>
                    <a:pt x="30" y="408"/>
                    <a:pt x="24" y="408"/>
                  </a:cubicBezTo>
                  <a:cubicBezTo>
                    <a:pt x="11" y="408"/>
                    <a:pt x="18" y="387"/>
                    <a:pt x="42" y="371"/>
                  </a:cubicBezTo>
                  <a:cubicBezTo>
                    <a:pt x="53" y="361"/>
                    <a:pt x="64" y="361"/>
                    <a:pt x="76" y="349"/>
                  </a:cubicBezTo>
                  <a:close/>
                  <a:moveTo>
                    <a:pt x="42" y="23"/>
                  </a:moveTo>
                  <a:cubicBezTo>
                    <a:pt x="53" y="113"/>
                    <a:pt x="87" y="191"/>
                    <a:pt x="87" y="293"/>
                  </a:cubicBezTo>
                  <a:cubicBezTo>
                    <a:pt x="87" y="304"/>
                    <a:pt x="87" y="326"/>
                    <a:pt x="76" y="338"/>
                  </a:cubicBezTo>
                  <a:cubicBezTo>
                    <a:pt x="53" y="349"/>
                    <a:pt x="31" y="371"/>
                    <a:pt x="19" y="383"/>
                  </a:cubicBezTo>
                  <a:cubicBezTo>
                    <a:pt x="1" y="401"/>
                    <a:pt x="12" y="420"/>
                    <a:pt x="29" y="420"/>
                  </a:cubicBezTo>
                  <a:cubicBezTo>
                    <a:pt x="33" y="420"/>
                    <a:pt x="37" y="419"/>
                    <a:pt x="42" y="416"/>
                  </a:cubicBezTo>
                  <a:cubicBezTo>
                    <a:pt x="64" y="406"/>
                    <a:pt x="76" y="383"/>
                    <a:pt x="87" y="349"/>
                  </a:cubicBezTo>
                  <a:cubicBezTo>
                    <a:pt x="109" y="338"/>
                    <a:pt x="132" y="338"/>
                    <a:pt x="154" y="326"/>
                  </a:cubicBezTo>
                  <a:cubicBezTo>
                    <a:pt x="132" y="326"/>
                    <a:pt x="109" y="326"/>
                    <a:pt x="87" y="338"/>
                  </a:cubicBezTo>
                  <a:cubicBezTo>
                    <a:pt x="98" y="316"/>
                    <a:pt x="98" y="293"/>
                    <a:pt x="98" y="271"/>
                  </a:cubicBezTo>
                  <a:cubicBezTo>
                    <a:pt x="98" y="191"/>
                    <a:pt x="76" y="101"/>
                    <a:pt x="42" y="23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32"/>
            <p:cNvSpPr/>
            <p:nvPr/>
          </p:nvSpPr>
          <p:spPr>
            <a:xfrm>
              <a:off x="5266415" y="2927543"/>
              <a:ext cx="7254" cy="6172"/>
            </a:xfrm>
            <a:custGeom>
              <a:avLst/>
              <a:gdLst/>
              <a:ahLst/>
              <a:cxnLst/>
              <a:rect l="l" t="t" r="r" b="b"/>
              <a:pathLst>
                <a:path w="181" h="154" extrusionOk="0">
                  <a:moveTo>
                    <a:pt x="158" y="0"/>
                  </a:moveTo>
                  <a:lnTo>
                    <a:pt x="1" y="34"/>
                  </a:lnTo>
                  <a:lnTo>
                    <a:pt x="35" y="146"/>
                  </a:lnTo>
                  <a:cubicBezTo>
                    <a:pt x="35" y="146"/>
                    <a:pt x="56" y="154"/>
                    <a:pt x="84" y="154"/>
                  </a:cubicBezTo>
                  <a:cubicBezTo>
                    <a:pt x="116" y="154"/>
                    <a:pt x="157" y="144"/>
                    <a:pt x="181" y="101"/>
                  </a:cubicBezTo>
                  <a:lnTo>
                    <a:pt x="15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32"/>
            <p:cNvSpPr/>
            <p:nvPr/>
          </p:nvSpPr>
          <p:spPr>
            <a:xfrm>
              <a:off x="5264171" y="2940728"/>
              <a:ext cx="5009" cy="9418"/>
            </a:xfrm>
            <a:custGeom>
              <a:avLst/>
              <a:gdLst/>
              <a:ahLst/>
              <a:cxnLst/>
              <a:rect l="l" t="t" r="r" b="b"/>
              <a:pathLst>
                <a:path w="125" h="235" extrusionOk="0">
                  <a:moveTo>
                    <a:pt x="29" y="0"/>
                  </a:moveTo>
                  <a:cubicBezTo>
                    <a:pt x="26" y="0"/>
                    <a:pt x="23" y="3"/>
                    <a:pt x="23" y="9"/>
                  </a:cubicBezTo>
                  <a:cubicBezTo>
                    <a:pt x="1" y="42"/>
                    <a:pt x="1" y="87"/>
                    <a:pt x="23" y="132"/>
                  </a:cubicBezTo>
                  <a:cubicBezTo>
                    <a:pt x="34" y="177"/>
                    <a:pt x="68" y="234"/>
                    <a:pt x="113" y="234"/>
                  </a:cubicBezTo>
                  <a:cubicBezTo>
                    <a:pt x="113" y="234"/>
                    <a:pt x="124" y="234"/>
                    <a:pt x="124" y="222"/>
                  </a:cubicBezTo>
                  <a:cubicBezTo>
                    <a:pt x="113" y="189"/>
                    <a:pt x="79" y="177"/>
                    <a:pt x="68" y="144"/>
                  </a:cubicBezTo>
                  <a:cubicBezTo>
                    <a:pt x="34" y="99"/>
                    <a:pt x="34" y="54"/>
                    <a:pt x="34" y="9"/>
                  </a:cubicBezTo>
                  <a:cubicBezTo>
                    <a:pt x="34" y="3"/>
                    <a:pt x="31" y="0"/>
                    <a:pt x="29" y="0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32"/>
            <p:cNvSpPr/>
            <p:nvPr/>
          </p:nvSpPr>
          <p:spPr>
            <a:xfrm>
              <a:off x="5270022" y="2950787"/>
              <a:ext cx="3206" cy="1603"/>
            </a:xfrm>
            <a:custGeom>
              <a:avLst/>
              <a:gdLst/>
              <a:ahLst/>
              <a:cxnLst/>
              <a:rect l="l" t="t" r="r" b="b"/>
              <a:pathLst>
                <a:path w="80" h="40" extrusionOk="0">
                  <a:moveTo>
                    <a:pt x="20" y="0"/>
                  </a:moveTo>
                  <a:cubicBezTo>
                    <a:pt x="14" y="0"/>
                    <a:pt x="8" y="2"/>
                    <a:pt x="1" y="6"/>
                  </a:cubicBezTo>
                  <a:cubicBezTo>
                    <a:pt x="1" y="6"/>
                    <a:pt x="1" y="16"/>
                    <a:pt x="12" y="16"/>
                  </a:cubicBezTo>
                  <a:cubicBezTo>
                    <a:pt x="23" y="28"/>
                    <a:pt x="23" y="39"/>
                    <a:pt x="46" y="39"/>
                  </a:cubicBezTo>
                  <a:cubicBezTo>
                    <a:pt x="57" y="39"/>
                    <a:pt x="80" y="39"/>
                    <a:pt x="80" y="16"/>
                  </a:cubicBezTo>
                  <a:cubicBezTo>
                    <a:pt x="80" y="6"/>
                    <a:pt x="57" y="6"/>
                    <a:pt x="46" y="6"/>
                  </a:cubicBezTo>
                  <a:cubicBezTo>
                    <a:pt x="38" y="6"/>
                    <a:pt x="31" y="0"/>
                    <a:pt x="20" y="0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32"/>
            <p:cNvSpPr/>
            <p:nvPr/>
          </p:nvSpPr>
          <p:spPr>
            <a:xfrm>
              <a:off x="5264611" y="2937242"/>
              <a:ext cx="2765" cy="2485"/>
            </a:xfrm>
            <a:custGeom>
              <a:avLst/>
              <a:gdLst/>
              <a:ahLst/>
              <a:cxnLst/>
              <a:rect l="l" t="t" r="r" b="b"/>
              <a:pathLst>
                <a:path w="69" h="62" extrusionOk="0">
                  <a:moveTo>
                    <a:pt x="60" y="1"/>
                  </a:moveTo>
                  <a:cubicBezTo>
                    <a:pt x="58" y="1"/>
                    <a:pt x="57" y="2"/>
                    <a:pt x="57" y="6"/>
                  </a:cubicBezTo>
                  <a:cubicBezTo>
                    <a:pt x="35" y="6"/>
                    <a:pt x="1" y="39"/>
                    <a:pt x="23" y="62"/>
                  </a:cubicBezTo>
                  <a:cubicBezTo>
                    <a:pt x="35" y="62"/>
                    <a:pt x="35" y="62"/>
                    <a:pt x="46" y="51"/>
                  </a:cubicBezTo>
                  <a:cubicBezTo>
                    <a:pt x="46" y="51"/>
                    <a:pt x="46" y="39"/>
                    <a:pt x="57" y="39"/>
                  </a:cubicBezTo>
                  <a:cubicBezTo>
                    <a:pt x="68" y="28"/>
                    <a:pt x="68" y="17"/>
                    <a:pt x="68" y="6"/>
                  </a:cubicBezTo>
                  <a:cubicBezTo>
                    <a:pt x="68" y="6"/>
                    <a:pt x="63" y="1"/>
                    <a:pt x="60" y="1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32"/>
            <p:cNvSpPr/>
            <p:nvPr/>
          </p:nvSpPr>
          <p:spPr>
            <a:xfrm>
              <a:off x="5280842" y="2937442"/>
              <a:ext cx="4128" cy="7614"/>
            </a:xfrm>
            <a:custGeom>
              <a:avLst/>
              <a:gdLst/>
              <a:ahLst/>
              <a:cxnLst/>
              <a:rect l="l" t="t" r="r" b="b"/>
              <a:pathLst>
                <a:path w="103" h="190" extrusionOk="0">
                  <a:moveTo>
                    <a:pt x="23" y="1"/>
                  </a:moveTo>
                  <a:cubicBezTo>
                    <a:pt x="13" y="1"/>
                    <a:pt x="1" y="12"/>
                    <a:pt x="13" y="12"/>
                  </a:cubicBezTo>
                  <a:cubicBezTo>
                    <a:pt x="23" y="46"/>
                    <a:pt x="35" y="69"/>
                    <a:pt x="35" y="102"/>
                  </a:cubicBezTo>
                  <a:cubicBezTo>
                    <a:pt x="46" y="124"/>
                    <a:pt x="46" y="159"/>
                    <a:pt x="46" y="181"/>
                  </a:cubicBezTo>
                  <a:cubicBezTo>
                    <a:pt x="46" y="186"/>
                    <a:pt x="49" y="189"/>
                    <a:pt x="53" y="189"/>
                  </a:cubicBezTo>
                  <a:cubicBezTo>
                    <a:pt x="57" y="189"/>
                    <a:pt x="63" y="186"/>
                    <a:pt x="68" y="181"/>
                  </a:cubicBezTo>
                  <a:cubicBezTo>
                    <a:pt x="103" y="124"/>
                    <a:pt x="68" y="34"/>
                    <a:pt x="23" y="1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32"/>
            <p:cNvSpPr/>
            <p:nvPr/>
          </p:nvSpPr>
          <p:spPr>
            <a:xfrm>
              <a:off x="5434729" y="2917565"/>
              <a:ext cx="28333" cy="23043"/>
            </a:xfrm>
            <a:custGeom>
              <a:avLst/>
              <a:gdLst/>
              <a:ahLst/>
              <a:cxnLst/>
              <a:rect l="l" t="t" r="r" b="b"/>
              <a:pathLst>
                <a:path w="707" h="575" extrusionOk="0">
                  <a:moveTo>
                    <a:pt x="334" y="0"/>
                  </a:moveTo>
                  <a:cubicBezTo>
                    <a:pt x="219" y="0"/>
                    <a:pt x="105" y="60"/>
                    <a:pt x="56" y="170"/>
                  </a:cubicBezTo>
                  <a:cubicBezTo>
                    <a:pt x="0" y="305"/>
                    <a:pt x="68" y="474"/>
                    <a:pt x="191" y="530"/>
                  </a:cubicBezTo>
                  <a:cubicBezTo>
                    <a:pt x="203" y="542"/>
                    <a:pt x="225" y="553"/>
                    <a:pt x="248" y="565"/>
                  </a:cubicBezTo>
                  <a:cubicBezTo>
                    <a:pt x="274" y="571"/>
                    <a:pt x="301" y="575"/>
                    <a:pt x="326" y="575"/>
                  </a:cubicBezTo>
                  <a:cubicBezTo>
                    <a:pt x="547" y="575"/>
                    <a:pt x="707" y="328"/>
                    <a:pt x="586" y="137"/>
                  </a:cubicBezTo>
                  <a:cubicBezTo>
                    <a:pt x="528" y="44"/>
                    <a:pt x="431" y="0"/>
                    <a:pt x="334" y="0"/>
                  </a:cubicBezTo>
                  <a:close/>
                </a:path>
              </a:pathLst>
            </a:custGeom>
            <a:solidFill>
              <a:srgbClr val="993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32"/>
            <p:cNvSpPr/>
            <p:nvPr/>
          </p:nvSpPr>
          <p:spPr>
            <a:xfrm>
              <a:off x="5442583" y="2917605"/>
              <a:ext cx="11101" cy="17032"/>
            </a:xfrm>
            <a:custGeom>
              <a:avLst/>
              <a:gdLst/>
              <a:ahLst/>
              <a:cxnLst/>
              <a:rect l="l" t="t" r="r" b="b"/>
              <a:pathLst>
                <a:path w="277" h="425" extrusionOk="0">
                  <a:moveTo>
                    <a:pt x="220" y="316"/>
                  </a:moveTo>
                  <a:cubicBezTo>
                    <a:pt x="250" y="316"/>
                    <a:pt x="254" y="341"/>
                    <a:pt x="233" y="341"/>
                  </a:cubicBezTo>
                  <a:cubicBezTo>
                    <a:pt x="229" y="341"/>
                    <a:pt x="225" y="340"/>
                    <a:pt x="220" y="338"/>
                  </a:cubicBezTo>
                  <a:cubicBezTo>
                    <a:pt x="209" y="338"/>
                    <a:pt x="198" y="327"/>
                    <a:pt x="187" y="316"/>
                  </a:cubicBezTo>
                  <a:close/>
                  <a:moveTo>
                    <a:pt x="74" y="349"/>
                  </a:moveTo>
                  <a:lnTo>
                    <a:pt x="74" y="372"/>
                  </a:lnTo>
                  <a:cubicBezTo>
                    <a:pt x="63" y="383"/>
                    <a:pt x="63" y="394"/>
                    <a:pt x="52" y="406"/>
                  </a:cubicBezTo>
                  <a:cubicBezTo>
                    <a:pt x="43" y="414"/>
                    <a:pt x="36" y="418"/>
                    <a:pt x="31" y="418"/>
                  </a:cubicBezTo>
                  <a:cubicBezTo>
                    <a:pt x="15" y="418"/>
                    <a:pt x="15" y="388"/>
                    <a:pt x="40" y="372"/>
                  </a:cubicBezTo>
                  <a:cubicBezTo>
                    <a:pt x="52" y="372"/>
                    <a:pt x="63" y="361"/>
                    <a:pt x="74" y="349"/>
                  </a:cubicBezTo>
                  <a:close/>
                  <a:moveTo>
                    <a:pt x="40" y="1"/>
                  </a:moveTo>
                  <a:lnTo>
                    <a:pt x="40" y="1"/>
                  </a:lnTo>
                  <a:cubicBezTo>
                    <a:pt x="52" y="79"/>
                    <a:pt x="97" y="169"/>
                    <a:pt x="130" y="237"/>
                  </a:cubicBezTo>
                  <a:cubicBezTo>
                    <a:pt x="142" y="259"/>
                    <a:pt x="153" y="282"/>
                    <a:pt x="175" y="304"/>
                  </a:cubicBezTo>
                  <a:cubicBezTo>
                    <a:pt x="164" y="316"/>
                    <a:pt x="153" y="316"/>
                    <a:pt x="153" y="316"/>
                  </a:cubicBezTo>
                  <a:cubicBezTo>
                    <a:pt x="130" y="316"/>
                    <a:pt x="108" y="327"/>
                    <a:pt x="85" y="338"/>
                  </a:cubicBezTo>
                  <a:lnTo>
                    <a:pt x="85" y="271"/>
                  </a:lnTo>
                  <a:cubicBezTo>
                    <a:pt x="74" y="192"/>
                    <a:pt x="52" y="101"/>
                    <a:pt x="7" y="23"/>
                  </a:cubicBezTo>
                  <a:lnTo>
                    <a:pt x="7" y="23"/>
                  </a:lnTo>
                  <a:cubicBezTo>
                    <a:pt x="29" y="113"/>
                    <a:pt x="74" y="192"/>
                    <a:pt x="74" y="282"/>
                  </a:cubicBezTo>
                  <a:cubicBezTo>
                    <a:pt x="85" y="304"/>
                    <a:pt x="74" y="327"/>
                    <a:pt x="74" y="338"/>
                  </a:cubicBezTo>
                  <a:cubicBezTo>
                    <a:pt x="52" y="349"/>
                    <a:pt x="29" y="372"/>
                    <a:pt x="18" y="394"/>
                  </a:cubicBezTo>
                  <a:cubicBezTo>
                    <a:pt x="1" y="403"/>
                    <a:pt x="16" y="424"/>
                    <a:pt x="29" y="424"/>
                  </a:cubicBezTo>
                  <a:cubicBezTo>
                    <a:pt x="33" y="424"/>
                    <a:pt x="37" y="422"/>
                    <a:pt x="40" y="417"/>
                  </a:cubicBezTo>
                  <a:cubicBezTo>
                    <a:pt x="74" y="406"/>
                    <a:pt x="85" y="372"/>
                    <a:pt x="85" y="349"/>
                  </a:cubicBezTo>
                  <a:cubicBezTo>
                    <a:pt x="108" y="338"/>
                    <a:pt x="130" y="327"/>
                    <a:pt x="142" y="327"/>
                  </a:cubicBezTo>
                  <a:cubicBezTo>
                    <a:pt x="153" y="327"/>
                    <a:pt x="164" y="316"/>
                    <a:pt x="175" y="316"/>
                  </a:cubicBezTo>
                  <a:cubicBezTo>
                    <a:pt x="198" y="338"/>
                    <a:pt x="209" y="349"/>
                    <a:pt x="232" y="349"/>
                  </a:cubicBezTo>
                  <a:cubicBezTo>
                    <a:pt x="254" y="349"/>
                    <a:pt x="277" y="338"/>
                    <a:pt x="254" y="316"/>
                  </a:cubicBezTo>
                  <a:cubicBezTo>
                    <a:pt x="243" y="304"/>
                    <a:pt x="209" y="304"/>
                    <a:pt x="187" y="304"/>
                  </a:cubicBezTo>
                  <a:cubicBezTo>
                    <a:pt x="175" y="293"/>
                    <a:pt x="164" y="293"/>
                    <a:pt x="164" y="282"/>
                  </a:cubicBezTo>
                  <a:cubicBezTo>
                    <a:pt x="108" y="192"/>
                    <a:pt x="85" y="91"/>
                    <a:pt x="40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32"/>
            <p:cNvSpPr/>
            <p:nvPr/>
          </p:nvSpPr>
          <p:spPr>
            <a:xfrm>
              <a:off x="5439217" y="2913998"/>
              <a:ext cx="7694" cy="6452"/>
            </a:xfrm>
            <a:custGeom>
              <a:avLst/>
              <a:gdLst/>
              <a:ahLst/>
              <a:cxnLst/>
              <a:rect l="l" t="t" r="r" b="b"/>
              <a:pathLst>
                <a:path w="192" h="161" extrusionOk="0">
                  <a:moveTo>
                    <a:pt x="158" y="1"/>
                  </a:moveTo>
                  <a:lnTo>
                    <a:pt x="1" y="46"/>
                  </a:lnTo>
                  <a:lnTo>
                    <a:pt x="46" y="158"/>
                  </a:lnTo>
                  <a:cubicBezTo>
                    <a:pt x="46" y="158"/>
                    <a:pt x="56" y="161"/>
                    <a:pt x="71" y="161"/>
                  </a:cubicBezTo>
                  <a:cubicBezTo>
                    <a:pt x="102" y="161"/>
                    <a:pt x="154" y="151"/>
                    <a:pt x="192" y="91"/>
                  </a:cubicBezTo>
                  <a:lnTo>
                    <a:pt x="1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32"/>
            <p:cNvSpPr/>
            <p:nvPr/>
          </p:nvSpPr>
          <p:spPr>
            <a:xfrm>
              <a:off x="5437854" y="2927624"/>
              <a:ext cx="5931" cy="9418"/>
            </a:xfrm>
            <a:custGeom>
              <a:avLst/>
              <a:gdLst/>
              <a:ahLst/>
              <a:cxnLst/>
              <a:rect l="l" t="t" r="r" b="b"/>
              <a:pathLst>
                <a:path w="148" h="235" extrusionOk="0">
                  <a:moveTo>
                    <a:pt x="29" y="1"/>
                  </a:moveTo>
                  <a:cubicBezTo>
                    <a:pt x="26" y="1"/>
                    <a:pt x="23" y="4"/>
                    <a:pt x="23" y="9"/>
                  </a:cubicBezTo>
                  <a:cubicBezTo>
                    <a:pt x="0" y="54"/>
                    <a:pt x="12" y="99"/>
                    <a:pt x="35" y="144"/>
                  </a:cubicBezTo>
                  <a:cubicBezTo>
                    <a:pt x="46" y="178"/>
                    <a:pt x="91" y="223"/>
                    <a:pt x="136" y="234"/>
                  </a:cubicBezTo>
                  <a:lnTo>
                    <a:pt x="147" y="223"/>
                  </a:lnTo>
                  <a:cubicBezTo>
                    <a:pt x="125" y="189"/>
                    <a:pt x="102" y="167"/>
                    <a:pt x="80" y="144"/>
                  </a:cubicBezTo>
                  <a:cubicBezTo>
                    <a:pt x="46" y="99"/>
                    <a:pt x="46" y="54"/>
                    <a:pt x="35" y="9"/>
                  </a:cubicBezTo>
                  <a:cubicBezTo>
                    <a:pt x="35" y="4"/>
                    <a:pt x="32" y="1"/>
                    <a:pt x="29" y="1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32"/>
            <p:cNvSpPr/>
            <p:nvPr/>
          </p:nvSpPr>
          <p:spPr>
            <a:xfrm>
              <a:off x="5444627" y="2937121"/>
              <a:ext cx="3206" cy="1723"/>
            </a:xfrm>
            <a:custGeom>
              <a:avLst/>
              <a:gdLst/>
              <a:ahLst/>
              <a:cxnLst/>
              <a:rect l="l" t="t" r="r" b="b"/>
              <a:pathLst>
                <a:path w="80" h="43" extrusionOk="0">
                  <a:moveTo>
                    <a:pt x="27" y="0"/>
                  </a:moveTo>
                  <a:cubicBezTo>
                    <a:pt x="20" y="0"/>
                    <a:pt x="12" y="3"/>
                    <a:pt x="1" y="9"/>
                  </a:cubicBezTo>
                  <a:cubicBezTo>
                    <a:pt x="1" y="9"/>
                    <a:pt x="1" y="20"/>
                    <a:pt x="12" y="20"/>
                  </a:cubicBezTo>
                  <a:cubicBezTo>
                    <a:pt x="23" y="31"/>
                    <a:pt x="34" y="31"/>
                    <a:pt x="46" y="42"/>
                  </a:cubicBezTo>
                  <a:cubicBezTo>
                    <a:pt x="57" y="42"/>
                    <a:pt x="79" y="31"/>
                    <a:pt x="79" y="20"/>
                  </a:cubicBezTo>
                  <a:cubicBezTo>
                    <a:pt x="79" y="9"/>
                    <a:pt x="57" y="9"/>
                    <a:pt x="46" y="9"/>
                  </a:cubicBezTo>
                  <a:cubicBezTo>
                    <a:pt x="40" y="3"/>
                    <a:pt x="34" y="0"/>
                    <a:pt x="27" y="0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32"/>
            <p:cNvSpPr/>
            <p:nvPr/>
          </p:nvSpPr>
          <p:spPr>
            <a:xfrm>
              <a:off x="5438335" y="2923937"/>
              <a:ext cx="2725" cy="2725"/>
            </a:xfrm>
            <a:custGeom>
              <a:avLst/>
              <a:gdLst/>
              <a:ahLst/>
              <a:cxnLst/>
              <a:rect l="l" t="t" r="r" b="b"/>
              <a:pathLst>
                <a:path w="68" h="68" extrusionOk="0">
                  <a:moveTo>
                    <a:pt x="45" y="0"/>
                  </a:moveTo>
                  <a:cubicBezTo>
                    <a:pt x="23" y="11"/>
                    <a:pt x="0" y="45"/>
                    <a:pt x="23" y="68"/>
                  </a:cubicBezTo>
                  <a:cubicBezTo>
                    <a:pt x="23" y="68"/>
                    <a:pt x="34" y="68"/>
                    <a:pt x="34" y="56"/>
                  </a:cubicBezTo>
                  <a:cubicBezTo>
                    <a:pt x="45" y="56"/>
                    <a:pt x="45" y="45"/>
                    <a:pt x="56" y="45"/>
                  </a:cubicBezTo>
                  <a:cubicBezTo>
                    <a:pt x="56" y="34"/>
                    <a:pt x="68" y="23"/>
                    <a:pt x="56" y="11"/>
                  </a:cubicBezTo>
                  <a:cubicBezTo>
                    <a:pt x="56" y="11"/>
                    <a:pt x="56" y="0"/>
                    <a:pt x="45" y="0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32"/>
            <p:cNvSpPr/>
            <p:nvPr/>
          </p:nvSpPr>
          <p:spPr>
            <a:xfrm>
              <a:off x="5454565" y="2923015"/>
              <a:ext cx="4088" cy="7454"/>
            </a:xfrm>
            <a:custGeom>
              <a:avLst/>
              <a:gdLst/>
              <a:ahLst/>
              <a:cxnLst/>
              <a:rect l="l" t="t" r="r" b="b"/>
              <a:pathLst>
                <a:path w="102" h="186" extrusionOk="0">
                  <a:moveTo>
                    <a:pt x="11" y="1"/>
                  </a:moveTo>
                  <a:cubicBezTo>
                    <a:pt x="0" y="1"/>
                    <a:pt x="0" y="12"/>
                    <a:pt x="0" y="12"/>
                  </a:cubicBezTo>
                  <a:cubicBezTo>
                    <a:pt x="11" y="46"/>
                    <a:pt x="34" y="68"/>
                    <a:pt x="34" y="102"/>
                  </a:cubicBezTo>
                  <a:cubicBezTo>
                    <a:pt x="46" y="124"/>
                    <a:pt x="46" y="147"/>
                    <a:pt x="56" y="181"/>
                  </a:cubicBezTo>
                  <a:cubicBezTo>
                    <a:pt x="56" y="184"/>
                    <a:pt x="58" y="186"/>
                    <a:pt x="60" y="186"/>
                  </a:cubicBezTo>
                  <a:cubicBezTo>
                    <a:pt x="64" y="186"/>
                    <a:pt x="72" y="181"/>
                    <a:pt x="79" y="181"/>
                  </a:cubicBezTo>
                  <a:cubicBezTo>
                    <a:pt x="101" y="124"/>
                    <a:pt x="68" y="34"/>
                    <a:pt x="11" y="1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32"/>
            <p:cNvSpPr/>
            <p:nvPr/>
          </p:nvSpPr>
          <p:spPr>
            <a:xfrm>
              <a:off x="5346284" y="2911153"/>
              <a:ext cx="25207" cy="22963"/>
            </a:xfrm>
            <a:custGeom>
              <a:avLst/>
              <a:gdLst/>
              <a:ahLst/>
              <a:cxnLst/>
              <a:rect l="l" t="t" r="r" b="b"/>
              <a:pathLst>
                <a:path w="629" h="573" extrusionOk="0">
                  <a:moveTo>
                    <a:pt x="308" y="0"/>
                  </a:moveTo>
                  <a:cubicBezTo>
                    <a:pt x="261" y="0"/>
                    <a:pt x="213" y="12"/>
                    <a:pt x="169" y="37"/>
                  </a:cubicBezTo>
                  <a:cubicBezTo>
                    <a:pt x="34" y="117"/>
                    <a:pt x="1" y="285"/>
                    <a:pt x="68" y="409"/>
                  </a:cubicBezTo>
                  <a:cubicBezTo>
                    <a:pt x="68" y="432"/>
                    <a:pt x="91" y="443"/>
                    <a:pt x="102" y="465"/>
                  </a:cubicBezTo>
                  <a:cubicBezTo>
                    <a:pt x="163" y="539"/>
                    <a:pt x="246" y="573"/>
                    <a:pt x="328" y="573"/>
                  </a:cubicBezTo>
                  <a:cubicBezTo>
                    <a:pt x="469" y="573"/>
                    <a:pt x="605" y="472"/>
                    <a:pt x="619" y="308"/>
                  </a:cubicBezTo>
                  <a:cubicBezTo>
                    <a:pt x="628" y="134"/>
                    <a:pt x="469" y="0"/>
                    <a:pt x="308" y="0"/>
                  </a:cubicBezTo>
                  <a:close/>
                </a:path>
              </a:pathLst>
            </a:custGeom>
            <a:solidFill>
              <a:srgbClr val="993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32"/>
            <p:cNvSpPr/>
            <p:nvPr/>
          </p:nvSpPr>
          <p:spPr>
            <a:xfrm>
              <a:off x="5351694" y="2910832"/>
              <a:ext cx="10860" cy="16551"/>
            </a:xfrm>
            <a:custGeom>
              <a:avLst/>
              <a:gdLst/>
              <a:ahLst/>
              <a:cxnLst/>
              <a:rect l="l" t="t" r="r" b="b"/>
              <a:pathLst>
                <a:path w="271" h="413" extrusionOk="0">
                  <a:moveTo>
                    <a:pt x="102" y="316"/>
                  </a:moveTo>
                  <a:cubicBezTo>
                    <a:pt x="91" y="316"/>
                    <a:pt x="91" y="327"/>
                    <a:pt x="79" y="327"/>
                  </a:cubicBezTo>
                  <a:cubicBezTo>
                    <a:pt x="79" y="338"/>
                    <a:pt x="68" y="338"/>
                    <a:pt x="57" y="338"/>
                  </a:cubicBezTo>
                  <a:cubicBezTo>
                    <a:pt x="48" y="340"/>
                    <a:pt x="42" y="340"/>
                    <a:pt x="37" y="340"/>
                  </a:cubicBezTo>
                  <a:cubicBezTo>
                    <a:pt x="8" y="340"/>
                    <a:pt x="28" y="316"/>
                    <a:pt x="57" y="316"/>
                  </a:cubicBezTo>
                  <a:close/>
                  <a:moveTo>
                    <a:pt x="237" y="12"/>
                  </a:moveTo>
                  <a:cubicBezTo>
                    <a:pt x="203" y="102"/>
                    <a:pt x="192" y="180"/>
                    <a:pt x="147" y="260"/>
                  </a:cubicBezTo>
                  <a:cubicBezTo>
                    <a:pt x="136" y="282"/>
                    <a:pt x="124" y="293"/>
                    <a:pt x="102" y="305"/>
                  </a:cubicBezTo>
                  <a:cubicBezTo>
                    <a:pt x="79" y="305"/>
                    <a:pt x="57" y="305"/>
                    <a:pt x="34" y="316"/>
                  </a:cubicBezTo>
                  <a:cubicBezTo>
                    <a:pt x="1" y="316"/>
                    <a:pt x="12" y="350"/>
                    <a:pt x="34" y="350"/>
                  </a:cubicBezTo>
                  <a:cubicBezTo>
                    <a:pt x="68" y="350"/>
                    <a:pt x="91" y="338"/>
                    <a:pt x="113" y="316"/>
                  </a:cubicBezTo>
                  <a:cubicBezTo>
                    <a:pt x="136" y="293"/>
                    <a:pt x="147" y="270"/>
                    <a:pt x="158" y="260"/>
                  </a:cubicBezTo>
                  <a:cubicBezTo>
                    <a:pt x="192" y="180"/>
                    <a:pt x="226" y="90"/>
                    <a:pt x="237" y="12"/>
                  </a:cubicBezTo>
                  <a:close/>
                  <a:moveTo>
                    <a:pt x="214" y="350"/>
                  </a:moveTo>
                  <a:lnTo>
                    <a:pt x="214" y="350"/>
                  </a:lnTo>
                  <a:cubicBezTo>
                    <a:pt x="226" y="361"/>
                    <a:pt x="237" y="361"/>
                    <a:pt x="248" y="372"/>
                  </a:cubicBezTo>
                  <a:cubicBezTo>
                    <a:pt x="264" y="380"/>
                    <a:pt x="258" y="398"/>
                    <a:pt x="246" y="398"/>
                  </a:cubicBezTo>
                  <a:cubicBezTo>
                    <a:pt x="240" y="398"/>
                    <a:pt x="233" y="394"/>
                    <a:pt x="226" y="383"/>
                  </a:cubicBezTo>
                  <a:cubicBezTo>
                    <a:pt x="226" y="372"/>
                    <a:pt x="214" y="361"/>
                    <a:pt x="214" y="350"/>
                  </a:cubicBezTo>
                  <a:close/>
                  <a:moveTo>
                    <a:pt x="271" y="0"/>
                  </a:moveTo>
                  <a:cubicBezTo>
                    <a:pt x="237" y="80"/>
                    <a:pt x="226" y="170"/>
                    <a:pt x="214" y="260"/>
                  </a:cubicBezTo>
                  <a:cubicBezTo>
                    <a:pt x="203" y="282"/>
                    <a:pt x="203" y="305"/>
                    <a:pt x="203" y="338"/>
                  </a:cubicBezTo>
                  <a:cubicBezTo>
                    <a:pt x="192" y="338"/>
                    <a:pt x="192" y="327"/>
                    <a:pt x="181" y="327"/>
                  </a:cubicBezTo>
                  <a:cubicBezTo>
                    <a:pt x="169" y="327"/>
                    <a:pt x="147" y="316"/>
                    <a:pt x="113" y="316"/>
                  </a:cubicBezTo>
                  <a:cubicBezTo>
                    <a:pt x="136" y="327"/>
                    <a:pt x="158" y="327"/>
                    <a:pt x="181" y="338"/>
                  </a:cubicBezTo>
                  <a:cubicBezTo>
                    <a:pt x="181" y="338"/>
                    <a:pt x="192" y="338"/>
                    <a:pt x="203" y="350"/>
                  </a:cubicBezTo>
                  <a:cubicBezTo>
                    <a:pt x="203" y="372"/>
                    <a:pt x="214" y="395"/>
                    <a:pt x="237" y="406"/>
                  </a:cubicBezTo>
                  <a:cubicBezTo>
                    <a:pt x="241" y="410"/>
                    <a:pt x="247" y="413"/>
                    <a:pt x="252" y="413"/>
                  </a:cubicBezTo>
                  <a:cubicBezTo>
                    <a:pt x="262" y="413"/>
                    <a:pt x="271" y="405"/>
                    <a:pt x="271" y="383"/>
                  </a:cubicBezTo>
                  <a:cubicBezTo>
                    <a:pt x="259" y="372"/>
                    <a:pt x="237" y="350"/>
                    <a:pt x="214" y="338"/>
                  </a:cubicBezTo>
                  <a:lnTo>
                    <a:pt x="214" y="305"/>
                  </a:lnTo>
                  <a:cubicBezTo>
                    <a:pt x="214" y="203"/>
                    <a:pt x="259" y="102"/>
                    <a:pt x="271" y="0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32"/>
            <p:cNvSpPr/>
            <p:nvPr/>
          </p:nvSpPr>
          <p:spPr>
            <a:xfrm>
              <a:off x="5358466" y="2906785"/>
              <a:ext cx="7254" cy="6452"/>
            </a:xfrm>
            <a:custGeom>
              <a:avLst/>
              <a:gdLst/>
              <a:ahLst/>
              <a:cxnLst/>
              <a:rect l="l" t="t" r="r" b="b"/>
              <a:pathLst>
                <a:path w="181" h="161" extrusionOk="0">
                  <a:moveTo>
                    <a:pt x="34" y="0"/>
                  </a:moveTo>
                  <a:lnTo>
                    <a:pt x="0" y="113"/>
                  </a:lnTo>
                  <a:cubicBezTo>
                    <a:pt x="0" y="113"/>
                    <a:pt x="41" y="160"/>
                    <a:pt x="101" y="160"/>
                  </a:cubicBezTo>
                  <a:cubicBezTo>
                    <a:pt x="119" y="160"/>
                    <a:pt x="138" y="156"/>
                    <a:pt x="158" y="146"/>
                  </a:cubicBezTo>
                  <a:lnTo>
                    <a:pt x="180" y="4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32"/>
            <p:cNvSpPr/>
            <p:nvPr/>
          </p:nvSpPr>
          <p:spPr>
            <a:xfrm>
              <a:off x="5349410" y="2916242"/>
              <a:ext cx="3246" cy="10179"/>
            </a:xfrm>
            <a:custGeom>
              <a:avLst/>
              <a:gdLst/>
              <a:ahLst/>
              <a:cxnLst/>
              <a:rect l="l" t="t" r="r" b="b"/>
              <a:pathLst>
                <a:path w="81" h="254" extrusionOk="0">
                  <a:moveTo>
                    <a:pt x="69" y="0"/>
                  </a:moveTo>
                  <a:cubicBezTo>
                    <a:pt x="24" y="35"/>
                    <a:pt x="13" y="80"/>
                    <a:pt x="1" y="125"/>
                  </a:cubicBezTo>
                  <a:cubicBezTo>
                    <a:pt x="1" y="158"/>
                    <a:pt x="1" y="226"/>
                    <a:pt x="35" y="248"/>
                  </a:cubicBezTo>
                  <a:cubicBezTo>
                    <a:pt x="35" y="252"/>
                    <a:pt x="36" y="253"/>
                    <a:pt x="38" y="253"/>
                  </a:cubicBezTo>
                  <a:cubicBezTo>
                    <a:pt x="41" y="253"/>
                    <a:pt x="46" y="248"/>
                    <a:pt x="46" y="248"/>
                  </a:cubicBezTo>
                  <a:cubicBezTo>
                    <a:pt x="58" y="215"/>
                    <a:pt x="46" y="181"/>
                    <a:pt x="35" y="147"/>
                  </a:cubicBezTo>
                  <a:cubicBezTo>
                    <a:pt x="35" y="102"/>
                    <a:pt x="58" y="57"/>
                    <a:pt x="80" y="12"/>
                  </a:cubicBezTo>
                  <a:cubicBezTo>
                    <a:pt x="80" y="12"/>
                    <a:pt x="80" y="0"/>
                    <a:pt x="69" y="0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32"/>
            <p:cNvSpPr/>
            <p:nvPr/>
          </p:nvSpPr>
          <p:spPr>
            <a:xfrm>
              <a:off x="5351253" y="2927543"/>
              <a:ext cx="3206" cy="2605"/>
            </a:xfrm>
            <a:custGeom>
              <a:avLst/>
              <a:gdLst/>
              <a:ahLst/>
              <a:cxnLst/>
              <a:rect l="l" t="t" r="r" b="b"/>
              <a:pathLst>
                <a:path w="80" h="65" extrusionOk="0">
                  <a:moveTo>
                    <a:pt x="12" y="0"/>
                  </a:moveTo>
                  <a:cubicBezTo>
                    <a:pt x="12" y="0"/>
                    <a:pt x="0" y="11"/>
                    <a:pt x="12" y="23"/>
                  </a:cubicBezTo>
                  <a:cubicBezTo>
                    <a:pt x="12" y="34"/>
                    <a:pt x="23" y="45"/>
                    <a:pt x="23" y="56"/>
                  </a:cubicBezTo>
                  <a:cubicBezTo>
                    <a:pt x="28" y="62"/>
                    <a:pt x="37" y="65"/>
                    <a:pt x="45" y="65"/>
                  </a:cubicBezTo>
                  <a:cubicBezTo>
                    <a:pt x="54" y="65"/>
                    <a:pt x="62" y="62"/>
                    <a:pt x="68" y="56"/>
                  </a:cubicBezTo>
                  <a:cubicBezTo>
                    <a:pt x="79" y="45"/>
                    <a:pt x="57" y="34"/>
                    <a:pt x="45" y="23"/>
                  </a:cubicBezTo>
                  <a:cubicBezTo>
                    <a:pt x="34" y="11"/>
                    <a:pt x="34" y="0"/>
                    <a:pt x="12" y="0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32"/>
            <p:cNvSpPr/>
            <p:nvPr/>
          </p:nvSpPr>
          <p:spPr>
            <a:xfrm>
              <a:off x="5353056" y="2913998"/>
              <a:ext cx="3206" cy="1843"/>
            </a:xfrm>
            <a:custGeom>
              <a:avLst/>
              <a:gdLst/>
              <a:ahLst/>
              <a:cxnLst/>
              <a:rect l="l" t="t" r="r" b="b"/>
              <a:pathLst>
                <a:path w="80" h="46" extrusionOk="0">
                  <a:moveTo>
                    <a:pt x="68" y="1"/>
                  </a:moveTo>
                  <a:cubicBezTo>
                    <a:pt x="45" y="1"/>
                    <a:pt x="0" y="11"/>
                    <a:pt x="12" y="34"/>
                  </a:cubicBezTo>
                  <a:cubicBezTo>
                    <a:pt x="12" y="46"/>
                    <a:pt x="23" y="46"/>
                    <a:pt x="23" y="46"/>
                  </a:cubicBezTo>
                  <a:cubicBezTo>
                    <a:pt x="34" y="46"/>
                    <a:pt x="34" y="34"/>
                    <a:pt x="45" y="34"/>
                  </a:cubicBezTo>
                  <a:cubicBezTo>
                    <a:pt x="57" y="34"/>
                    <a:pt x="68" y="34"/>
                    <a:pt x="68" y="23"/>
                  </a:cubicBezTo>
                  <a:cubicBezTo>
                    <a:pt x="79" y="11"/>
                    <a:pt x="68" y="11"/>
                    <a:pt x="68" y="1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32"/>
            <p:cNvSpPr/>
            <p:nvPr/>
          </p:nvSpPr>
          <p:spPr>
            <a:xfrm>
              <a:off x="5365680" y="2921652"/>
              <a:ext cx="3647" cy="7454"/>
            </a:xfrm>
            <a:custGeom>
              <a:avLst/>
              <a:gdLst/>
              <a:ahLst/>
              <a:cxnLst/>
              <a:rect l="l" t="t" r="r" b="b"/>
              <a:pathLst>
                <a:path w="91" h="186" extrusionOk="0">
                  <a:moveTo>
                    <a:pt x="68" y="0"/>
                  </a:moveTo>
                  <a:cubicBezTo>
                    <a:pt x="57" y="0"/>
                    <a:pt x="45" y="0"/>
                    <a:pt x="45" y="12"/>
                  </a:cubicBezTo>
                  <a:cubicBezTo>
                    <a:pt x="45" y="35"/>
                    <a:pt x="45" y="68"/>
                    <a:pt x="34" y="102"/>
                  </a:cubicBezTo>
                  <a:lnTo>
                    <a:pt x="0" y="170"/>
                  </a:lnTo>
                  <a:cubicBezTo>
                    <a:pt x="0" y="177"/>
                    <a:pt x="6" y="185"/>
                    <a:pt x="13" y="185"/>
                  </a:cubicBezTo>
                  <a:cubicBezTo>
                    <a:pt x="16" y="185"/>
                    <a:pt x="20" y="184"/>
                    <a:pt x="23" y="181"/>
                  </a:cubicBezTo>
                  <a:cubicBezTo>
                    <a:pt x="80" y="158"/>
                    <a:pt x="90" y="57"/>
                    <a:pt x="68" y="0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32"/>
            <p:cNvSpPr/>
            <p:nvPr/>
          </p:nvSpPr>
          <p:spPr>
            <a:xfrm>
              <a:off x="5519527" y="2922494"/>
              <a:ext cx="24846" cy="23123"/>
            </a:xfrm>
            <a:custGeom>
              <a:avLst/>
              <a:gdLst/>
              <a:ahLst/>
              <a:cxnLst/>
              <a:rect l="l" t="t" r="r" b="b"/>
              <a:pathLst>
                <a:path w="620" h="577" extrusionOk="0">
                  <a:moveTo>
                    <a:pt x="303" y="0"/>
                  </a:moveTo>
                  <a:cubicBezTo>
                    <a:pt x="248" y="0"/>
                    <a:pt x="193" y="15"/>
                    <a:pt x="146" y="47"/>
                  </a:cubicBezTo>
                  <a:cubicBezTo>
                    <a:pt x="23" y="137"/>
                    <a:pt x="1" y="317"/>
                    <a:pt x="68" y="430"/>
                  </a:cubicBezTo>
                  <a:cubicBezTo>
                    <a:pt x="79" y="452"/>
                    <a:pt x="101" y="464"/>
                    <a:pt x="113" y="487"/>
                  </a:cubicBezTo>
                  <a:cubicBezTo>
                    <a:pt x="172" y="549"/>
                    <a:pt x="246" y="576"/>
                    <a:pt x="319" y="576"/>
                  </a:cubicBezTo>
                  <a:cubicBezTo>
                    <a:pt x="471" y="576"/>
                    <a:pt x="619" y="458"/>
                    <a:pt x="619" y="284"/>
                  </a:cubicBezTo>
                  <a:cubicBezTo>
                    <a:pt x="619" y="117"/>
                    <a:pt x="459" y="0"/>
                    <a:pt x="303" y="0"/>
                  </a:cubicBezTo>
                  <a:close/>
                </a:path>
              </a:pathLst>
            </a:custGeom>
            <a:solidFill>
              <a:srgbClr val="993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32"/>
            <p:cNvSpPr/>
            <p:nvPr/>
          </p:nvSpPr>
          <p:spPr>
            <a:xfrm>
              <a:off x="5525377" y="2922133"/>
              <a:ext cx="10700" cy="16511"/>
            </a:xfrm>
            <a:custGeom>
              <a:avLst/>
              <a:gdLst/>
              <a:ahLst/>
              <a:cxnLst/>
              <a:rect l="l" t="t" r="r" b="b"/>
              <a:pathLst>
                <a:path w="267" h="412" extrusionOk="0">
                  <a:moveTo>
                    <a:pt x="237" y="0"/>
                  </a:moveTo>
                  <a:cubicBezTo>
                    <a:pt x="215" y="79"/>
                    <a:pt x="203" y="169"/>
                    <a:pt x="192" y="259"/>
                  </a:cubicBezTo>
                  <a:lnTo>
                    <a:pt x="192" y="338"/>
                  </a:lnTo>
                  <a:lnTo>
                    <a:pt x="170" y="338"/>
                  </a:lnTo>
                  <a:cubicBezTo>
                    <a:pt x="181" y="338"/>
                    <a:pt x="192" y="349"/>
                    <a:pt x="203" y="349"/>
                  </a:cubicBezTo>
                  <a:lnTo>
                    <a:pt x="203" y="315"/>
                  </a:lnTo>
                  <a:cubicBezTo>
                    <a:pt x="203" y="203"/>
                    <a:pt x="237" y="101"/>
                    <a:pt x="248" y="0"/>
                  </a:cubicBezTo>
                  <a:close/>
                  <a:moveTo>
                    <a:pt x="91" y="326"/>
                  </a:moveTo>
                  <a:lnTo>
                    <a:pt x="80" y="338"/>
                  </a:lnTo>
                  <a:cubicBezTo>
                    <a:pt x="68" y="349"/>
                    <a:pt x="57" y="349"/>
                    <a:pt x="46" y="360"/>
                  </a:cubicBezTo>
                  <a:cubicBezTo>
                    <a:pt x="41" y="362"/>
                    <a:pt x="37" y="362"/>
                    <a:pt x="33" y="362"/>
                  </a:cubicBezTo>
                  <a:cubicBezTo>
                    <a:pt x="3" y="362"/>
                    <a:pt x="17" y="326"/>
                    <a:pt x="57" y="326"/>
                  </a:cubicBezTo>
                  <a:close/>
                  <a:moveTo>
                    <a:pt x="203" y="11"/>
                  </a:moveTo>
                  <a:lnTo>
                    <a:pt x="203" y="11"/>
                  </a:lnTo>
                  <a:cubicBezTo>
                    <a:pt x="181" y="101"/>
                    <a:pt x="170" y="191"/>
                    <a:pt x="125" y="270"/>
                  </a:cubicBezTo>
                  <a:cubicBezTo>
                    <a:pt x="125" y="293"/>
                    <a:pt x="113" y="304"/>
                    <a:pt x="102" y="315"/>
                  </a:cubicBezTo>
                  <a:cubicBezTo>
                    <a:pt x="68" y="315"/>
                    <a:pt x="46" y="315"/>
                    <a:pt x="23" y="326"/>
                  </a:cubicBezTo>
                  <a:cubicBezTo>
                    <a:pt x="0" y="338"/>
                    <a:pt x="12" y="371"/>
                    <a:pt x="35" y="371"/>
                  </a:cubicBezTo>
                  <a:cubicBezTo>
                    <a:pt x="57" y="371"/>
                    <a:pt x="80" y="349"/>
                    <a:pt x="102" y="326"/>
                  </a:cubicBezTo>
                  <a:cubicBezTo>
                    <a:pt x="125" y="326"/>
                    <a:pt x="147" y="338"/>
                    <a:pt x="170" y="338"/>
                  </a:cubicBezTo>
                  <a:cubicBezTo>
                    <a:pt x="158" y="326"/>
                    <a:pt x="136" y="326"/>
                    <a:pt x="113" y="315"/>
                  </a:cubicBezTo>
                  <a:cubicBezTo>
                    <a:pt x="125" y="304"/>
                    <a:pt x="136" y="281"/>
                    <a:pt x="147" y="259"/>
                  </a:cubicBezTo>
                  <a:cubicBezTo>
                    <a:pt x="181" y="191"/>
                    <a:pt x="192" y="90"/>
                    <a:pt x="203" y="11"/>
                  </a:cubicBezTo>
                  <a:close/>
                  <a:moveTo>
                    <a:pt x="215" y="360"/>
                  </a:moveTo>
                  <a:lnTo>
                    <a:pt x="215" y="360"/>
                  </a:lnTo>
                  <a:cubicBezTo>
                    <a:pt x="215" y="360"/>
                    <a:pt x="226" y="360"/>
                    <a:pt x="237" y="371"/>
                  </a:cubicBezTo>
                  <a:cubicBezTo>
                    <a:pt x="253" y="379"/>
                    <a:pt x="252" y="397"/>
                    <a:pt x="243" y="397"/>
                  </a:cubicBezTo>
                  <a:cubicBezTo>
                    <a:pt x="239" y="397"/>
                    <a:pt x="233" y="393"/>
                    <a:pt x="226" y="383"/>
                  </a:cubicBezTo>
                  <a:cubicBezTo>
                    <a:pt x="215" y="383"/>
                    <a:pt x="215" y="371"/>
                    <a:pt x="215" y="360"/>
                  </a:cubicBezTo>
                  <a:close/>
                  <a:moveTo>
                    <a:pt x="203" y="349"/>
                  </a:moveTo>
                  <a:cubicBezTo>
                    <a:pt x="203" y="371"/>
                    <a:pt x="215" y="394"/>
                    <a:pt x="226" y="405"/>
                  </a:cubicBezTo>
                  <a:cubicBezTo>
                    <a:pt x="234" y="409"/>
                    <a:pt x="242" y="412"/>
                    <a:pt x="249" y="412"/>
                  </a:cubicBezTo>
                  <a:cubicBezTo>
                    <a:pt x="260" y="412"/>
                    <a:pt x="267" y="404"/>
                    <a:pt x="260" y="383"/>
                  </a:cubicBezTo>
                  <a:cubicBezTo>
                    <a:pt x="260" y="371"/>
                    <a:pt x="237" y="349"/>
                    <a:pt x="203" y="349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32"/>
            <p:cNvSpPr/>
            <p:nvPr/>
          </p:nvSpPr>
          <p:spPr>
            <a:xfrm>
              <a:off x="5530788" y="2918046"/>
              <a:ext cx="7254" cy="6532"/>
            </a:xfrm>
            <a:custGeom>
              <a:avLst/>
              <a:gdLst/>
              <a:ahLst/>
              <a:cxnLst/>
              <a:rect l="l" t="t" r="r" b="b"/>
              <a:pathLst>
                <a:path w="181" h="163" extrusionOk="0">
                  <a:moveTo>
                    <a:pt x="23" y="0"/>
                  </a:moveTo>
                  <a:lnTo>
                    <a:pt x="1" y="125"/>
                  </a:lnTo>
                  <a:cubicBezTo>
                    <a:pt x="1" y="125"/>
                    <a:pt x="45" y="163"/>
                    <a:pt x="100" y="163"/>
                  </a:cubicBezTo>
                  <a:cubicBezTo>
                    <a:pt x="119" y="163"/>
                    <a:pt x="139" y="158"/>
                    <a:pt x="158" y="147"/>
                  </a:cubicBezTo>
                  <a:lnTo>
                    <a:pt x="181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32"/>
            <p:cNvSpPr/>
            <p:nvPr/>
          </p:nvSpPr>
          <p:spPr>
            <a:xfrm>
              <a:off x="5522652" y="2928425"/>
              <a:ext cx="2765" cy="9979"/>
            </a:xfrm>
            <a:custGeom>
              <a:avLst/>
              <a:gdLst/>
              <a:ahLst/>
              <a:cxnLst/>
              <a:rect l="l" t="t" r="r" b="b"/>
              <a:pathLst>
                <a:path w="69" h="249" extrusionOk="0">
                  <a:moveTo>
                    <a:pt x="58" y="1"/>
                  </a:moveTo>
                  <a:cubicBezTo>
                    <a:pt x="23" y="34"/>
                    <a:pt x="13" y="68"/>
                    <a:pt x="1" y="124"/>
                  </a:cubicBezTo>
                  <a:cubicBezTo>
                    <a:pt x="1" y="158"/>
                    <a:pt x="13" y="226"/>
                    <a:pt x="46" y="248"/>
                  </a:cubicBezTo>
                  <a:cubicBezTo>
                    <a:pt x="46" y="248"/>
                    <a:pt x="58" y="248"/>
                    <a:pt x="58" y="237"/>
                  </a:cubicBezTo>
                  <a:cubicBezTo>
                    <a:pt x="58" y="214"/>
                    <a:pt x="46" y="181"/>
                    <a:pt x="35" y="147"/>
                  </a:cubicBezTo>
                  <a:cubicBezTo>
                    <a:pt x="35" y="102"/>
                    <a:pt x="58" y="57"/>
                    <a:pt x="68" y="12"/>
                  </a:cubicBezTo>
                  <a:cubicBezTo>
                    <a:pt x="68" y="1"/>
                    <a:pt x="68" y="1"/>
                    <a:pt x="58" y="1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32"/>
            <p:cNvSpPr/>
            <p:nvPr/>
          </p:nvSpPr>
          <p:spPr>
            <a:xfrm>
              <a:off x="5524937" y="2939686"/>
              <a:ext cx="3206" cy="2364"/>
            </a:xfrm>
            <a:custGeom>
              <a:avLst/>
              <a:gdLst/>
              <a:ahLst/>
              <a:cxnLst/>
              <a:rect l="l" t="t" r="r" b="b"/>
              <a:pathLst>
                <a:path w="80" h="59" extrusionOk="0">
                  <a:moveTo>
                    <a:pt x="11" y="1"/>
                  </a:moveTo>
                  <a:cubicBezTo>
                    <a:pt x="1" y="1"/>
                    <a:pt x="1" y="13"/>
                    <a:pt x="11" y="23"/>
                  </a:cubicBezTo>
                  <a:lnTo>
                    <a:pt x="34" y="46"/>
                  </a:lnTo>
                  <a:cubicBezTo>
                    <a:pt x="41" y="53"/>
                    <a:pt x="51" y="59"/>
                    <a:pt x="59" y="59"/>
                  </a:cubicBezTo>
                  <a:cubicBezTo>
                    <a:pt x="64" y="59"/>
                    <a:pt x="68" y="55"/>
                    <a:pt x="68" y="46"/>
                  </a:cubicBezTo>
                  <a:cubicBezTo>
                    <a:pt x="79" y="35"/>
                    <a:pt x="57" y="23"/>
                    <a:pt x="46" y="23"/>
                  </a:cubicBezTo>
                  <a:cubicBezTo>
                    <a:pt x="34" y="13"/>
                    <a:pt x="34" y="1"/>
                    <a:pt x="11" y="1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32"/>
            <p:cNvSpPr/>
            <p:nvPr/>
          </p:nvSpPr>
          <p:spPr>
            <a:xfrm>
              <a:off x="5525858" y="2925740"/>
              <a:ext cx="2725" cy="1843"/>
            </a:xfrm>
            <a:custGeom>
              <a:avLst/>
              <a:gdLst/>
              <a:ahLst/>
              <a:cxnLst/>
              <a:rect l="l" t="t" r="r" b="b"/>
              <a:pathLst>
                <a:path w="68" h="46" extrusionOk="0">
                  <a:moveTo>
                    <a:pt x="56" y="0"/>
                  </a:moveTo>
                  <a:cubicBezTo>
                    <a:pt x="45" y="0"/>
                    <a:pt x="0" y="23"/>
                    <a:pt x="11" y="45"/>
                  </a:cubicBezTo>
                  <a:lnTo>
                    <a:pt x="23" y="45"/>
                  </a:lnTo>
                  <a:cubicBezTo>
                    <a:pt x="34" y="45"/>
                    <a:pt x="34" y="45"/>
                    <a:pt x="45" y="34"/>
                  </a:cubicBezTo>
                  <a:cubicBezTo>
                    <a:pt x="56" y="34"/>
                    <a:pt x="68" y="34"/>
                    <a:pt x="68" y="23"/>
                  </a:cubicBezTo>
                  <a:cubicBezTo>
                    <a:pt x="68" y="11"/>
                    <a:pt x="68" y="11"/>
                    <a:pt x="56" y="0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32"/>
            <p:cNvSpPr/>
            <p:nvPr/>
          </p:nvSpPr>
          <p:spPr>
            <a:xfrm>
              <a:off x="5539364" y="2932473"/>
              <a:ext cx="3647" cy="7734"/>
            </a:xfrm>
            <a:custGeom>
              <a:avLst/>
              <a:gdLst/>
              <a:ahLst/>
              <a:cxnLst/>
              <a:rect l="l" t="t" r="r" b="b"/>
              <a:pathLst>
                <a:path w="91" h="193" extrusionOk="0">
                  <a:moveTo>
                    <a:pt x="57" y="1"/>
                  </a:moveTo>
                  <a:cubicBezTo>
                    <a:pt x="46" y="1"/>
                    <a:pt x="34" y="1"/>
                    <a:pt x="34" y="12"/>
                  </a:cubicBezTo>
                  <a:lnTo>
                    <a:pt x="34" y="102"/>
                  </a:lnTo>
                  <a:cubicBezTo>
                    <a:pt x="23" y="125"/>
                    <a:pt x="12" y="147"/>
                    <a:pt x="1" y="181"/>
                  </a:cubicBezTo>
                  <a:cubicBezTo>
                    <a:pt x="1" y="193"/>
                    <a:pt x="12" y="193"/>
                    <a:pt x="23" y="193"/>
                  </a:cubicBezTo>
                  <a:cubicBezTo>
                    <a:pt x="79" y="158"/>
                    <a:pt x="91" y="57"/>
                    <a:pt x="57" y="1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32"/>
            <p:cNvSpPr/>
            <p:nvPr/>
          </p:nvSpPr>
          <p:spPr>
            <a:xfrm>
              <a:off x="5128838" y="2928625"/>
              <a:ext cx="27291" cy="22923"/>
            </a:xfrm>
            <a:custGeom>
              <a:avLst/>
              <a:gdLst/>
              <a:ahLst/>
              <a:cxnLst/>
              <a:rect l="l" t="t" r="r" b="b"/>
              <a:pathLst>
                <a:path w="681" h="572" extrusionOk="0">
                  <a:moveTo>
                    <a:pt x="329" y="1"/>
                  </a:moveTo>
                  <a:cubicBezTo>
                    <a:pt x="239" y="1"/>
                    <a:pt x="148" y="36"/>
                    <a:pt x="90" y="108"/>
                  </a:cubicBezTo>
                  <a:cubicBezTo>
                    <a:pt x="0" y="232"/>
                    <a:pt x="34" y="412"/>
                    <a:pt x="136" y="491"/>
                  </a:cubicBezTo>
                  <a:cubicBezTo>
                    <a:pt x="158" y="514"/>
                    <a:pt x="169" y="524"/>
                    <a:pt x="191" y="536"/>
                  </a:cubicBezTo>
                  <a:cubicBezTo>
                    <a:pt x="237" y="560"/>
                    <a:pt x="285" y="571"/>
                    <a:pt x="331" y="571"/>
                  </a:cubicBezTo>
                  <a:cubicBezTo>
                    <a:pt x="520" y="571"/>
                    <a:pt x="681" y="386"/>
                    <a:pt x="608" y="187"/>
                  </a:cubicBezTo>
                  <a:cubicBezTo>
                    <a:pt x="570" y="64"/>
                    <a:pt x="450" y="1"/>
                    <a:pt x="329" y="1"/>
                  </a:cubicBezTo>
                  <a:close/>
                </a:path>
              </a:pathLst>
            </a:custGeom>
            <a:solidFill>
              <a:srgbClr val="815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32"/>
            <p:cNvSpPr/>
            <p:nvPr/>
          </p:nvSpPr>
          <p:spPr>
            <a:xfrm>
              <a:off x="5137535" y="2927984"/>
              <a:ext cx="11181" cy="17272"/>
            </a:xfrm>
            <a:custGeom>
              <a:avLst/>
              <a:gdLst/>
              <a:ahLst/>
              <a:cxnLst/>
              <a:rect l="l" t="t" r="r" b="b"/>
              <a:pathLst>
                <a:path w="279" h="431" extrusionOk="0">
                  <a:moveTo>
                    <a:pt x="54" y="34"/>
                  </a:moveTo>
                  <a:lnTo>
                    <a:pt x="54" y="34"/>
                  </a:lnTo>
                  <a:cubicBezTo>
                    <a:pt x="64" y="124"/>
                    <a:pt x="99" y="203"/>
                    <a:pt x="87" y="293"/>
                  </a:cubicBezTo>
                  <a:lnTo>
                    <a:pt x="87" y="350"/>
                  </a:lnTo>
                  <a:cubicBezTo>
                    <a:pt x="99" y="327"/>
                    <a:pt x="99" y="305"/>
                    <a:pt x="99" y="282"/>
                  </a:cubicBezTo>
                  <a:cubicBezTo>
                    <a:pt x="109" y="203"/>
                    <a:pt x="87" y="102"/>
                    <a:pt x="54" y="34"/>
                  </a:cubicBezTo>
                  <a:close/>
                  <a:moveTo>
                    <a:pt x="200" y="338"/>
                  </a:moveTo>
                  <a:cubicBezTo>
                    <a:pt x="211" y="338"/>
                    <a:pt x="222" y="338"/>
                    <a:pt x="234" y="350"/>
                  </a:cubicBezTo>
                  <a:cubicBezTo>
                    <a:pt x="251" y="350"/>
                    <a:pt x="255" y="368"/>
                    <a:pt x="242" y="368"/>
                  </a:cubicBezTo>
                  <a:cubicBezTo>
                    <a:pt x="237" y="368"/>
                    <a:pt x="231" y="366"/>
                    <a:pt x="222" y="360"/>
                  </a:cubicBezTo>
                  <a:cubicBezTo>
                    <a:pt x="211" y="360"/>
                    <a:pt x="211" y="350"/>
                    <a:pt x="200" y="338"/>
                  </a:cubicBezTo>
                  <a:close/>
                  <a:moveTo>
                    <a:pt x="87" y="0"/>
                  </a:moveTo>
                  <a:cubicBezTo>
                    <a:pt x="87" y="90"/>
                    <a:pt x="121" y="180"/>
                    <a:pt x="154" y="259"/>
                  </a:cubicBezTo>
                  <a:cubicBezTo>
                    <a:pt x="154" y="282"/>
                    <a:pt x="166" y="305"/>
                    <a:pt x="177" y="338"/>
                  </a:cubicBezTo>
                  <a:lnTo>
                    <a:pt x="189" y="338"/>
                  </a:lnTo>
                  <a:cubicBezTo>
                    <a:pt x="200" y="360"/>
                    <a:pt x="211" y="372"/>
                    <a:pt x="234" y="383"/>
                  </a:cubicBezTo>
                  <a:cubicBezTo>
                    <a:pt x="256" y="383"/>
                    <a:pt x="279" y="372"/>
                    <a:pt x="256" y="350"/>
                  </a:cubicBezTo>
                  <a:cubicBezTo>
                    <a:pt x="245" y="327"/>
                    <a:pt x="222" y="327"/>
                    <a:pt x="189" y="327"/>
                  </a:cubicBezTo>
                  <a:cubicBezTo>
                    <a:pt x="189" y="327"/>
                    <a:pt x="177" y="315"/>
                    <a:pt x="177" y="305"/>
                  </a:cubicBezTo>
                  <a:cubicBezTo>
                    <a:pt x="132" y="203"/>
                    <a:pt x="121" y="102"/>
                    <a:pt x="87" y="0"/>
                  </a:cubicBezTo>
                  <a:close/>
                  <a:moveTo>
                    <a:pt x="76" y="382"/>
                  </a:moveTo>
                  <a:cubicBezTo>
                    <a:pt x="76" y="383"/>
                    <a:pt x="75" y="383"/>
                    <a:pt x="75" y="384"/>
                  </a:cubicBezTo>
                  <a:lnTo>
                    <a:pt x="75" y="384"/>
                  </a:lnTo>
                  <a:lnTo>
                    <a:pt x="76" y="383"/>
                  </a:lnTo>
                  <a:lnTo>
                    <a:pt x="76" y="382"/>
                  </a:lnTo>
                  <a:close/>
                  <a:moveTo>
                    <a:pt x="154" y="338"/>
                  </a:moveTo>
                  <a:cubicBezTo>
                    <a:pt x="144" y="338"/>
                    <a:pt x="121" y="338"/>
                    <a:pt x="87" y="350"/>
                  </a:cubicBezTo>
                  <a:cubicBezTo>
                    <a:pt x="54" y="360"/>
                    <a:pt x="31" y="372"/>
                    <a:pt x="19" y="395"/>
                  </a:cubicBezTo>
                  <a:cubicBezTo>
                    <a:pt x="0" y="404"/>
                    <a:pt x="14" y="430"/>
                    <a:pt x="32" y="430"/>
                  </a:cubicBezTo>
                  <a:cubicBezTo>
                    <a:pt x="35" y="430"/>
                    <a:pt x="39" y="430"/>
                    <a:pt x="42" y="428"/>
                  </a:cubicBezTo>
                  <a:cubicBezTo>
                    <a:pt x="56" y="413"/>
                    <a:pt x="66" y="399"/>
                    <a:pt x="75" y="384"/>
                  </a:cubicBezTo>
                  <a:lnTo>
                    <a:pt x="75" y="384"/>
                  </a:lnTo>
                  <a:lnTo>
                    <a:pt x="54" y="405"/>
                  </a:lnTo>
                  <a:cubicBezTo>
                    <a:pt x="42" y="414"/>
                    <a:pt x="33" y="418"/>
                    <a:pt x="27" y="418"/>
                  </a:cubicBezTo>
                  <a:cubicBezTo>
                    <a:pt x="11" y="418"/>
                    <a:pt x="17" y="391"/>
                    <a:pt x="42" y="383"/>
                  </a:cubicBezTo>
                  <a:cubicBezTo>
                    <a:pt x="54" y="372"/>
                    <a:pt x="64" y="372"/>
                    <a:pt x="76" y="360"/>
                  </a:cubicBezTo>
                  <a:lnTo>
                    <a:pt x="76" y="382"/>
                  </a:lnTo>
                  <a:lnTo>
                    <a:pt x="76" y="382"/>
                  </a:lnTo>
                  <a:cubicBezTo>
                    <a:pt x="80" y="375"/>
                    <a:pt x="84" y="367"/>
                    <a:pt x="87" y="360"/>
                  </a:cubicBezTo>
                  <a:cubicBezTo>
                    <a:pt x="109" y="350"/>
                    <a:pt x="132" y="350"/>
                    <a:pt x="154" y="338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32"/>
            <p:cNvSpPr/>
            <p:nvPr/>
          </p:nvSpPr>
          <p:spPr>
            <a:xfrm>
              <a:off x="5136493" y="2924818"/>
              <a:ext cx="6813" cy="5570"/>
            </a:xfrm>
            <a:custGeom>
              <a:avLst/>
              <a:gdLst/>
              <a:ahLst/>
              <a:cxnLst/>
              <a:rect l="l" t="t" r="r" b="b"/>
              <a:pathLst>
                <a:path w="170" h="139" extrusionOk="0">
                  <a:moveTo>
                    <a:pt x="158" y="1"/>
                  </a:moveTo>
                  <a:lnTo>
                    <a:pt x="0" y="12"/>
                  </a:lnTo>
                  <a:lnTo>
                    <a:pt x="12" y="124"/>
                  </a:lnTo>
                  <a:cubicBezTo>
                    <a:pt x="12" y="124"/>
                    <a:pt x="41" y="139"/>
                    <a:pt x="79" y="139"/>
                  </a:cubicBezTo>
                  <a:cubicBezTo>
                    <a:pt x="108" y="139"/>
                    <a:pt x="141" y="131"/>
                    <a:pt x="170" y="102"/>
                  </a:cubicBezTo>
                  <a:lnTo>
                    <a:pt x="1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32"/>
            <p:cNvSpPr/>
            <p:nvPr/>
          </p:nvSpPr>
          <p:spPr>
            <a:xfrm>
              <a:off x="5131964" y="2936801"/>
              <a:ext cx="4128" cy="9738"/>
            </a:xfrm>
            <a:custGeom>
              <a:avLst/>
              <a:gdLst/>
              <a:ahLst/>
              <a:cxnLst/>
              <a:rect l="l" t="t" r="r" b="b"/>
              <a:pathLst>
                <a:path w="103" h="243" extrusionOk="0">
                  <a:moveTo>
                    <a:pt x="38" y="0"/>
                  </a:moveTo>
                  <a:cubicBezTo>
                    <a:pt x="36" y="0"/>
                    <a:pt x="35" y="2"/>
                    <a:pt x="35" y="5"/>
                  </a:cubicBezTo>
                  <a:cubicBezTo>
                    <a:pt x="1" y="39"/>
                    <a:pt x="1" y="95"/>
                    <a:pt x="12" y="140"/>
                  </a:cubicBezTo>
                  <a:cubicBezTo>
                    <a:pt x="23" y="175"/>
                    <a:pt x="58" y="230"/>
                    <a:pt x="91" y="242"/>
                  </a:cubicBezTo>
                  <a:cubicBezTo>
                    <a:pt x="103" y="242"/>
                    <a:pt x="103" y="242"/>
                    <a:pt x="103" y="230"/>
                  </a:cubicBezTo>
                  <a:cubicBezTo>
                    <a:pt x="103" y="208"/>
                    <a:pt x="68" y="175"/>
                    <a:pt x="58" y="152"/>
                  </a:cubicBezTo>
                  <a:cubicBezTo>
                    <a:pt x="46" y="107"/>
                    <a:pt x="46" y="62"/>
                    <a:pt x="46" y="5"/>
                  </a:cubicBezTo>
                  <a:cubicBezTo>
                    <a:pt x="46" y="5"/>
                    <a:pt x="41" y="0"/>
                    <a:pt x="38" y="0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32"/>
            <p:cNvSpPr/>
            <p:nvPr/>
          </p:nvSpPr>
          <p:spPr>
            <a:xfrm>
              <a:off x="5136974" y="2947380"/>
              <a:ext cx="3166" cy="2044"/>
            </a:xfrm>
            <a:custGeom>
              <a:avLst/>
              <a:gdLst/>
              <a:ahLst/>
              <a:cxnLst/>
              <a:rect l="l" t="t" r="r" b="b"/>
              <a:pathLst>
                <a:path w="79" h="51" extrusionOk="0">
                  <a:moveTo>
                    <a:pt x="11" y="1"/>
                  </a:moveTo>
                  <a:cubicBezTo>
                    <a:pt x="0" y="11"/>
                    <a:pt x="0" y="23"/>
                    <a:pt x="11" y="23"/>
                  </a:cubicBezTo>
                  <a:lnTo>
                    <a:pt x="33" y="46"/>
                  </a:lnTo>
                  <a:cubicBezTo>
                    <a:pt x="40" y="49"/>
                    <a:pt x="46" y="50"/>
                    <a:pt x="52" y="50"/>
                  </a:cubicBezTo>
                  <a:cubicBezTo>
                    <a:pt x="67" y="50"/>
                    <a:pt x="78" y="42"/>
                    <a:pt x="78" y="34"/>
                  </a:cubicBezTo>
                  <a:cubicBezTo>
                    <a:pt x="78" y="11"/>
                    <a:pt x="56" y="11"/>
                    <a:pt x="45" y="11"/>
                  </a:cubicBezTo>
                  <a:cubicBezTo>
                    <a:pt x="33" y="1"/>
                    <a:pt x="23" y="1"/>
                    <a:pt x="11" y="1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2"/>
            <p:cNvSpPr/>
            <p:nvPr/>
          </p:nvSpPr>
          <p:spPr>
            <a:xfrm>
              <a:off x="5133367" y="2933394"/>
              <a:ext cx="2725" cy="2284"/>
            </a:xfrm>
            <a:custGeom>
              <a:avLst/>
              <a:gdLst/>
              <a:ahLst/>
              <a:cxnLst/>
              <a:rect l="l" t="t" r="r" b="b"/>
              <a:pathLst>
                <a:path w="68" h="57" extrusionOk="0">
                  <a:moveTo>
                    <a:pt x="56" y="0"/>
                  </a:moveTo>
                  <a:cubicBezTo>
                    <a:pt x="33" y="12"/>
                    <a:pt x="0" y="34"/>
                    <a:pt x="23" y="57"/>
                  </a:cubicBezTo>
                  <a:lnTo>
                    <a:pt x="33" y="57"/>
                  </a:lnTo>
                  <a:cubicBezTo>
                    <a:pt x="45" y="57"/>
                    <a:pt x="45" y="45"/>
                    <a:pt x="56" y="45"/>
                  </a:cubicBezTo>
                  <a:cubicBezTo>
                    <a:pt x="56" y="34"/>
                    <a:pt x="68" y="34"/>
                    <a:pt x="68" y="12"/>
                  </a:cubicBezTo>
                  <a:cubicBezTo>
                    <a:pt x="68" y="12"/>
                    <a:pt x="68" y="0"/>
                    <a:pt x="56" y="0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2"/>
            <p:cNvSpPr/>
            <p:nvPr/>
          </p:nvSpPr>
          <p:spPr>
            <a:xfrm>
              <a:off x="5149597" y="2935879"/>
              <a:ext cx="3166" cy="7454"/>
            </a:xfrm>
            <a:custGeom>
              <a:avLst/>
              <a:gdLst/>
              <a:ahLst/>
              <a:cxnLst/>
              <a:rect l="l" t="t" r="r" b="b"/>
              <a:pathLst>
                <a:path w="79" h="186" extrusionOk="0">
                  <a:moveTo>
                    <a:pt x="8" y="1"/>
                  </a:moveTo>
                  <a:cubicBezTo>
                    <a:pt x="5" y="1"/>
                    <a:pt x="0" y="6"/>
                    <a:pt x="0" y="6"/>
                  </a:cubicBezTo>
                  <a:cubicBezTo>
                    <a:pt x="11" y="40"/>
                    <a:pt x="23" y="62"/>
                    <a:pt x="23" y="96"/>
                  </a:cubicBezTo>
                  <a:lnTo>
                    <a:pt x="23" y="175"/>
                  </a:lnTo>
                  <a:cubicBezTo>
                    <a:pt x="23" y="186"/>
                    <a:pt x="34" y="186"/>
                    <a:pt x="45" y="186"/>
                  </a:cubicBezTo>
                  <a:cubicBezTo>
                    <a:pt x="79" y="130"/>
                    <a:pt x="68" y="40"/>
                    <a:pt x="11" y="6"/>
                  </a:cubicBezTo>
                  <a:cubicBezTo>
                    <a:pt x="11" y="2"/>
                    <a:pt x="10" y="1"/>
                    <a:pt x="8" y="1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2"/>
            <p:cNvSpPr/>
            <p:nvPr/>
          </p:nvSpPr>
          <p:spPr>
            <a:xfrm>
              <a:off x="5304325" y="2915721"/>
              <a:ext cx="28573" cy="22763"/>
            </a:xfrm>
            <a:custGeom>
              <a:avLst/>
              <a:gdLst/>
              <a:ahLst/>
              <a:cxnLst/>
              <a:rect l="l" t="t" r="r" b="b"/>
              <a:pathLst>
                <a:path w="713" h="568" extrusionOk="0">
                  <a:moveTo>
                    <a:pt x="342" y="0"/>
                  </a:moveTo>
                  <a:cubicBezTo>
                    <a:pt x="212" y="0"/>
                    <a:pt x="81" y="79"/>
                    <a:pt x="45" y="205"/>
                  </a:cubicBezTo>
                  <a:cubicBezTo>
                    <a:pt x="0" y="351"/>
                    <a:pt x="90" y="509"/>
                    <a:pt x="215" y="554"/>
                  </a:cubicBezTo>
                  <a:cubicBezTo>
                    <a:pt x="237" y="554"/>
                    <a:pt x="260" y="565"/>
                    <a:pt x="293" y="565"/>
                  </a:cubicBezTo>
                  <a:cubicBezTo>
                    <a:pt x="306" y="567"/>
                    <a:pt x="318" y="568"/>
                    <a:pt x="330" y="568"/>
                  </a:cubicBezTo>
                  <a:cubicBezTo>
                    <a:pt x="558" y="568"/>
                    <a:pt x="712" y="285"/>
                    <a:pt x="552" y="93"/>
                  </a:cubicBezTo>
                  <a:cubicBezTo>
                    <a:pt x="497" y="29"/>
                    <a:pt x="420" y="0"/>
                    <a:pt x="342" y="0"/>
                  </a:cubicBezTo>
                  <a:close/>
                </a:path>
              </a:pathLst>
            </a:custGeom>
            <a:solidFill>
              <a:srgbClr val="815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2"/>
            <p:cNvSpPr/>
            <p:nvPr/>
          </p:nvSpPr>
          <p:spPr>
            <a:xfrm>
              <a:off x="5311098" y="2916242"/>
              <a:ext cx="13105" cy="16912"/>
            </a:xfrm>
            <a:custGeom>
              <a:avLst/>
              <a:gdLst/>
              <a:ahLst/>
              <a:cxnLst/>
              <a:rect l="l" t="t" r="r" b="b"/>
              <a:pathLst>
                <a:path w="327" h="422" extrusionOk="0">
                  <a:moveTo>
                    <a:pt x="282" y="271"/>
                  </a:moveTo>
                  <a:cubicBezTo>
                    <a:pt x="304" y="271"/>
                    <a:pt x="316" y="293"/>
                    <a:pt x="282" y="293"/>
                  </a:cubicBezTo>
                  <a:cubicBezTo>
                    <a:pt x="271" y="293"/>
                    <a:pt x="259" y="282"/>
                    <a:pt x="248" y="282"/>
                  </a:cubicBezTo>
                  <a:cubicBezTo>
                    <a:pt x="259" y="271"/>
                    <a:pt x="271" y="271"/>
                    <a:pt x="282" y="271"/>
                  </a:cubicBezTo>
                  <a:close/>
                  <a:moveTo>
                    <a:pt x="214" y="293"/>
                  </a:moveTo>
                  <a:cubicBezTo>
                    <a:pt x="210" y="293"/>
                    <a:pt x="207" y="293"/>
                    <a:pt x="203" y="293"/>
                  </a:cubicBezTo>
                  <a:cubicBezTo>
                    <a:pt x="203" y="293"/>
                    <a:pt x="202" y="294"/>
                    <a:pt x="202" y="294"/>
                  </a:cubicBezTo>
                  <a:lnTo>
                    <a:pt x="202" y="294"/>
                  </a:lnTo>
                  <a:cubicBezTo>
                    <a:pt x="206" y="293"/>
                    <a:pt x="210" y="293"/>
                    <a:pt x="214" y="293"/>
                  </a:cubicBezTo>
                  <a:cubicBezTo>
                    <a:pt x="214" y="293"/>
                    <a:pt x="214" y="293"/>
                    <a:pt x="214" y="293"/>
                  </a:cubicBezTo>
                  <a:close/>
                  <a:moveTo>
                    <a:pt x="23" y="0"/>
                  </a:moveTo>
                  <a:cubicBezTo>
                    <a:pt x="56" y="80"/>
                    <a:pt x="113" y="158"/>
                    <a:pt x="169" y="226"/>
                  </a:cubicBezTo>
                  <a:cubicBezTo>
                    <a:pt x="191" y="237"/>
                    <a:pt x="203" y="260"/>
                    <a:pt x="226" y="282"/>
                  </a:cubicBezTo>
                  <a:cubicBezTo>
                    <a:pt x="226" y="282"/>
                    <a:pt x="214" y="282"/>
                    <a:pt x="214" y="293"/>
                  </a:cubicBezTo>
                  <a:lnTo>
                    <a:pt x="214" y="293"/>
                  </a:lnTo>
                  <a:cubicBezTo>
                    <a:pt x="222" y="292"/>
                    <a:pt x="229" y="290"/>
                    <a:pt x="236" y="282"/>
                  </a:cubicBezTo>
                  <a:cubicBezTo>
                    <a:pt x="259" y="293"/>
                    <a:pt x="282" y="305"/>
                    <a:pt x="293" y="305"/>
                  </a:cubicBezTo>
                  <a:cubicBezTo>
                    <a:pt x="316" y="293"/>
                    <a:pt x="327" y="282"/>
                    <a:pt x="304" y="260"/>
                  </a:cubicBezTo>
                  <a:cubicBezTo>
                    <a:pt x="301" y="256"/>
                    <a:pt x="296" y="255"/>
                    <a:pt x="289" y="255"/>
                  </a:cubicBezTo>
                  <a:cubicBezTo>
                    <a:pt x="274" y="255"/>
                    <a:pt x="252" y="263"/>
                    <a:pt x="236" y="271"/>
                  </a:cubicBezTo>
                  <a:cubicBezTo>
                    <a:pt x="226" y="271"/>
                    <a:pt x="226" y="260"/>
                    <a:pt x="214" y="248"/>
                  </a:cubicBezTo>
                  <a:cubicBezTo>
                    <a:pt x="136" y="181"/>
                    <a:pt x="91" y="90"/>
                    <a:pt x="23" y="0"/>
                  </a:cubicBezTo>
                  <a:close/>
                  <a:moveTo>
                    <a:pt x="1" y="45"/>
                  </a:moveTo>
                  <a:lnTo>
                    <a:pt x="1" y="45"/>
                  </a:lnTo>
                  <a:cubicBezTo>
                    <a:pt x="46" y="125"/>
                    <a:pt x="101" y="192"/>
                    <a:pt x="136" y="282"/>
                  </a:cubicBezTo>
                  <a:cubicBezTo>
                    <a:pt x="136" y="293"/>
                    <a:pt x="146" y="316"/>
                    <a:pt x="146" y="327"/>
                  </a:cubicBezTo>
                  <a:cubicBezTo>
                    <a:pt x="146" y="305"/>
                    <a:pt x="146" y="282"/>
                    <a:pt x="136" y="260"/>
                  </a:cubicBezTo>
                  <a:cubicBezTo>
                    <a:pt x="113" y="181"/>
                    <a:pt x="56" y="102"/>
                    <a:pt x="1" y="45"/>
                  </a:cubicBezTo>
                  <a:close/>
                  <a:moveTo>
                    <a:pt x="146" y="338"/>
                  </a:moveTo>
                  <a:lnTo>
                    <a:pt x="146" y="361"/>
                  </a:lnTo>
                  <a:cubicBezTo>
                    <a:pt x="146" y="372"/>
                    <a:pt x="136" y="383"/>
                    <a:pt x="136" y="395"/>
                  </a:cubicBezTo>
                  <a:cubicBezTo>
                    <a:pt x="129" y="409"/>
                    <a:pt x="122" y="414"/>
                    <a:pt x="116" y="414"/>
                  </a:cubicBezTo>
                  <a:cubicBezTo>
                    <a:pt x="103" y="414"/>
                    <a:pt x="98" y="388"/>
                    <a:pt x="113" y="372"/>
                  </a:cubicBezTo>
                  <a:lnTo>
                    <a:pt x="146" y="338"/>
                  </a:lnTo>
                  <a:close/>
                  <a:moveTo>
                    <a:pt x="202" y="294"/>
                  </a:moveTo>
                  <a:lnTo>
                    <a:pt x="202" y="294"/>
                  </a:lnTo>
                  <a:cubicBezTo>
                    <a:pt x="184" y="298"/>
                    <a:pt x="165" y="309"/>
                    <a:pt x="146" y="327"/>
                  </a:cubicBezTo>
                  <a:cubicBezTo>
                    <a:pt x="124" y="350"/>
                    <a:pt x="101" y="372"/>
                    <a:pt x="91" y="395"/>
                  </a:cubicBezTo>
                  <a:cubicBezTo>
                    <a:pt x="82" y="411"/>
                    <a:pt x="98" y="422"/>
                    <a:pt x="116" y="422"/>
                  </a:cubicBezTo>
                  <a:cubicBezTo>
                    <a:pt x="123" y="422"/>
                    <a:pt x="130" y="420"/>
                    <a:pt x="136" y="417"/>
                  </a:cubicBezTo>
                  <a:cubicBezTo>
                    <a:pt x="146" y="395"/>
                    <a:pt x="158" y="361"/>
                    <a:pt x="158" y="338"/>
                  </a:cubicBezTo>
                  <a:cubicBezTo>
                    <a:pt x="169" y="316"/>
                    <a:pt x="190" y="305"/>
                    <a:pt x="202" y="294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2"/>
            <p:cNvSpPr/>
            <p:nvPr/>
          </p:nvSpPr>
          <p:spPr>
            <a:xfrm>
              <a:off x="5306570" y="2912636"/>
              <a:ext cx="7694" cy="6853"/>
            </a:xfrm>
            <a:custGeom>
              <a:avLst/>
              <a:gdLst/>
              <a:ahLst/>
              <a:cxnLst/>
              <a:rect l="l" t="t" r="r" b="b"/>
              <a:pathLst>
                <a:path w="192" h="171" extrusionOk="0">
                  <a:moveTo>
                    <a:pt x="147" y="0"/>
                  </a:moveTo>
                  <a:lnTo>
                    <a:pt x="1" y="68"/>
                  </a:lnTo>
                  <a:lnTo>
                    <a:pt x="57" y="170"/>
                  </a:lnTo>
                  <a:cubicBezTo>
                    <a:pt x="57" y="170"/>
                    <a:pt x="61" y="170"/>
                    <a:pt x="67" y="170"/>
                  </a:cubicBezTo>
                  <a:cubicBezTo>
                    <a:pt x="94" y="170"/>
                    <a:pt x="165" y="163"/>
                    <a:pt x="192" y="90"/>
                  </a:cubicBezTo>
                  <a:lnTo>
                    <a:pt x="1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32"/>
            <p:cNvSpPr/>
            <p:nvPr/>
          </p:nvSpPr>
          <p:spPr>
            <a:xfrm>
              <a:off x="5307491" y="2927183"/>
              <a:ext cx="6773" cy="8496"/>
            </a:xfrm>
            <a:custGeom>
              <a:avLst/>
              <a:gdLst/>
              <a:ahLst/>
              <a:cxnLst/>
              <a:rect l="l" t="t" r="r" b="b"/>
              <a:pathLst>
                <a:path w="169" h="212" extrusionOk="0">
                  <a:moveTo>
                    <a:pt x="17" y="1"/>
                  </a:moveTo>
                  <a:cubicBezTo>
                    <a:pt x="14" y="1"/>
                    <a:pt x="11" y="3"/>
                    <a:pt x="11" y="9"/>
                  </a:cubicBezTo>
                  <a:cubicBezTo>
                    <a:pt x="0" y="54"/>
                    <a:pt x="23" y="99"/>
                    <a:pt x="46" y="133"/>
                  </a:cubicBezTo>
                  <a:cubicBezTo>
                    <a:pt x="68" y="167"/>
                    <a:pt x="113" y="212"/>
                    <a:pt x="158" y="212"/>
                  </a:cubicBezTo>
                  <a:cubicBezTo>
                    <a:pt x="158" y="212"/>
                    <a:pt x="169" y="200"/>
                    <a:pt x="158" y="200"/>
                  </a:cubicBezTo>
                  <a:cubicBezTo>
                    <a:pt x="146" y="167"/>
                    <a:pt x="113" y="155"/>
                    <a:pt x="91" y="133"/>
                  </a:cubicBezTo>
                  <a:cubicBezTo>
                    <a:pt x="56" y="99"/>
                    <a:pt x="46" y="54"/>
                    <a:pt x="23" y="9"/>
                  </a:cubicBezTo>
                  <a:cubicBezTo>
                    <a:pt x="23" y="3"/>
                    <a:pt x="20" y="1"/>
                    <a:pt x="17" y="1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32"/>
            <p:cNvSpPr/>
            <p:nvPr/>
          </p:nvSpPr>
          <p:spPr>
            <a:xfrm>
              <a:off x="5315146" y="2935518"/>
              <a:ext cx="3647" cy="1523"/>
            </a:xfrm>
            <a:custGeom>
              <a:avLst/>
              <a:gdLst/>
              <a:ahLst/>
              <a:cxnLst/>
              <a:rect l="l" t="t" r="r" b="b"/>
              <a:pathLst>
                <a:path w="91" h="38" extrusionOk="0">
                  <a:moveTo>
                    <a:pt x="67" y="1"/>
                  </a:moveTo>
                  <a:cubicBezTo>
                    <a:pt x="60" y="1"/>
                    <a:pt x="51" y="4"/>
                    <a:pt x="45" y="4"/>
                  </a:cubicBezTo>
                  <a:cubicBezTo>
                    <a:pt x="35" y="4"/>
                    <a:pt x="23" y="4"/>
                    <a:pt x="12" y="15"/>
                  </a:cubicBezTo>
                  <a:cubicBezTo>
                    <a:pt x="0" y="15"/>
                    <a:pt x="12" y="26"/>
                    <a:pt x="12" y="26"/>
                  </a:cubicBezTo>
                  <a:cubicBezTo>
                    <a:pt x="23" y="26"/>
                    <a:pt x="35" y="37"/>
                    <a:pt x="57" y="37"/>
                  </a:cubicBezTo>
                  <a:cubicBezTo>
                    <a:pt x="68" y="37"/>
                    <a:pt x="90" y="26"/>
                    <a:pt x="80" y="15"/>
                  </a:cubicBezTo>
                  <a:cubicBezTo>
                    <a:pt x="80" y="4"/>
                    <a:pt x="74" y="1"/>
                    <a:pt x="67" y="1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2"/>
            <p:cNvSpPr/>
            <p:nvPr/>
          </p:nvSpPr>
          <p:spPr>
            <a:xfrm>
              <a:off x="5307491" y="2923456"/>
              <a:ext cx="2284" cy="2525"/>
            </a:xfrm>
            <a:custGeom>
              <a:avLst/>
              <a:gdLst/>
              <a:ahLst/>
              <a:cxnLst/>
              <a:rect l="l" t="t" r="r" b="b"/>
              <a:pathLst>
                <a:path w="57" h="63" extrusionOk="0">
                  <a:moveTo>
                    <a:pt x="34" y="1"/>
                  </a:moveTo>
                  <a:cubicBezTo>
                    <a:pt x="11" y="12"/>
                    <a:pt x="0" y="46"/>
                    <a:pt x="23" y="57"/>
                  </a:cubicBezTo>
                  <a:cubicBezTo>
                    <a:pt x="23" y="61"/>
                    <a:pt x="24" y="62"/>
                    <a:pt x="26" y="62"/>
                  </a:cubicBezTo>
                  <a:cubicBezTo>
                    <a:pt x="29" y="62"/>
                    <a:pt x="34" y="57"/>
                    <a:pt x="34" y="57"/>
                  </a:cubicBezTo>
                  <a:cubicBezTo>
                    <a:pt x="46" y="46"/>
                    <a:pt x="46" y="46"/>
                    <a:pt x="46" y="35"/>
                  </a:cubicBezTo>
                  <a:cubicBezTo>
                    <a:pt x="56" y="23"/>
                    <a:pt x="56" y="23"/>
                    <a:pt x="56" y="12"/>
                  </a:cubicBezTo>
                  <a:cubicBezTo>
                    <a:pt x="46" y="1"/>
                    <a:pt x="46" y="1"/>
                    <a:pt x="34" y="1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2"/>
            <p:cNvSpPr/>
            <p:nvPr/>
          </p:nvSpPr>
          <p:spPr>
            <a:xfrm>
              <a:off x="5322840" y="2920330"/>
              <a:ext cx="4969" cy="6973"/>
            </a:xfrm>
            <a:custGeom>
              <a:avLst/>
              <a:gdLst/>
              <a:ahLst/>
              <a:cxnLst/>
              <a:rect l="l" t="t" r="r" b="b"/>
              <a:pathLst>
                <a:path w="124" h="174" extrusionOk="0">
                  <a:moveTo>
                    <a:pt x="11" y="0"/>
                  </a:moveTo>
                  <a:lnTo>
                    <a:pt x="0" y="11"/>
                  </a:lnTo>
                  <a:cubicBezTo>
                    <a:pt x="23" y="45"/>
                    <a:pt x="45" y="56"/>
                    <a:pt x="56" y="90"/>
                  </a:cubicBezTo>
                  <a:cubicBezTo>
                    <a:pt x="68" y="113"/>
                    <a:pt x="68" y="146"/>
                    <a:pt x="79" y="169"/>
                  </a:cubicBezTo>
                  <a:cubicBezTo>
                    <a:pt x="82" y="172"/>
                    <a:pt x="85" y="173"/>
                    <a:pt x="88" y="173"/>
                  </a:cubicBezTo>
                  <a:cubicBezTo>
                    <a:pt x="96" y="173"/>
                    <a:pt x="101" y="165"/>
                    <a:pt x="101" y="158"/>
                  </a:cubicBezTo>
                  <a:cubicBezTo>
                    <a:pt x="124" y="101"/>
                    <a:pt x="68" y="23"/>
                    <a:pt x="11" y="0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2"/>
            <p:cNvSpPr/>
            <p:nvPr/>
          </p:nvSpPr>
          <p:spPr>
            <a:xfrm>
              <a:off x="5389604" y="2925900"/>
              <a:ext cx="25728" cy="22803"/>
            </a:xfrm>
            <a:custGeom>
              <a:avLst/>
              <a:gdLst/>
              <a:ahLst/>
              <a:cxnLst/>
              <a:rect l="l" t="t" r="r" b="b"/>
              <a:pathLst>
                <a:path w="642" h="569" extrusionOk="0">
                  <a:moveTo>
                    <a:pt x="307" y="0"/>
                  </a:moveTo>
                  <a:cubicBezTo>
                    <a:pt x="234" y="0"/>
                    <a:pt x="163" y="24"/>
                    <a:pt x="113" y="75"/>
                  </a:cubicBezTo>
                  <a:cubicBezTo>
                    <a:pt x="0" y="176"/>
                    <a:pt x="0" y="357"/>
                    <a:pt x="90" y="457"/>
                  </a:cubicBezTo>
                  <a:cubicBezTo>
                    <a:pt x="101" y="480"/>
                    <a:pt x="124" y="492"/>
                    <a:pt x="146" y="514"/>
                  </a:cubicBezTo>
                  <a:cubicBezTo>
                    <a:pt x="198" y="551"/>
                    <a:pt x="256" y="568"/>
                    <a:pt x="314" y="568"/>
                  </a:cubicBezTo>
                  <a:cubicBezTo>
                    <a:pt x="482" y="568"/>
                    <a:pt x="642" y="425"/>
                    <a:pt x="608" y="232"/>
                  </a:cubicBezTo>
                  <a:cubicBezTo>
                    <a:pt x="586" y="85"/>
                    <a:pt x="443" y="0"/>
                    <a:pt x="307" y="0"/>
                  </a:cubicBezTo>
                  <a:close/>
                </a:path>
              </a:pathLst>
            </a:custGeom>
            <a:solidFill>
              <a:srgbClr val="815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2"/>
            <p:cNvSpPr/>
            <p:nvPr/>
          </p:nvSpPr>
          <p:spPr>
            <a:xfrm>
              <a:off x="5396938" y="2925259"/>
              <a:ext cx="11061" cy="16391"/>
            </a:xfrm>
            <a:custGeom>
              <a:avLst/>
              <a:gdLst/>
              <a:ahLst/>
              <a:cxnLst/>
              <a:rect l="l" t="t" r="r" b="b"/>
              <a:pathLst>
                <a:path w="276" h="409" extrusionOk="0">
                  <a:moveTo>
                    <a:pt x="155" y="1"/>
                  </a:moveTo>
                  <a:cubicBezTo>
                    <a:pt x="144" y="84"/>
                    <a:pt x="154" y="168"/>
                    <a:pt x="173" y="243"/>
                  </a:cubicBezTo>
                  <a:lnTo>
                    <a:pt x="173" y="243"/>
                  </a:lnTo>
                  <a:cubicBezTo>
                    <a:pt x="159" y="162"/>
                    <a:pt x="164" y="82"/>
                    <a:pt x="155" y="1"/>
                  </a:cubicBezTo>
                  <a:close/>
                  <a:moveTo>
                    <a:pt x="173" y="243"/>
                  </a:moveTo>
                  <a:cubicBezTo>
                    <a:pt x="174" y="251"/>
                    <a:pt x="176" y="258"/>
                    <a:pt x="178" y="266"/>
                  </a:cubicBezTo>
                  <a:lnTo>
                    <a:pt x="178" y="266"/>
                  </a:lnTo>
                  <a:cubicBezTo>
                    <a:pt x="178" y="264"/>
                    <a:pt x="178" y="262"/>
                    <a:pt x="178" y="260"/>
                  </a:cubicBezTo>
                  <a:cubicBezTo>
                    <a:pt x="176" y="254"/>
                    <a:pt x="175" y="249"/>
                    <a:pt x="173" y="243"/>
                  </a:cubicBezTo>
                  <a:close/>
                  <a:moveTo>
                    <a:pt x="211" y="350"/>
                  </a:moveTo>
                  <a:cubicBezTo>
                    <a:pt x="223" y="350"/>
                    <a:pt x="233" y="361"/>
                    <a:pt x="245" y="361"/>
                  </a:cubicBezTo>
                  <a:cubicBezTo>
                    <a:pt x="262" y="370"/>
                    <a:pt x="260" y="391"/>
                    <a:pt x="248" y="391"/>
                  </a:cubicBezTo>
                  <a:cubicBezTo>
                    <a:pt x="244" y="391"/>
                    <a:pt x="239" y="389"/>
                    <a:pt x="233" y="383"/>
                  </a:cubicBezTo>
                  <a:cubicBezTo>
                    <a:pt x="223" y="373"/>
                    <a:pt x="211" y="361"/>
                    <a:pt x="211" y="350"/>
                  </a:cubicBezTo>
                  <a:close/>
                  <a:moveTo>
                    <a:pt x="88" y="350"/>
                  </a:moveTo>
                  <a:cubicBezTo>
                    <a:pt x="88" y="361"/>
                    <a:pt x="76" y="361"/>
                    <a:pt x="76" y="373"/>
                  </a:cubicBezTo>
                  <a:cubicBezTo>
                    <a:pt x="76" y="383"/>
                    <a:pt x="65" y="383"/>
                    <a:pt x="53" y="395"/>
                  </a:cubicBezTo>
                  <a:cubicBezTo>
                    <a:pt x="45" y="399"/>
                    <a:pt x="37" y="401"/>
                    <a:pt x="32" y="401"/>
                  </a:cubicBezTo>
                  <a:cubicBezTo>
                    <a:pt x="10" y="401"/>
                    <a:pt x="17" y="370"/>
                    <a:pt x="53" y="361"/>
                  </a:cubicBezTo>
                  <a:cubicBezTo>
                    <a:pt x="65" y="361"/>
                    <a:pt x="76" y="361"/>
                    <a:pt x="88" y="350"/>
                  </a:cubicBezTo>
                  <a:close/>
                  <a:moveTo>
                    <a:pt x="110" y="23"/>
                  </a:moveTo>
                  <a:cubicBezTo>
                    <a:pt x="110" y="113"/>
                    <a:pt x="133" y="203"/>
                    <a:pt x="110" y="293"/>
                  </a:cubicBezTo>
                  <a:cubicBezTo>
                    <a:pt x="110" y="305"/>
                    <a:pt x="98" y="327"/>
                    <a:pt x="88" y="338"/>
                  </a:cubicBezTo>
                  <a:lnTo>
                    <a:pt x="20" y="373"/>
                  </a:lnTo>
                  <a:cubicBezTo>
                    <a:pt x="1" y="382"/>
                    <a:pt x="14" y="408"/>
                    <a:pt x="33" y="408"/>
                  </a:cubicBezTo>
                  <a:cubicBezTo>
                    <a:pt x="36" y="408"/>
                    <a:pt x="39" y="407"/>
                    <a:pt x="43" y="406"/>
                  </a:cubicBezTo>
                  <a:cubicBezTo>
                    <a:pt x="65" y="395"/>
                    <a:pt x="88" y="373"/>
                    <a:pt x="98" y="350"/>
                  </a:cubicBezTo>
                  <a:lnTo>
                    <a:pt x="200" y="350"/>
                  </a:lnTo>
                  <a:cubicBezTo>
                    <a:pt x="211" y="373"/>
                    <a:pt x="223" y="383"/>
                    <a:pt x="245" y="395"/>
                  </a:cubicBezTo>
                  <a:cubicBezTo>
                    <a:pt x="248" y="398"/>
                    <a:pt x="252" y="399"/>
                    <a:pt x="255" y="399"/>
                  </a:cubicBezTo>
                  <a:cubicBezTo>
                    <a:pt x="266" y="399"/>
                    <a:pt x="276" y="389"/>
                    <a:pt x="268" y="373"/>
                  </a:cubicBezTo>
                  <a:cubicBezTo>
                    <a:pt x="256" y="350"/>
                    <a:pt x="233" y="338"/>
                    <a:pt x="200" y="338"/>
                  </a:cubicBezTo>
                  <a:cubicBezTo>
                    <a:pt x="200" y="327"/>
                    <a:pt x="200" y="316"/>
                    <a:pt x="188" y="305"/>
                  </a:cubicBezTo>
                  <a:cubicBezTo>
                    <a:pt x="184" y="292"/>
                    <a:pt x="181" y="279"/>
                    <a:pt x="178" y="266"/>
                  </a:cubicBezTo>
                  <a:lnTo>
                    <a:pt x="178" y="266"/>
                  </a:lnTo>
                  <a:cubicBezTo>
                    <a:pt x="178" y="288"/>
                    <a:pt x="179" y="318"/>
                    <a:pt x="188" y="338"/>
                  </a:cubicBezTo>
                  <a:lnTo>
                    <a:pt x="98" y="338"/>
                  </a:lnTo>
                  <a:cubicBezTo>
                    <a:pt x="110" y="316"/>
                    <a:pt x="121" y="293"/>
                    <a:pt x="121" y="282"/>
                  </a:cubicBezTo>
                  <a:cubicBezTo>
                    <a:pt x="133" y="192"/>
                    <a:pt x="133" y="102"/>
                    <a:pt x="121" y="23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2"/>
            <p:cNvSpPr/>
            <p:nvPr/>
          </p:nvSpPr>
          <p:spPr>
            <a:xfrm>
              <a:off x="5399062" y="2921652"/>
              <a:ext cx="6332" cy="5771"/>
            </a:xfrm>
            <a:custGeom>
              <a:avLst/>
              <a:gdLst/>
              <a:ahLst/>
              <a:cxnLst/>
              <a:rect l="l" t="t" r="r" b="b"/>
              <a:pathLst>
                <a:path w="158" h="144" extrusionOk="0">
                  <a:moveTo>
                    <a:pt x="0" y="0"/>
                  </a:moveTo>
                  <a:lnTo>
                    <a:pt x="0" y="113"/>
                  </a:lnTo>
                  <a:cubicBezTo>
                    <a:pt x="0" y="113"/>
                    <a:pt x="36" y="143"/>
                    <a:pt x="82" y="143"/>
                  </a:cubicBezTo>
                  <a:cubicBezTo>
                    <a:pt x="106" y="143"/>
                    <a:pt x="132" y="136"/>
                    <a:pt x="158" y="113"/>
                  </a:cubicBezTo>
                  <a:lnTo>
                    <a:pt x="158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32"/>
            <p:cNvSpPr/>
            <p:nvPr/>
          </p:nvSpPr>
          <p:spPr>
            <a:xfrm>
              <a:off x="5392289" y="2932753"/>
              <a:ext cx="3206" cy="10179"/>
            </a:xfrm>
            <a:custGeom>
              <a:avLst/>
              <a:gdLst/>
              <a:ahLst/>
              <a:cxnLst/>
              <a:rect l="l" t="t" r="r" b="b"/>
              <a:pathLst>
                <a:path w="80" h="254" extrusionOk="0">
                  <a:moveTo>
                    <a:pt x="49" y="0"/>
                  </a:moveTo>
                  <a:cubicBezTo>
                    <a:pt x="47" y="0"/>
                    <a:pt x="46" y="1"/>
                    <a:pt x="46" y="5"/>
                  </a:cubicBezTo>
                  <a:cubicBezTo>
                    <a:pt x="12" y="39"/>
                    <a:pt x="1" y="84"/>
                    <a:pt x="1" y="129"/>
                  </a:cubicBezTo>
                  <a:cubicBezTo>
                    <a:pt x="12" y="163"/>
                    <a:pt x="23" y="231"/>
                    <a:pt x="68" y="253"/>
                  </a:cubicBezTo>
                  <a:cubicBezTo>
                    <a:pt x="68" y="253"/>
                    <a:pt x="79" y="253"/>
                    <a:pt x="79" y="241"/>
                  </a:cubicBezTo>
                  <a:cubicBezTo>
                    <a:pt x="79" y="208"/>
                    <a:pt x="57" y="186"/>
                    <a:pt x="46" y="151"/>
                  </a:cubicBezTo>
                  <a:cubicBezTo>
                    <a:pt x="34" y="106"/>
                    <a:pt x="46" y="50"/>
                    <a:pt x="57" y="5"/>
                  </a:cubicBezTo>
                  <a:cubicBezTo>
                    <a:pt x="57" y="5"/>
                    <a:pt x="52" y="0"/>
                    <a:pt x="49" y="0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32"/>
            <p:cNvSpPr/>
            <p:nvPr/>
          </p:nvSpPr>
          <p:spPr>
            <a:xfrm>
              <a:off x="5395896" y="2943774"/>
              <a:ext cx="3206" cy="2124"/>
            </a:xfrm>
            <a:custGeom>
              <a:avLst/>
              <a:gdLst/>
              <a:ahLst/>
              <a:cxnLst/>
              <a:rect l="l" t="t" r="r" b="b"/>
              <a:pathLst>
                <a:path w="80" h="53" extrusionOk="0">
                  <a:moveTo>
                    <a:pt x="12" y="1"/>
                  </a:moveTo>
                  <a:cubicBezTo>
                    <a:pt x="1" y="1"/>
                    <a:pt x="1" y="11"/>
                    <a:pt x="1" y="23"/>
                  </a:cubicBezTo>
                  <a:cubicBezTo>
                    <a:pt x="12" y="34"/>
                    <a:pt x="23" y="34"/>
                    <a:pt x="34" y="46"/>
                  </a:cubicBezTo>
                  <a:cubicBezTo>
                    <a:pt x="39" y="50"/>
                    <a:pt x="46" y="53"/>
                    <a:pt x="52" y="53"/>
                  </a:cubicBezTo>
                  <a:cubicBezTo>
                    <a:pt x="61" y="53"/>
                    <a:pt x="69" y="47"/>
                    <a:pt x="69" y="34"/>
                  </a:cubicBezTo>
                  <a:cubicBezTo>
                    <a:pt x="79" y="23"/>
                    <a:pt x="57" y="23"/>
                    <a:pt x="46" y="11"/>
                  </a:cubicBezTo>
                  <a:cubicBezTo>
                    <a:pt x="34" y="11"/>
                    <a:pt x="23" y="1"/>
                    <a:pt x="12" y="1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2"/>
            <p:cNvSpPr/>
            <p:nvPr/>
          </p:nvSpPr>
          <p:spPr>
            <a:xfrm>
              <a:off x="5394534" y="2929788"/>
              <a:ext cx="2765" cy="2164"/>
            </a:xfrm>
            <a:custGeom>
              <a:avLst/>
              <a:gdLst/>
              <a:ahLst/>
              <a:cxnLst/>
              <a:rect l="l" t="t" r="r" b="b"/>
              <a:pathLst>
                <a:path w="69" h="54" extrusionOk="0">
                  <a:moveTo>
                    <a:pt x="57" y="0"/>
                  </a:moveTo>
                  <a:cubicBezTo>
                    <a:pt x="35" y="0"/>
                    <a:pt x="1" y="23"/>
                    <a:pt x="12" y="45"/>
                  </a:cubicBezTo>
                  <a:cubicBezTo>
                    <a:pt x="12" y="51"/>
                    <a:pt x="15" y="54"/>
                    <a:pt x="18" y="54"/>
                  </a:cubicBezTo>
                  <a:cubicBezTo>
                    <a:pt x="21" y="54"/>
                    <a:pt x="23" y="51"/>
                    <a:pt x="23" y="45"/>
                  </a:cubicBezTo>
                  <a:cubicBezTo>
                    <a:pt x="35" y="45"/>
                    <a:pt x="46" y="45"/>
                    <a:pt x="46" y="34"/>
                  </a:cubicBezTo>
                  <a:cubicBezTo>
                    <a:pt x="57" y="34"/>
                    <a:pt x="68" y="23"/>
                    <a:pt x="68" y="12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2"/>
            <p:cNvSpPr/>
            <p:nvPr/>
          </p:nvSpPr>
          <p:spPr>
            <a:xfrm>
              <a:off x="5409882" y="2934276"/>
              <a:ext cx="2765" cy="7734"/>
            </a:xfrm>
            <a:custGeom>
              <a:avLst/>
              <a:gdLst/>
              <a:ahLst/>
              <a:cxnLst/>
              <a:rect l="l" t="t" r="r" b="b"/>
              <a:pathLst>
                <a:path w="69" h="193" extrusionOk="0">
                  <a:moveTo>
                    <a:pt x="23" y="1"/>
                  </a:moveTo>
                  <a:cubicBezTo>
                    <a:pt x="23" y="1"/>
                    <a:pt x="12" y="1"/>
                    <a:pt x="12" y="12"/>
                  </a:cubicBezTo>
                  <a:cubicBezTo>
                    <a:pt x="12" y="46"/>
                    <a:pt x="23" y="68"/>
                    <a:pt x="23" y="102"/>
                  </a:cubicBezTo>
                  <a:cubicBezTo>
                    <a:pt x="12" y="125"/>
                    <a:pt x="1" y="148"/>
                    <a:pt x="1" y="181"/>
                  </a:cubicBezTo>
                  <a:cubicBezTo>
                    <a:pt x="1" y="193"/>
                    <a:pt x="12" y="193"/>
                    <a:pt x="23" y="193"/>
                  </a:cubicBezTo>
                  <a:cubicBezTo>
                    <a:pt x="68" y="148"/>
                    <a:pt x="68" y="46"/>
                    <a:pt x="23" y="1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2"/>
            <p:cNvSpPr/>
            <p:nvPr/>
          </p:nvSpPr>
          <p:spPr>
            <a:xfrm>
              <a:off x="5214077" y="2923095"/>
              <a:ext cx="25608" cy="22883"/>
            </a:xfrm>
            <a:custGeom>
              <a:avLst/>
              <a:gdLst/>
              <a:ahLst/>
              <a:cxnLst/>
              <a:rect l="l" t="t" r="r" b="b"/>
              <a:pathLst>
                <a:path w="639" h="571" extrusionOk="0">
                  <a:moveTo>
                    <a:pt x="300" y="1"/>
                  </a:moveTo>
                  <a:cubicBezTo>
                    <a:pt x="255" y="1"/>
                    <a:pt x="210" y="11"/>
                    <a:pt x="170" y="32"/>
                  </a:cubicBezTo>
                  <a:cubicBezTo>
                    <a:pt x="46" y="111"/>
                    <a:pt x="1" y="280"/>
                    <a:pt x="57" y="404"/>
                  </a:cubicBezTo>
                  <a:cubicBezTo>
                    <a:pt x="68" y="427"/>
                    <a:pt x="80" y="437"/>
                    <a:pt x="102" y="460"/>
                  </a:cubicBezTo>
                  <a:cubicBezTo>
                    <a:pt x="162" y="536"/>
                    <a:pt x="247" y="571"/>
                    <a:pt x="330" y="571"/>
                  </a:cubicBezTo>
                  <a:cubicBezTo>
                    <a:pt x="470" y="571"/>
                    <a:pt x="606" y="475"/>
                    <a:pt x="620" y="314"/>
                  </a:cubicBezTo>
                  <a:cubicBezTo>
                    <a:pt x="638" y="136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815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2"/>
            <p:cNvSpPr/>
            <p:nvPr/>
          </p:nvSpPr>
          <p:spPr>
            <a:xfrm>
              <a:off x="5220850" y="2923015"/>
              <a:ext cx="10900" cy="16591"/>
            </a:xfrm>
            <a:custGeom>
              <a:avLst/>
              <a:gdLst/>
              <a:ahLst/>
              <a:cxnLst/>
              <a:rect l="l" t="t" r="r" b="b"/>
              <a:pathLst>
                <a:path w="272" h="414" extrusionOk="0">
                  <a:moveTo>
                    <a:pt x="91" y="327"/>
                  </a:moveTo>
                  <a:cubicBezTo>
                    <a:pt x="91" y="338"/>
                    <a:pt x="91" y="338"/>
                    <a:pt x="79" y="338"/>
                  </a:cubicBezTo>
                  <a:cubicBezTo>
                    <a:pt x="69" y="349"/>
                    <a:pt x="69" y="361"/>
                    <a:pt x="57" y="361"/>
                  </a:cubicBezTo>
                  <a:cubicBezTo>
                    <a:pt x="51" y="362"/>
                    <a:pt x="46" y="363"/>
                    <a:pt x="41" y="363"/>
                  </a:cubicBezTo>
                  <a:cubicBezTo>
                    <a:pt x="4" y="363"/>
                    <a:pt x="17" y="327"/>
                    <a:pt x="57" y="327"/>
                  </a:cubicBezTo>
                  <a:close/>
                  <a:moveTo>
                    <a:pt x="214" y="361"/>
                  </a:moveTo>
                  <a:cubicBezTo>
                    <a:pt x="226" y="361"/>
                    <a:pt x="237" y="372"/>
                    <a:pt x="249" y="372"/>
                  </a:cubicBezTo>
                  <a:cubicBezTo>
                    <a:pt x="265" y="388"/>
                    <a:pt x="258" y="404"/>
                    <a:pt x="245" y="404"/>
                  </a:cubicBezTo>
                  <a:cubicBezTo>
                    <a:pt x="239" y="404"/>
                    <a:pt x="233" y="401"/>
                    <a:pt x="226" y="394"/>
                  </a:cubicBezTo>
                  <a:cubicBezTo>
                    <a:pt x="226" y="383"/>
                    <a:pt x="214" y="372"/>
                    <a:pt x="214" y="361"/>
                  </a:cubicBezTo>
                  <a:close/>
                  <a:moveTo>
                    <a:pt x="249" y="1"/>
                  </a:moveTo>
                  <a:cubicBezTo>
                    <a:pt x="214" y="91"/>
                    <a:pt x="204" y="181"/>
                    <a:pt x="204" y="259"/>
                  </a:cubicBezTo>
                  <a:lnTo>
                    <a:pt x="204" y="338"/>
                  </a:lnTo>
                  <a:lnTo>
                    <a:pt x="181" y="338"/>
                  </a:lnTo>
                  <a:cubicBezTo>
                    <a:pt x="159" y="327"/>
                    <a:pt x="136" y="327"/>
                    <a:pt x="114" y="327"/>
                  </a:cubicBezTo>
                  <a:lnTo>
                    <a:pt x="147" y="259"/>
                  </a:lnTo>
                  <a:cubicBezTo>
                    <a:pt x="181" y="192"/>
                    <a:pt x="204" y="102"/>
                    <a:pt x="214" y="12"/>
                  </a:cubicBezTo>
                  <a:lnTo>
                    <a:pt x="204" y="12"/>
                  </a:lnTo>
                  <a:cubicBezTo>
                    <a:pt x="181" y="102"/>
                    <a:pt x="169" y="192"/>
                    <a:pt x="136" y="271"/>
                  </a:cubicBezTo>
                  <a:cubicBezTo>
                    <a:pt x="124" y="293"/>
                    <a:pt x="114" y="304"/>
                    <a:pt x="102" y="316"/>
                  </a:cubicBezTo>
                  <a:cubicBezTo>
                    <a:pt x="79" y="316"/>
                    <a:pt x="46" y="316"/>
                    <a:pt x="24" y="327"/>
                  </a:cubicBezTo>
                  <a:cubicBezTo>
                    <a:pt x="1" y="338"/>
                    <a:pt x="12" y="372"/>
                    <a:pt x="34" y="372"/>
                  </a:cubicBezTo>
                  <a:cubicBezTo>
                    <a:pt x="69" y="372"/>
                    <a:pt x="91" y="349"/>
                    <a:pt x="102" y="327"/>
                  </a:cubicBezTo>
                  <a:cubicBezTo>
                    <a:pt x="124" y="327"/>
                    <a:pt x="147" y="338"/>
                    <a:pt x="169" y="338"/>
                  </a:cubicBezTo>
                  <a:cubicBezTo>
                    <a:pt x="181" y="349"/>
                    <a:pt x="192" y="349"/>
                    <a:pt x="204" y="349"/>
                  </a:cubicBezTo>
                  <a:cubicBezTo>
                    <a:pt x="204" y="372"/>
                    <a:pt x="214" y="394"/>
                    <a:pt x="237" y="406"/>
                  </a:cubicBezTo>
                  <a:cubicBezTo>
                    <a:pt x="242" y="410"/>
                    <a:pt x="248" y="413"/>
                    <a:pt x="254" y="413"/>
                  </a:cubicBezTo>
                  <a:cubicBezTo>
                    <a:pt x="263" y="413"/>
                    <a:pt x="271" y="408"/>
                    <a:pt x="271" y="394"/>
                  </a:cubicBezTo>
                  <a:cubicBezTo>
                    <a:pt x="259" y="372"/>
                    <a:pt x="237" y="361"/>
                    <a:pt x="214" y="349"/>
                  </a:cubicBezTo>
                  <a:lnTo>
                    <a:pt x="214" y="316"/>
                  </a:lnTo>
                  <a:cubicBezTo>
                    <a:pt x="204" y="203"/>
                    <a:pt x="237" y="113"/>
                    <a:pt x="249" y="12"/>
                  </a:cubicBezTo>
                  <a:lnTo>
                    <a:pt x="249" y="1"/>
                  </a:ln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32"/>
            <p:cNvSpPr/>
            <p:nvPr/>
          </p:nvSpPr>
          <p:spPr>
            <a:xfrm>
              <a:off x="5226701" y="2918527"/>
              <a:ext cx="7294" cy="6853"/>
            </a:xfrm>
            <a:custGeom>
              <a:avLst/>
              <a:gdLst/>
              <a:ahLst/>
              <a:cxnLst/>
              <a:rect l="l" t="t" r="r" b="b"/>
              <a:pathLst>
                <a:path w="182" h="171" extrusionOk="0">
                  <a:moveTo>
                    <a:pt x="23" y="0"/>
                  </a:moveTo>
                  <a:lnTo>
                    <a:pt x="1" y="113"/>
                  </a:lnTo>
                  <a:cubicBezTo>
                    <a:pt x="1" y="113"/>
                    <a:pt x="37" y="170"/>
                    <a:pt x="98" y="170"/>
                  </a:cubicBezTo>
                  <a:cubicBezTo>
                    <a:pt x="113" y="170"/>
                    <a:pt x="130" y="167"/>
                    <a:pt x="148" y="158"/>
                  </a:cubicBezTo>
                  <a:lnTo>
                    <a:pt x="181" y="56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32"/>
            <p:cNvSpPr/>
            <p:nvPr/>
          </p:nvSpPr>
          <p:spPr>
            <a:xfrm>
              <a:off x="5217243" y="2927984"/>
              <a:ext cx="3647" cy="10139"/>
            </a:xfrm>
            <a:custGeom>
              <a:avLst/>
              <a:gdLst/>
              <a:ahLst/>
              <a:cxnLst/>
              <a:rect l="l" t="t" r="r" b="b"/>
              <a:pathLst>
                <a:path w="91" h="253" extrusionOk="0">
                  <a:moveTo>
                    <a:pt x="68" y="0"/>
                  </a:moveTo>
                  <a:cubicBezTo>
                    <a:pt x="34" y="34"/>
                    <a:pt x="12" y="68"/>
                    <a:pt x="1" y="113"/>
                  </a:cubicBezTo>
                  <a:cubicBezTo>
                    <a:pt x="1" y="158"/>
                    <a:pt x="1" y="225"/>
                    <a:pt x="34" y="248"/>
                  </a:cubicBezTo>
                  <a:cubicBezTo>
                    <a:pt x="34" y="252"/>
                    <a:pt x="36" y="253"/>
                    <a:pt x="37" y="253"/>
                  </a:cubicBezTo>
                  <a:cubicBezTo>
                    <a:pt x="41" y="253"/>
                    <a:pt x="46" y="248"/>
                    <a:pt x="46" y="248"/>
                  </a:cubicBezTo>
                  <a:cubicBezTo>
                    <a:pt x="57" y="214"/>
                    <a:pt x="34" y="180"/>
                    <a:pt x="34" y="147"/>
                  </a:cubicBezTo>
                  <a:cubicBezTo>
                    <a:pt x="34" y="102"/>
                    <a:pt x="68" y="57"/>
                    <a:pt x="79" y="12"/>
                  </a:cubicBezTo>
                  <a:cubicBezTo>
                    <a:pt x="91" y="12"/>
                    <a:pt x="79" y="0"/>
                    <a:pt x="68" y="0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32"/>
            <p:cNvSpPr/>
            <p:nvPr/>
          </p:nvSpPr>
          <p:spPr>
            <a:xfrm>
              <a:off x="5219047" y="2939526"/>
              <a:ext cx="2765" cy="2364"/>
            </a:xfrm>
            <a:custGeom>
              <a:avLst/>
              <a:gdLst/>
              <a:ahLst/>
              <a:cxnLst/>
              <a:rect l="l" t="t" r="r" b="b"/>
              <a:pathLst>
                <a:path w="69" h="59" extrusionOk="0">
                  <a:moveTo>
                    <a:pt x="5" y="0"/>
                  </a:moveTo>
                  <a:cubicBezTo>
                    <a:pt x="1" y="0"/>
                    <a:pt x="1" y="8"/>
                    <a:pt x="1" y="17"/>
                  </a:cubicBezTo>
                  <a:cubicBezTo>
                    <a:pt x="12" y="27"/>
                    <a:pt x="12" y="39"/>
                    <a:pt x="23" y="50"/>
                  </a:cubicBezTo>
                  <a:cubicBezTo>
                    <a:pt x="29" y="56"/>
                    <a:pt x="37" y="59"/>
                    <a:pt x="46" y="59"/>
                  </a:cubicBezTo>
                  <a:cubicBezTo>
                    <a:pt x="54" y="59"/>
                    <a:pt x="63" y="56"/>
                    <a:pt x="69" y="50"/>
                  </a:cubicBezTo>
                  <a:cubicBezTo>
                    <a:pt x="69" y="39"/>
                    <a:pt x="57" y="27"/>
                    <a:pt x="46" y="17"/>
                  </a:cubicBezTo>
                  <a:cubicBezTo>
                    <a:pt x="34" y="5"/>
                    <a:pt x="23" y="5"/>
                    <a:pt x="12" y="5"/>
                  </a:cubicBezTo>
                  <a:cubicBezTo>
                    <a:pt x="9" y="2"/>
                    <a:pt x="6" y="0"/>
                    <a:pt x="5" y="0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32"/>
            <p:cNvSpPr/>
            <p:nvPr/>
          </p:nvSpPr>
          <p:spPr>
            <a:xfrm>
              <a:off x="5221291" y="2926021"/>
              <a:ext cx="2765" cy="1563"/>
            </a:xfrm>
            <a:custGeom>
              <a:avLst/>
              <a:gdLst/>
              <a:ahLst/>
              <a:cxnLst/>
              <a:rect l="l" t="t" r="r" b="b"/>
              <a:pathLst>
                <a:path w="69" h="39" extrusionOk="0">
                  <a:moveTo>
                    <a:pt x="39" y="0"/>
                  </a:moveTo>
                  <a:cubicBezTo>
                    <a:pt x="20" y="0"/>
                    <a:pt x="1" y="13"/>
                    <a:pt x="1" y="38"/>
                  </a:cubicBezTo>
                  <a:lnTo>
                    <a:pt x="13" y="38"/>
                  </a:lnTo>
                  <a:cubicBezTo>
                    <a:pt x="23" y="38"/>
                    <a:pt x="35" y="38"/>
                    <a:pt x="46" y="27"/>
                  </a:cubicBezTo>
                  <a:cubicBezTo>
                    <a:pt x="46" y="27"/>
                    <a:pt x="58" y="27"/>
                    <a:pt x="68" y="16"/>
                  </a:cubicBezTo>
                  <a:cubicBezTo>
                    <a:pt x="68" y="4"/>
                    <a:pt x="68" y="4"/>
                    <a:pt x="58" y="4"/>
                  </a:cubicBezTo>
                  <a:cubicBezTo>
                    <a:pt x="52" y="1"/>
                    <a:pt x="46" y="0"/>
                    <a:pt x="39" y="0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32"/>
            <p:cNvSpPr/>
            <p:nvPr/>
          </p:nvSpPr>
          <p:spPr>
            <a:xfrm>
              <a:off x="5233033" y="2933835"/>
              <a:ext cx="4128" cy="7294"/>
            </a:xfrm>
            <a:custGeom>
              <a:avLst/>
              <a:gdLst/>
              <a:ahLst/>
              <a:cxnLst/>
              <a:rect l="l" t="t" r="r" b="b"/>
              <a:pathLst>
                <a:path w="103" h="182" extrusionOk="0">
                  <a:moveTo>
                    <a:pt x="80" y="1"/>
                  </a:moveTo>
                  <a:cubicBezTo>
                    <a:pt x="68" y="1"/>
                    <a:pt x="57" y="1"/>
                    <a:pt x="57" y="12"/>
                  </a:cubicBezTo>
                  <a:cubicBezTo>
                    <a:pt x="57" y="34"/>
                    <a:pt x="57" y="68"/>
                    <a:pt x="46" y="102"/>
                  </a:cubicBezTo>
                  <a:cubicBezTo>
                    <a:pt x="35" y="124"/>
                    <a:pt x="12" y="147"/>
                    <a:pt x="12" y="169"/>
                  </a:cubicBezTo>
                  <a:cubicBezTo>
                    <a:pt x="1" y="181"/>
                    <a:pt x="23" y="181"/>
                    <a:pt x="23" y="181"/>
                  </a:cubicBezTo>
                  <a:cubicBezTo>
                    <a:pt x="80" y="159"/>
                    <a:pt x="102" y="57"/>
                    <a:pt x="80" y="1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32"/>
            <p:cNvSpPr/>
            <p:nvPr/>
          </p:nvSpPr>
          <p:spPr>
            <a:xfrm>
              <a:off x="5477568" y="2905823"/>
              <a:ext cx="25488" cy="22763"/>
            </a:xfrm>
            <a:custGeom>
              <a:avLst/>
              <a:gdLst/>
              <a:ahLst/>
              <a:cxnLst/>
              <a:rect l="l" t="t" r="r" b="b"/>
              <a:pathLst>
                <a:path w="636" h="568" extrusionOk="0">
                  <a:moveTo>
                    <a:pt x="315" y="1"/>
                  </a:moveTo>
                  <a:cubicBezTo>
                    <a:pt x="247" y="1"/>
                    <a:pt x="179" y="22"/>
                    <a:pt x="124" y="69"/>
                  </a:cubicBezTo>
                  <a:cubicBezTo>
                    <a:pt x="12" y="160"/>
                    <a:pt x="0" y="340"/>
                    <a:pt x="90" y="452"/>
                  </a:cubicBezTo>
                  <a:cubicBezTo>
                    <a:pt x="102" y="463"/>
                    <a:pt x="113" y="486"/>
                    <a:pt x="135" y="497"/>
                  </a:cubicBezTo>
                  <a:cubicBezTo>
                    <a:pt x="190" y="546"/>
                    <a:pt x="255" y="567"/>
                    <a:pt x="320" y="567"/>
                  </a:cubicBezTo>
                  <a:cubicBezTo>
                    <a:pt x="480" y="567"/>
                    <a:pt x="636" y="434"/>
                    <a:pt x="620" y="250"/>
                  </a:cubicBezTo>
                  <a:cubicBezTo>
                    <a:pt x="605" y="97"/>
                    <a:pt x="459" y="1"/>
                    <a:pt x="315" y="1"/>
                  </a:cubicBezTo>
                  <a:close/>
                </a:path>
              </a:pathLst>
            </a:custGeom>
            <a:solidFill>
              <a:srgbClr val="815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32"/>
            <p:cNvSpPr/>
            <p:nvPr/>
          </p:nvSpPr>
          <p:spPr>
            <a:xfrm>
              <a:off x="5484902" y="2905422"/>
              <a:ext cx="11101" cy="15990"/>
            </a:xfrm>
            <a:custGeom>
              <a:avLst/>
              <a:gdLst/>
              <a:ahLst/>
              <a:cxnLst/>
              <a:rect l="l" t="t" r="r" b="b"/>
              <a:pathLst>
                <a:path w="277" h="399" extrusionOk="0">
                  <a:moveTo>
                    <a:pt x="87" y="350"/>
                  </a:moveTo>
                  <a:cubicBezTo>
                    <a:pt x="87" y="350"/>
                    <a:pt x="87" y="360"/>
                    <a:pt x="77" y="360"/>
                  </a:cubicBezTo>
                  <a:cubicBezTo>
                    <a:pt x="77" y="372"/>
                    <a:pt x="65" y="383"/>
                    <a:pt x="54" y="383"/>
                  </a:cubicBezTo>
                  <a:cubicBezTo>
                    <a:pt x="45" y="387"/>
                    <a:pt x="38" y="389"/>
                    <a:pt x="32" y="389"/>
                  </a:cubicBezTo>
                  <a:cubicBezTo>
                    <a:pt x="11" y="389"/>
                    <a:pt x="18" y="360"/>
                    <a:pt x="54" y="360"/>
                  </a:cubicBezTo>
                  <a:cubicBezTo>
                    <a:pt x="65" y="350"/>
                    <a:pt x="77" y="350"/>
                    <a:pt x="87" y="350"/>
                  </a:cubicBezTo>
                  <a:close/>
                  <a:moveTo>
                    <a:pt x="212" y="350"/>
                  </a:moveTo>
                  <a:cubicBezTo>
                    <a:pt x="222" y="350"/>
                    <a:pt x="234" y="360"/>
                    <a:pt x="245" y="360"/>
                  </a:cubicBezTo>
                  <a:cubicBezTo>
                    <a:pt x="262" y="369"/>
                    <a:pt x="260" y="391"/>
                    <a:pt x="248" y="391"/>
                  </a:cubicBezTo>
                  <a:cubicBezTo>
                    <a:pt x="244" y="391"/>
                    <a:pt x="240" y="388"/>
                    <a:pt x="234" y="383"/>
                  </a:cubicBezTo>
                  <a:cubicBezTo>
                    <a:pt x="222" y="372"/>
                    <a:pt x="212" y="360"/>
                    <a:pt x="212" y="350"/>
                  </a:cubicBezTo>
                  <a:close/>
                  <a:moveTo>
                    <a:pt x="177" y="0"/>
                  </a:moveTo>
                  <a:cubicBezTo>
                    <a:pt x="167" y="79"/>
                    <a:pt x="167" y="180"/>
                    <a:pt x="177" y="260"/>
                  </a:cubicBezTo>
                  <a:cubicBezTo>
                    <a:pt x="189" y="282"/>
                    <a:pt x="189" y="315"/>
                    <a:pt x="200" y="338"/>
                  </a:cubicBezTo>
                  <a:lnTo>
                    <a:pt x="110" y="338"/>
                  </a:lnTo>
                  <a:cubicBezTo>
                    <a:pt x="122" y="315"/>
                    <a:pt x="122" y="293"/>
                    <a:pt x="132" y="270"/>
                  </a:cubicBezTo>
                  <a:cubicBezTo>
                    <a:pt x="155" y="192"/>
                    <a:pt x="155" y="102"/>
                    <a:pt x="144" y="23"/>
                  </a:cubicBezTo>
                  <a:lnTo>
                    <a:pt x="144" y="23"/>
                  </a:lnTo>
                  <a:cubicBezTo>
                    <a:pt x="132" y="113"/>
                    <a:pt x="144" y="192"/>
                    <a:pt x="122" y="282"/>
                  </a:cubicBezTo>
                  <a:cubicBezTo>
                    <a:pt x="110" y="305"/>
                    <a:pt x="110" y="315"/>
                    <a:pt x="99" y="338"/>
                  </a:cubicBezTo>
                  <a:cubicBezTo>
                    <a:pt x="65" y="338"/>
                    <a:pt x="42" y="350"/>
                    <a:pt x="20" y="360"/>
                  </a:cubicBezTo>
                  <a:cubicBezTo>
                    <a:pt x="0" y="371"/>
                    <a:pt x="15" y="397"/>
                    <a:pt x="33" y="397"/>
                  </a:cubicBezTo>
                  <a:cubicBezTo>
                    <a:pt x="36" y="397"/>
                    <a:pt x="39" y="396"/>
                    <a:pt x="42" y="395"/>
                  </a:cubicBezTo>
                  <a:cubicBezTo>
                    <a:pt x="65" y="395"/>
                    <a:pt x="87" y="372"/>
                    <a:pt x="99" y="350"/>
                  </a:cubicBezTo>
                  <a:cubicBezTo>
                    <a:pt x="110" y="344"/>
                    <a:pt x="122" y="341"/>
                    <a:pt x="133" y="341"/>
                  </a:cubicBezTo>
                  <a:cubicBezTo>
                    <a:pt x="144" y="341"/>
                    <a:pt x="155" y="344"/>
                    <a:pt x="167" y="350"/>
                  </a:cubicBezTo>
                  <a:lnTo>
                    <a:pt x="200" y="350"/>
                  </a:lnTo>
                  <a:cubicBezTo>
                    <a:pt x="212" y="372"/>
                    <a:pt x="222" y="395"/>
                    <a:pt x="245" y="395"/>
                  </a:cubicBezTo>
                  <a:cubicBezTo>
                    <a:pt x="248" y="398"/>
                    <a:pt x="252" y="399"/>
                    <a:pt x="256" y="399"/>
                  </a:cubicBezTo>
                  <a:cubicBezTo>
                    <a:pt x="266" y="399"/>
                    <a:pt x="276" y="389"/>
                    <a:pt x="267" y="372"/>
                  </a:cubicBezTo>
                  <a:cubicBezTo>
                    <a:pt x="267" y="350"/>
                    <a:pt x="234" y="350"/>
                    <a:pt x="212" y="338"/>
                  </a:cubicBezTo>
                  <a:cubicBezTo>
                    <a:pt x="200" y="327"/>
                    <a:pt x="200" y="315"/>
                    <a:pt x="200" y="305"/>
                  </a:cubicBezTo>
                  <a:cubicBezTo>
                    <a:pt x="177" y="203"/>
                    <a:pt x="189" y="102"/>
                    <a:pt x="177" y="0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32"/>
            <p:cNvSpPr/>
            <p:nvPr/>
          </p:nvSpPr>
          <p:spPr>
            <a:xfrm>
              <a:off x="5487948" y="2901375"/>
              <a:ext cx="6773" cy="6332"/>
            </a:xfrm>
            <a:custGeom>
              <a:avLst/>
              <a:gdLst/>
              <a:ahLst/>
              <a:cxnLst/>
              <a:rect l="l" t="t" r="r" b="b"/>
              <a:pathLst>
                <a:path w="169" h="158" extrusionOk="0">
                  <a:moveTo>
                    <a:pt x="1" y="0"/>
                  </a:moveTo>
                  <a:lnTo>
                    <a:pt x="1" y="124"/>
                  </a:lnTo>
                  <a:cubicBezTo>
                    <a:pt x="1" y="124"/>
                    <a:pt x="40" y="158"/>
                    <a:pt x="91" y="158"/>
                  </a:cubicBezTo>
                  <a:cubicBezTo>
                    <a:pt x="112" y="158"/>
                    <a:pt x="135" y="152"/>
                    <a:pt x="158" y="135"/>
                  </a:cubicBezTo>
                  <a:lnTo>
                    <a:pt x="169" y="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32"/>
            <p:cNvSpPr/>
            <p:nvPr/>
          </p:nvSpPr>
          <p:spPr>
            <a:xfrm>
              <a:off x="5480734" y="2912195"/>
              <a:ext cx="2725" cy="10139"/>
            </a:xfrm>
            <a:custGeom>
              <a:avLst/>
              <a:gdLst/>
              <a:ahLst/>
              <a:cxnLst/>
              <a:rect l="l" t="t" r="r" b="b"/>
              <a:pathLst>
                <a:path w="68" h="253" extrusionOk="0">
                  <a:moveTo>
                    <a:pt x="45" y="1"/>
                  </a:moveTo>
                  <a:cubicBezTo>
                    <a:pt x="11" y="34"/>
                    <a:pt x="0" y="79"/>
                    <a:pt x="0" y="124"/>
                  </a:cubicBezTo>
                  <a:cubicBezTo>
                    <a:pt x="0" y="169"/>
                    <a:pt x="11" y="236"/>
                    <a:pt x="56" y="248"/>
                  </a:cubicBezTo>
                  <a:cubicBezTo>
                    <a:pt x="56" y="252"/>
                    <a:pt x="58" y="253"/>
                    <a:pt x="59" y="253"/>
                  </a:cubicBezTo>
                  <a:cubicBezTo>
                    <a:pt x="63" y="253"/>
                    <a:pt x="68" y="248"/>
                    <a:pt x="68" y="248"/>
                  </a:cubicBezTo>
                  <a:cubicBezTo>
                    <a:pt x="68" y="214"/>
                    <a:pt x="45" y="181"/>
                    <a:pt x="34" y="146"/>
                  </a:cubicBezTo>
                  <a:cubicBezTo>
                    <a:pt x="34" y="101"/>
                    <a:pt x="45" y="56"/>
                    <a:pt x="56" y="11"/>
                  </a:cubicBezTo>
                  <a:cubicBezTo>
                    <a:pt x="56" y="1"/>
                    <a:pt x="45" y="1"/>
                    <a:pt x="45" y="1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32"/>
            <p:cNvSpPr/>
            <p:nvPr/>
          </p:nvSpPr>
          <p:spPr>
            <a:xfrm>
              <a:off x="5483860" y="2923456"/>
              <a:ext cx="2765" cy="2204"/>
            </a:xfrm>
            <a:custGeom>
              <a:avLst/>
              <a:gdLst/>
              <a:ahLst/>
              <a:cxnLst/>
              <a:rect l="l" t="t" r="r" b="b"/>
              <a:pathLst>
                <a:path w="69" h="55" extrusionOk="0">
                  <a:moveTo>
                    <a:pt x="1" y="1"/>
                  </a:moveTo>
                  <a:lnTo>
                    <a:pt x="1" y="23"/>
                  </a:lnTo>
                  <a:lnTo>
                    <a:pt x="23" y="46"/>
                  </a:lnTo>
                  <a:cubicBezTo>
                    <a:pt x="29" y="51"/>
                    <a:pt x="38" y="54"/>
                    <a:pt x="46" y="54"/>
                  </a:cubicBezTo>
                  <a:cubicBezTo>
                    <a:pt x="55" y="54"/>
                    <a:pt x="63" y="51"/>
                    <a:pt x="68" y="46"/>
                  </a:cubicBezTo>
                  <a:cubicBezTo>
                    <a:pt x="68" y="23"/>
                    <a:pt x="46" y="23"/>
                    <a:pt x="46" y="12"/>
                  </a:cubicBezTo>
                  <a:cubicBezTo>
                    <a:pt x="35" y="12"/>
                    <a:pt x="23" y="1"/>
                    <a:pt x="1" y="1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32"/>
            <p:cNvSpPr/>
            <p:nvPr/>
          </p:nvSpPr>
          <p:spPr>
            <a:xfrm>
              <a:off x="5482978" y="2909470"/>
              <a:ext cx="3206" cy="1884"/>
            </a:xfrm>
            <a:custGeom>
              <a:avLst/>
              <a:gdLst/>
              <a:ahLst/>
              <a:cxnLst/>
              <a:rect l="l" t="t" r="r" b="b"/>
              <a:pathLst>
                <a:path w="80" h="47" extrusionOk="0">
                  <a:moveTo>
                    <a:pt x="57" y="1"/>
                  </a:moveTo>
                  <a:cubicBezTo>
                    <a:pt x="45" y="1"/>
                    <a:pt x="0" y="23"/>
                    <a:pt x="12" y="46"/>
                  </a:cubicBezTo>
                  <a:lnTo>
                    <a:pt x="34" y="46"/>
                  </a:lnTo>
                  <a:cubicBezTo>
                    <a:pt x="34" y="46"/>
                    <a:pt x="45" y="34"/>
                    <a:pt x="57" y="34"/>
                  </a:cubicBezTo>
                  <a:cubicBezTo>
                    <a:pt x="57" y="34"/>
                    <a:pt x="68" y="23"/>
                    <a:pt x="68" y="12"/>
                  </a:cubicBezTo>
                  <a:cubicBezTo>
                    <a:pt x="80" y="12"/>
                    <a:pt x="68" y="1"/>
                    <a:pt x="57" y="1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32"/>
            <p:cNvSpPr/>
            <p:nvPr/>
          </p:nvSpPr>
          <p:spPr>
            <a:xfrm>
              <a:off x="5497886" y="2914920"/>
              <a:ext cx="2725" cy="7574"/>
            </a:xfrm>
            <a:custGeom>
              <a:avLst/>
              <a:gdLst/>
              <a:ahLst/>
              <a:cxnLst/>
              <a:rect l="l" t="t" r="r" b="b"/>
              <a:pathLst>
                <a:path w="68" h="189" extrusionOk="0">
                  <a:moveTo>
                    <a:pt x="34" y="0"/>
                  </a:moveTo>
                  <a:cubicBezTo>
                    <a:pt x="34" y="0"/>
                    <a:pt x="23" y="0"/>
                    <a:pt x="23" y="11"/>
                  </a:cubicBezTo>
                  <a:lnTo>
                    <a:pt x="23" y="101"/>
                  </a:lnTo>
                  <a:cubicBezTo>
                    <a:pt x="23" y="123"/>
                    <a:pt x="0" y="146"/>
                    <a:pt x="0" y="180"/>
                  </a:cubicBezTo>
                  <a:cubicBezTo>
                    <a:pt x="0" y="186"/>
                    <a:pt x="3" y="188"/>
                    <a:pt x="7" y="188"/>
                  </a:cubicBezTo>
                  <a:cubicBezTo>
                    <a:pt x="11" y="188"/>
                    <a:pt x="17" y="186"/>
                    <a:pt x="23" y="180"/>
                  </a:cubicBezTo>
                  <a:cubicBezTo>
                    <a:pt x="68" y="146"/>
                    <a:pt x="68" y="45"/>
                    <a:pt x="34" y="0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32"/>
            <p:cNvSpPr/>
            <p:nvPr/>
          </p:nvSpPr>
          <p:spPr>
            <a:xfrm>
              <a:off x="5041756" y="2917685"/>
              <a:ext cx="27291" cy="22763"/>
            </a:xfrm>
            <a:custGeom>
              <a:avLst/>
              <a:gdLst/>
              <a:ahLst/>
              <a:cxnLst/>
              <a:rect l="l" t="t" r="r" b="b"/>
              <a:pathLst>
                <a:path w="681" h="568" extrusionOk="0">
                  <a:moveTo>
                    <a:pt x="324" y="1"/>
                  </a:moveTo>
                  <a:cubicBezTo>
                    <a:pt x="229" y="1"/>
                    <a:pt x="135" y="41"/>
                    <a:pt x="80" y="122"/>
                  </a:cubicBezTo>
                  <a:cubicBezTo>
                    <a:pt x="0" y="246"/>
                    <a:pt x="34" y="415"/>
                    <a:pt x="135" y="494"/>
                  </a:cubicBezTo>
                  <a:cubicBezTo>
                    <a:pt x="158" y="516"/>
                    <a:pt x="180" y="527"/>
                    <a:pt x="203" y="539"/>
                  </a:cubicBezTo>
                  <a:cubicBezTo>
                    <a:pt x="243" y="559"/>
                    <a:pt x="284" y="568"/>
                    <a:pt x="324" y="568"/>
                  </a:cubicBezTo>
                  <a:cubicBezTo>
                    <a:pt x="512" y="568"/>
                    <a:pt x="680" y="373"/>
                    <a:pt x="597" y="179"/>
                  </a:cubicBezTo>
                  <a:cubicBezTo>
                    <a:pt x="554" y="61"/>
                    <a:pt x="439" y="1"/>
                    <a:pt x="324" y="1"/>
                  </a:cubicBezTo>
                  <a:close/>
                </a:path>
              </a:pathLst>
            </a:custGeom>
            <a:solidFill>
              <a:srgbClr val="815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32"/>
            <p:cNvSpPr/>
            <p:nvPr/>
          </p:nvSpPr>
          <p:spPr>
            <a:xfrm>
              <a:off x="5050412" y="2917124"/>
              <a:ext cx="10780" cy="16872"/>
            </a:xfrm>
            <a:custGeom>
              <a:avLst/>
              <a:gdLst/>
              <a:ahLst/>
              <a:cxnLst/>
              <a:rect l="l" t="t" r="r" b="b"/>
              <a:pathLst>
                <a:path w="269" h="421" extrusionOk="0">
                  <a:moveTo>
                    <a:pt x="44" y="23"/>
                  </a:moveTo>
                  <a:cubicBezTo>
                    <a:pt x="54" y="113"/>
                    <a:pt x="89" y="204"/>
                    <a:pt x="89" y="294"/>
                  </a:cubicBezTo>
                  <a:lnTo>
                    <a:pt x="89" y="271"/>
                  </a:lnTo>
                  <a:cubicBezTo>
                    <a:pt x="89" y="193"/>
                    <a:pt x="66" y="103"/>
                    <a:pt x="44" y="23"/>
                  </a:cubicBezTo>
                  <a:close/>
                  <a:moveTo>
                    <a:pt x="66" y="1"/>
                  </a:moveTo>
                  <a:cubicBezTo>
                    <a:pt x="77" y="91"/>
                    <a:pt x="111" y="170"/>
                    <a:pt x="145" y="249"/>
                  </a:cubicBezTo>
                  <a:cubicBezTo>
                    <a:pt x="145" y="271"/>
                    <a:pt x="156" y="294"/>
                    <a:pt x="179" y="328"/>
                  </a:cubicBezTo>
                  <a:cubicBezTo>
                    <a:pt x="201" y="350"/>
                    <a:pt x="212" y="361"/>
                    <a:pt x="235" y="373"/>
                  </a:cubicBezTo>
                  <a:cubicBezTo>
                    <a:pt x="257" y="373"/>
                    <a:pt x="269" y="361"/>
                    <a:pt x="257" y="339"/>
                  </a:cubicBezTo>
                  <a:cubicBezTo>
                    <a:pt x="251" y="326"/>
                    <a:pt x="237" y="320"/>
                    <a:pt x="221" y="320"/>
                  </a:cubicBezTo>
                  <a:cubicBezTo>
                    <a:pt x="210" y="320"/>
                    <a:pt x="199" y="323"/>
                    <a:pt x="190" y="328"/>
                  </a:cubicBezTo>
                  <a:lnTo>
                    <a:pt x="224" y="328"/>
                  </a:lnTo>
                  <a:cubicBezTo>
                    <a:pt x="249" y="336"/>
                    <a:pt x="255" y="358"/>
                    <a:pt x="242" y="358"/>
                  </a:cubicBezTo>
                  <a:cubicBezTo>
                    <a:pt x="238" y="358"/>
                    <a:pt x="232" y="356"/>
                    <a:pt x="224" y="350"/>
                  </a:cubicBezTo>
                  <a:cubicBezTo>
                    <a:pt x="212" y="350"/>
                    <a:pt x="201" y="339"/>
                    <a:pt x="190" y="328"/>
                  </a:cubicBezTo>
                  <a:cubicBezTo>
                    <a:pt x="179" y="316"/>
                    <a:pt x="179" y="305"/>
                    <a:pt x="167" y="294"/>
                  </a:cubicBezTo>
                  <a:cubicBezTo>
                    <a:pt x="122" y="204"/>
                    <a:pt x="111" y="103"/>
                    <a:pt x="77" y="1"/>
                  </a:cubicBezTo>
                  <a:close/>
                  <a:moveTo>
                    <a:pt x="77" y="361"/>
                  </a:moveTo>
                  <a:lnTo>
                    <a:pt x="66" y="373"/>
                  </a:lnTo>
                  <a:cubicBezTo>
                    <a:pt x="66" y="384"/>
                    <a:pt x="54" y="395"/>
                    <a:pt x="54" y="406"/>
                  </a:cubicBezTo>
                  <a:cubicBezTo>
                    <a:pt x="43" y="415"/>
                    <a:pt x="33" y="419"/>
                    <a:pt x="27" y="419"/>
                  </a:cubicBezTo>
                  <a:cubicBezTo>
                    <a:pt x="8" y="419"/>
                    <a:pt x="10" y="390"/>
                    <a:pt x="44" y="373"/>
                  </a:cubicBezTo>
                  <a:cubicBezTo>
                    <a:pt x="54" y="373"/>
                    <a:pt x="66" y="361"/>
                    <a:pt x="77" y="361"/>
                  </a:cubicBezTo>
                  <a:close/>
                  <a:moveTo>
                    <a:pt x="89" y="294"/>
                  </a:moveTo>
                  <a:cubicBezTo>
                    <a:pt x="89" y="305"/>
                    <a:pt x="77" y="328"/>
                    <a:pt x="77" y="350"/>
                  </a:cubicBezTo>
                  <a:lnTo>
                    <a:pt x="9" y="384"/>
                  </a:lnTo>
                  <a:cubicBezTo>
                    <a:pt x="1" y="402"/>
                    <a:pt x="14" y="421"/>
                    <a:pt x="32" y="421"/>
                  </a:cubicBezTo>
                  <a:cubicBezTo>
                    <a:pt x="36" y="421"/>
                    <a:pt x="40" y="420"/>
                    <a:pt x="44" y="418"/>
                  </a:cubicBezTo>
                  <a:cubicBezTo>
                    <a:pt x="66" y="406"/>
                    <a:pt x="77" y="384"/>
                    <a:pt x="89" y="350"/>
                  </a:cubicBezTo>
                  <a:cubicBezTo>
                    <a:pt x="111" y="350"/>
                    <a:pt x="134" y="339"/>
                    <a:pt x="145" y="339"/>
                  </a:cubicBezTo>
                  <a:cubicBezTo>
                    <a:pt x="156" y="339"/>
                    <a:pt x="167" y="328"/>
                    <a:pt x="179" y="328"/>
                  </a:cubicBezTo>
                  <a:lnTo>
                    <a:pt x="156" y="328"/>
                  </a:lnTo>
                  <a:cubicBezTo>
                    <a:pt x="134" y="328"/>
                    <a:pt x="111" y="339"/>
                    <a:pt x="89" y="339"/>
                  </a:cubicBezTo>
                  <a:lnTo>
                    <a:pt x="89" y="294"/>
                  </a:ln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32"/>
            <p:cNvSpPr/>
            <p:nvPr/>
          </p:nvSpPr>
          <p:spPr>
            <a:xfrm>
              <a:off x="5048529" y="2913517"/>
              <a:ext cx="7254" cy="5971"/>
            </a:xfrm>
            <a:custGeom>
              <a:avLst/>
              <a:gdLst/>
              <a:ahLst/>
              <a:cxnLst/>
              <a:rect l="l" t="t" r="r" b="b"/>
              <a:pathLst>
                <a:path w="181" h="149" extrusionOk="0">
                  <a:moveTo>
                    <a:pt x="158" y="1"/>
                  </a:moveTo>
                  <a:lnTo>
                    <a:pt x="1" y="23"/>
                  </a:lnTo>
                  <a:lnTo>
                    <a:pt x="23" y="136"/>
                  </a:lnTo>
                  <a:cubicBezTo>
                    <a:pt x="23" y="136"/>
                    <a:pt x="49" y="149"/>
                    <a:pt x="83" y="149"/>
                  </a:cubicBezTo>
                  <a:cubicBezTo>
                    <a:pt x="113" y="149"/>
                    <a:pt x="149" y="139"/>
                    <a:pt x="181" y="103"/>
                  </a:cubicBezTo>
                  <a:lnTo>
                    <a:pt x="1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32"/>
            <p:cNvSpPr/>
            <p:nvPr/>
          </p:nvSpPr>
          <p:spPr>
            <a:xfrm>
              <a:off x="5044922" y="2925981"/>
              <a:ext cx="4088" cy="9698"/>
            </a:xfrm>
            <a:custGeom>
              <a:avLst/>
              <a:gdLst/>
              <a:ahLst/>
              <a:cxnLst/>
              <a:rect l="l" t="t" r="r" b="b"/>
              <a:pathLst>
                <a:path w="102" h="242" extrusionOk="0">
                  <a:moveTo>
                    <a:pt x="26" y="0"/>
                  </a:moveTo>
                  <a:cubicBezTo>
                    <a:pt x="24" y="0"/>
                    <a:pt x="23" y="1"/>
                    <a:pt x="23" y="5"/>
                  </a:cubicBezTo>
                  <a:cubicBezTo>
                    <a:pt x="1" y="50"/>
                    <a:pt x="1" y="95"/>
                    <a:pt x="11" y="140"/>
                  </a:cubicBezTo>
                  <a:cubicBezTo>
                    <a:pt x="23" y="174"/>
                    <a:pt x="56" y="230"/>
                    <a:pt x="91" y="242"/>
                  </a:cubicBezTo>
                  <a:cubicBezTo>
                    <a:pt x="101" y="242"/>
                    <a:pt x="101" y="242"/>
                    <a:pt x="101" y="230"/>
                  </a:cubicBezTo>
                  <a:cubicBezTo>
                    <a:pt x="101" y="208"/>
                    <a:pt x="68" y="174"/>
                    <a:pt x="56" y="152"/>
                  </a:cubicBezTo>
                  <a:cubicBezTo>
                    <a:pt x="34" y="107"/>
                    <a:pt x="34" y="62"/>
                    <a:pt x="34" y="5"/>
                  </a:cubicBezTo>
                  <a:cubicBezTo>
                    <a:pt x="34" y="5"/>
                    <a:pt x="29" y="0"/>
                    <a:pt x="26" y="0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32"/>
            <p:cNvSpPr/>
            <p:nvPr/>
          </p:nvSpPr>
          <p:spPr>
            <a:xfrm>
              <a:off x="5049851" y="2936560"/>
              <a:ext cx="3246" cy="1843"/>
            </a:xfrm>
            <a:custGeom>
              <a:avLst/>
              <a:gdLst/>
              <a:ahLst/>
              <a:cxnLst/>
              <a:rect l="l" t="t" r="r" b="b"/>
              <a:pathLst>
                <a:path w="81" h="46" extrusionOk="0">
                  <a:moveTo>
                    <a:pt x="13" y="0"/>
                  </a:moveTo>
                  <a:cubicBezTo>
                    <a:pt x="1" y="11"/>
                    <a:pt x="1" y="11"/>
                    <a:pt x="13" y="23"/>
                  </a:cubicBezTo>
                  <a:cubicBezTo>
                    <a:pt x="23" y="23"/>
                    <a:pt x="23" y="34"/>
                    <a:pt x="35" y="45"/>
                  </a:cubicBezTo>
                  <a:cubicBezTo>
                    <a:pt x="58" y="45"/>
                    <a:pt x="80" y="45"/>
                    <a:pt x="80" y="23"/>
                  </a:cubicBezTo>
                  <a:cubicBezTo>
                    <a:pt x="80" y="11"/>
                    <a:pt x="58" y="11"/>
                    <a:pt x="46" y="11"/>
                  </a:cubicBezTo>
                  <a:cubicBezTo>
                    <a:pt x="35" y="0"/>
                    <a:pt x="23" y="0"/>
                    <a:pt x="13" y="0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32"/>
            <p:cNvSpPr/>
            <p:nvPr/>
          </p:nvSpPr>
          <p:spPr>
            <a:xfrm>
              <a:off x="5045844" y="2922534"/>
              <a:ext cx="2725" cy="2324"/>
            </a:xfrm>
            <a:custGeom>
              <a:avLst/>
              <a:gdLst/>
              <a:ahLst/>
              <a:cxnLst/>
              <a:rect l="l" t="t" r="r" b="b"/>
              <a:pathLst>
                <a:path w="68" h="58" extrusionOk="0">
                  <a:moveTo>
                    <a:pt x="56" y="1"/>
                  </a:moveTo>
                  <a:cubicBezTo>
                    <a:pt x="33" y="13"/>
                    <a:pt x="0" y="35"/>
                    <a:pt x="23" y="58"/>
                  </a:cubicBezTo>
                  <a:lnTo>
                    <a:pt x="33" y="58"/>
                  </a:lnTo>
                  <a:cubicBezTo>
                    <a:pt x="45" y="58"/>
                    <a:pt x="45" y="46"/>
                    <a:pt x="56" y="46"/>
                  </a:cubicBezTo>
                  <a:cubicBezTo>
                    <a:pt x="56" y="35"/>
                    <a:pt x="68" y="24"/>
                    <a:pt x="68" y="13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32"/>
            <p:cNvSpPr/>
            <p:nvPr/>
          </p:nvSpPr>
          <p:spPr>
            <a:xfrm>
              <a:off x="5062074" y="2924378"/>
              <a:ext cx="3647" cy="7574"/>
            </a:xfrm>
            <a:custGeom>
              <a:avLst/>
              <a:gdLst/>
              <a:ahLst/>
              <a:cxnLst/>
              <a:rect l="l" t="t" r="r" b="b"/>
              <a:pathLst>
                <a:path w="91" h="189" extrusionOk="0">
                  <a:moveTo>
                    <a:pt x="11" y="0"/>
                  </a:moveTo>
                  <a:cubicBezTo>
                    <a:pt x="11" y="0"/>
                    <a:pt x="0" y="0"/>
                    <a:pt x="0" y="12"/>
                  </a:cubicBezTo>
                  <a:cubicBezTo>
                    <a:pt x="11" y="45"/>
                    <a:pt x="23" y="68"/>
                    <a:pt x="23" y="102"/>
                  </a:cubicBezTo>
                  <a:cubicBezTo>
                    <a:pt x="34" y="124"/>
                    <a:pt x="23" y="158"/>
                    <a:pt x="23" y="180"/>
                  </a:cubicBezTo>
                  <a:cubicBezTo>
                    <a:pt x="23" y="186"/>
                    <a:pt x="28" y="189"/>
                    <a:pt x="34" y="189"/>
                  </a:cubicBezTo>
                  <a:cubicBezTo>
                    <a:pt x="40" y="189"/>
                    <a:pt x="45" y="186"/>
                    <a:pt x="45" y="180"/>
                  </a:cubicBezTo>
                  <a:cubicBezTo>
                    <a:pt x="90" y="135"/>
                    <a:pt x="68" y="34"/>
                    <a:pt x="11" y="0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32"/>
            <p:cNvSpPr/>
            <p:nvPr/>
          </p:nvSpPr>
          <p:spPr>
            <a:xfrm>
              <a:off x="5029133" y="2926862"/>
              <a:ext cx="6332" cy="15148"/>
            </a:xfrm>
            <a:custGeom>
              <a:avLst/>
              <a:gdLst/>
              <a:ahLst/>
              <a:cxnLst/>
              <a:rect l="l" t="t" r="r" b="b"/>
              <a:pathLst>
                <a:path w="158" h="378" extrusionOk="0">
                  <a:moveTo>
                    <a:pt x="88" y="1"/>
                  </a:moveTo>
                  <a:cubicBezTo>
                    <a:pt x="83" y="1"/>
                    <a:pt x="79" y="2"/>
                    <a:pt x="79" y="6"/>
                  </a:cubicBezTo>
                  <a:cubicBezTo>
                    <a:pt x="68" y="17"/>
                    <a:pt x="57" y="28"/>
                    <a:pt x="57" y="40"/>
                  </a:cubicBezTo>
                  <a:cubicBezTo>
                    <a:pt x="45" y="73"/>
                    <a:pt x="34" y="96"/>
                    <a:pt x="23" y="130"/>
                  </a:cubicBezTo>
                  <a:cubicBezTo>
                    <a:pt x="12" y="186"/>
                    <a:pt x="0" y="242"/>
                    <a:pt x="12" y="287"/>
                  </a:cubicBezTo>
                  <a:cubicBezTo>
                    <a:pt x="12" y="321"/>
                    <a:pt x="12" y="355"/>
                    <a:pt x="45" y="378"/>
                  </a:cubicBezTo>
                  <a:lnTo>
                    <a:pt x="45" y="366"/>
                  </a:lnTo>
                  <a:lnTo>
                    <a:pt x="57" y="366"/>
                  </a:lnTo>
                  <a:cubicBezTo>
                    <a:pt x="135" y="298"/>
                    <a:pt x="158" y="118"/>
                    <a:pt x="124" y="17"/>
                  </a:cubicBezTo>
                  <a:lnTo>
                    <a:pt x="124" y="6"/>
                  </a:lnTo>
                  <a:cubicBezTo>
                    <a:pt x="117" y="6"/>
                    <a:pt x="99" y="1"/>
                    <a:pt x="88" y="1"/>
                  </a:cubicBezTo>
                  <a:close/>
                </a:path>
              </a:pathLst>
            </a:custGeom>
            <a:solidFill>
              <a:srgbClr val="848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32"/>
            <p:cNvSpPr/>
            <p:nvPr/>
          </p:nvSpPr>
          <p:spPr>
            <a:xfrm>
              <a:off x="5030014" y="2925740"/>
              <a:ext cx="4128" cy="12183"/>
            </a:xfrm>
            <a:custGeom>
              <a:avLst/>
              <a:gdLst/>
              <a:ahLst/>
              <a:cxnLst/>
              <a:rect l="l" t="t" r="r" b="b"/>
              <a:pathLst>
                <a:path w="103" h="304" extrusionOk="0">
                  <a:moveTo>
                    <a:pt x="91" y="0"/>
                  </a:moveTo>
                  <a:lnTo>
                    <a:pt x="91" y="0"/>
                  </a:lnTo>
                  <a:cubicBezTo>
                    <a:pt x="80" y="79"/>
                    <a:pt x="68" y="169"/>
                    <a:pt x="57" y="270"/>
                  </a:cubicBezTo>
                  <a:lnTo>
                    <a:pt x="46" y="270"/>
                  </a:lnTo>
                  <a:cubicBezTo>
                    <a:pt x="46" y="259"/>
                    <a:pt x="35" y="259"/>
                    <a:pt x="35" y="259"/>
                  </a:cubicBezTo>
                  <a:lnTo>
                    <a:pt x="35" y="236"/>
                  </a:lnTo>
                  <a:cubicBezTo>
                    <a:pt x="46" y="214"/>
                    <a:pt x="57" y="180"/>
                    <a:pt x="57" y="158"/>
                  </a:cubicBezTo>
                  <a:cubicBezTo>
                    <a:pt x="68" y="113"/>
                    <a:pt x="80" y="56"/>
                    <a:pt x="68" y="11"/>
                  </a:cubicBezTo>
                  <a:lnTo>
                    <a:pt x="68" y="11"/>
                  </a:lnTo>
                  <a:cubicBezTo>
                    <a:pt x="68" y="56"/>
                    <a:pt x="57" y="101"/>
                    <a:pt x="46" y="146"/>
                  </a:cubicBezTo>
                  <a:cubicBezTo>
                    <a:pt x="46" y="180"/>
                    <a:pt x="35" y="236"/>
                    <a:pt x="23" y="259"/>
                  </a:cubicBezTo>
                  <a:cubicBezTo>
                    <a:pt x="12" y="259"/>
                    <a:pt x="12" y="270"/>
                    <a:pt x="12" y="270"/>
                  </a:cubicBezTo>
                  <a:cubicBezTo>
                    <a:pt x="1" y="270"/>
                    <a:pt x="1" y="281"/>
                    <a:pt x="12" y="293"/>
                  </a:cubicBezTo>
                  <a:cubicBezTo>
                    <a:pt x="23" y="293"/>
                    <a:pt x="23" y="281"/>
                    <a:pt x="35" y="270"/>
                  </a:cubicBezTo>
                  <a:cubicBezTo>
                    <a:pt x="46" y="270"/>
                    <a:pt x="46" y="270"/>
                    <a:pt x="57" y="281"/>
                  </a:cubicBezTo>
                  <a:cubicBezTo>
                    <a:pt x="46" y="293"/>
                    <a:pt x="46" y="304"/>
                    <a:pt x="57" y="304"/>
                  </a:cubicBezTo>
                  <a:cubicBezTo>
                    <a:pt x="68" y="304"/>
                    <a:pt x="68" y="304"/>
                    <a:pt x="68" y="293"/>
                  </a:cubicBezTo>
                  <a:lnTo>
                    <a:pt x="68" y="281"/>
                  </a:lnTo>
                  <a:cubicBezTo>
                    <a:pt x="68" y="225"/>
                    <a:pt x="80" y="169"/>
                    <a:pt x="80" y="113"/>
                  </a:cubicBezTo>
                  <a:cubicBezTo>
                    <a:pt x="91" y="79"/>
                    <a:pt x="102" y="34"/>
                    <a:pt x="91" y="0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32"/>
            <p:cNvSpPr/>
            <p:nvPr/>
          </p:nvSpPr>
          <p:spPr>
            <a:xfrm>
              <a:off x="5033180" y="2930789"/>
              <a:ext cx="962" cy="5811"/>
            </a:xfrm>
            <a:custGeom>
              <a:avLst/>
              <a:gdLst/>
              <a:ahLst/>
              <a:cxnLst/>
              <a:rect l="l" t="t" r="r" b="b"/>
              <a:pathLst>
                <a:path w="24" h="145" extrusionOk="0">
                  <a:moveTo>
                    <a:pt x="17" y="1"/>
                  </a:moveTo>
                  <a:cubicBezTo>
                    <a:pt x="15" y="1"/>
                    <a:pt x="12" y="3"/>
                    <a:pt x="12" y="9"/>
                  </a:cubicBezTo>
                  <a:lnTo>
                    <a:pt x="12" y="77"/>
                  </a:lnTo>
                  <a:cubicBezTo>
                    <a:pt x="12" y="99"/>
                    <a:pt x="1" y="122"/>
                    <a:pt x="1" y="144"/>
                  </a:cubicBezTo>
                  <a:cubicBezTo>
                    <a:pt x="23" y="133"/>
                    <a:pt x="23" y="99"/>
                    <a:pt x="23" y="77"/>
                  </a:cubicBezTo>
                  <a:lnTo>
                    <a:pt x="23" y="9"/>
                  </a:lnTo>
                  <a:cubicBezTo>
                    <a:pt x="23" y="3"/>
                    <a:pt x="20" y="1"/>
                    <a:pt x="17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32"/>
            <p:cNvSpPr/>
            <p:nvPr/>
          </p:nvSpPr>
          <p:spPr>
            <a:xfrm>
              <a:off x="5031377" y="2938364"/>
              <a:ext cx="1403" cy="2284"/>
            </a:xfrm>
            <a:custGeom>
              <a:avLst/>
              <a:gdLst/>
              <a:ahLst/>
              <a:cxnLst/>
              <a:rect l="l" t="t" r="r" b="b"/>
              <a:pathLst>
                <a:path w="35" h="57" extrusionOk="0">
                  <a:moveTo>
                    <a:pt x="23" y="0"/>
                  </a:moveTo>
                  <a:cubicBezTo>
                    <a:pt x="12" y="0"/>
                    <a:pt x="12" y="11"/>
                    <a:pt x="12" y="23"/>
                  </a:cubicBezTo>
                  <a:cubicBezTo>
                    <a:pt x="1" y="34"/>
                    <a:pt x="1" y="46"/>
                    <a:pt x="1" y="46"/>
                  </a:cubicBezTo>
                  <a:lnTo>
                    <a:pt x="1" y="56"/>
                  </a:lnTo>
                  <a:lnTo>
                    <a:pt x="23" y="34"/>
                  </a:lnTo>
                  <a:cubicBezTo>
                    <a:pt x="34" y="23"/>
                    <a:pt x="34" y="11"/>
                    <a:pt x="34" y="0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32"/>
            <p:cNvSpPr/>
            <p:nvPr/>
          </p:nvSpPr>
          <p:spPr>
            <a:xfrm>
              <a:off x="5030495" y="2940608"/>
              <a:ext cx="922" cy="521"/>
            </a:xfrm>
            <a:custGeom>
              <a:avLst/>
              <a:gdLst/>
              <a:ahLst/>
              <a:cxnLst/>
              <a:rect l="l" t="t" r="r" b="b"/>
              <a:pathLst>
                <a:path w="23" h="13" extrusionOk="0">
                  <a:moveTo>
                    <a:pt x="11" y="0"/>
                  </a:moveTo>
                  <a:cubicBezTo>
                    <a:pt x="0" y="0"/>
                    <a:pt x="0" y="0"/>
                    <a:pt x="0" y="12"/>
                  </a:cubicBezTo>
                  <a:lnTo>
                    <a:pt x="11" y="12"/>
                  </a:lnTo>
                  <a:cubicBezTo>
                    <a:pt x="23" y="0"/>
                    <a:pt x="11" y="0"/>
                    <a:pt x="11" y="0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32"/>
            <p:cNvSpPr/>
            <p:nvPr/>
          </p:nvSpPr>
          <p:spPr>
            <a:xfrm>
              <a:off x="5030495" y="2932032"/>
              <a:ext cx="922" cy="1843"/>
            </a:xfrm>
            <a:custGeom>
              <a:avLst/>
              <a:gdLst/>
              <a:ahLst/>
              <a:cxnLst/>
              <a:rect l="l" t="t" r="r" b="b"/>
              <a:pathLst>
                <a:path w="23" h="46" extrusionOk="0">
                  <a:moveTo>
                    <a:pt x="11" y="1"/>
                  </a:moveTo>
                  <a:cubicBezTo>
                    <a:pt x="0" y="1"/>
                    <a:pt x="0" y="12"/>
                    <a:pt x="0" y="23"/>
                  </a:cubicBezTo>
                  <a:lnTo>
                    <a:pt x="0" y="46"/>
                  </a:lnTo>
                  <a:cubicBezTo>
                    <a:pt x="11" y="46"/>
                    <a:pt x="11" y="34"/>
                    <a:pt x="11" y="23"/>
                  </a:cubicBezTo>
                  <a:cubicBezTo>
                    <a:pt x="11" y="12"/>
                    <a:pt x="23" y="12"/>
                    <a:pt x="11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2"/>
            <p:cNvSpPr/>
            <p:nvPr/>
          </p:nvSpPr>
          <p:spPr>
            <a:xfrm>
              <a:off x="5030936" y="2928866"/>
              <a:ext cx="1403" cy="2765"/>
            </a:xfrm>
            <a:custGeom>
              <a:avLst/>
              <a:gdLst/>
              <a:ahLst/>
              <a:cxnLst/>
              <a:rect l="l" t="t" r="r" b="b"/>
              <a:pathLst>
                <a:path w="35" h="69" extrusionOk="0">
                  <a:moveTo>
                    <a:pt x="23" y="1"/>
                  </a:moveTo>
                  <a:cubicBezTo>
                    <a:pt x="12" y="1"/>
                    <a:pt x="12" y="23"/>
                    <a:pt x="12" y="35"/>
                  </a:cubicBezTo>
                  <a:cubicBezTo>
                    <a:pt x="0" y="46"/>
                    <a:pt x="0" y="57"/>
                    <a:pt x="0" y="68"/>
                  </a:cubicBezTo>
                  <a:lnTo>
                    <a:pt x="12" y="68"/>
                  </a:lnTo>
                  <a:cubicBezTo>
                    <a:pt x="23" y="57"/>
                    <a:pt x="23" y="46"/>
                    <a:pt x="23" y="35"/>
                  </a:cubicBezTo>
                  <a:cubicBezTo>
                    <a:pt x="23" y="23"/>
                    <a:pt x="34" y="12"/>
                    <a:pt x="23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2"/>
            <p:cNvSpPr/>
            <p:nvPr/>
          </p:nvSpPr>
          <p:spPr>
            <a:xfrm>
              <a:off x="5031818" y="2918527"/>
              <a:ext cx="3206" cy="9057"/>
            </a:xfrm>
            <a:custGeom>
              <a:avLst/>
              <a:gdLst/>
              <a:ahLst/>
              <a:cxnLst/>
              <a:rect l="l" t="t" r="r" b="b"/>
              <a:pathLst>
                <a:path w="80" h="226" extrusionOk="0">
                  <a:moveTo>
                    <a:pt x="23" y="0"/>
                  </a:moveTo>
                  <a:lnTo>
                    <a:pt x="1" y="214"/>
                  </a:lnTo>
                  <a:cubicBezTo>
                    <a:pt x="5" y="211"/>
                    <a:pt x="10" y="211"/>
                    <a:pt x="15" y="211"/>
                  </a:cubicBezTo>
                  <a:cubicBezTo>
                    <a:pt x="35" y="211"/>
                    <a:pt x="57" y="225"/>
                    <a:pt x="57" y="225"/>
                  </a:cubicBezTo>
                  <a:lnTo>
                    <a:pt x="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2"/>
            <p:cNvSpPr/>
            <p:nvPr/>
          </p:nvSpPr>
          <p:spPr>
            <a:xfrm>
              <a:off x="5116656" y="2933955"/>
              <a:ext cx="5891" cy="15269"/>
            </a:xfrm>
            <a:custGeom>
              <a:avLst/>
              <a:gdLst/>
              <a:ahLst/>
              <a:cxnLst/>
              <a:rect l="l" t="t" r="r" b="b"/>
              <a:pathLst>
                <a:path w="147" h="381" extrusionOk="0">
                  <a:moveTo>
                    <a:pt x="62" y="1"/>
                  </a:moveTo>
                  <a:cubicBezTo>
                    <a:pt x="51" y="1"/>
                    <a:pt x="40" y="3"/>
                    <a:pt x="34" y="9"/>
                  </a:cubicBezTo>
                  <a:cubicBezTo>
                    <a:pt x="34" y="20"/>
                    <a:pt x="23" y="31"/>
                    <a:pt x="23" y="54"/>
                  </a:cubicBezTo>
                  <a:cubicBezTo>
                    <a:pt x="23" y="76"/>
                    <a:pt x="12" y="110"/>
                    <a:pt x="12" y="144"/>
                  </a:cubicBezTo>
                  <a:cubicBezTo>
                    <a:pt x="0" y="201"/>
                    <a:pt x="0" y="256"/>
                    <a:pt x="12" y="301"/>
                  </a:cubicBezTo>
                  <a:cubicBezTo>
                    <a:pt x="23" y="336"/>
                    <a:pt x="34" y="369"/>
                    <a:pt x="68" y="381"/>
                  </a:cubicBezTo>
                  <a:cubicBezTo>
                    <a:pt x="147" y="291"/>
                    <a:pt x="135" y="110"/>
                    <a:pt x="90" y="9"/>
                  </a:cubicBezTo>
                  <a:cubicBezTo>
                    <a:pt x="85" y="3"/>
                    <a:pt x="73" y="1"/>
                    <a:pt x="62" y="1"/>
                  </a:cubicBezTo>
                  <a:close/>
                </a:path>
              </a:pathLst>
            </a:custGeom>
            <a:solidFill>
              <a:srgbClr val="848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2"/>
            <p:cNvSpPr/>
            <p:nvPr/>
          </p:nvSpPr>
          <p:spPr>
            <a:xfrm>
              <a:off x="5118018" y="2932954"/>
              <a:ext cx="2284" cy="12183"/>
            </a:xfrm>
            <a:custGeom>
              <a:avLst/>
              <a:gdLst/>
              <a:ahLst/>
              <a:cxnLst/>
              <a:rect l="l" t="t" r="r" b="b"/>
              <a:pathLst>
                <a:path w="57" h="304" extrusionOk="0">
                  <a:moveTo>
                    <a:pt x="11" y="11"/>
                  </a:moveTo>
                  <a:lnTo>
                    <a:pt x="11" y="11"/>
                  </a:lnTo>
                  <a:cubicBezTo>
                    <a:pt x="23" y="56"/>
                    <a:pt x="23" y="101"/>
                    <a:pt x="23" y="158"/>
                  </a:cubicBezTo>
                  <a:cubicBezTo>
                    <a:pt x="34" y="113"/>
                    <a:pt x="34" y="56"/>
                    <a:pt x="11" y="11"/>
                  </a:cubicBezTo>
                  <a:close/>
                  <a:moveTo>
                    <a:pt x="23" y="158"/>
                  </a:moveTo>
                  <a:cubicBezTo>
                    <a:pt x="23" y="191"/>
                    <a:pt x="23" y="236"/>
                    <a:pt x="11" y="271"/>
                  </a:cubicBezTo>
                  <a:cubicBezTo>
                    <a:pt x="0" y="271"/>
                    <a:pt x="0" y="271"/>
                    <a:pt x="0" y="281"/>
                  </a:cubicBezTo>
                  <a:lnTo>
                    <a:pt x="0" y="293"/>
                  </a:lnTo>
                  <a:cubicBezTo>
                    <a:pt x="11" y="293"/>
                    <a:pt x="11" y="281"/>
                    <a:pt x="23" y="271"/>
                  </a:cubicBezTo>
                  <a:lnTo>
                    <a:pt x="23" y="236"/>
                  </a:lnTo>
                  <a:lnTo>
                    <a:pt x="23" y="158"/>
                  </a:lnTo>
                  <a:close/>
                  <a:moveTo>
                    <a:pt x="34" y="0"/>
                  </a:moveTo>
                  <a:cubicBezTo>
                    <a:pt x="45" y="79"/>
                    <a:pt x="34" y="169"/>
                    <a:pt x="45" y="271"/>
                  </a:cubicBezTo>
                  <a:lnTo>
                    <a:pt x="34" y="271"/>
                  </a:lnTo>
                  <a:cubicBezTo>
                    <a:pt x="34" y="271"/>
                    <a:pt x="34" y="281"/>
                    <a:pt x="45" y="281"/>
                  </a:cubicBezTo>
                  <a:cubicBezTo>
                    <a:pt x="45" y="293"/>
                    <a:pt x="45" y="304"/>
                    <a:pt x="56" y="304"/>
                  </a:cubicBezTo>
                  <a:lnTo>
                    <a:pt x="56" y="293"/>
                  </a:lnTo>
                  <a:lnTo>
                    <a:pt x="56" y="271"/>
                  </a:lnTo>
                  <a:cubicBezTo>
                    <a:pt x="45" y="226"/>
                    <a:pt x="45" y="169"/>
                    <a:pt x="45" y="113"/>
                  </a:cubicBezTo>
                  <a:cubicBezTo>
                    <a:pt x="45" y="68"/>
                    <a:pt x="45" y="34"/>
                    <a:pt x="34" y="0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2"/>
            <p:cNvSpPr/>
            <p:nvPr/>
          </p:nvSpPr>
          <p:spPr>
            <a:xfrm>
              <a:off x="5120262" y="2937883"/>
              <a:ext cx="1403" cy="5931"/>
            </a:xfrm>
            <a:custGeom>
              <a:avLst/>
              <a:gdLst/>
              <a:ahLst/>
              <a:cxnLst/>
              <a:rect l="l" t="t" r="r" b="b"/>
              <a:pathLst>
                <a:path w="35" h="148" extrusionOk="0">
                  <a:moveTo>
                    <a:pt x="0" y="1"/>
                  </a:moveTo>
                  <a:cubicBezTo>
                    <a:pt x="0" y="23"/>
                    <a:pt x="12" y="46"/>
                    <a:pt x="12" y="68"/>
                  </a:cubicBezTo>
                  <a:lnTo>
                    <a:pt x="12" y="148"/>
                  </a:lnTo>
                  <a:cubicBezTo>
                    <a:pt x="34" y="125"/>
                    <a:pt x="23" y="103"/>
                    <a:pt x="23" y="80"/>
                  </a:cubicBezTo>
                  <a:cubicBezTo>
                    <a:pt x="23" y="46"/>
                    <a:pt x="23" y="23"/>
                    <a:pt x="12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2"/>
            <p:cNvSpPr/>
            <p:nvPr/>
          </p:nvSpPr>
          <p:spPr>
            <a:xfrm>
              <a:off x="5119341" y="2945577"/>
              <a:ext cx="1403" cy="2284"/>
            </a:xfrm>
            <a:custGeom>
              <a:avLst/>
              <a:gdLst/>
              <a:ahLst/>
              <a:cxnLst/>
              <a:rect l="l" t="t" r="r" b="b"/>
              <a:pathLst>
                <a:path w="35" h="57" extrusionOk="0">
                  <a:moveTo>
                    <a:pt x="23" y="1"/>
                  </a:moveTo>
                  <a:cubicBezTo>
                    <a:pt x="12" y="1"/>
                    <a:pt x="12" y="11"/>
                    <a:pt x="12" y="23"/>
                  </a:cubicBezTo>
                  <a:cubicBezTo>
                    <a:pt x="1" y="34"/>
                    <a:pt x="1" y="46"/>
                    <a:pt x="1" y="56"/>
                  </a:cubicBezTo>
                  <a:lnTo>
                    <a:pt x="23" y="34"/>
                  </a:lnTo>
                  <a:cubicBezTo>
                    <a:pt x="23" y="23"/>
                    <a:pt x="35" y="11"/>
                    <a:pt x="23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2"/>
            <p:cNvSpPr/>
            <p:nvPr/>
          </p:nvSpPr>
          <p:spPr>
            <a:xfrm>
              <a:off x="5118459" y="2948062"/>
              <a:ext cx="922" cy="681"/>
            </a:xfrm>
            <a:custGeom>
              <a:avLst/>
              <a:gdLst/>
              <a:ahLst/>
              <a:cxnLst/>
              <a:rect l="l" t="t" r="r" b="b"/>
              <a:pathLst>
                <a:path w="23" h="17" extrusionOk="0">
                  <a:moveTo>
                    <a:pt x="15" y="1"/>
                  </a:moveTo>
                  <a:cubicBezTo>
                    <a:pt x="13" y="1"/>
                    <a:pt x="12" y="2"/>
                    <a:pt x="12" y="6"/>
                  </a:cubicBezTo>
                  <a:cubicBezTo>
                    <a:pt x="0" y="6"/>
                    <a:pt x="12" y="17"/>
                    <a:pt x="12" y="17"/>
                  </a:cubicBezTo>
                  <a:cubicBezTo>
                    <a:pt x="12" y="17"/>
                    <a:pt x="23" y="17"/>
                    <a:pt x="23" y="6"/>
                  </a:cubicBezTo>
                  <a:cubicBezTo>
                    <a:pt x="23" y="6"/>
                    <a:pt x="18" y="1"/>
                    <a:pt x="15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2"/>
            <p:cNvSpPr/>
            <p:nvPr/>
          </p:nvSpPr>
          <p:spPr>
            <a:xfrm>
              <a:off x="5117537" y="2939245"/>
              <a:ext cx="521" cy="2284"/>
            </a:xfrm>
            <a:custGeom>
              <a:avLst/>
              <a:gdLst/>
              <a:ahLst/>
              <a:cxnLst/>
              <a:rect l="l" t="t" r="r" b="b"/>
              <a:pathLst>
                <a:path w="13" h="57" extrusionOk="0">
                  <a:moveTo>
                    <a:pt x="1" y="1"/>
                  </a:moveTo>
                  <a:lnTo>
                    <a:pt x="1" y="24"/>
                  </a:lnTo>
                  <a:lnTo>
                    <a:pt x="1" y="57"/>
                  </a:lnTo>
                  <a:lnTo>
                    <a:pt x="12" y="57"/>
                  </a:lnTo>
                  <a:lnTo>
                    <a:pt x="12" y="34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2"/>
            <p:cNvSpPr/>
            <p:nvPr/>
          </p:nvSpPr>
          <p:spPr>
            <a:xfrm>
              <a:off x="5117537" y="2936079"/>
              <a:ext cx="962" cy="3206"/>
            </a:xfrm>
            <a:custGeom>
              <a:avLst/>
              <a:gdLst/>
              <a:ahLst/>
              <a:cxnLst/>
              <a:rect l="l" t="t" r="r" b="b"/>
              <a:pathLst>
                <a:path w="24" h="80" extrusionOk="0">
                  <a:moveTo>
                    <a:pt x="12" y="1"/>
                  </a:moveTo>
                  <a:cubicBezTo>
                    <a:pt x="1" y="12"/>
                    <a:pt x="1" y="23"/>
                    <a:pt x="1" y="35"/>
                  </a:cubicBezTo>
                  <a:cubicBezTo>
                    <a:pt x="1" y="57"/>
                    <a:pt x="1" y="68"/>
                    <a:pt x="12" y="80"/>
                  </a:cubicBezTo>
                  <a:cubicBezTo>
                    <a:pt x="23" y="68"/>
                    <a:pt x="23" y="57"/>
                    <a:pt x="23" y="46"/>
                  </a:cubicBezTo>
                  <a:lnTo>
                    <a:pt x="23" y="1"/>
                  </a:ln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2"/>
            <p:cNvSpPr/>
            <p:nvPr/>
          </p:nvSpPr>
          <p:spPr>
            <a:xfrm>
              <a:off x="5117537" y="2925740"/>
              <a:ext cx="2765" cy="9057"/>
            </a:xfrm>
            <a:custGeom>
              <a:avLst/>
              <a:gdLst/>
              <a:ahLst/>
              <a:cxnLst/>
              <a:rect l="l" t="t" r="r" b="b"/>
              <a:pathLst>
                <a:path w="69" h="226" extrusionOk="0">
                  <a:moveTo>
                    <a:pt x="1" y="0"/>
                  </a:moveTo>
                  <a:lnTo>
                    <a:pt x="12" y="225"/>
                  </a:lnTo>
                  <a:cubicBezTo>
                    <a:pt x="24" y="214"/>
                    <a:pt x="38" y="211"/>
                    <a:pt x="49" y="211"/>
                  </a:cubicBezTo>
                  <a:cubicBezTo>
                    <a:pt x="60" y="211"/>
                    <a:pt x="68" y="214"/>
                    <a:pt x="68" y="214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2"/>
            <p:cNvSpPr/>
            <p:nvPr/>
          </p:nvSpPr>
          <p:spPr>
            <a:xfrm>
              <a:off x="5244775" y="2934076"/>
              <a:ext cx="6332" cy="14667"/>
            </a:xfrm>
            <a:custGeom>
              <a:avLst/>
              <a:gdLst/>
              <a:ahLst/>
              <a:cxnLst/>
              <a:rect l="l" t="t" r="r" b="b"/>
              <a:pathLst>
                <a:path w="158" h="366" extrusionOk="0">
                  <a:moveTo>
                    <a:pt x="93" y="1"/>
                  </a:moveTo>
                  <a:cubicBezTo>
                    <a:pt x="88" y="1"/>
                    <a:pt x="83" y="2"/>
                    <a:pt x="79" y="6"/>
                  </a:cubicBezTo>
                  <a:cubicBezTo>
                    <a:pt x="68" y="17"/>
                    <a:pt x="68" y="28"/>
                    <a:pt x="57" y="40"/>
                  </a:cubicBezTo>
                  <a:cubicBezTo>
                    <a:pt x="45" y="73"/>
                    <a:pt x="34" y="96"/>
                    <a:pt x="23" y="130"/>
                  </a:cubicBezTo>
                  <a:cubicBezTo>
                    <a:pt x="12" y="175"/>
                    <a:pt x="0" y="231"/>
                    <a:pt x="0" y="288"/>
                  </a:cubicBezTo>
                  <a:cubicBezTo>
                    <a:pt x="0" y="310"/>
                    <a:pt x="0" y="355"/>
                    <a:pt x="34" y="366"/>
                  </a:cubicBezTo>
                  <a:cubicBezTo>
                    <a:pt x="124" y="298"/>
                    <a:pt x="158" y="118"/>
                    <a:pt x="135" y="17"/>
                  </a:cubicBezTo>
                  <a:lnTo>
                    <a:pt x="124" y="17"/>
                  </a:lnTo>
                  <a:lnTo>
                    <a:pt x="124" y="6"/>
                  </a:lnTo>
                  <a:cubicBezTo>
                    <a:pt x="117" y="6"/>
                    <a:pt x="104" y="1"/>
                    <a:pt x="93" y="1"/>
                  </a:cubicBezTo>
                  <a:close/>
                </a:path>
              </a:pathLst>
            </a:custGeom>
            <a:solidFill>
              <a:srgbClr val="848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2"/>
            <p:cNvSpPr/>
            <p:nvPr/>
          </p:nvSpPr>
          <p:spPr>
            <a:xfrm>
              <a:off x="5245656" y="2932954"/>
              <a:ext cx="4128" cy="12183"/>
            </a:xfrm>
            <a:custGeom>
              <a:avLst/>
              <a:gdLst/>
              <a:ahLst/>
              <a:cxnLst/>
              <a:rect l="l" t="t" r="r" b="b"/>
              <a:pathLst>
                <a:path w="103" h="304" extrusionOk="0">
                  <a:moveTo>
                    <a:pt x="91" y="0"/>
                  </a:moveTo>
                  <a:cubicBezTo>
                    <a:pt x="91" y="79"/>
                    <a:pt x="68" y="169"/>
                    <a:pt x="46" y="271"/>
                  </a:cubicBezTo>
                  <a:lnTo>
                    <a:pt x="46" y="259"/>
                  </a:lnTo>
                  <a:lnTo>
                    <a:pt x="23" y="259"/>
                  </a:lnTo>
                  <a:cubicBezTo>
                    <a:pt x="35" y="248"/>
                    <a:pt x="35" y="248"/>
                    <a:pt x="35" y="236"/>
                  </a:cubicBezTo>
                  <a:cubicBezTo>
                    <a:pt x="46" y="203"/>
                    <a:pt x="46" y="181"/>
                    <a:pt x="57" y="158"/>
                  </a:cubicBezTo>
                  <a:cubicBezTo>
                    <a:pt x="68" y="101"/>
                    <a:pt x="80" y="56"/>
                    <a:pt x="68" y="11"/>
                  </a:cubicBezTo>
                  <a:lnTo>
                    <a:pt x="68" y="11"/>
                  </a:lnTo>
                  <a:cubicBezTo>
                    <a:pt x="68" y="56"/>
                    <a:pt x="57" y="101"/>
                    <a:pt x="46" y="146"/>
                  </a:cubicBezTo>
                  <a:cubicBezTo>
                    <a:pt x="46" y="181"/>
                    <a:pt x="35" y="236"/>
                    <a:pt x="12" y="259"/>
                  </a:cubicBezTo>
                  <a:cubicBezTo>
                    <a:pt x="12" y="259"/>
                    <a:pt x="1" y="259"/>
                    <a:pt x="1" y="271"/>
                  </a:cubicBezTo>
                  <a:lnTo>
                    <a:pt x="1" y="281"/>
                  </a:lnTo>
                  <a:cubicBezTo>
                    <a:pt x="3" y="284"/>
                    <a:pt x="6" y="285"/>
                    <a:pt x="8" y="285"/>
                  </a:cubicBezTo>
                  <a:cubicBezTo>
                    <a:pt x="16" y="285"/>
                    <a:pt x="23" y="271"/>
                    <a:pt x="23" y="271"/>
                  </a:cubicBezTo>
                  <a:lnTo>
                    <a:pt x="35" y="271"/>
                  </a:lnTo>
                  <a:cubicBezTo>
                    <a:pt x="35" y="271"/>
                    <a:pt x="46" y="271"/>
                    <a:pt x="46" y="281"/>
                  </a:cubicBezTo>
                  <a:cubicBezTo>
                    <a:pt x="46" y="281"/>
                    <a:pt x="46" y="293"/>
                    <a:pt x="57" y="304"/>
                  </a:cubicBezTo>
                  <a:lnTo>
                    <a:pt x="57" y="293"/>
                  </a:lnTo>
                  <a:cubicBezTo>
                    <a:pt x="68" y="293"/>
                    <a:pt x="57" y="281"/>
                    <a:pt x="57" y="271"/>
                  </a:cubicBezTo>
                  <a:cubicBezTo>
                    <a:pt x="68" y="226"/>
                    <a:pt x="80" y="169"/>
                    <a:pt x="80" y="113"/>
                  </a:cubicBezTo>
                  <a:cubicBezTo>
                    <a:pt x="91" y="79"/>
                    <a:pt x="102" y="34"/>
                    <a:pt x="102" y="0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2"/>
            <p:cNvSpPr/>
            <p:nvPr/>
          </p:nvSpPr>
          <p:spPr>
            <a:xfrm>
              <a:off x="5248381" y="2938003"/>
              <a:ext cx="1403" cy="5811"/>
            </a:xfrm>
            <a:custGeom>
              <a:avLst/>
              <a:gdLst/>
              <a:ahLst/>
              <a:cxnLst/>
              <a:rect l="l" t="t" r="r" b="b"/>
              <a:pathLst>
                <a:path w="35" h="145" extrusionOk="0">
                  <a:moveTo>
                    <a:pt x="29" y="1"/>
                  </a:moveTo>
                  <a:cubicBezTo>
                    <a:pt x="26" y="1"/>
                    <a:pt x="23" y="4"/>
                    <a:pt x="23" y="9"/>
                  </a:cubicBezTo>
                  <a:lnTo>
                    <a:pt x="23" y="77"/>
                  </a:lnTo>
                  <a:cubicBezTo>
                    <a:pt x="12" y="100"/>
                    <a:pt x="12" y="122"/>
                    <a:pt x="0" y="145"/>
                  </a:cubicBezTo>
                  <a:lnTo>
                    <a:pt x="12" y="145"/>
                  </a:lnTo>
                  <a:cubicBezTo>
                    <a:pt x="23" y="133"/>
                    <a:pt x="23" y="100"/>
                    <a:pt x="34" y="77"/>
                  </a:cubicBezTo>
                  <a:lnTo>
                    <a:pt x="34" y="9"/>
                  </a:lnTo>
                  <a:cubicBezTo>
                    <a:pt x="34" y="4"/>
                    <a:pt x="32" y="1"/>
                    <a:pt x="29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32"/>
            <p:cNvSpPr/>
            <p:nvPr/>
          </p:nvSpPr>
          <p:spPr>
            <a:xfrm>
              <a:off x="5246578" y="2945577"/>
              <a:ext cx="1403" cy="1843"/>
            </a:xfrm>
            <a:custGeom>
              <a:avLst/>
              <a:gdLst/>
              <a:ahLst/>
              <a:cxnLst/>
              <a:rect l="l" t="t" r="r" b="b"/>
              <a:pathLst>
                <a:path w="35" h="46" extrusionOk="0">
                  <a:moveTo>
                    <a:pt x="34" y="1"/>
                  </a:moveTo>
                  <a:cubicBezTo>
                    <a:pt x="23" y="1"/>
                    <a:pt x="12" y="11"/>
                    <a:pt x="12" y="23"/>
                  </a:cubicBezTo>
                  <a:cubicBezTo>
                    <a:pt x="0" y="34"/>
                    <a:pt x="0" y="34"/>
                    <a:pt x="0" y="46"/>
                  </a:cubicBezTo>
                  <a:cubicBezTo>
                    <a:pt x="12" y="46"/>
                    <a:pt x="23" y="34"/>
                    <a:pt x="23" y="34"/>
                  </a:cubicBezTo>
                  <a:cubicBezTo>
                    <a:pt x="34" y="23"/>
                    <a:pt x="34" y="11"/>
                    <a:pt x="34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32"/>
            <p:cNvSpPr/>
            <p:nvPr/>
          </p:nvSpPr>
          <p:spPr>
            <a:xfrm>
              <a:off x="5245656" y="2947621"/>
              <a:ext cx="842" cy="721"/>
            </a:xfrm>
            <a:custGeom>
              <a:avLst/>
              <a:gdLst/>
              <a:ahLst/>
              <a:cxnLst/>
              <a:rect l="l" t="t" r="r" b="b"/>
              <a:pathLst>
                <a:path w="21" h="18" extrusionOk="0">
                  <a:moveTo>
                    <a:pt x="14" y="1"/>
                  </a:moveTo>
                  <a:lnTo>
                    <a:pt x="14" y="1"/>
                  </a:lnTo>
                  <a:cubicBezTo>
                    <a:pt x="13" y="1"/>
                    <a:pt x="12" y="2"/>
                    <a:pt x="12" y="5"/>
                  </a:cubicBezTo>
                  <a:lnTo>
                    <a:pt x="1" y="5"/>
                  </a:lnTo>
                  <a:lnTo>
                    <a:pt x="1" y="17"/>
                  </a:lnTo>
                  <a:lnTo>
                    <a:pt x="12" y="17"/>
                  </a:lnTo>
                  <a:cubicBezTo>
                    <a:pt x="20" y="9"/>
                    <a:pt x="17" y="1"/>
                    <a:pt x="14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32"/>
            <p:cNvSpPr/>
            <p:nvPr/>
          </p:nvSpPr>
          <p:spPr>
            <a:xfrm>
              <a:off x="5245656" y="2938804"/>
              <a:ext cx="1403" cy="2324"/>
            </a:xfrm>
            <a:custGeom>
              <a:avLst/>
              <a:gdLst/>
              <a:ahLst/>
              <a:cxnLst/>
              <a:rect l="l" t="t" r="r" b="b"/>
              <a:pathLst>
                <a:path w="35" h="58" extrusionOk="0">
                  <a:moveTo>
                    <a:pt x="23" y="0"/>
                  </a:moveTo>
                  <a:cubicBezTo>
                    <a:pt x="12" y="12"/>
                    <a:pt x="12" y="23"/>
                    <a:pt x="12" y="23"/>
                  </a:cubicBezTo>
                  <a:cubicBezTo>
                    <a:pt x="12" y="35"/>
                    <a:pt x="1" y="45"/>
                    <a:pt x="12" y="57"/>
                  </a:cubicBezTo>
                  <a:cubicBezTo>
                    <a:pt x="23" y="45"/>
                    <a:pt x="23" y="45"/>
                    <a:pt x="23" y="35"/>
                  </a:cubicBezTo>
                  <a:cubicBezTo>
                    <a:pt x="23" y="23"/>
                    <a:pt x="35" y="12"/>
                    <a:pt x="23" y="12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32"/>
            <p:cNvSpPr/>
            <p:nvPr/>
          </p:nvSpPr>
          <p:spPr>
            <a:xfrm>
              <a:off x="5246578" y="2935759"/>
              <a:ext cx="1403" cy="3086"/>
            </a:xfrm>
            <a:custGeom>
              <a:avLst/>
              <a:gdLst/>
              <a:ahLst/>
              <a:cxnLst/>
              <a:rect l="l" t="t" r="r" b="b"/>
              <a:pathLst>
                <a:path w="35" h="77" extrusionOk="0">
                  <a:moveTo>
                    <a:pt x="29" y="1"/>
                  </a:moveTo>
                  <a:cubicBezTo>
                    <a:pt x="26" y="1"/>
                    <a:pt x="23" y="3"/>
                    <a:pt x="23" y="9"/>
                  </a:cubicBezTo>
                  <a:cubicBezTo>
                    <a:pt x="12" y="9"/>
                    <a:pt x="12" y="31"/>
                    <a:pt x="12" y="43"/>
                  </a:cubicBezTo>
                  <a:cubicBezTo>
                    <a:pt x="0" y="54"/>
                    <a:pt x="0" y="65"/>
                    <a:pt x="0" y="76"/>
                  </a:cubicBezTo>
                  <a:lnTo>
                    <a:pt x="12" y="76"/>
                  </a:lnTo>
                  <a:cubicBezTo>
                    <a:pt x="23" y="65"/>
                    <a:pt x="23" y="54"/>
                    <a:pt x="23" y="43"/>
                  </a:cubicBezTo>
                  <a:cubicBezTo>
                    <a:pt x="23" y="31"/>
                    <a:pt x="34" y="20"/>
                    <a:pt x="34" y="9"/>
                  </a:cubicBezTo>
                  <a:cubicBezTo>
                    <a:pt x="34" y="3"/>
                    <a:pt x="32" y="1"/>
                    <a:pt x="29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32"/>
            <p:cNvSpPr/>
            <p:nvPr/>
          </p:nvSpPr>
          <p:spPr>
            <a:xfrm>
              <a:off x="5247940" y="2925740"/>
              <a:ext cx="3166" cy="9057"/>
            </a:xfrm>
            <a:custGeom>
              <a:avLst/>
              <a:gdLst/>
              <a:ahLst/>
              <a:cxnLst/>
              <a:rect l="l" t="t" r="r" b="b"/>
              <a:pathLst>
                <a:path w="79" h="226" extrusionOk="0">
                  <a:moveTo>
                    <a:pt x="34" y="0"/>
                  </a:moveTo>
                  <a:lnTo>
                    <a:pt x="0" y="214"/>
                  </a:lnTo>
                  <a:cubicBezTo>
                    <a:pt x="5" y="212"/>
                    <a:pt x="10" y="211"/>
                    <a:pt x="14" y="211"/>
                  </a:cubicBezTo>
                  <a:cubicBezTo>
                    <a:pt x="35" y="211"/>
                    <a:pt x="56" y="225"/>
                    <a:pt x="56" y="225"/>
                  </a:cubicBezTo>
                  <a:lnTo>
                    <a:pt x="79" y="1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32"/>
            <p:cNvSpPr/>
            <p:nvPr/>
          </p:nvSpPr>
          <p:spPr>
            <a:xfrm>
              <a:off x="5466307" y="2912916"/>
              <a:ext cx="6332" cy="15108"/>
            </a:xfrm>
            <a:custGeom>
              <a:avLst/>
              <a:gdLst/>
              <a:ahLst/>
              <a:cxnLst/>
              <a:rect l="l" t="t" r="r" b="b"/>
              <a:pathLst>
                <a:path w="158" h="377" extrusionOk="0">
                  <a:moveTo>
                    <a:pt x="49" y="0"/>
                  </a:moveTo>
                  <a:cubicBezTo>
                    <a:pt x="38" y="0"/>
                    <a:pt x="19" y="8"/>
                    <a:pt x="11" y="16"/>
                  </a:cubicBezTo>
                  <a:lnTo>
                    <a:pt x="11" y="50"/>
                  </a:lnTo>
                  <a:cubicBezTo>
                    <a:pt x="11" y="83"/>
                    <a:pt x="0" y="118"/>
                    <a:pt x="0" y="151"/>
                  </a:cubicBezTo>
                  <a:cubicBezTo>
                    <a:pt x="0" y="196"/>
                    <a:pt x="11" y="253"/>
                    <a:pt x="33" y="309"/>
                  </a:cubicBezTo>
                  <a:cubicBezTo>
                    <a:pt x="33" y="331"/>
                    <a:pt x="56" y="365"/>
                    <a:pt x="79" y="376"/>
                  </a:cubicBezTo>
                  <a:lnTo>
                    <a:pt x="90" y="376"/>
                  </a:lnTo>
                  <a:lnTo>
                    <a:pt x="90" y="365"/>
                  </a:lnTo>
                  <a:cubicBezTo>
                    <a:pt x="158" y="275"/>
                    <a:pt x="124" y="95"/>
                    <a:pt x="68" y="5"/>
                  </a:cubicBezTo>
                  <a:lnTo>
                    <a:pt x="56" y="5"/>
                  </a:lnTo>
                  <a:cubicBezTo>
                    <a:pt x="56" y="2"/>
                    <a:pt x="53" y="0"/>
                    <a:pt x="49" y="0"/>
                  </a:cubicBezTo>
                  <a:close/>
                </a:path>
              </a:pathLst>
            </a:custGeom>
            <a:solidFill>
              <a:srgbClr val="848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32"/>
            <p:cNvSpPr/>
            <p:nvPr/>
          </p:nvSpPr>
          <p:spPr>
            <a:xfrm>
              <a:off x="5467189" y="2911714"/>
              <a:ext cx="3206" cy="11902"/>
            </a:xfrm>
            <a:custGeom>
              <a:avLst/>
              <a:gdLst/>
              <a:ahLst/>
              <a:cxnLst/>
              <a:rect l="l" t="t" r="r" b="b"/>
              <a:pathLst>
                <a:path w="80" h="297" extrusionOk="0">
                  <a:moveTo>
                    <a:pt x="23" y="1"/>
                  </a:moveTo>
                  <a:cubicBezTo>
                    <a:pt x="34" y="80"/>
                    <a:pt x="46" y="170"/>
                    <a:pt x="57" y="271"/>
                  </a:cubicBezTo>
                  <a:lnTo>
                    <a:pt x="46" y="271"/>
                  </a:lnTo>
                  <a:cubicBezTo>
                    <a:pt x="57" y="271"/>
                    <a:pt x="57" y="271"/>
                    <a:pt x="57" y="283"/>
                  </a:cubicBezTo>
                  <a:lnTo>
                    <a:pt x="68" y="294"/>
                  </a:lnTo>
                  <a:lnTo>
                    <a:pt x="79" y="294"/>
                  </a:lnTo>
                  <a:cubicBezTo>
                    <a:pt x="79" y="283"/>
                    <a:pt x="79" y="283"/>
                    <a:pt x="68" y="271"/>
                  </a:cubicBezTo>
                  <a:cubicBezTo>
                    <a:pt x="57" y="215"/>
                    <a:pt x="57" y="170"/>
                    <a:pt x="46" y="113"/>
                  </a:cubicBezTo>
                  <a:cubicBezTo>
                    <a:pt x="34" y="68"/>
                    <a:pt x="34" y="35"/>
                    <a:pt x="23" y="1"/>
                  </a:cubicBezTo>
                  <a:close/>
                  <a:moveTo>
                    <a:pt x="1" y="13"/>
                  </a:moveTo>
                  <a:lnTo>
                    <a:pt x="1" y="13"/>
                  </a:lnTo>
                  <a:cubicBezTo>
                    <a:pt x="11" y="58"/>
                    <a:pt x="23" y="113"/>
                    <a:pt x="23" y="158"/>
                  </a:cubicBezTo>
                  <a:cubicBezTo>
                    <a:pt x="23" y="193"/>
                    <a:pt x="34" y="238"/>
                    <a:pt x="23" y="271"/>
                  </a:cubicBezTo>
                  <a:cubicBezTo>
                    <a:pt x="23" y="271"/>
                    <a:pt x="11" y="271"/>
                    <a:pt x="11" y="283"/>
                  </a:cubicBezTo>
                  <a:cubicBezTo>
                    <a:pt x="11" y="283"/>
                    <a:pt x="11" y="294"/>
                    <a:pt x="23" y="294"/>
                  </a:cubicBezTo>
                  <a:cubicBezTo>
                    <a:pt x="25" y="296"/>
                    <a:pt x="27" y="297"/>
                    <a:pt x="28" y="297"/>
                  </a:cubicBezTo>
                  <a:cubicBezTo>
                    <a:pt x="34" y="297"/>
                    <a:pt x="34" y="280"/>
                    <a:pt x="34" y="271"/>
                  </a:cubicBezTo>
                  <a:lnTo>
                    <a:pt x="34" y="238"/>
                  </a:lnTo>
                  <a:lnTo>
                    <a:pt x="34" y="158"/>
                  </a:lnTo>
                  <a:cubicBezTo>
                    <a:pt x="23" y="113"/>
                    <a:pt x="23" y="58"/>
                    <a:pt x="1" y="13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32"/>
            <p:cNvSpPr/>
            <p:nvPr/>
          </p:nvSpPr>
          <p:spPr>
            <a:xfrm>
              <a:off x="5469433" y="2916723"/>
              <a:ext cx="1843" cy="5450"/>
            </a:xfrm>
            <a:custGeom>
              <a:avLst/>
              <a:gdLst/>
              <a:ahLst/>
              <a:cxnLst/>
              <a:rect l="l" t="t" r="r" b="b"/>
              <a:pathLst>
                <a:path w="46" h="136" extrusionOk="0">
                  <a:moveTo>
                    <a:pt x="1" y="0"/>
                  </a:moveTo>
                  <a:cubicBezTo>
                    <a:pt x="1" y="23"/>
                    <a:pt x="12" y="45"/>
                    <a:pt x="23" y="68"/>
                  </a:cubicBezTo>
                  <a:lnTo>
                    <a:pt x="23" y="135"/>
                  </a:lnTo>
                  <a:lnTo>
                    <a:pt x="35" y="135"/>
                  </a:lnTo>
                  <a:cubicBezTo>
                    <a:pt x="46" y="113"/>
                    <a:pt x="35" y="90"/>
                    <a:pt x="35" y="68"/>
                  </a:cubicBezTo>
                  <a:cubicBezTo>
                    <a:pt x="23" y="45"/>
                    <a:pt x="23" y="23"/>
                    <a:pt x="12" y="0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32"/>
            <p:cNvSpPr/>
            <p:nvPr/>
          </p:nvSpPr>
          <p:spPr>
            <a:xfrm>
              <a:off x="5469433" y="2924378"/>
              <a:ext cx="1403" cy="2284"/>
            </a:xfrm>
            <a:custGeom>
              <a:avLst/>
              <a:gdLst/>
              <a:ahLst/>
              <a:cxnLst/>
              <a:rect l="l" t="t" r="r" b="b"/>
              <a:pathLst>
                <a:path w="35" h="57" extrusionOk="0">
                  <a:moveTo>
                    <a:pt x="23" y="0"/>
                  </a:moveTo>
                  <a:cubicBezTo>
                    <a:pt x="12" y="0"/>
                    <a:pt x="12" y="12"/>
                    <a:pt x="12" y="23"/>
                  </a:cubicBezTo>
                  <a:cubicBezTo>
                    <a:pt x="12" y="34"/>
                    <a:pt x="1" y="45"/>
                    <a:pt x="12" y="45"/>
                  </a:cubicBezTo>
                  <a:lnTo>
                    <a:pt x="12" y="57"/>
                  </a:lnTo>
                  <a:cubicBezTo>
                    <a:pt x="23" y="45"/>
                    <a:pt x="23" y="34"/>
                    <a:pt x="23" y="23"/>
                  </a:cubicBezTo>
                  <a:cubicBezTo>
                    <a:pt x="35" y="12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2"/>
            <p:cNvSpPr/>
            <p:nvPr/>
          </p:nvSpPr>
          <p:spPr>
            <a:xfrm>
              <a:off x="5468992" y="2926742"/>
              <a:ext cx="962" cy="842"/>
            </a:xfrm>
            <a:custGeom>
              <a:avLst/>
              <a:gdLst/>
              <a:ahLst/>
              <a:cxnLst/>
              <a:rect l="l" t="t" r="r" b="b"/>
              <a:pathLst>
                <a:path w="24" h="21" extrusionOk="0">
                  <a:moveTo>
                    <a:pt x="17" y="0"/>
                  </a:moveTo>
                  <a:cubicBezTo>
                    <a:pt x="14" y="0"/>
                    <a:pt x="12" y="3"/>
                    <a:pt x="12" y="9"/>
                  </a:cubicBezTo>
                  <a:lnTo>
                    <a:pt x="1" y="9"/>
                  </a:lnTo>
                  <a:lnTo>
                    <a:pt x="12" y="20"/>
                  </a:lnTo>
                  <a:cubicBezTo>
                    <a:pt x="12" y="20"/>
                    <a:pt x="12" y="9"/>
                    <a:pt x="23" y="9"/>
                  </a:cubicBezTo>
                  <a:cubicBezTo>
                    <a:pt x="23" y="3"/>
                    <a:pt x="20" y="0"/>
                    <a:pt x="17" y="0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2"/>
            <p:cNvSpPr/>
            <p:nvPr/>
          </p:nvSpPr>
          <p:spPr>
            <a:xfrm>
              <a:off x="5466708" y="2918527"/>
              <a:ext cx="962" cy="1843"/>
            </a:xfrm>
            <a:custGeom>
              <a:avLst/>
              <a:gdLst/>
              <a:ahLst/>
              <a:cxnLst/>
              <a:rect l="l" t="t" r="r" b="b"/>
              <a:pathLst>
                <a:path w="24" h="46" extrusionOk="0">
                  <a:moveTo>
                    <a:pt x="13" y="0"/>
                  </a:moveTo>
                  <a:cubicBezTo>
                    <a:pt x="1" y="0"/>
                    <a:pt x="1" y="11"/>
                    <a:pt x="1" y="23"/>
                  </a:cubicBezTo>
                  <a:cubicBezTo>
                    <a:pt x="1" y="33"/>
                    <a:pt x="13" y="45"/>
                    <a:pt x="13" y="45"/>
                  </a:cubicBezTo>
                  <a:cubicBezTo>
                    <a:pt x="23" y="45"/>
                    <a:pt x="23" y="33"/>
                    <a:pt x="23" y="23"/>
                  </a:cubicBezTo>
                  <a:cubicBezTo>
                    <a:pt x="23" y="11"/>
                    <a:pt x="23" y="0"/>
                    <a:pt x="13" y="0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2"/>
            <p:cNvSpPr/>
            <p:nvPr/>
          </p:nvSpPr>
          <p:spPr>
            <a:xfrm>
              <a:off x="5466708" y="2914920"/>
              <a:ext cx="962" cy="3166"/>
            </a:xfrm>
            <a:custGeom>
              <a:avLst/>
              <a:gdLst/>
              <a:ahLst/>
              <a:cxnLst/>
              <a:rect l="l" t="t" r="r" b="b"/>
              <a:pathLst>
                <a:path w="24" h="79" extrusionOk="0">
                  <a:moveTo>
                    <a:pt x="13" y="0"/>
                  </a:moveTo>
                  <a:cubicBezTo>
                    <a:pt x="1" y="11"/>
                    <a:pt x="1" y="33"/>
                    <a:pt x="1" y="45"/>
                  </a:cubicBezTo>
                  <a:cubicBezTo>
                    <a:pt x="1" y="56"/>
                    <a:pt x="1" y="68"/>
                    <a:pt x="13" y="78"/>
                  </a:cubicBezTo>
                  <a:lnTo>
                    <a:pt x="23" y="78"/>
                  </a:lnTo>
                  <a:lnTo>
                    <a:pt x="23" y="45"/>
                  </a:lnTo>
                  <a:cubicBezTo>
                    <a:pt x="23" y="33"/>
                    <a:pt x="23" y="11"/>
                    <a:pt x="13" y="11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2"/>
            <p:cNvSpPr/>
            <p:nvPr/>
          </p:nvSpPr>
          <p:spPr>
            <a:xfrm>
              <a:off x="5465386" y="2904501"/>
              <a:ext cx="3647" cy="9057"/>
            </a:xfrm>
            <a:custGeom>
              <a:avLst/>
              <a:gdLst/>
              <a:ahLst/>
              <a:cxnLst/>
              <a:rect l="l" t="t" r="r" b="b"/>
              <a:pathLst>
                <a:path w="91" h="226" extrusionOk="0">
                  <a:moveTo>
                    <a:pt x="46" y="1"/>
                  </a:moveTo>
                  <a:lnTo>
                    <a:pt x="1" y="12"/>
                  </a:lnTo>
                  <a:lnTo>
                    <a:pt x="34" y="226"/>
                  </a:lnTo>
                  <a:cubicBezTo>
                    <a:pt x="56" y="215"/>
                    <a:pt x="91" y="215"/>
                    <a:pt x="91" y="215"/>
                  </a:cubicBezTo>
                  <a:lnTo>
                    <a:pt x="4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2"/>
            <p:cNvSpPr/>
            <p:nvPr/>
          </p:nvSpPr>
          <p:spPr>
            <a:xfrm>
              <a:off x="5378784" y="2923456"/>
              <a:ext cx="6332" cy="14948"/>
            </a:xfrm>
            <a:custGeom>
              <a:avLst/>
              <a:gdLst/>
              <a:ahLst/>
              <a:cxnLst/>
              <a:rect l="l" t="t" r="r" b="b"/>
              <a:pathLst>
                <a:path w="158" h="373" extrusionOk="0">
                  <a:moveTo>
                    <a:pt x="68" y="1"/>
                  </a:moveTo>
                  <a:cubicBezTo>
                    <a:pt x="56" y="12"/>
                    <a:pt x="56" y="23"/>
                    <a:pt x="56" y="46"/>
                  </a:cubicBezTo>
                  <a:cubicBezTo>
                    <a:pt x="45" y="68"/>
                    <a:pt x="34" y="102"/>
                    <a:pt x="23" y="136"/>
                  </a:cubicBezTo>
                  <a:cubicBezTo>
                    <a:pt x="11" y="181"/>
                    <a:pt x="0" y="237"/>
                    <a:pt x="11" y="293"/>
                  </a:cubicBezTo>
                  <a:cubicBezTo>
                    <a:pt x="11" y="316"/>
                    <a:pt x="23" y="361"/>
                    <a:pt x="45" y="372"/>
                  </a:cubicBezTo>
                  <a:lnTo>
                    <a:pt x="56" y="372"/>
                  </a:lnTo>
                  <a:cubicBezTo>
                    <a:pt x="135" y="293"/>
                    <a:pt x="158" y="113"/>
                    <a:pt x="124" y="12"/>
                  </a:cubicBezTo>
                  <a:cubicBezTo>
                    <a:pt x="113" y="12"/>
                    <a:pt x="113" y="12"/>
                    <a:pt x="113" y="1"/>
                  </a:cubicBezTo>
                  <a:close/>
                </a:path>
              </a:pathLst>
            </a:custGeom>
            <a:solidFill>
              <a:srgbClr val="848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32"/>
            <p:cNvSpPr/>
            <p:nvPr/>
          </p:nvSpPr>
          <p:spPr>
            <a:xfrm>
              <a:off x="5380107" y="2922133"/>
              <a:ext cx="3206" cy="12183"/>
            </a:xfrm>
            <a:custGeom>
              <a:avLst/>
              <a:gdLst/>
              <a:ahLst/>
              <a:cxnLst/>
              <a:rect l="l" t="t" r="r" b="b"/>
              <a:pathLst>
                <a:path w="80" h="304" extrusionOk="0">
                  <a:moveTo>
                    <a:pt x="68" y="0"/>
                  </a:moveTo>
                  <a:cubicBezTo>
                    <a:pt x="68" y="79"/>
                    <a:pt x="57" y="180"/>
                    <a:pt x="46" y="270"/>
                  </a:cubicBezTo>
                  <a:lnTo>
                    <a:pt x="23" y="270"/>
                  </a:lnTo>
                  <a:lnTo>
                    <a:pt x="23" y="248"/>
                  </a:lnTo>
                  <a:cubicBezTo>
                    <a:pt x="35" y="214"/>
                    <a:pt x="35" y="191"/>
                    <a:pt x="46" y="158"/>
                  </a:cubicBezTo>
                  <a:cubicBezTo>
                    <a:pt x="46" y="113"/>
                    <a:pt x="57" y="56"/>
                    <a:pt x="46" y="11"/>
                  </a:cubicBezTo>
                  <a:cubicBezTo>
                    <a:pt x="46" y="56"/>
                    <a:pt x="46" y="113"/>
                    <a:pt x="35" y="158"/>
                  </a:cubicBezTo>
                  <a:cubicBezTo>
                    <a:pt x="35" y="191"/>
                    <a:pt x="23" y="236"/>
                    <a:pt x="12" y="270"/>
                  </a:cubicBezTo>
                  <a:cubicBezTo>
                    <a:pt x="12" y="270"/>
                    <a:pt x="1" y="270"/>
                    <a:pt x="1" y="281"/>
                  </a:cubicBezTo>
                  <a:lnTo>
                    <a:pt x="1" y="293"/>
                  </a:lnTo>
                  <a:cubicBezTo>
                    <a:pt x="12" y="293"/>
                    <a:pt x="12" y="281"/>
                    <a:pt x="23" y="281"/>
                  </a:cubicBezTo>
                  <a:lnTo>
                    <a:pt x="46" y="281"/>
                  </a:lnTo>
                  <a:lnTo>
                    <a:pt x="46" y="304"/>
                  </a:lnTo>
                  <a:lnTo>
                    <a:pt x="57" y="304"/>
                  </a:lnTo>
                  <a:lnTo>
                    <a:pt x="57" y="281"/>
                  </a:lnTo>
                  <a:cubicBezTo>
                    <a:pt x="57" y="225"/>
                    <a:pt x="68" y="169"/>
                    <a:pt x="68" y="113"/>
                  </a:cubicBezTo>
                  <a:cubicBezTo>
                    <a:pt x="68" y="79"/>
                    <a:pt x="80" y="34"/>
                    <a:pt x="68" y="0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32"/>
            <p:cNvSpPr/>
            <p:nvPr/>
          </p:nvSpPr>
          <p:spPr>
            <a:xfrm>
              <a:off x="5382832" y="2927543"/>
              <a:ext cx="922" cy="5450"/>
            </a:xfrm>
            <a:custGeom>
              <a:avLst/>
              <a:gdLst/>
              <a:ahLst/>
              <a:cxnLst/>
              <a:rect l="l" t="t" r="r" b="b"/>
              <a:pathLst>
                <a:path w="23" h="136" extrusionOk="0">
                  <a:moveTo>
                    <a:pt x="12" y="0"/>
                  </a:moveTo>
                  <a:lnTo>
                    <a:pt x="12" y="68"/>
                  </a:lnTo>
                  <a:cubicBezTo>
                    <a:pt x="12" y="90"/>
                    <a:pt x="0" y="113"/>
                    <a:pt x="0" y="135"/>
                  </a:cubicBezTo>
                  <a:cubicBezTo>
                    <a:pt x="23" y="124"/>
                    <a:pt x="23" y="90"/>
                    <a:pt x="23" y="68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32"/>
            <p:cNvSpPr/>
            <p:nvPr/>
          </p:nvSpPr>
          <p:spPr>
            <a:xfrm>
              <a:off x="5381028" y="2934757"/>
              <a:ext cx="1403" cy="2284"/>
            </a:xfrm>
            <a:custGeom>
              <a:avLst/>
              <a:gdLst/>
              <a:ahLst/>
              <a:cxnLst/>
              <a:rect l="l" t="t" r="r" b="b"/>
              <a:pathLst>
                <a:path w="35" h="57" extrusionOk="0">
                  <a:moveTo>
                    <a:pt x="34" y="0"/>
                  </a:moveTo>
                  <a:cubicBezTo>
                    <a:pt x="23" y="11"/>
                    <a:pt x="12" y="23"/>
                    <a:pt x="12" y="34"/>
                  </a:cubicBezTo>
                  <a:cubicBezTo>
                    <a:pt x="12" y="34"/>
                    <a:pt x="0" y="45"/>
                    <a:pt x="0" y="56"/>
                  </a:cubicBezTo>
                  <a:cubicBezTo>
                    <a:pt x="12" y="56"/>
                    <a:pt x="23" y="45"/>
                    <a:pt x="23" y="34"/>
                  </a:cubicBezTo>
                  <a:cubicBezTo>
                    <a:pt x="34" y="23"/>
                    <a:pt x="34" y="23"/>
                    <a:pt x="34" y="11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32"/>
            <p:cNvSpPr/>
            <p:nvPr/>
          </p:nvSpPr>
          <p:spPr>
            <a:xfrm>
              <a:off x="5380107" y="2937242"/>
              <a:ext cx="962" cy="681"/>
            </a:xfrm>
            <a:custGeom>
              <a:avLst/>
              <a:gdLst/>
              <a:ahLst/>
              <a:cxnLst/>
              <a:rect l="l" t="t" r="r" b="b"/>
              <a:pathLst>
                <a:path w="24" h="17" extrusionOk="0">
                  <a:moveTo>
                    <a:pt x="20" y="1"/>
                  </a:moveTo>
                  <a:cubicBezTo>
                    <a:pt x="18" y="1"/>
                    <a:pt x="16" y="2"/>
                    <a:pt x="12" y="6"/>
                  </a:cubicBezTo>
                  <a:cubicBezTo>
                    <a:pt x="1" y="6"/>
                    <a:pt x="12" y="17"/>
                    <a:pt x="12" y="17"/>
                  </a:cubicBezTo>
                  <a:cubicBezTo>
                    <a:pt x="12" y="17"/>
                    <a:pt x="23" y="17"/>
                    <a:pt x="23" y="6"/>
                  </a:cubicBezTo>
                  <a:cubicBezTo>
                    <a:pt x="23" y="6"/>
                    <a:pt x="23" y="1"/>
                    <a:pt x="20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32"/>
            <p:cNvSpPr/>
            <p:nvPr/>
          </p:nvSpPr>
          <p:spPr>
            <a:xfrm>
              <a:off x="5380107" y="2928425"/>
              <a:ext cx="521" cy="2284"/>
            </a:xfrm>
            <a:custGeom>
              <a:avLst/>
              <a:gdLst/>
              <a:ahLst/>
              <a:cxnLst/>
              <a:rect l="l" t="t" r="r" b="b"/>
              <a:pathLst>
                <a:path w="13" h="57" extrusionOk="0">
                  <a:moveTo>
                    <a:pt x="12" y="1"/>
                  </a:moveTo>
                  <a:cubicBezTo>
                    <a:pt x="1" y="12"/>
                    <a:pt x="1" y="12"/>
                    <a:pt x="1" y="23"/>
                  </a:cubicBezTo>
                  <a:lnTo>
                    <a:pt x="1" y="57"/>
                  </a:lnTo>
                  <a:cubicBezTo>
                    <a:pt x="12" y="46"/>
                    <a:pt x="12" y="34"/>
                    <a:pt x="12" y="34"/>
                  </a:cubicBezTo>
                  <a:lnTo>
                    <a:pt x="12" y="1"/>
                  </a:ln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32"/>
            <p:cNvSpPr/>
            <p:nvPr/>
          </p:nvSpPr>
          <p:spPr>
            <a:xfrm>
              <a:off x="5380588" y="2925259"/>
              <a:ext cx="922" cy="3206"/>
            </a:xfrm>
            <a:custGeom>
              <a:avLst/>
              <a:gdLst/>
              <a:ahLst/>
              <a:cxnLst/>
              <a:rect l="l" t="t" r="r" b="b"/>
              <a:pathLst>
                <a:path w="23" h="80" extrusionOk="0">
                  <a:moveTo>
                    <a:pt x="11" y="1"/>
                  </a:moveTo>
                  <a:cubicBezTo>
                    <a:pt x="0" y="12"/>
                    <a:pt x="0" y="23"/>
                    <a:pt x="0" y="35"/>
                  </a:cubicBezTo>
                  <a:lnTo>
                    <a:pt x="0" y="80"/>
                  </a:lnTo>
                  <a:lnTo>
                    <a:pt x="11" y="80"/>
                  </a:lnTo>
                  <a:cubicBezTo>
                    <a:pt x="11" y="68"/>
                    <a:pt x="11" y="57"/>
                    <a:pt x="23" y="46"/>
                  </a:cubicBezTo>
                  <a:lnTo>
                    <a:pt x="23" y="1"/>
                  </a:ln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32"/>
            <p:cNvSpPr/>
            <p:nvPr/>
          </p:nvSpPr>
          <p:spPr>
            <a:xfrm>
              <a:off x="5381469" y="2914920"/>
              <a:ext cx="2765" cy="9057"/>
            </a:xfrm>
            <a:custGeom>
              <a:avLst/>
              <a:gdLst/>
              <a:ahLst/>
              <a:cxnLst/>
              <a:rect l="l" t="t" r="r" b="b"/>
              <a:pathLst>
                <a:path w="69" h="226" extrusionOk="0">
                  <a:moveTo>
                    <a:pt x="12" y="0"/>
                  </a:moveTo>
                  <a:lnTo>
                    <a:pt x="1" y="225"/>
                  </a:lnTo>
                  <a:cubicBezTo>
                    <a:pt x="8" y="221"/>
                    <a:pt x="17" y="220"/>
                    <a:pt x="25" y="220"/>
                  </a:cubicBezTo>
                  <a:cubicBezTo>
                    <a:pt x="42" y="220"/>
                    <a:pt x="57" y="225"/>
                    <a:pt x="57" y="225"/>
                  </a:cubicBezTo>
                  <a:lnTo>
                    <a:pt x="68" y="1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32"/>
            <p:cNvSpPr/>
            <p:nvPr/>
          </p:nvSpPr>
          <p:spPr>
            <a:xfrm>
              <a:off x="5508706" y="2918286"/>
              <a:ext cx="5891" cy="15148"/>
            </a:xfrm>
            <a:custGeom>
              <a:avLst/>
              <a:gdLst/>
              <a:ahLst/>
              <a:cxnLst/>
              <a:rect l="l" t="t" r="r" b="b"/>
              <a:pathLst>
                <a:path w="147" h="378" extrusionOk="0">
                  <a:moveTo>
                    <a:pt x="74" y="1"/>
                  </a:moveTo>
                  <a:cubicBezTo>
                    <a:pt x="66" y="1"/>
                    <a:pt x="60" y="2"/>
                    <a:pt x="56" y="6"/>
                  </a:cubicBezTo>
                  <a:cubicBezTo>
                    <a:pt x="45" y="17"/>
                    <a:pt x="45" y="29"/>
                    <a:pt x="45" y="39"/>
                  </a:cubicBezTo>
                  <a:lnTo>
                    <a:pt x="11" y="141"/>
                  </a:lnTo>
                  <a:cubicBezTo>
                    <a:pt x="0" y="186"/>
                    <a:pt x="0" y="242"/>
                    <a:pt x="0" y="299"/>
                  </a:cubicBezTo>
                  <a:cubicBezTo>
                    <a:pt x="0" y="321"/>
                    <a:pt x="11" y="366"/>
                    <a:pt x="45" y="377"/>
                  </a:cubicBezTo>
                  <a:cubicBezTo>
                    <a:pt x="135" y="299"/>
                    <a:pt x="146" y="119"/>
                    <a:pt x="113" y="17"/>
                  </a:cubicBezTo>
                  <a:lnTo>
                    <a:pt x="113" y="6"/>
                  </a:lnTo>
                  <a:cubicBezTo>
                    <a:pt x="105" y="6"/>
                    <a:pt x="88" y="1"/>
                    <a:pt x="74" y="1"/>
                  </a:cubicBezTo>
                  <a:close/>
                </a:path>
              </a:pathLst>
            </a:custGeom>
            <a:solidFill>
              <a:srgbClr val="848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32"/>
            <p:cNvSpPr/>
            <p:nvPr/>
          </p:nvSpPr>
          <p:spPr>
            <a:xfrm>
              <a:off x="5509588" y="2917124"/>
              <a:ext cx="3206" cy="12263"/>
            </a:xfrm>
            <a:custGeom>
              <a:avLst/>
              <a:gdLst/>
              <a:ahLst/>
              <a:cxnLst/>
              <a:rect l="l" t="t" r="r" b="b"/>
              <a:pathLst>
                <a:path w="80" h="306" extrusionOk="0">
                  <a:moveTo>
                    <a:pt x="46" y="13"/>
                  </a:moveTo>
                  <a:cubicBezTo>
                    <a:pt x="57" y="58"/>
                    <a:pt x="46" y="103"/>
                    <a:pt x="34" y="159"/>
                  </a:cubicBezTo>
                  <a:cubicBezTo>
                    <a:pt x="34" y="193"/>
                    <a:pt x="34" y="238"/>
                    <a:pt x="12" y="271"/>
                  </a:cubicBezTo>
                  <a:lnTo>
                    <a:pt x="1" y="271"/>
                  </a:lnTo>
                  <a:lnTo>
                    <a:pt x="1" y="294"/>
                  </a:lnTo>
                  <a:cubicBezTo>
                    <a:pt x="12" y="294"/>
                    <a:pt x="23" y="283"/>
                    <a:pt x="23" y="271"/>
                  </a:cubicBezTo>
                  <a:cubicBezTo>
                    <a:pt x="23" y="260"/>
                    <a:pt x="34" y="249"/>
                    <a:pt x="34" y="238"/>
                  </a:cubicBezTo>
                  <a:cubicBezTo>
                    <a:pt x="34" y="215"/>
                    <a:pt x="46" y="181"/>
                    <a:pt x="46" y="159"/>
                  </a:cubicBezTo>
                  <a:cubicBezTo>
                    <a:pt x="57" y="114"/>
                    <a:pt x="57" y="58"/>
                    <a:pt x="46" y="13"/>
                  </a:cubicBezTo>
                  <a:close/>
                  <a:moveTo>
                    <a:pt x="68" y="1"/>
                  </a:moveTo>
                  <a:cubicBezTo>
                    <a:pt x="68" y="80"/>
                    <a:pt x="57" y="181"/>
                    <a:pt x="46" y="271"/>
                  </a:cubicBezTo>
                  <a:lnTo>
                    <a:pt x="34" y="271"/>
                  </a:lnTo>
                  <a:lnTo>
                    <a:pt x="46" y="283"/>
                  </a:lnTo>
                  <a:cubicBezTo>
                    <a:pt x="46" y="294"/>
                    <a:pt x="46" y="305"/>
                    <a:pt x="57" y="305"/>
                  </a:cubicBezTo>
                  <a:lnTo>
                    <a:pt x="57" y="294"/>
                  </a:lnTo>
                  <a:cubicBezTo>
                    <a:pt x="68" y="294"/>
                    <a:pt x="57" y="283"/>
                    <a:pt x="57" y="283"/>
                  </a:cubicBezTo>
                  <a:cubicBezTo>
                    <a:pt x="57" y="226"/>
                    <a:pt x="68" y="170"/>
                    <a:pt x="68" y="113"/>
                  </a:cubicBezTo>
                  <a:cubicBezTo>
                    <a:pt x="79" y="80"/>
                    <a:pt x="79" y="35"/>
                    <a:pt x="79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32"/>
            <p:cNvSpPr/>
            <p:nvPr/>
          </p:nvSpPr>
          <p:spPr>
            <a:xfrm>
              <a:off x="5512313" y="2922214"/>
              <a:ext cx="1363" cy="5811"/>
            </a:xfrm>
            <a:custGeom>
              <a:avLst/>
              <a:gdLst/>
              <a:ahLst/>
              <a:cxnLst/>
              <a:rect l="l" t="t" r="r" b="b"/>
              <a:pathLst>
                <a:path w="34" h="145" extrusionOk="0">
                  <a:moveTo>
                    <a:pt x="17" y="1"/>
                  </a:moveTo>
                  <a:cubicBezTo>
                    <a:pt x="14" y="1"/>
                    <a:pt x="11" y="4"/>
                    <a:pt x="11" y="9"/>
                  </a:cubicBezTo>
                  <a:lnTo>
                    <a:pt x="11" y="77"/>
                  </a:lnTo>
                  <a:cubicBezTo>
                    <a:pt x="11" y="99"/>
                    <a:pt x="0" y="122"/>
                    <a:pt x="0" y="144"/>
                  </a:cubicBezTo>
                  <a:lnTo>
                    <a:pt x="11" y="144"/>
                  </a:lnTo>
                  <a:cubicBezTo>
                    <a:pt x="23" y="133"/>
                    <a:pt x="23" y="99"/>
                    <a:pt x="23" y="77"/>
                  </a:cubicBezTo>
                  <a:cubicBezTo>
                    <a:pt x="23" y="54"/>
                    <a:pt x="34" y="32"/>
                    <a:pt x="23" y="9"/>
                  </a:cubicBezTo>
                  <a:cubicBezTo>
                    <a:pt x="23" y="4"/>
                    <a:pt x="20" y="1"/>
                    <a:pt x="17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32"/>
            <p:cNvSpPr/>
            <p:nvPr/>
          </p:nvSpPr>
          <p:spPr>
            <a:xfrm>
              <a:off x="5510510" y="2929788"/>
              <a:ext cx="1843" cy="2284"/>
            </a:xfrm>
            <a:custGeom>
              <a:avLst/>
              <a:gdLst/>
              <a:ahLst/>
              <a:cxnLst/>
              <a:rect l="l" t="t" r="r" b="b"/>
              <a:pathLst>
                <a:path w="46" h="57" extrusionOk="0">
                  <a:moveTo>
                    <a:pt x="34" y="0"/>
                  </a:moveTo>
                  <a:lnTo>
                    <a:pt x="11" y="23"/>
                  </a:lnTo>
                  <a:cubicBezTo>
                    <a:pt x="11" y="34"/>
                    <a:pt x="0" y="45"/>
                    <a:pt x="0" y="57"/>
                  </a:cubicBezTo>
                  <a:lnTo>
                    <a:pt x="11" y="57"/>
                  </a:lnTo>
                  <a:cubicBezTo>
                    <a:pt x="23" y="57"/>
                    <a:pt x="23" y="45"/>
                    <a:pt x="34" y="34"/>
                  </a:cubicBezTo>
                  <a:cubicBezTo>
                    <a:pt x="34" y="23"/>
                    <a:pt x="45" y="12"/>
                    <a:pt x="34" y="0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32"/>
            <p:cNvSpPr/>
            <p:nvPr/>
          </p:nvSpPr>
          <p:spPr>
            <a:xfrm>
              <a:off x="5510029" y="2932032"/>
              <a:ext cx="521" cy="962"/>
            </a:xfrm>
            <a:custGeom>
              <a:avLst/>
              <a:gdLst/>
              <a:ahLst/>
              <a:cxnLst/>
              <a:rect l="l" t="t" r="r" b="b"/>
              <a:pathLst>
                <a:path w="13" h="24" extrusionOk="0">
                  <a:moveTo>
                    <a:pt x="1" y="1"/>
                  </a:moveTo>
                  <a:lnTo>
                    <a:pt x="1" y="12"/>
                  </a:lnTo>
                  <a:lnTo>
                    <a:pt x="1" y="23"/>
                  </a:lnTo>
                  <a:cubicBezTo>
                    <a:pt x="12" y="23"/>
                    <a:pt x="12" y="12"/>
                    <a:pt x="12" y="12"/>
                  </a:cubicBezTo>
                  <a:cubicBezTo>
                    <a:pt x="12" y="12"/>
                    <a:pt x="12" y="1"/>
                    <a:pt x="1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32"/>
            <p:cNvSpPr/>
            <p:nvPr/>
          </p:nvSpPr>
          <p:spPr>
            <a:xfrm>
              <a:off x="5509588" y="2923456"/>
              <a:ext cx="962" cy="1843"/>
            </a:xfrm>
            <a:custGeom>
              <a:avLst/>
              <a:gdLst/>
              <a:ahLst/>
              <a:cxnLst/>
              <a:rect l="l" t="t" r="r" b="b"/>
              <a:pathLst>
                <a:path w="24" h="46" extrusionOk="0">
                  <a:moveTo>
                    <a:pt x="12" y="1"/>
                  </a:moveTo>
                  <a:cubicBezTo>
                    <a:pt x="1" y="1"/>
                    <a:pt x="1" y="12"/>
                    <a:pt x="1" y="23"/>
                  </a:cubicBezTo>
                  <a:lnTo>
                    <a:pt x="1" y="46"/>
                  </a:lnTo>
                  <a:lnTo>
                    <a:pt x="12" y="46"/>
                  </a:lnTo>
                  <a:lnTo>
                    <a:pt x="12" y="23"/>
                  </a:lnTo>
                  <a:cubicBezTo>
                    <a:pt x="12" y="23"/>
                    <a:pt x="23" y="12"/>
                    <a:pt x="23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32"/>
            <p:cNvSpPr/>
            <p:nvPr/>
          </p:nvSpPr>
          <p:spPr>
            <a:xfrm>
              <a:off x="5510029" y="2920330"/>
              <a:ext cx="962" cy="3046"/>
            </a:xfrm>
            <a:custGeom>
              <a:avLst/>
              <a:gdLst/>
              <a:ahLst/>
              <a:cxnLst/>
              <a:rect l="l" t="t" r="r" b="b"/>
              <a:pathLst>
                <a:path w="24" h="76" extrusionOk="0">
                  <a:moveTo>
                    <a:pt x="23" y="0"/>
                  </a:moveTo>
                  <a:cubicBezTo>
                    <a:pt x="12" y="11"/>
                    <a:pt x="12" y="23"/>
                    <a:pt x="1" y="33"/>
                  </a:cubicBezTo>
                  <a:lnTo>
                    <a:pt x="1" y="68"/>
                  </a:lnTo>
                  <a:cubicBezTo>
                    <a:pt x="1" y="73"/>
                    <a:pt x="4" y="76"/>
                    <a:pt x="7" y="76"/>
                  </a:cubicBezTo>
                  <a:cubicBezTo>
                    <a:pt x="9" y="76"/>
                    <a:pt x="12" y="73"/>
                    <a:pt x="12" y="68"/>
                  </a:cubicBezTo>
                  <a:cubicBezTo>
                    <a:pt x="23" y="56"/>
                    <a:pt x="23" y="45"/>
                    <a:pt x="23" y="33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32"/>
            <p:cNvSpPr/>
            <p:nvPr/>
          </p:nvSpPr>
          <p:spPr>
            <a:xfrm>
              <a:off x="5510951" y="2909911"/>
              <a:ext cx="2725" cy="9057"/>
            </a:xfrm>
            <a:custGeom>
              <a:avLst/>
              <a:gdLst/>
              <a:ahLst/>
              <a:cxnLst/>
              <a:rect l="l" t="t" r="r" b="b"/>
              <a:pathLst>
                <a:path w="68" h="226" extrusionOk="0">
                  <a:moveTo>
                    <a:pt x="12" y="1"/>
                  </a:moveTo>
                  <a:lnTo>
                    <a:pt x="0" y="215"/>
                  </a:lnTo>
                  <a:cubicBezTo>
                    <a:pt x="5" y="213"/>
                    <a:pt x="10" y="212"/>
                    <a:pt x="15" y="212"/>
                  </a:cubicBezTo>
                  <a:cubicBezTo>
                    <a:pt x="35" y="212"/>
                    <a:pt x="57" y="226"/>
                    <a:pt x="57" y="226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32"/>
            <p:cNvSpPr/>
            <p:nvPr/>
          </p:nvSpPr>
          <p:spPr>
            <a:xfrm>
              <a:off x="5159936" y="2927543"/>
              <a:ext cx="6853" cy="14467"/>
            </a:xfrm>
            <a:custGeom>
              <a:avLst/>
              <a:gdLst/>
              <a:ahLst/>
              <a:cxnLst/>
              <a:rect l="l" t="t" r="r" b="b"/>
              <a:pathLst>
                <a:path w="171" h="361" extrusionOk="0">
                  <a:moveTo>
                    <a:pt x="46" y="0"/>
                  </a:moveTo>
                  <a:cubicBezTo>
                    <a:pt x="35" y="0"/>
                    <a:pt x="1" y="0"/>
                    <a:pt x="1" y="11"/>
                  </a:cubicBezTo>
                  <a:lnTo>
                    <a:pt x="1" y="56"/>
                  </a:lnTo>
                  <a:lnTo>
                    <a:pt x="1" y="146"/>
                  </a:lnTo>
                  <a:cubicBezTo>
                    <a:pt x="1" y="203"/>
                    <a:pt x="23" y="259"/>
                    <a:pt x="46" y="304"/>
                  </a:cubicBezTo>
                  <a:cubicBezTo>
                    <a:pt x="58" y="326"/>
                    <a:pt x="80" y="361"/>
                    <a:pt x="113" y="361"/>
                  </a:cubicBezTo>
                  <a:cubicBezTo>
                    <a:pt x="170" y="259"/>
                    <a:pt x="113" y="90"/>
                    <a:pt x="58" y="0"/>
                  </a:cubicBezTo>
                  <a:close/>
                </a:path>
              </a:pathLst>
            </a:custGeom>
            <a:solidFill>
              <a:srgbClr val="848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32"/>
            <p:cNvSpPr/>
            <p:nvPr/>
          </p:nvSpPr>
          <p:spPr>
            <a:xfrm>
              <a:off x="5159936" y="2926181"/>
              <a:ext cx="4569" cy="12223"/>
            </a:xfrm>
            <a:custGeom>
              <a:avLst/>
              <a:gdLst/>
              <a:ahLst/>
              <a:cxnLst/>
              <a:rect l="l" t="t" r="r" b="b"/>
              <a:pathLst>
                <a:path w="114" h="305" extrusionOk="0">
                  <a:moveTo>
                    <a:pt x="1" y="12"/>
                  </a:moveTo>
                  <a:lnTo>
                    <a:pt x="1" y="23"/>
                  </a:lnTo>
                  <a:cubicBezTo>
                    <a:pt x="23" y="68"/>
                    <a:pt x="35" y="113"/>
                    <a:pt x="46" y="158"/>
                  </a:cubicBezTo>
                  <a:cubicBezTo>
                    <a:pt x="46" y="113"/>
                    <a:pt x="35" y="57"/>
                    <a:pt x="1" y="12"/>
                  </a:cubicBezTo>
                  <a:close/>
                  <a:moveTo>
                    <a:pt x="23" y="0"/>
                  </a:moveTo>
                  <a:lnTo>
                    <a:pt x="23" y="0"/>
                  </a:lnTo>
                  <a:cubicBezTo>
                    <a:pt x="46" y="79"/>
                    <a:pt x="68" y="169"/>
                    <a:pt x="91" y="270"/>
                  </a:cubicBezTo>
                  <a:cubicBezTo>
                    <a:pt x="91" y="282"/>
                    <a:pt x="103" y="293"/>
                    <a:pt x="113" y="293"/>
                  </a:cubicBezTo>
                  <a:lnTo>
                    <a:pt x="113" y="282"/>
                  </a:lnTo>
                  <a:lnTo>
                    <a:pt x="103" y="270"/>
                  </a:lnTo>
                  <a:cubicBezTo>
                    <a:pt x="80" y="214"/>
                    <a:pt x="68" y="158"/>
                    <a:pt x="58" y="113"/>
                  </a:cubicBezTo>
                  <a:cubicBezTo>
                    <a:pt x="46" y="68"/>
                    <a:pt x="46" y="34"/>
                    <a:pt x="23" y="0"/>
                  </a:cubicBezTo>
                  <a:close/>
                  <a:moveTo>
                    <a:pt x="46" y="158"/>
                  </a:moveTo>
                  <a:cubicBezTo>
                    <a:pt x="46" y="192"/>
                    <a:pt x="68" y="237"/>
                    <a:pt x="58" y="270"/>
                  </a:cubicBezTo>
                  <a:lnTo>
                    <a:pt x="46" y="282"/>
                  </a:lnTo>
                  <a:cubicBezTo>
                    <a:pt x="46" y="293"/>
                    <a:pt x="46" y="293"/>
                    <a:pt x="58" y="304"/>
                  </a:cubicBezTo>
                  <a:cubicBezTo>
                    <a:pt x="68" y="304"/>
                    <a:pt x="68" y="282"/>
                    <a:pt x="68" y="282"/>
                  </a:cubicBezTo>
                  <a:cubicBezTo>
                    <a:pt x="68" y="270"/>
                    <a:pt x="80" y="270"/>
                    <a:pt x="80" y="270"/>
                  </a:cubicBezTo>
                  <a:lnTo>
                    <a:pt x="68" y="270"/>
                  </a:lnTo>
                  <a:lnTo>
                    <a:pt x="68" y="237"/>
                  </a:lnTo>
                  <a:cubicBezTo>
                    <a:pt x="58" y="214"/>
                    <a:pt x="58" y="180"/>
                    <a:pt x="46" y="158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32"/>
            <p:cNvSpPr/>
            <p:nvPr/>
          </p:nvSpPr>
          <p:spPr>
            <a:xfrm>
              <a:off x="5163142" y="2931150"/>
              <a:ext cx="1843" cy="5450"/>
            </a:xfrm>
            <a:custGeom>
              <a:avLst/>
              <a:gdLst/>
              <a:ahLst/>
              <a:cxnLst/>
              <a:rect l="l" t="t" r="r" b="b"/>
              <a:pathLst>
                <a:path w="46" h="136" extrusionOk="0">
                  <a:moveTo>
                    <a:pt x="0" y="0"/>
                  </a:moveTo>
                  <a:cubicBezTo>
                    <a:pt x="0" y="23"/>
                    <a:pt x="11" y="45"/>
                    <a:pt x="23" y="68"/>
                  </a:cubicBezTo>
                  <a:cubicBezTo>
                    <a:pt x="23" y="90"/>
                    <a:pt x="23" y="113"/>
                    <a:pt x="33" y="135"/>
                  </a:cubicBezTo>
                  <a:cubicBezTo>
                    <a:pt x="45" y="113"/>
                    <a:pt x="33" y="79"/>
                    <a:pt x="33" y="68"/>
                  </a:cubicBezTo>
                  <a:cubicBezTo>
                    <a:pt x="23" y="34"/>
                    <a:pt x="23" y="11"/>
                    <a:pt x="0" y="0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32"/>
            <p:cNvSpPr/>
            <p:nvPr/>
          </p:nvSpPr>
          <p:spPr>
            <a:xfrm>
              <a:off x="5164024" y="2938364"/>
              <a:ext cx="962" cy="2284"/>
            </a:xfrm>
            <a:custGeom>
              <a:avLst/>
              <a:gdLst/>
              <a:ahLst/>
              <a:cxnLst/>
              <a:rect l="l" t="t" r="r" b="b"/>
              <a:pathLst>
                <a:path w="24" h="57" extrusionOk="0">
                  <a:moveTo>
                    <a:pt x="11" y="0"/>
                  </a:moveTo>
                  <a:cubicBezTo>
                    <a:pt x="1" y="11"/>
                    <a:pt x="1" y="23"/>
                    <a:pt x="1" y="34"/>
                  </a:cubicBezTo>
                  <a:lnTo>
                    <a:pt x="1" y="56"/>
                  </a:lnTo>
                  <a:lnTo>
                    <a:pt x="11" y="56"/>
                  </a:lnTo>
                  <a:cubicBezTo>
                    <a:pt x="11" y="56"/>
                    <a:pt x="23" y="46"/>
                    <a:pt x="23" y="34"/>
                  </a:cubicBezTo>
                  <a:cubicBezTo>
                    <a:pt x="23" y="23"/>
                    <a:pt x="23" y="11"/>
                    <a:pt x="11" y="0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32"/>
            <p:cNvSpPr/>
            <p:nvPr/>
          </p:nvSpPr>
          <p:spPr>
            <a:xfrm>
              <a:off x="5163543" y="2941089"/>
              <a:ext cx="962" cy="681"/>
            </a:xfrm>
            <a:custGeom>
              <a:avLst/>
              <a:gdLst/>
              <a:ahLst/>
              <a:cxnLst/>
              <a:rect l="l" t="t" r="r" b="b"/>
              <a:pathLst>
                <a:path w="24" h="17" extrusionOk="0">
                  <a:moveTo>
                    <a:pt x="1" y="0"/>
                  </a:moveTo>
                  <a:lnTo>
                    <a:pt x="1" y="11"/>
                  </a:lnTo>
                  <a:cubicBezTo>
                    <a:pt x="1" y="11"/>
                    <a:pt x="1" y="16"/>
                    <a:pt x="4" y="16"/>
                  </a:cubicBezTo>
                  <a:cubicBezTo>
                    <a:pt x="6" y="16"/>
                    <a:pt x="9" y="15"/>
                    <a:pt x="13" y="11"/>
                  </a:cubicBezTo>
                  <a:cubicBezTo>
                    <a:pt x="23" y="0"/>
                    <a:pt x="13" y="0"/>
                    <a:pt x="1" y="0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32"/>
            <p:cNvSpPr/>
            <p:nvPr/>
          </p:nvSpPr>
          <p:spPr>
            <a:xfrm>
              <a:off x="5160417" y="2932954"/>
              <a:ext cx="922" cy="1843"/>
            </a:xfrm>
            <a:custGeom>
              <a:avLst/>
              <a:gdLst/>
              <a:ahLst/>
              <a:cxnLst/>
              <a:rect l="l" t="t" r="r" b="b"/>
              <a:pathLst>
                <a:path w="23" h="46" extrusionOk="0">
                  <a:moveTo>
                    <a:pt x="11" y="0"/>
                  </a:moveTo>
                  <a:cubicBezTo>
                    <a:pt x="0" y="11"/>
                    <a:pt x="0" y="23"/>
                    <a:pt x="0" y="23"/>
                  </a:cubicBezTo>
                  <a:cubicBezTo>
                    <a:pt x="11" y="34"/>
                    <a:pt x="11" y="45"/>
                    <a:pt x="11" y="45"/>
                  </a:cubicBezTo>
                  <a:lnTo>
                    <a:pt x="23" y="45"/>
                  </a:lnTo>
                  <a:lnTo>
                    <a:pt x="23" y="23"/>
                  </a:lnTo>
                  <a:cubicBezTo>
                    <a:pt x="23" y="23"/>
                    <a:pt x="23" y="11"/>
                    <a:pt x="11" y="0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32"/>
            <p:cNvSpPr/>
            <p:nvPr/>
          </p:nvSpPr>
          <p:spPr>
            <a:xfrm>
              <a:off x="5159936" y="2929788"/>
              <a:ext cx="1403" cy="2725"/>
            </a:xfrm>
            <a:custGeom>
              <a:avLst/>
              <a:gdLst/>
              <a:ahLst/>
              <a:cxnLst/>
              <a:rect l="l" t="t" r="r" b="b"/>
              <a:pathLst>
                <a:path w="35" h="68" extrusionOk="0">
                  <a:moveTo>
                    <a:pt x="12" y="0"/>
                  </a:moveTo>
                  <a:cubicBezTo>
                    <a:pt x="1" y="12"/>
                    <a:pt x="1" y="23"/>
                    <a:pt x="12" y="34"/>
                  </a:cubicBezTo>
                  <a:cubicBezTo>
                    <a:pt x="12" y="45"/>
                    <a:pt x="12" y="57"/>
                    <a:pt x="23" y="68"/>
                  </a:cubicBezTo>
                  <a:cubicBezTo>
                    <a:pt x="35" y="57"/>
                    <a:pt x="23" y="45"/>
                    <a:pt x="23" y="34"/>
                  </a:cubicBezTo>
                  <a:cubicBezTo>
                    <a:pt x="23" y="23"/>
                    <a:pt x="23" y="12"/>
                    <a:pt x="12" y="0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32"/>
            <p:cNvSpPr/>
            <p:nvPr/>
          </p:nvSpPr>
          <p:spPr>
            <a:xfrm>
              <a:off x="5157251" y="2919408"/>
              <a:ext cx="5009" cy="9057"/>
            </a:xfrm>
            <a:custGeom>
              <a:avLst/>
              <a:gdLst/>
              <a:ahLst/>
              <a:cxnLst/>
              <a:rect l="l" t="t" r="r" b="b"/>
              <a:pathLst>
                <a:path w="125" h="226" extrusionOk="0">
                  <a:moveTo>
                    <a:pt x="57" y="1"/>
                  </a:moveTo>
                  <a:lnTo>
                    <a:pt x="0" y="11"/>
                  </a:lnTo>
                  <a:lnTo>
                    <a:pt x="68" y="226"/>
                  </a:lnTo>
                  <a:cubicBezTo>
                    <a:pt x="79" y="203"/>
                    <a:pt x="125" y="203"/>
                    <a:pt x="125" y="203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32"/>
            <p:cNvSpPr/>
            <p:nvPr/>
          </p:nvSpPr>
          <p:spPr>
            <a:xfrm>
              <a:off x="5203738" y="2920851"/>
              <a:ext cx="5891" cy="15269"/>
            </a:xfrm>
            <a:custGeom>
              <a:avLst/>
              <a:gdLst/>
              <a:ahLst/>
              <a:cxnLst/>
              <a:rect l="l" t="t" r="r" b="b"/>
              <a:pathLst>
                <a:path w="147" h="381" extrusionOk="0">
                  <a:moveTo>
                    <a:pt x="75" y="1"/>
                  </a:moveTo>
                  <a:cubicBezTo>
                    <a:pt x="65" y="1"/>
                    <a:pt x="56" y="4"/>
                    <a:pt x="56" y="10"/>
                  </a:cubicBezTo>
                  <a:cubicBezTo>
                    <a:pt x="45" y="20"/>
                    <a:pt x="45" y="32"/>
                    <a:pt x="34" y="43"/>
                  </a:cubicBezTo>
                  <a:cubicBezTo>
                    <a:pt x="34" y="77"/>
                    <a:pt x="23" y="111"/>
                    <a:pt x="11" y="145"/>
                  </a:cubicBezTo>
                  <a:cubicBezTo>
                    <a:pt x="0" y="190"/>
                    <a:pt x="11" y="246"/>
                    <a:pt x="11" y="302"/>
                  </a:cubicBezTo>
                  <a:cubicBezTo>
                    <a:pt x="23" y="325"/>
                    <a:pt x="34" y="370"/>
                    <a:pt x="56" y="381"/>
                  </a:cubicBezTo>
                  <a:cubicBezTo>
                    <a:pt x="56" y="381"/>
                    <a:pt x="68" y="381"/>
                    <a:pt x="68" y="370"/>
                  </a:cubicBezTo>
                  <a:cubicBezTo>
                    <a:pt x="146" y="291"/>
                    <a:pt x="146" y="111"/>
                    <a:pt x="101" y="10"/>
                  </a:cubicBezTo>
                  <a:cubicBezTo>
                    <a:pt x="96" y="4"/>
                    <a:pt x="84" y="1"/>
                    <a:pt x="75" y="1"/>
                  </a:cubicBezTo>
                  <a:close/>
                </a:path>
              </a:pathLst>
            </a:custGeom>
            <a:solidFill>
              <a:srgbClr val="848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32"/>
            <p:cNvSpPr/>
            <p:nvPr/>
          </p:nvSpPr>
          <p:spPr>
            <a:xfrm>
              <a:off x="5205060" y="2919408"/>
              <a:ext cx="2765" cy="12664"/>
            </a:xfrm>
            <a:custGeom>
              <a:avLst/>
              <a:gdLst/>
              <a:ahLst/>
              <a:cxnLst/>
              <a:rect l="l" t="t" r="r" b="b"/>
              <a:pathLst>
                <a:path w="69" h="316" extrusionOk="0">
                  <a:moveTo>
                    <a:pt x="23" y="11"/>
                  </a:moveTo>
                  <a:cubicBezTo>
                    <a:pt x="35" y="68"/>
                    <a:pt x="35" y="113"/>
                    <a:pt x="23" y="158"/>
                  </a:cubicBezTo>
                  <a:cubicBezTo>
                    <a:pt x="23" y="192"/>
                    <a:pt x="23" y="248"/>
                    <a:pt x="12" y="282"/>
                  </a:cubicBezTo>
                  <a:lnTo>
                    <a:pt x="1" y="282"/>
                  </a:lnTo>
                  <a:lnTo>
                    <a:pt x="1" y="304"/>
                  </a:lnTo>
                  <a:cubicBezTo>
                    <a:pt x="12" y="304"/>
                    <a:pt x="23" y="293"/>
                    <a:pt x="23" y="282"/>
                  </a:cubicBezTo>
                  <a:lnTo>
                    <a:pt x="35" y="282"/>
                  </a:lnTo>
                  <a:cubicBezTo>
                    <a:pt x="35" y="271"/>
                    <a:pt x="23" y="271"/>
                    <a:pt x="23" y="271"/>
                  </a:cubicBezTo>
                  <a:lnTo>
                    <a:pt x="23" y="248"/>
                  </a:lnTo>
                  <a:cubicBezTo>
                    <a:pt x="35" y="226"/>
                    <a:pt x="35" y="192"/>
                    <a:pt x="35" y="169"/>
                  </a:cubicBezTo>
                  <a:cubicBezTo>
                    <a:pt x="35" y="113"/>
                    <a:pt x="46" y="56"/>
                    <a:pt x="35" y="11"/>
                  </a:cubicBezTo>
                  <a:close/>
                  <a:moveTo>
                    <a:pt x="57" y="1"/>
                  </a:moveTo>
                  <a:cubicBezTo>
                    <a:pt x="57" y="91"/>
                    <a:pt x="46" y="181"/>
                    <a:pt x="46" y="282"/>
                  </a:cubicBezTo>
                  <a:lnTo>
                    <a:pt x="35" y="282"/>
                  </a:lnTo>
                  <a:cubicBezTo>
                    <a:pt x="35" y="282"/>
                    <a:pt x="46" y="282"/>
                    <a:pt x="46" y="293"/>
                  </a:cubicBezTo>
                  <a:cubicBezTo>
                    <a:pt x="46" y="293"/>
                    <a:pt x="46" y="304"/>
                    <a:pt x="57" y="316"/>
                  </a:cubicBezTo>
                  <a:lnTo>
                    <a:pt x="57" y="304"/>
                  </a:lnTo>
                  <a:cubicBezTo>
                    <a:pt x="68" y="293"/>
                    <a:pt x="57" y="293"/>
                    <a:pt x="57" y="282"/>
                  </a:cubicBezTo>
                  <a:lnTo>
                    <a:pt x="57" y="124"/>
                  </a:lnTo>
                  <a:cubicBezTo>
                    <a:pt x="57" y="79"/>
                    <a:pt x="68" y="46"/>
                    <a:pt x="57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32"/>
            <p:cNvSpPr/>
            <p:nvPr/>
          </p:nvSpPr>
          <p:spPr>
            <a:xfrm>
              <a:off x="5207786" y="2924818"/>
              <a:ext cx="922" cy="5891"/>
            </a:xfrm>
            <a:custGeom>
              <a:avLst/>
              <a:gdLst/>
              <a:ahLst/>
              <a:cxnLst/>
              <a:rect l="l" t="t" r="r" b="b"/>
              <a:pathLst>
                <a:path w="23" h="147" extrusionOk="0">
                  <a:moveTo>
                    <a:pt x="0" y="1"/>
                  </a:moveTo>
                  <a:lnTo>
                    <a:pt x="0" y="68"/>
                  </a:lnTo>
                  <a:lnTo>
                    <a:pt x="0" y="147"/>
                  </a:lnTo>
                  <a:lnTo>
                    <a:pt x="12" y="147"/>
                  </a:lnTo>
                  <a:cubicBezTo>
                    <a:pt x="23" y="124"/>
                    <a:pt x="23" y="91"/>
                    <a:pt x="23" y="68"/>
                  </a:cubicBezTo>
                  <a:cubicBezTo>
                    <a:pt x="23" y="46"/>
                    <a:pt x="23" y="23"/>
                    <a:pt x="12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32"/>
            <p:cNvSpPr/>
            <p:nvPr/>
          </p:nvSpPr>
          <p:spPr>
            <a:xfrm>
              <a:off x="5206423" y="2932473"/>
              <a:ext cx="1403" cy="2324"/>
            </a:xfrm>
            <a:custGeom>
              <a:avLst/>
              <a:gdLst/>
              <a:ahLst/>
              <a:cxnLst/>
              <a:rect l="l" t="t" r="r" b="b"/>
              <a:pathLst>
                <a:path w="35" h="58" extrusionOk="0">
                  <a:moveTo>
                    <a:pt x="23" y="1"/>
                  </a:moveTo>
                  <a:cubicBezTo>
                    <a:pt x="12" y="1"/>
                    <a:pt x="12" y="12"/>
                    <a:pt x="1" y="23"/>
                  </a:cubicBezTo>
                  <a:lnTo>
                    <a:pt x="1" y="46"/>
                  </a:lnTo>
                  <a:lnTo>
                    <a:pt x="1" y="57"/>
                  </a:lnTo>
                  <a:cubicBezTo>
                    <a:pt x="12" y="46"/>
                    <a:pt x="12" y="35"/>
                    <a:pt x="23" y="23"/>
                  </a:cubicBezTo>
                  <a:cubicBezTo>
                    <a:pt x="23" y="23"/>
                    <a:pt x="34" y="12"/>
                    <a:pt x="23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32"/>
            <p:cNvSpPr/>
            <p:nvPr/>
          </p:nvSpPr>
          <p:spPr>
            <a:xfrm>
              <a:off x="5205541" y="2934757"/>
              <a:ext cx="922" cy="481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1" y="0"/>
                  </a:moveTo>
                  <a:lnTo>
                    <a:pt x="0" y="11"/>
                  </a:lnTo>
                  <a:lnTo>
                    <a:pt x="23" y="11"/>
                  </a:lnTo>
                  <a:cubicBezTo>
                    <a:pt x="23" y="0"/>
                    <a:pt x="11" y="0"/>
                    <a:pt x="11" y="0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32"/>
            <p:cNvSpPr/>
            <p:nvPr/>
          </p:nvSpPr>
          <p:spPr>
            <a:xfrm>
              <a:off x="5204620" y="2926181"/>
              <a:ext cx="962" cy="1843"/>
            </a:xfrm>
            <a:custGeom>
              <a:avLst/>
              <a:gdLst/>
              <a:ahLst/>
              <a:cxnLst/>
              <a:rect l="l" t="t" r="r" b="b"/>
              <a:pathLst>
                <a:path w="24" h="46" extrusionOk="0">
                  <a:moveTo>
                    <a:pt x="12" y="0"/>
                  </a:moveTo>
                  <a:cubicBezTo>
                    <a:pt x="1" y="0"/>
                    <a:pt x="1" y="12"/>
                    <a:pt x="1" y="23"/>
                  </a:cubicBezTo>
                  <a:cubicBezTo>
                    <a:pt x="1" y="34"/>
                    <a:pt x="1" y="45"/>
                    <a:pt x="12" y="45"/>
                  </a:cubicBezTo>
                  <a:cubicBezTo>
                    <a:pt x="23" y="45"/>
                    <a:pt x="23" y="34"/>
                    <a:pt x="23" y="23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32"/>
            <p:cNvSpPr/>
            <p:nvPr/>
          </p:nvSpPr>
          <p:spPr>
            <a:xfrm>
              <a:off x="5205060" y="2922815"/>
              <a:ext cx="962" cy="3166"/>
            </a:xfrm>
            <a:custGeom>
              <a:avLst/>
              <a:gdLst/>
              <a:ahLst/>
              <a:cxnLst/>
              <a:rect l="l" t="t" r="r" b="b"/>
              <a:pathLst>
                <a:path w="24" h="79" extrusionOk="0">
                  <a:moveTo>
                    <a:pt x="15" y="1"/>
                  </a:moveTo>
                  <a:cubicBezTo>
                    <a:pt x="13" y="1"/>
                    <a:pt x="12" y="2"/>
                    <a:pt x="12" y="6"/>
                  </a:cubicBezTo>
                  <a:cubicBezTo>
                    <a:pt x="1" y="17"/>
                    <a:pt x="1" y="28"/>
                    <a:pt x="1" y="39"/>
                  </a:cubicBezTo>
                  <a:lnTo>
                    <a:pt x="1" y="73"/>
                  </a:lnTo>
                  <a:cubicBezTo>
                    <a:pt x="4" y="77"/>
                    <a:pt x="7" y="78"/>
                    <a:pt x="9" y="78"/>
                  </a:cubicBezTo>
                  <a:cubicBezTo>
                    <a:pt x="12" y="78"/>
                    <a:pt x="12" y="73"/>
                    <a:pt x="12" y="73"/>
                  </a:cubicBezTo>
                  <a:cubicBezTo>
                    <a:pt x="23" y="62"/>
                    <a:pt x="23" y="51"/>
                    <a:pt x="23" y="39"/>
                  </a:cubicBezTo>
                  <a:lnTo>
                    <a:pt x="23" y="6"/>
                  </a:lnTo>
                  <a:cubicBezTo>
                    <a:pt x="23" y="6"/>
                    <a:pt x="18" y="1"/>
                    <a:pt x="15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32"/>
            <p:cNvSpPr/>
            <p:nvPr/>
          </p:nvSpPr>
          <p:spPr>
            <a:xfrm>
              <a:off x="5205541" y="2912636"/>
              <a:ext cx="2284" cy="8616"/>
            </a:xfrm>
            <a:custGeom>
              <a:avLst/>
              <a:gdLst/>
              <a:ahLst/>
              <a:cxnLst/>
              <a:rect l="l" t="t" r="r" b="b"/>
              <a:pathLst>
                <a:path w="57" h="215" extrusionOk="0">
                  <a:moveTo>
                    <a:pt x="0" y="0"/>
                  </a:moveTo>
                  <a:lnTo>
                    <a:pt x="0" y="215"/>
                  </a:lnTo>
                  <a:cubicBezTo>
                    <a:pt x="8" y="211"/>
                    <a:pt x="16" y="209"/>
                    <a:pt x="25" y="209"/>
                  </a:cubicBezTo>
                  <a:cubicBezTo>
                    <a:pt x="41" y="209"/>
                    <a:pt x="56" y="215"/>
                    <a:pt x="56" y="215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2"/>
            <p:cNvSpPr/>
            <p:nvPr/>
          </p:nvSpPr>
          <p:spPr>
            <a:xfrm>
              <a:off x="5334101" y="2912195"/>
              <a:ext cx="5931" cy="14908"/>
            </a:xfrm>
            <a:custGeom>
              <a:avLst/>
              <a:gdLst/>
              <a:ahLst/>
              <a:cxnLst/>
              <a:rect l="l" t="t" r="r" b="b"/>
              <a:pathLst>
                <a:path w="148" h="372" extrusionOk="0">
                  <a:moveTo>
                    <a:pt x="57" y="1"/>
                  </a:moveTo>
                  <a:cubicBezTo>
                    <a:pt x="45" y="1"/>
                    <a:pt x="23" y="1"/>
                    <a:pt x="12" y="11"/>
                  </a:cubicBezTo>
                  <a:lnTo>
                    <a:pt x="12" y="56"/>
                  </a:lnTo>
                  <a:cubicBezTo>
                    <a:pt x="0" y="91"/>
                    <a:pt x="0" y="113"/>
                    <a:pt x="0" y="146"/>
                  </a:cubicBezTo>
                  <a:cubicBezTo>
                    <a:pt x="0" y="203"/>
                    <a:pt x="0" y="259"/>
                    <a:pt x="23" y="304"/>
                  </a:cubicBezTo>
                  <a:cubicBezTo>
                    <a:pt x="34" y="338"/>
                    <a:pt x="45" y="372"/>
                    <a:pt x="79" y="372"/>
                  </a:cubicBezTo>
                  <a:cubicBezTo>
                    <a:pt x="147" y="282"/>
                    <a:pt x="125" y="101"/>
                    <a:pt x="68" y="11"/>
                  </a:cubicBezTo>
                  <a:cubicBezTo>
                    <a:pt x="68" y="11"/>
                    <a:pt x="68" y="1"/>
                    <a:pt x="57" y="1"/>
                  </a:cubicBezTo>
                  <a:close/>
                </a:path>
              </a:pathLst>
            </a:custGeom>
            <a:solidFill>
              <a:srgbClr val="848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2"/>
            <p:cNvSpPr/>
            <p:nvPr/>
          </p:nvSpPr>
          <p:spPr>
            <a:xfrm>
              <a:off x="5334983" y="2910832"/>
              <a:ext cx="2765" cy="12223"/>
            </a:xfrm>
            <a:custGeom>
              <a:avLst/>
              <a:gdLst/>
              <a:ahLst/>
              <a:cxnLst/>
              <a:rect l="l" t="t" r="r" b="b"/>
              <a:pathLst>
                <a:path w="69" h="305" extrusionOk="0">
                  <a:moveTo>
                    <a:pt x="1" y="23"/>
                  </a:moveTo>
                  <a:cubicBezTo>
                    <a:pt x="12" y="68"/>
                    <a:pt x="12" y="113"/>
                    <a:pt x="23" y="170"/>
                  </a:cubicBezTo>
                  <a:lnTo>
                    <a:pt x="23" y="282"/>
                  </a:lnTo>
                  <a:lnTo>
                    <a:pt x="57" y="282"/>
                  </a:lnTo>
                  <a:lnTo>
                    <a:pt x="46" y="270"/>
                  </a:lnTo>
                  <a:lnTo>
                    <a:pt x="35" y="270"/>
                  </a:lnTo>
                  <a:lnTo>
                    <a:pt x="35" y="248"/>
                  </a:lnTo>
                  <a:cubicBezTo>
                    <a:pt x="23" y="225"/>
                    <a:pt x="35" y="192"/>
                    <a:pt x="23" y="158"/>
                  </a:cubicBezTo>
                  <a:cubicBezTo>
                    <a:pt x="23" y="113"/>
                    <a:pt x="23" y="57"/>
                    <a:pt x="1" y="23"/>
                  </a:cubicBezTo>
                  <a:close/>
                  <a:moveTo>
                    <a:pt x="23" y="0"/>
                  </a:moveTo>
                  <a:lnTo>
                    <a:pt x="23" y="0"/>
                  </a:lnTo>
                  <a:cubicBezTo>
                    <a:pt x="35" y="90"/>
                    <a:pt x="46" y="180"/>
                    <a:pt x="57" y="282"/>
                  </a:cubicBezTo>
                  <a:cubicBezTo>
                    <a:pt x="57" y="225"/>
                    <a:pt x="46" y="170"/>
                    <a:pt x="46" y="113"/>
                  </a:cubicBezTo>
                  <a:cubicBezTo>
                    <a:pt x="35" y="80"/>
                    <a:pt x="35" y="35"/>
                    <a:pt x="23" y="0"/>
                  </a:cubicBezTo>
                  <a:close/>
                  <a:moveTo>
                    <a:pt x="23" y="282"/>
                  </a:moveTo>
                  <a:cubicBezTo>
                    <a:pt x="12" y="282"/>
                    <a:pt x="12" y="282"/>
                    <a:pt x="12" y="293"/>
                  </a:cubicBezTo>
                  <a:lnTo>
                    <a:pt x="12" y="305"/>
                  </a:lnTo>
                  <a:cubicBezTo>
                    <a:pt x="23" y="305"/>
                    <a:pt x="23" y="293"/>
                    <a:pt x="23" y="282"/>
                  </a:cubicBezTo>
                  <a:close/>
                  <a:moveTo>
                    <a:pt x="57" y="282"/>
                  </a:moveTo>
                  <a:cubicBezTo>
                    <a:pt x="57" y="293"/>
                    <a:pt x="57" y="305"/>
                    <a:pt x="68" y="305"/>
                  </a:cubicBezTo>
                  <a:lnTo>
                    <a:pt x="68" y="293"/>
                  </a:lnTo>
                  <a:cubicBezTo>
                    <a:pt x="68" y="293"/>
                    <a:pt x="68" y="282"/>
                    <a:pt x="57" y="282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2"/>
            <p:cNvSpPr/>
            <p:nvPr/>
          </p:nvSpPr>
          <p:spPr>
            <a:xfrm>
              <a:off x="5337267" y="2915922"/>
              <a:ext cx="1363" cy="5771"/>
            </a:xfrm>
            <a:custGeom>
              <a:avLst/>
              <a:gdLst/>
              <a:ahLst/>
              <a:cxnLst/>
              <a:rect l="l" t="t" r="r" b="b"/>
              <a:pathLst>
                <a:path w="34" h="144" extrusionOk="0">
                  <a:moveTo>
                    <a:pt x="2" y="0"/>
                  </a:moveTo>
                  <a:cubicBezTo>
                    <a:pt x="0" y="0"/>
                    <a:pt x="0" y="3"/>
                    <a:pt x="0" y="8"/>
                  </a:cubicBezTo>
                  <a:cubicBezTo>
                    <a:pt x="0" y="31"/>
                    <a:pt x="11" y="53"/>
                    <a:pt x="11" y="76"/>
                  </a:cubicBezTo>
                  <a:cubicBezTo>
                    <a:pt x="11" y="98"/>
                    <a:pt x="11" y="121"/>
                    <a:pt x="23" y="143"/>
                  </a:cubicBezTo>
                  <a:cubicBezTo>
                    <a:pt x="34" y="121"/>
                    <a:pt x="34" y="98"/>
                    <a:pt x="23" y="76"/>
                  </a:cubicBezTo>
                  <a:cubicBezTo>
                    <a:pt x="23" y="53"/>
                    <a:pt x="23" y="20"/>
                    <a:pt x="11" y="8"/>
                  </a:cubicBezTo>
                  <a:cubicBezTo>
                    <a:pt x="6" y="3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2"/>
            <p:cNvSpPr/>
            <p:nvPr/>
          </p:nvSpPr>
          <p:spPr>
            <a:xfrm>
              <a:off x="5336786" y="2923456"/>
              <a:ext cx="1403" cy="2324"/>
            </a:xfrm>
            <a:custGeom>
              <a:avLst/>
              <a:gdLst/>
              <a:ahLst/>
              <a:cxnLst/>
              <a:rect l="l" t="t" r="r" b="b"/>
              <a:pathLst>
                <a:path w="35" h="58" extrusionOk="0">
                  <a:moveTo>
                    <a:pt x="23" y="1"/>
                  </a:moveTo>
                  <a:cubicBezTo>
                    <a:pt x="12" y="12"/>
                    <a:pt x="12" y="23"/>
                    <a:pt x="12" y="35"/>
                  </a:cubicBezTo>
                  <a:cubicBezTo>
                    <a:pt x="12" y="46"/>
                    <a:pt x="1" y="46"/>
                    <a:pt x="12" y="57"/>
                  </a:cubicBezTo>
                  <a:cubicBezTo>
                    <a:pt x="23" y="57"/>
                    <a:pt x="23" y="46"/>
                    <a:pt x="23" y="35"/>
                  </a:cubicBezTo>
                  <a:cubicBezTo>
                    <a:pt x="35" y="23"/>
                    <a:pt x="35" y="12"/>
                    <a:pt x="35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32"/>
            <p:cNvSpPr/>
            <p:nvPr/>
          </p:nvSpPr>
          <p:spPr>
            <a:xfrm>
              <a:off x="5336345" y="2926181"/>
              <a:ext cx="962" cy="681"/>
            </a:xfrm>
            <a:custGeom>
              <a:avLst/>
              <a:gdLst/>
              <a:ahLst/>
              <a:cxnLst/>
              <a:rect l="l" t="t" r="r" b="b"/>
              <a:pathLst>
                <a:path w="24" h="17" extrusionOk="0">
                  <a:moveTo>
                    <a:pt x="12" y="0"/>
                  </a:moveTo>
                  <a:cubicBezTo>
                    <a:pt x="12" y="0"/>
                    <a:pt x="12" y="12"/>
                    <a:pt x="1" y="12"/>
                  </a:cubicBezTo>
                  <a:cubicBezTo>
                    <a:pt x="1" y="12"/>
                    <a:pt x="6" y="17"/>
                    <a:pt x="9" y="17"/>
                  </a:cubicBezTo>
                  <a:cubicBezTo>
                    <a:pt x="11" y="17"/>
                    <a:pt x="12" y="15"/>
                    <a:pt x="12" y="12"/>
                  </a:cubicBezTo>
                  <a:lnTo>
                    <a:pt x="23" y="12"/>
                  </a:lnTo>
                  <a:cubicBezTo>
                    <a:pt x="23" y="0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32"/>
            <p:cNvSpPr/>
            <p:nvPr/>
          </p:nvSpPr>
          <p:spPr>
            <a:xfrm>
              <a:off x="5334542" y="2917605"/>
              <a:ext cx="481" cy="2284"/>
            </a:xfrm>
            <a:custGeom>
              <a:avLst/>
              <a:gdLst/>
              <a:ahLst/>
              <a:cxnLst/>
              <a:rect l="l" t="t" r="r" b="b"/>
              <a:pathLst>
                <a:path w="12" h="57" extrusionOk="0">
                  <a:moveTo>
                    <a:pt x="1" y="1"/>
                  </a:moveTo>
                  <a:lnTo>
                    <a:pt x="1" y="23"/>
                  </a:lnTo>
                  <a:cubicBezTo>
                    <a:pt x="1" y="34"/>
                    <a:pt x="1" y="46"/>
                    <a:pt x="12" y="56"/>
                  </a:cubicBezTo>
                  <a:lnTo>
                    <a:pt x="12" y="34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32"/>
            <p:cNvSpPr/>
            <p:nvPr/>
          </p:nvSpPr>
          <p:spPr>
            <a:xfrm>
              <a:off x="5334542" y="2914439"/>
              <a:ext cx="962" cy="3206"/>
            </a:xfrm>
            <a:custGeom>
              <a:avLst/>
              <a:gdLst/>
              <a:ahLst/>
              <a:cxnLst/>
              <a:rect l="l" t="t" r="r" b="b"/>
              <a:pathLst>
                <a:path w="24" h="80" extrusionOk="0">
                  <a:moveTo>
                    <a:pt x="1" y="0"/>
                  </a:moveTo>
                  <a:lnTo>
                    <a:pt x="1" y="35"/>
                  </a:lnTo>
                  <a:cubicBezTo>
                    <a:pt x="1" y="57"/>
                    <a:pt x="1" y="68"/>
                    <a:pt x="12" y="80"/>
                  </a:cubicBezTo>
                  <a:lnTo>
                    <a:pt x="12" y="68"/>
                  </a:lnTo>
                  <a:cubicBezTo>
                    <a:pt x="23" y="57"/>
                    <a:pt x="12" y="45"/>
                    <a:pt x="12" y="35"/>
                  </a:cubicBezTo>
                  <a:cubicBezTo>
                    <a:pt x="12" y="23"/>
                    <a:pt x="23" y="12"/>
                    <a:pt x="12" y="0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32"/>
            <p:cNvSpPr/>
            <p:nvPr/>
          </p:nvSpPr>
          <p:spPr>
            <a:xfrm>
              <a:off x="5333179" y="2904060"/>
              <a:ext cx="3647" cy="9097"/>
            </a:xfrm>
            <a:custGeom>
              <a:avLst/>
              <a:gdLst/>
              <a:ahLst/>
              <a:cxnLst/>
              <a:rect l="l" t="t" r="r" b="b"/>
              <a:pathLst>
                <a:path w="91" h="227" extrusionOk="0">
                  <a:moveTo>
                    <a:pt x="1" y="1"/>
                  </a:moveTo>
                  <a:lnTo>
                    <a:pt x="35" y="226"/>
                  </a:lnTo>
                  <a:cubicBezTo>
                    <a:pt x="46" y="215"/>
                    <a:pt x="61" y="212"/>
                    <a:pt x="72" y="212"/>
                  </a:cubicBezTo>
                  <a:cubicBezTo>
                    <a:pt x="83" y="212"/>
                    <a:pt x="91" y="214"/>
                    <a:pt x="91" y="214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32"/>
            <p:cNvSpPr/>
            <p:nvPr/>
          </p:nvSpPr>
          <p:spPr>
            <a:xfrm>
              <a:off x="5423427" y="2930228"/>
              <a:ext cx="6813" cy="14908"/>
            </a:xfrm>
            <a:custGeom>
              <a:avLst/>
              <a:gdLst/>
              <a:ahLst/>
              <a:cxnLst/>
              <a:rect l="l" t="t" r="r" b="b"/>
              <a:pathLst>
                <a:path w="170" h="372" extrusionOk="0">
                  <a:moveTo>
                    <a:pt x="57" y="1"/>
                  </a:moveTo>
                  <a:cubicBezTo>
                    <a:pt x="45" y="1"/>
                    <a:pt x="12" y="1"/>
                    <a:pt x="12" y="12"/>
                  </a:cubicBezTo>
                  <a:lnTo>
                    <a:pt x="12" y="57"/>
                  </a:lnTo>
                  <a:cubicBezTo>
                    <a:pt x="12" y="91"/>
                    <a:pt x="0" y="113"/>
                    <a:pt x="12" y="147"/>
                  </a:cubicBezTo>
                  <a:cubicBezTo>
                    <a:pt x="12" y="203"/>
                    <a:pt x="23" y="259"/>
                    <a:pt x="45" y="304"/>
                  </a:cubicBezTo>
                  <a:cubicBezTo>
                    <a:pt x="57" y="327"/>
                    <a:pt x="68" y="372"/>
                    <a:pt x="102" y="372"/>
                  </a:cubicBezTo>
                  <a:lnTo>
                    <a:pt x="113" y="361"/>
                  </a:lnTo>
                  <a:cubicBezTo>
                    <a:pt x="170" y="271"/>
                    <a:pt x="125" y="91"/>
                    <a:pt x="68" y="1"/>
                  </a:cubicBezTo>
                  <a:close/>
                </a:path>
              </a:pathLst>
            </a:custGeom>
            <a:solidFill>
              <a:srgbClr val="848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32"/>
            <p:cNvSpPr/>
            <p:nvPr/>
          </p:nvSpPr>
          <p:spPr>
            <a:xfrm>
              <a:off x="5423868" y="2928866"/>
              <a:ext cx="4088" cy="12263"/>
            </a:xfrm>
            <a:custGeom>
              <a:avLst/>
              <a:gdLst/>
              <a:ahLst/>
              <a:cxnLst/>
              <a:rect l="l" t="t" r="r" b="b"/>
              <a:pathLst>
                <a:path w="102" h="306" extrusionOk="0">
                  <a:moveTo>
                    <a:pt x="23" y="1"/>
                  </a:moveTo>
                  <a:lnTo>
                    <a:pt x="23" y="1"/>
                  </a:lnTo>
                  <a:cubicBezTo>
                    <a:pt x="46" y="80"/>
                    <a:pt x="57" y="181"/>
                    <a:pt x="79" y="271"/>
                  </a:cubicBezTo>
                  <a:lnTo>
                    <a:pt x="57" y="271"/>
                  </a:lnTo>
                  <a:lnTo>
                    <a:pt x="57" y="248"/>
                  </a:lnTo>
                  <a:cubicBezTo>
                    <a:pt x="57" y="215"/>
                    <a:pt x="46" y="192"/>
                    <a:pt x="46" y="158"/>
                  </a:cubicBezTo>
                  <a:cubicBezTo>
                    <a:pt x="34" y="113"/>
                    <a:pt x="34" y="57"/>
                    <a:pt x="12" y="23"/>
                  </a:cubicBezTo>
                  <a:lnTo>
                    <a:pt x="1" y="23"/>
                  </a:lnTo>
                  <a:cubicBezTo>
                    <a:pt x="23" y="68"/>
                    <a:pt x="34" y="113"/>
                    <a:pt x="34" y="158"/>
                  </a:cubicBezTo>
                  <a:cubicBezTo>
                    <a:pt x="46" y="192"/>
                    <a:pt x="57" y="237"/>
                    <a:pt x="46" y="271"/>
                  </a:cubicBezTo>
                  <a:cubicBezTo>
                    <a:pt x="46" y="283"/>
                    <a:pt x="34" y="283"/>
                    <a:pt x="34" y="283"/>
                  </a:cubicBezTo>
                  <a:cubicBezTo>
                    <a:pt x="34" y="293"/>
                    <a:pt x="34" y="305"/>
                    <a:pt x="46" y="305"/>
                  </a:cubicBezTo>
                  <a:cubicBezTo>
                    <a:pt x="57" y="305"/>
                    <a:pt x="57" y="283"/>
                    <a:pt x="57" y="283"/>
                  </a:cubicBezTo>
                  <a:lnTo>
                    <a:pt x="79" y="283"/>
                  </a:lnTo>
                  <a:cubicBezTo>
                    <a:pt x="79" y="293"/>
                    <a:pt x="91" y="305"/>
                    <a:pt x="102" y="305"/>
                  </a:cubicBezTo>
                  <a:lnTo>
                    <a:pt x="102" y="293"/>
                  </a:lnTo>
                  <a:cubicBezTo>
                    <a:pt x="102" y="283"/>
                    <a:pt x="91" y="283"/>
                    <a:pt x="91" y="271"/>
                  </a:cubicBezTo>
                  <a:cubicBezTo>
                    <a:pt x="79" y="226"/>
                    <a:pt x="68" y="170"/>
                    <a:pt x="57" y="113"/>
                  </a:cubicBezTo>
                  <a:cubicBezTo>
                    <a:pt x="46" y="80"/>
                    <a:pt x="46" y="35"/>
                    <a:pt x="23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32"/>
            <p:cNvSpPr/>
            <p:nvPr/>
          </p:nvSpPr>
          <p:spPr>
            <a:xfrm>
              <a:off x="5426593" y="2933835"/>
              <a:ext cx="1843" cy="5651"/>
            </a:xfrm>
            <a:custGeom>
              <a:avLst/>
              <a:gdLst/>
              <a:ahLst/>
              <a:cxnLst/>
              <a:rect l="l" t="t" r="r" b="b"/>
              <a:pathLst>
                <a:path w="46" h="141" extrusionOk="0">
                  <a:moveTo>
                    <a:pt x="0" y="1"/>
                  </a:moveTo>
                  <a:cubicBezTo>
                    <a:pt x="11" y="23"/>
                    <a:pt x="23" y="46"/>
                    <a:pt x="23" y="68"/>
                  </a:cubicBezTo>
                  <a:cubicBezTo>
                    <a:pt x="34" y="91"/>
                    <a:pt x="34" y="113"/>
                    <a:pt x="34" y="136"/>
                  </a:cubicBezTo>
                  <a:cubicBezTo>
                    <a:pt x="34" y="136"/>
                    <a:pt x="39" y="141"/>
                    <a:pt x="42" y="141"/>
                  </a:cubicBezTo>
                  <a:cubicBezTo>
                    <a:pt x="44" y="141"/>
                    <a:pt x="46" y="140"/>
                    <a:pt x="46" y="136"/>
                  </a:cubicBezTo>
                  <a:cubicBezTo>
                    <a:pt x="46" y="113"/>
                    <a:pt x="46" y="91"/>
                    <a:pt x="34" y="68"/>
                  </a:cubicBezTo>
                  <a:cubicBezTo>
                    <a:pt x="34" y="46"/>
                    <a:pt x="23" y="23"/>
                    <a:pt x="11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32"/>
            <p:cNvSpPr/>
            <p:nvPr/>
          </p:nvSpPr>
          <p:spPr>
            <a:xfrm>
              <a:off x="5427515" y="2941489"/>
              <a:ext cx="922" cy="2324"/>
            </a:xfrm>
            <a:custGeom>
              <a:avLst/>
              <a:gdLst/>
              <a:ahLst/>
              <a:cxnLst/>
              <a:rect l="l" t="t" r="r" b="b"/>
              <a:pathLst>
                <a:path w="23" h="58" extrusionOk="0">
                  <a:moveTo>
                    <a:pt x="11" y="1"/>
                  </a:moveTo>
                  <a:cubicBezTo>
                    <a:pt x="0" y="1"/>
                    <a:pt x="0" y="13"/>
                    <a:pt x="0" y="23"/>
                  </a:cubicBezTo>
                  <a:lnTo>
                    <a:pt x="0" y="58"/>
                  </a:lnTo>
                  <a:cubicBezTo>
                    <a:pt x="11" y="46"/>
                    <a:pt x="11" y="35"/>
                    <a:pt x="23" y="23"/>
                  </a:cubicBezTo>
                  <a:cubicBezTo>
                    <a:pt x="23" y="13"/>
                    <a:pt x="23" y="13"/>
                    <a:pt x="11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32"/>
            <p:cNvSpPr/>
            <p:nvPr/>
          </p:nvSpPr>
          <p:spPr>
            <a:xfrm>
              <a:off x="5427034" y="2944014"/>
              <a:ext cx="481" cy="721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3" y="1"/>
                  </a:moveTo>
                  <a:cubicBezTo>
                    <a:pt x="2" y="1"/>
                    <a:pt x="0" y="2"/>
                    <a:pt x="0" y="5"/>
                  </a:cubicBezTo>
                  <a:lnTo>
                    <a:pt x="0" y="17"/>
                  </a:lnTo>
                  <a:cubicBezTo>
                    <a:pt x="12" y="17"/>
                    <a:pt x="12" y="17"/>
                    <a:pt x="12" y="5"/>
                  </a:cubicBezTo>
                  <a:cubicBezTo>
                    <a:pt x="12" y="5"/>
                    <a:pt x="7" y="1"/>
                    <a:pt x="3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32"/>
            <p:cNvSpPr/>
            <p:nvPr/>
          </p:nvSpPr>
          <p:spPr>
            <a:xfrm>
              <a:off x="5424309" y="2935639"/>
              <a:ext cx="521" cy="2284"/>
            </a:xfrm>
            <a:custGeom>
              <a:avLst/>
              <a:gdLst/>
              <a:ahLst/>
              <a:cxnLst/>
              <a:rect l="l" t="t" r="r" b="b"/>
              <a:pathLst>
                <a:path w="13" h="57" extrusionOk="0">
                  <a:moveTo>
                    <a:pt x="1" y="1"/>
                  </a:moveTo>
                  <a:lnTo>
                    <a:pt x="1" y="23"/>
                  </a:lnTo>
                  <a:cubicBezTo>
                    <a:pt x="1" y="34"/>
                    <a:pt x="1" y="46"/>
                    <a:pt x="12" y="57"/>
                  </a:cubicBezTo>
                  <a:lnTo>
                    <a:pt x="12" y="23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32"/>
            <p:cNvSpPr/>
            <p:nvPr/>
          </p:nvSpPr>
          <p:spPr>
            <a:xfrm>
              <a:off x="5423868" y="2932473"/>
              <a:ext cx="962" cy="3086"/>
            </a:xfrm>
            <a:custGeom>
              <a:avLst/>
              <a:gdLst/>
              <a:ahLst/>
              <a:cxnLst/>
              <a:rect l="l" t="t" r="r" b="b"/>
              <a:pathLst>
                <a:path w="24" h="77" extrusionOk="0">
                  <a:moveTo>
                    <a:pt x="12" y="1"/>
                  </a:moveTo>
                  <a:cubicBezTo>
                    <a:pt x="1" y="12"/>
                    <a:pt x="1" y="23"/>
                    <a:pt x="1" y="35"/>
                  </a:cubicBezTo>
                  <a:cubicBezTo>
                    <a:pt x="12" y="57"/>
                    <a:pt x="12" y="68"/>
                    <a:pt x="12" y="68"/>
                  </a:cubicBezTo>
                  <a:cubicBezTo>
                    <a:pt x="12" y="74"/>
                    <a:pt x="15" y="77"/>
                    <a:pt x="18" y="77"/>
                  </a:cubicBezTo>
                  <a:cubicBezTo>
                    <a:pt x="21" y="77"/>
                    <a:pt x="23" y="74"/>
                    <a:pt x="23" y="68"/>
                  </a:cubicBezTo>
                  <a:lnTo>
                    <a:pt x="23" y="35"/>
                  </a:lnTo>
                  <a:cubicBezTo>
                    <a:pt x="23" y="23"/>
                    <a:pt x="23" y="12"/>
                    <a:pt x="12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2"/>
            <p:cNvSpPr/>
            <p:nvPr/>
          </p:nvSpPr>
          <p:spPr>
            <a:xfrm>
              <a:off x="5421624" y="2922133"/>
              <a:ext cx="4528" cy="9057"/>
            </a:xfrm>
            <a:custGeom>
              <a:avLst/>
              <a:gdLst/>
              <a:ahLst/>
              <a:cxnLst/>
              <a:rect l="l" t="t" r="r" b="b"/>
              <a:pathLst>
                <a:path w="113" h="226" extrusionOk="0">
                  <a:moveTo>
                    <a:pt x="57" y="0"/>
                  </a:moveTo>
                  <a:lnTo>
                    <a:pt x="0" y="11"/>
                  </a:lnTo>
                  <a:lnTo>
                    <a:pt x="57" y="225"/>
                  </a:lnTo>
                  <a:cubicBezTo>
                    <a:pt x="79" y="203"/>
                    <a:pt x="113" y="203"/>
                    <a:pt x="113" y="203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2"/>
            <p:cNvSpPr/>
            <p:nvPr/>
          </p:nvSpPr>
          <p:spPr>
            <a:xfrm>
              <a:off x="5292584" y="2929788"/>
              <a:ext cx="7734" cy="14467"/>
            </a:xfrm>
            <a:custGeom>
              <a:avLst/>
              <a:gdLst/>
              <a:ahLst/>
              <a:cxnLst/>
              <a:rect l="l" t="t" r="r" b="b"/>
              <a:pathLst>
                <a:path w="193" h="361" extrusionOk="0">
                  <a:moveTo>
                    <a:pt x="46" y="0"/>
                  </a:moveTo>
                  <a:cubicBezTo>
                    <a:pt x="35" y="0"/>
                    <a:pt x="1" y="12"/>
                    <a:pt x="1" y="23"/>
                  </a:cubicBezTo>
                  <a:lnTo>
                    <a:pt x="1" y="57"/>
                  </a:lnTo>
                  <a:cubicBezTo>
                    <a:pt x="12" y="90"/>
                    <a:pt x="12" y="124"/>
                    <a:pt x="12" y="147"/>
                  </a:cubicBezTo>
                  <a:cubicBezTo>
                    <a:pt x="23" y="203"/>
                    <a:pt x="46" y="260"/>
                    <a:pt x="68" y="305"/>
                  </a:cubicBezTo>
                  <a:cubicBezTo>
                    <a:pt x="91" y="327"/>
                    <a:pt x="113" y="360"/>
                    <a:pt x="147" y="360"/>
                  </a:cubicBezTo>
                  <a:lnTo>
                    <a:pt x="147" y="350"/>
                  </a:lnTo>
                  <a:cubicBezTo>
                    <a:pt x="192" y="248"/>
                    <a:pt x="125" y="79"/>
                    <a:pt x="46" y="0"/>
                  </a:cubicBezTo>
                  <a:close/>
                </a:path>
              </a:pathLst>
            </a:custGeom>
            <a:solidFill>
              <a:srgbClr val="848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2"/>
            <p:cNvSpPr/>
            <p:nvPr/>
          </p:nvSpPr>
          <p:spPr>
            <a:xfrm>
              <a:off x="5292584" y="2928425"/>
              <a:ext cx="5450" cy="11782"/>
            </a:xfrm>
            <a:custGeom>
              <a:avLst/>
              <a:gdLst/>
              <a:ahLst/>
              <a:cxnLst/>
              <a:rect l="l" t="t" r="r" b="b"/>
              <a:pathLst>
                <a:path w="136" h="294" extrusionOk="0">
                  <a:moveTo>
                    <a:pt x="1" y="23"/>
                  </a:moveTo>
                  <a:cubicBezTo>
                    <a:pt x="23" y="68"/>
                    <a:pt x="35" y="113"/>
                    <a:pt x="57" y="158"/>
                  </a:cubicBezTo>
                  <a:cubicBezTo>
                    <a:pt x="46" y="113"/>
                    <a:pt x="23" y="57"/>
                    <a:pt x="1" y="23"/>
                  </a:cubicBezTo>
                  <a:close/>
                  <a:moveTo>
                    <a:pt x="12" y="1"/>
                  </a:moveTo>
                  <a:lnTo>
                    <a:pt x="12" y="1"/>
                  </a:lnTo>
                  <a:cubicBezTo>
                    <a:pt x="46" y="79"/>
                    <a:pt x="80" y="169"/>
                    <a:pt x="113" y="259"/>
                  </a:cubicBezTo>
                  <a:lnTo>
                    <a:pt x="91" y="259"/>
                  </a:lnTo>
                  <a:cubicBezTo>
                    <a:pt x="91" y="259"/>
                    <a:pt x="80" y="248"/>
                    <a:pt x="80" y="237"/>
                  </a:cubicBezTo>
                  <a:cubicBezTo>
                    <a:pt x="68" y="214"/>
                    <a:pt x="68" y="181"/>
                    <a:pt x="57" y="158"/>
                  </a:cubicBezTo>
                  <a:lnTo>
                    <a:pt x="57" y="158"/>
                  </a:lnTo>
                  <a:cubicBezTo>
                    <a:pt x="57" y="192"/>
                    <a:pt x="80" y="237"/>
                    <a:pt x="80" y="271"/>
                  </a:cubicBezTo>
                  <a:cubicBezTo>
                    <a:pt x="80" y="271"/>
                    <a:pt x="68" y="271"/>
                    <a:pt x="68" y="282"/>
                  </a:cubicBezTo>
                  <a:lnTo>
                    <a:pt x="80" y="294"/>
                  </a:lnTo>
                  <a:cubicBezTo>
                    <a:pt x="91" y="294"/>
                    <a:pt x="91" y="282"/>
                    <a:pt x="91" y="271"/>
                  </a:cubicBezTo>
                  <a:lnTo>
                    <a:pt x="113" y="271"/>
                  </a:lnTo>
                  <a:cubicBezTo>
                    <a:pt x="113" y="282"/>
                    <a:pt x="125" y="282"/>
                    <a:pt x="136" y="282"/>
                  </a:cubicBezTo>
                  <a:lnTo>
                    <a:pt x="136" y="271"/>
                  </a:lnTo>
                  <a:lnTo>
                    <a:pt x="125" y="259"/>
                  </a:lnTo>
                  <a:cubicBezTo>
                    <a:pt x="102" y="214"/>
                    <a:pt x="80" y="158"/>
                    <a:pt x="68" y="102"/>
                  </a:cubicBezTo>
                  <a:cubicBezTo>
                    <a:pt x="46" y="68"/>
                    <a:pt x="46" y="34"/>
                    <a:pt x="12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32"/>
            <p:cNvSpPr/>
            <p:nvPr/>
          </p:nvSpPr>
          <p:spPr>
            <a:xfrm>
              <a:off x="5295750" y="2932954"/>
              <a:ext cx="2765" cy="5450"/>
            </a:xfrm>
            <a:custGeom>
              <a:avLst/>
              <a:gdLst/>
              <a:ahLst/>
              <a:cxnLst/>
              <a:rect l="l" t="t" r="r" b="b"/>
              <a:pathLst>
                <a:path w="69" h="136" extrusionOk="0">
                  <a:moveTo>
                    <a:pt x="1" y="0"/>
                  </a:moveTo>
                  <a:lnTo>
                    <a:pt x="34" y="68"/>
                  </a:lnTo>
                  <a:cubicBezTo>
                    <a:pt x="34" y="90"/>
                    <a:pt x="46" y="113"/>
                    <a:pt x="57" y="135"/>
                  </a:cubicBezTo>
                  <a:cubicBezTo>
                    <a:pt x="68" y="113"/>
                    <a:pt x="46" y="90"/>
                    <a:pt x="46" y="68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2"/>
            <p:cNvSpPr/>
            <p:nvPr/>
          </p:nvSpPr>
          <p:spPr>
            <a:xfrm>
              <a:off x="5297553" y="2940167"/>
              <a:ext cx="962" cy="2284"/>
            </a:xfrm>
            <a:custGeom>
              <a:avLst/>
              <a:gdLst/>
              <a:ahLst/>
              <a:cxnLst/>
              <a:rect l="l" t="t" r="r" b="b"/>
              <a:pathLst>
                <a:path w="24" h="57" extrusionOk="0">
                  <a:moveTo>
                    <a:pt x="12" y="1"/>
                  </a:moveTo>
                  <a:lnTo>
                    <a:pt x="12" y="34"/>
                  </a:lnTo>
                  <a:cubicBezTo>
                    <a:pt x="12" y="46"/>
                    <a:pt x="1" y="56"/>
                    <a:pt x="12" y="56"/>
                  </a:cubicBezTo>
                  <a:cubicBezTo>
                    <a:pt x="23" y="56"/>
                    <a:pt x="23" y="46"/>
                    <a:pt x="23" y="34"/>
                  </a:cubicBezTo>
                  <a:lnTo>
                    <a:pt x="23" y="1"/>
                  </a:ln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32"/>
            <p:cNvSpPr/>
            <p:nvPr/>
          </p:nvSpPr>
          <p:spPr>
            <a:xfrm>
              <a:off x="5297553" y="2942972"/>
              <a:ext cx="481" cy="842"/>
            </a:xfrm>
            <a:custGeom>
              <a:avLst/>
              <a:gdLst/>
              <a:ahLst/>
              <a:cxnLst/>
              <a:rect l="l" t="t" r="r" b="b"/>
              <a:pathLst>
                <a:path w="12" h="21" extrusionOk="0">
                  <a:moveTo>
                    <a:pt x="6" y="1"/>
                  </a:moveTo>
                  <a:cubicBezTo>
                    <a:pt x="4" y="1"/>
                    <a:pt x="1" y="3"/>
                    <a:pt x="1" y="9"/>
                  </a:cubicBezTo>
                  <a:cubicBezTo>
                    <a:pt x="1" y="21"/>
                    <a:pt x="1" y="21"/>
                    <a:pt x="12" y="21"/>
                  </a:cubicBezTo>
                  <a:lnTo>
                    <a:pt x="12" y="9"/>
                  </a:lnTo>
                  <a:cubicBezTo>
                    <a:pt x="12" y="3"/>
                    <a:pt x="9" y="1"/>
                    <a:pt x="6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32"/>
            <p:cNvSpPr/>
            <p:nvPr/>
          </p:nvSpPr>
          <p:spPr>
            <a:xfrm>
              <a:off x="5293505" y="2935198"/>
              <a:ext cx="922" cy="1843"/>
            </a:xfrm>
            <a:custGeom>
              <a:avLst/>
              <a:gdLst/>
              <a:ahLst/>
              <a:cxnLst/>
              <a:rect l="l" t="t" r="r" b="b"/>
              <a:pathLst>
                <a:path w="23" h="46" extrusionOk="0">
                  <a:moveTo>
                    <a:pt x="0" y="0"/>
                  </a:moveTo>
                  <a:cubicBezTo>
                    <a:pt x="0" y="12"/>
                    <a:pt x="0" y="23"/>
                    <a:pt x="12" y="23"/>
                  </a:cubicBezTo>
                  <a:cubicBezTo>
                    <a:pt x="12" y="34"/>
                    <a:pt x="12" y="45"/>
                    <a:pt x="23" y="45"/>
                  </a:cubicBezTo>
                  <a:lnTo>
                    <a:pt x="23" y="23"/>
                  </a:lnTo>
                  <a:cubicBezTo>
                    <a:pt x="23" y="23"/>
                    <a:pt x="12" y="12"/>
                    <a:pt x="12" y="0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2"/>
            <p:cNvSpPr/>
            <p:nvPr/>
          </p:nvSpPr>
          <p:spPr>
            <a:xfrm>
              <a:off x="5292584" y="2932032"/>
              <a:ext cx="1403" cy="2765"/>
            </a:xfrm>
            <a:custGeom>
              <a:avLst/>
              <a:gdLst/>
              <a:ahLst/>
              <a:cxnLst/>
              <a:rect l="l" t="t" r="r" b="b"/>
              <a:pathLst>
                <a:path w="35" h="69" extrusionOk="0">
                  <a:moveTo>
                    <a:pt x="12" y="1"/>
                  </a:moveTo>
                  <a:cubicBezTo>
                    <a:pt x="1" y="12"/>
                    <a:pt x="12" y="34"/>
                    <a:pt x="12" y="46"/>
                  </a:cubicBezTo>
                  <a:cubicBezTo>
                    <a:pt x="12" y="57"/>
                    <a:pt x="23" y="68"/>
                    <a:pt x="35" y="68"/>
                  </a:cubicBezTo>
                  <a:lnTo>
                    <a:pt x="35" y="34"/>
                  </a:lnTo>
                  <a:cubicBezTo>
                    <a:pt x="23" y="23"/>
                    <a:pt x="23" y="12"/>
                    <a:pt x="23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2"/>
            <p:cNvSpPr/>
            <p:nvPr/>
          </p:nvSpPr>
          <p:spPr>
            <a:xfrm>
              <a:off x="5288977" y="2921652"/>
              <a:ext cx="5450" cy="9057"/>
            </a:xfrm>
            <a:custGeom>
              <a:avLst/>
              <a:gdLst/>
              <a:ahLst/>
              <a:cxnLst/>
              <a:rect l="l" t="t" r="r" b="b"/>
              <a:pathLst>
                <a:path w="136" h="226" extrusionOk="0">
                  <a:moveTo>
                    <a:pt x="57" y="0"/>
                  </a:moveTo>
                  <a:lnTo>
                    <a:pt x="0" y="23"/>
                  </a:lnTo>
                  <a:lnTo>
                    <a:pt x="91" y="226"/>
                  </a:lnTo>
                  <a:cubicBezTo>
                    <a:pt x="102" y="203"/>
                    <a:pt x="136" y="203"/>
                    <a:pt x="136" y="203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2"/>
            <p:cNvSpPr/>
            <p:nvPr/>
          </p:nvSpPr>
          <p:spPr>
            <a:xfrm>
              <a:off x="5552428" y="2929347"/>
              <a:ext cx="6372" cy="14908"/>
            </a:xfrm>
            <a:custGeom>
              <a:avLst/>
              <a:gdLst/>
              <a:ahLst/>
              <a:cxnLst/>
              <a:rect l="l" t="t" r="r" b="b"/>
              <a:pathLst>
                <a:path w="159" h="372" extrusionOk="0">
                  <a:moveTo>
                    <a:pt x="80" y="0"/>
                  </a:moveTo>
                  <a:cubicBezTo>
                    <a:pt x="68" y="0"/>
                    <a:pt x="35" y="0"/>
                    <a:pt x="35" y="11"/>
                  </a:cubicBezTo>
                  <a:cubicBezTo>
                    <a:pt x="23" y="23"/>
                    <a:pt x="23" y="34"/>
                    <a:pt x="23" y="45"/>
                  </a:cubicBezTo>
                  <a:cubicBezTo>
                    <a:pt x="23" y="79"/>
                    <a:pt x="13" y="113"/>
                    <a:pt x="13" y="146"/>
                  </a:cubicBezTo>
                  <a:cubicBezTo>
                    <a:pt x="1" y="191"/>
                    <a:pt x="13" y="248"/>
                    <a:pt x="23" y="304"/>
                  </a:cubicBezTo>
                  <a:cubicBezTo>
                    <a:pt x="35" y="326"/>
                    <a:pt x="46" y="371"/>
                    <a:pt x="80" y="371"/>
                  </a:cubicBezTo>
                  <a:lnTo>
                    <a:pt x="91" y="371"/>
                  </a:lnTo>
                  <a:cubicBezTo>
                    <a:pt x="159" y="281"/>
                    <a:pt x="136" y="101"/>
                    <a:pt x="80" y="0"/>
                  </a:cubicBezTo>
                  <a:close/>
                </a:path>
              </a:pathLst>
            </a:custGeom>
            <a:solidFill>
              <a:srgbClr val="848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2"/>
            <p:cNvSpPr/>
            <p:nvPr/>
          </p:nvSpPr>
          <p:spPr>
            <a:xfrm>
              <a:off x="5553830" y="2927984"/>
              <a:ext cx="2725" cy="12223"/>
            </a:xfrm>
            <a:custGeom>
              <a:avLst/>
              <a:gdLst/>
              <a:ahLst/>
              <a:cxnLst/>
              <a:rect l="l" t="t" r="r" b="b"/>
              <a:pathLst>
                <a:path w="68" h="305" extrusionOk="0">
                  <a:moveTo>
                    <a:pt x="0" y="12"/>
                  </a:moveTo>
                  <a:cubicBezTo>
                    <a:pt x="11" y="57"/>
                    <a:pt x="11" y="113"/>
                    <a:pt x="23" y="158"/>
                  </a:cubicBezTo>
                  <a:cubicBezTo>
                    <a:pt x="23" y="113"/>
                    <a:pt x="23" y="57"/>
                    <a:pt x="0" y="12"/>
                  </a:cubicBezTo>
                  <a:close/>
                  <a:moveTo>
                    <a:pt x="23" y="158"/>
                  </a:moveTo>
                  <a:lnTo>
                    <a:pt x="23" y="248"/>
                  </a:lnTo>
                  <a:cubicBezTo>
                    <a:pt x="23" y="214"/>
                    <a:pt x="33" y="192"/>
                    <a:pt x="23" y="158"/>
                  </a:cubicBezTo>
                  <a:close/>
                  <a:moveTo>
                    <a:pt x="23" y="248"/>
                  </a:moveTo>
                  <a:lnTo>
                    <a:pt x="23" y="270"/>
                  </a:lnTo>
                  <a:cubicBezTo>
                    <a:pt x="33" y="259"/>
                    <a:pt x="23" y="248"/>
                    <a:pt x="23" y="248"/>
                  </a:cubicBezTo>
                  <a:close/>
                  <a:moveTo>
                    <a:pt x="23" y="0"/>
                  </a:moveTo>
                  <a:lnTo>
                    <a:pt x="23" y="0"/>
                  </a:lnTo>
                  <a:cubicBezTo>
                    <a:pt x="33" y="79"/>
                    <a:pt x="45" y="180"/>
                    <a:pt x="45" y="270"/>
                  </a:cubicBezTo>
                  <a:lnTo>
                    <a:pt x="23" y="270"/>
                  </a:lnTo>
                  <a:cubicBezTo>
                    <a:pt x="11" y="270"/>
                    <a:pt x="11" y="282"/>
                    <a:pt x="0" y="282"/>
                  </a:cubicBezTo>
                  <a:cubicBezTo>
                    <a:pt x="0" y="293"/>
                    <a:pt x="11" y="293"/>
                    <a:pt x="11" y="305"/>
                  </a:cubicBezTo>
                  <a:cubicBezTo>
                    <a:pt x="23" y="305"/>
                    <a:pt x="23" y="282"/>
                    <a:pt x="23" y="282"/>
                  </a:cubicBezTo>
                  <a:lnTo>
                    <a:pt x="56" y="282"/>
                  </a:lnTo>
                  <a:cubicBezTo>
                    <a:pt x="56" y="225"/>
                    <a:pt x="45" y="169"/>
                    <a:pt x="45" y="113"/>
                  </a:cubicBezTo>
                  <a:cubicBezTo>
                    <a:pt x="45" y="79"/>
                    <a:pt x="45" y="34"/>
                    <a:pt x="23" y="0"/>
                  </a:cubicBezTo>
                  <a:close/>
                  <a:moveTo>
                    <a:pt x="56" y="282"/>
                  </a:moveTo>
                  <a:cubicBezTo>
                    <a:pt x="45" y="293"/>
                    <a:pt x="56" y="305"/>
                    <a:pt x="68" y="305"/>
                  </a:cubicBezTo>
                  <a:lnTo>
                    <a:pt x="68" y="293"/>
                  </a:lnTo>
                  <a:cubicBezTo>
                    <a:pt x="68" y="293"/>
                    <a:pt x="68" y="282"/>
                    <a:pt x="56" y="282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32"/>
            <p:cNvSpPr/>
            <p:nvPr/>
          </p:nvSpPr>
          <p:spPr>
            <a:xfrm>
              <a:off x="5556035" y="2932954"/>
              <a:ext cx="1443" cy="5891"/>
            </a:xfrm>
            <a:custGeom>
              <a:avLst/>
              <a:gdLst/>
              <a:ahLst/>
              <a:cxnLst/>
              <a:rect l="l" t="t" r="r" b="b"/>
              <a:pathLst>
                <a:path w="36" h="147" extrusionOk="0">
                  <a:moveTo>
                    <a:pt x="1" y="0"/>
                  </a:moveTo>
                  <a:cubicBezTo>
                    <a:pt x="1" y="23"/>
                    <a:pt x="13" y="45"/>
                    <a:pt x="13" y="79"/>
                  </a:cubicBezTo>
                  <a:cubicBezTo>
                    <a:pt x="13" y="101"/>
                    <a:pt x="13" y="124"/>
                    <a:pt x="24" y="146"/>
                  </a:cubicBezTo>
                  <a:cubicBezTo>
                    <a:pt x="35" y="124"/>
                    <a:pt x="24" y="90"/>
                    <a:pt x="24" y="68"/>
                  </a:cubicBezTo>
                  <a:cubicBezTo>
                    <a:pt x="24" y="45"/>
                    <a:pt x="24" y="23"/>
                    <a:pt x="13" y="0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32"/>
            <p:cNvSpPr/>
            <p:nvPr/>
          </p:nvSpPr>
          <p:spPr>
            <a:xfrm>
              <a:off x="5555634" y="2940608"/>
              <a:ext cx="1363" cy="2324"/>
            </a:xfrm>
            <a:custGeom>
              <a:avLst/>
              <a:gdLst/>
              <a:ahLst/>
              <a:cxnLst/>
              <a:rect l="l" t="t" r="r" b="b"/>
              <a:pathLst>
                <a:path w="34" h="58" extrusionOk="0">
                  <a:moveTo>
                    <a:pt x="23" y="0"/>
                  </a:moveTo>
                  <a:cubicBezTo>
                    <a:pt x="11" y="12"/>
                    <a:pt x="11" y="12"/>
                    <a:pt x="11" y="23"/>
                  </a:cubicBezTo>
                  <a:cubicBezTo>
                    <a:pt x="0" y="35"/>
                    <a:pt x="0" y="45"/>
                    <a:pt x="0" y="57"/>
                  </a:cubicBezTo>
                  <a:lnTo>
                    <a:pt x="11" y="57"/>
                  </a:lnTo>
                  <a:cubicBezTo>
                    <a:pt x="11" y="57"/>
                    <a:pt x="23" y="45"/>
                    <a:pt x="23" y="35"/>
                  </a:cubicBezTo>
                  <a:cubicBezTo>
                    <a:pt x="23" y="23"/>
                    <a:pt x="34" y="12"/>
                    <a:pt x="23" y="0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32"/>
            <p:cNvSpPr/>
            <p:nvPr/>
          </p:nvSpPr>
          <p:spPr>
            <a:xfrm>
              <a:off x="5555153" y="2943132"/>
              <a:ext cx="801" cy="681"/>
            </a:xfrm>
            <a:custGeom>
              <a:avLst/>
              <a:gdLst/>
              <a:ahLst/>
              <a:cxnLst/>
              <a:rect l="l" t="t" r="r" b="b"/>
              <a:pathLst>
                <a:path w="20" h="17" extrusionOk="0">
                  <a:moveTo>
                    <a:pt x="11" y="0"/>
                  </a:moveTo>
                  <a:cubicBezTo>
                    <a:pt x="8" y="0"/>
                    <a:pt x="4" y="1"/>
                    <a:pt x="0" y="5"/>
                  </a:cubicBezTo>
                  <a:lnTo>
                    <a:pt x="0" y="17"/>
                  </a:lnTo>
                  <a:cubicBezTo>
                    <a:pt x="12" y="17"/>
                    <a:pt x="12" y="17"/>
                    <a:pt x="12" y="5"/>
                  </a:cubicBezTo>
                  <a:cubicBezTo>
                    <a:pt x="19" y="5"/>
                    <a:pt x="17" y="0"/>
                    <a:pt x="11" y="0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32"/>
            <p:cNvSpPr/>
            <p:nvPr/>
          </p:nvSpPr>
          <p:spPr>
            <a:xfrm>
              <a:off x="5553350" y="2934757"/>
              <a:ext cx="521" cy="1843"/>
            </a:xfrm>
            <a:custGeom>
              <a:avLst/>
              <a:gdLst/>
              <a:ahLst/>
              <a:cxnLst/>
              <a:rect l="l" t="t" r="r" b="b"/>
              <a:pathLst>
                <a:path w="13" h="46" extrusionOk="0">
                  <a:moveTo>
                    <a:pt x="0" y="0"/>
                  </a:moveTo>
                  <a:lnTo>
                    <a:pt x="0" y="23"/>
                  </a:lnTo>
                  <a:lnTo>
                    <a:pt x="0" y="45"/>
                  </a:lnTo>
                  <a:lnTo>
                    <a:pt x="12" y="45"/>
                  </a:lnTo>
                  <a:lnTo>
                    <a:pt x="12" y="2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32"/>
            <p:cNvSpPr/>
            <p:nvPr/>
          </p:nvSpPr>
          <p:spPr>
            <a:xfrm>
              <a:off x="5553350" y="2931591"/>
              <a:ext cx="922" cy="2725"/>
            </a:xfrm>
            <a:custGeom>
              <a:avLst/>
              <a:gdLst/>
              <a:ahLst/>
              <a:cxnLst/>
              <a:rect l="l" t="t" r="r" b="b"/>
              <a:pathLst>
                <a:path w="23" h="68" extrusionOk="0">
                  <a:moveTo>
                    <a:pt x="12" y="0"/>
                  </a:moveTo>
                  <a:cubicBezTo>
                    <a:pt x="0" y="12"/>
                    <a:pt x="0" y="23"/>
                    <a:pt x="0" y="34"/>
                  </a:cubicBezTo>
                  <a:cubicBezTo>
                    <a:pt x="0" y="45"/>
                    <a:pt x="0" y="57"/>
                    <a:pt x="12" y="68"/>
                  </a:cubicBezTo>
                  <a:cubicBezTo>
                    <a:pt x="23" y="57"/>
                    <a:pt x="12" y="45"/>
                    <a:pt x="23" y="34"/>
                  </a:cubicBezTo>
                  <a:cubicBezTo>
                    <a:pt x="23" y="23"/>
                    <a:pt x="23" y="12"/>
                    <a:pt x="12" y="0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32"/>
            <p:cNvSpPr/>
            <p:nvPr/>
          </p:nvSpPr>
          <p:spPr>
            <a:xfrm>
              <a:off x="5552428" y="2920731"/>
              <a:ext cx="3246" cy="9097"/>
            </a:xfrm>
            <a:custGeom>
              <a:avLst/>
              <a:gdLst/>
              <a:ahLst/>
              <a:cxnLst/>
              <a:rect l="l" t="t" r="r" b="b"/>
              <a:pathLst>
                <a:path w="81" h="227" extrusionOk="0">
                  <a:moveTo>
                    <a:pt x="58" y="1"/>
                  </a:moveTo>
                  <a:lnTo>
                    <a:pt x="1" y="13"/>
                  </a:lnTo>
                  <a:lnTo>
                    <a:pt x="23" y="226"/>
                  </a:lnTo>
                  <a:cubicBezTo>
                    <a:pt x="46" y="215"/>
                    <a:pt x="80" y="215"/>
                    <a:pt x="80" y="215"/>
                  </a:cubicBezTo>
                  <a:lnTo>
                    <a:pt x="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32"/>
            <p:cNvSpPr/>
            <p:nvPr/>
          </p:nvSpPr>
          <p:spPr>
            <a:xfrm>
              <a:off x="5072894" y="2924177"/>
              <a:ext cx="5891" cy="15108"/>
            </a:xfrm>
            <a:custGeom>
              <a:avLst/>
              <a:gdLst/>
              <a:ahLst/>
              <a:cxnLst/>
              <a:rect l="l" t="t" r="r" b="b"/>
              <a:pathLst>
                <a:path w="147" h="377" extrusionOk="0">
                  <a:moveTo>
                    <a:pt x="74" y="0"/>
                  </a:moveTo>
                  <a:cubicBezTo>
                    <a:pt x="67" y="0"/>
                    <a:pt x="60" y="1"/>
                    <a:pt x="56" y="5"/>
                  </a:cubicBezTo>
                  <a:cubicBezTo>
                    <a:pt x="46" y="17"/>
                    <a:pt x="46" y="28"/>
                    <a:pt x="46" y="39"/>
                  </a:cubicBezTo>
                  <a:cubicBezTo>
                    <a:pt x="34" y="73"/>
                    <a:pt x="23" y="107"/>
                    <a:pt x="23" y="140"/>
                  </a:cubicBezTo>
                  <a:cubicBezTo>
                    <a:pt x="0" y="185"/>
                    <a:pt x="0" y="242"/>
                    <a:pt x="11" y="298"/>
                  </a:cubicBezTo>
                  <a:cubicBezTo>
                    <a:pt x="11" y="320"/>
                    <a:pt x="23" y="365"/>
                    <a:pt x="56" y="377"/>
                  </a:cubicBezTo>
                  <a:cubicBezTo>
                    <a:pt x="136" y="298"/>
                    <a:pt x="146" y="107"/>
                    <a:pt x="113" y="5"/>
                  </a:cubicBezTo>
                  <a:cubicBezTo>
                    <a:pt x="105" y="5"/>
                    <a:pt x="88" y="0"/>
                    <a:pt x="74" y="0"/>
                  </a:cubicBezTo>
                  <a:close/>
                </a:path>
              </a:pathLst>
            </a:custGeom>
            <a:solidFill>
              <a:srgbClr val="848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32"/>
            <p:cNvSpPr/>
            <p:nvPr/>
          </p:nvSpPr>
          <p:spPr>
            <a:xfrm>
              <a:off x="5073776" y="2923015"/>
              <a:ext cx="3206" cy="12223"/>
            </a:xfrm>
            <a:custGeom>
              <a:avLst/>
              <a:gdLst/>
              <a:ahLst/>
              <a:cxnLst/>
              <a:rect l="l" t="t" r="r" b="b"/>
              <a:pathLst>
                <a:path w="80" h="305" extrusionOk="0">
                  <a:moveTo>
                    <a:pt x="46" y="12"/>
                  </a:moveTo>
                  <a:cubicBezTo>
                    <a:pt x="57" y="57"/>
                    <a:pt x="46" y="102"/>
                    <a:pt x="46" y="158"/>
                  </a:cubicBezTo>
                  <a:cubicBezTo>
                    <a:pt x="57" y="113"/>
                    <a:pt x="57" y="57"/>
                    <a:pt x="46" y="12"/>
                  </a:cubicBezTo>
                  <a:close/>
                  <a:moveTo>
                    <a:pt x="46" y="158"/>
                  </a:moveTo>
                  <a:cubicBezTo>
                    <a:pt x="34" y="192"/>
                    <a:pt x="34" y="237"/>
                    <a:pt x="24" y="271"/>
                  </a:cubicBezTo>
                  <a:lnTo>
                    <a:pt x="12" y="271"/>
                  </a:lnTo>
                  <a:cubicBezTo>
                    <a:pt x="1" y="282"/>
                    <a:pt x="12" y="293"/>
                    <a:pt x="12" y="293"/>
                  </a:cubicBezTo>
                  <a:cubicBezTo>
                    <a:pt x="24" y="293"/>
                    <a:pt x="24" y="282"/>
                    <a:pt x="34" y="271"/>
                  </a:cubicBezTo>
                  <a:lnTo>
                    <a:pt x="34" y="237"/>
                  </a:lnTo>
                  <a:cubicBezTo>
                    <a:pt x="46" y="214"/>
                    <a:pt x="46" y="181"/>
                    <a:pt x="46" y="158"/>
                  </a:cubicBezTo>
                  <a:close/>
                  <a:moveTo>
                    <a:pt x="69" y="1"/>
                  </a:moveTo>
                  <a:cubicBezTo>
                    <a:pt x="69" y="79"/>
                    <a:pt x="57" y="181"/>
                    <a:pt x="57" y="271"/>
                  </a:cubicBezTo>
                  <a:lnTo>
                    <a:pt x="34" y="271"/>
                  </a:lnTo>
                  <a:cubicBezTo>
                    <a:pt x="46" y="271"/>
                    <a:pt x="46" y="282"/>
                    <a:pt x="57" y="282"/>
                  </a:cubicBezTo>
                  <a:lnTo>
                    <a:pt x="57" y="304"/>
                  </a:lnTo>
                  <a:cubicBezTo>
                    <a:pt x="69" y="304"/>
                    <a:pt x="69" y="304"/>
                    <a:pt x="69" y="293"/>
                  </a:cubicBezTo>
                  <a:lnTo>
                    <a:pt x="69" y="282"/>
                  </a:lnTo>
                  <a:cubicBezTo>
                    <a:pt x="69" y="226"/>
                    <a:pt x="69" y="169"/>
                    <a:pt x="79" y="113"/>
                  </a:cubicBezTo>
                  <a:lnTo>
                    <a:pt x="79" y="1"/>
                  </a:ln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32"/>
            <p:cNvSpPr/>
            <p:nvPr/>
          </p:nvSpPr>
          <p:spPr>
            <a:xfrm>
              <a:off x="5076942" y="2927984"/>
              <a:ext cx="922" cy="5891"/>
            </a:xfrm>
            <a:custGeom>
              <a:avLst/>
              <a:gdLst/>
              <a:ahLst/>
              <a:cxnLst/>
              <a:rect l="l" t="t" r="r" b="b"/>
              <a:pathLst>
                <a:path w="23" h="147" extrusionOk="0">
                  <a:moveTo>
                    <a:pt x="12" y="0"/>
                  </a:moveTo>
                  <a:lnTo>
                    <a:pt x="0" y="12"/>
                  </a:lnTo>
                  <a:cubicBezTo>
                    <a:pt x="0" y="34"/>
                    <a:pt x="12" y="57"/>
                    <a:pt x="12" y="79"/>
                  </a:cubicBezTo>
                  <a:cubicBezTo>
                    <a:pt x="0" y="102"/>
                    <a:pt x="0" y="124"/>
                    <a:pt x="0" y="147"/>
                  </a:cubicBezTo>
                  <a:cubicBezTo>
                    <a:pt x="23" y="124"/>
                    <a:pt x="23" y="102"/>
                    <a:pt x="23" y="79"/>
                  </a:cubicBezTo>
                  <a:cubicBezTo>
                    <a:pt x="23" y="57"/>
                    <a:pt x="23" y="34"/>
                    <a:pt x="12" y="0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32"/>
            <p:cNvSpPr/>
            <p:nvPr/>
          </p:nvSpPr>
          <p:spPr>
            <a:xfrm>
              <a:off x="5075138" y="2935639"/>
              <a:ext cx="1403" cy="2284"/>
            </a:xfrm>
            <a:custGeom>
              <a:avLst/>
              <a:gdLst/>
              <a:ahLst/>
              <a:cxnLst/>
              <a:rect l="l" t="t" r="r" b="b"/>
              <a:pathLst>
                <a:path w="35" h="57" extrusionOk="0">
                  <a:moveTo>
                    <a:pt x="35" y="1"/>
                  </a:moveTo>
                  <a:cubicBezTo>
                    <a:pt x="23" y="12"/>
                    <a:pt x="12" y="12"/>
                    <a:pt x="12" y="23"/>
                  </a:cubicBezTo>
                  <a:cubicBezTo>
                    <a:pt x="12" y="34"/>
                    <a:pt x="0" y="46"/>
                    <a:pt x="0" y="57"/>
                  </a:cubicBezTo>
                  <a:lnTo>
                    <a:pt x="12" y="57"/>
                  </a:lnTo>
                  <a:cubicBezTo>
                    <a:pt x="12" y="46"/>
                    <a:pt x="23" y="46"/>
                    <a:pt x="23" y="34"/>
                  </a:cubicBezTo>
                  <a:cubicBezTo>
                    <a:pt x="35" y="23"/>
                    <a:pt x="35" y="12"/>
                    <a:pt x="35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32"/>
            <p:cNvSpPr/>
            <p:nvPr/>
          </p:nvSpPr>
          <p:spPr>
            <a:xfrm>
              <a:off x="5074217" y="2937883"/>
              <a:ext cx="962" cy="962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13" y="1"/>
                  </a:moveTo>
                  <a:lnTo>
                    <a:pt x="13" y="12"/>
                  </a:lnTo>
                  <a:cubicBezTo>
                    <a:pt x="1" y="12"/>
                    <a:pt x="13" y="23"/>
                    <a:pt x="13" y="23"/>
                  </a:cubicBezTo>
                  <a:lnTo>
                    <a:pt x="23" y="12"/>
                  </a:lnTo>
                  <a:cubicBezTo>
                    <a:pt x="23" y="12"/>
                    <a:pt x="23" y="1"/>
                    <a:pt x="13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32"/>
            <p:cNvSpPr/>
            <p:nvPr/>
          </p:nvSpPr>
          <p:spPr>
            <a:xfrm>
              <a:off x="5073776" y="2929347"/>
              <a:ext cx="962" cy="1843"/>
            </a:xfrm>
            <a:custGeom>
              <a:avLst/>
              <a:gdLst/>
              <a:ahLst/>
              <a:cxnLst/>
              <a:rect l="l" t="t" r="r" b="b"/>
              <a:pathLst>
                <a:path w="24" h="46" extrusionOk="0">
                  <a:moveTo>
                    <a:pt x="12" y="0"/>
                  </a:moveTo>
                  <a:lnTo>
                    <a:pt x="12" y="23"/>
                  </a:lnTo>
                  <a:cubicBezTo>
                    <a:pt x="1" y="34"/>
                    <a:pt x="1" y="45"/>
                    <a:pt x="12" y="45"/>
                  </a:cubicBezTo>
                  <a:cubicBezTo>
                    <a:pt x="24" y="45"/>
                    <a:pt x="24" y="34"/>
                    <a:pt x="24" y="23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32"/>
            <p:cNvSpPr/>
            <p:nvPr/>
          </p:nvSpPr>
          <p:spPr>
            <a:xfrm>
              <a:off x="5074217" y="2926181"/>
              <a:ext cx="1443" cy="2725"/>
            </a:xfrm>
            <a:custGeom>
              <a:avLst/>
              <a:gdLst/>
              <a:ahLst/>
              <a:cxnLst/>
              <a:rect l="l" t="t" r="r" b="b"/>
              <a:pathLst>
                <a:path w="36" h="68" extrusionOk="0">
                  <a:moveTo>
                    <a:pt x="23" y="0"/>
                  </a:moveTo>
                  <a:cubicBezTo>
                    <a:pt x="13" y="12"/>
                    <a:pt x="13" y="23"/>
                    <a:pt x="13" y="34"/>
                  </a:cubicBezTo>
                  <a:cubicBezTo>
                    <a:pt x="1" y="45"/>
                    <a:pt x="1" y="57"/>
                    <a:pt x="13" y="68"/>
                  </a:cubicBezTo>
                  <a:cubicBezTo>
                    <a:pt x="23" y="57"/>
                    <a:pt x="23" y="45"/>
                    <a:pt x="23" y="34"/>
                  </a:cubicBezTo>
                  <a:cubicBezTo>
                    <a:pt x="23" y="23"/>
                    <a:pt x="35" y="12"/>
                    <a:pt x="23" y="0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32"/>
            <p:cNvSpPr/>
            <p:nvPr/>
          </p:nvSpPr>
          <p:spPr>
            <a:xfrm>
              <a:off x="5075138" y="2915802"/>
              <a:ext cx="2324" cy="9057"/>
            </a:xfrm>
            <a:custGeom>
              <a:avLst/>
              <a:gdLst/>
              <a:ahLst/>
              <a:cxnLst/>
              <a:rect l="l" t="t" r="r" b="b"/>
              <a:pathLst>
                <a:path w="58" h="226" extrusionOk="0">
                  <a:moveTo>
                    <a:pt x="12" y="1"/>
                  </a:moveTo>
                  <a:lnTo>
                    <a:pt x="0" y="214"/>
                  </a:lnTo>
                  <a:cubicBezTo>
                    <a:pt x="5" y="212"/>
                    <a:pt x="9" y="211"/>
                    <a:pt x="14" y="211"/>
                  </a:cubicBezTo>
                  <a:cubicBezTo>
                    <a:pt x="35" y="211"/>
                    <a:pt x="57" y="226"/>
                    <a:pt x="57" y="226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57" name="Picture 2">
            <a:extLst>
              <a:ext uri="{FF2B5EF4-FFF2-40B4-BE49-F238E27FC236}">
                <a16:creationId xmlns:a16="http://schemas.microsoft.com/office/drawing/2014/main" id="{C1446EE8-7180-8693-1E89-1B6427F22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646" y="3806720"/>
            <a:ext cx="1336733" cy="55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1" name="Picture 8" descr="ユイ | Angel Beats! | CHARACTER(キャラクター) | TVアニメ「かぎなど」オフィシャルサイト">
            <a:extLst>
              <a:ext uri="{FF2B5EF4-FFF2-40B4-BE49-F238E27FC236}">
                <a16:creationId xmlns:a16="http://schemas.microsoft.com/office/drawing/2014/main" id="{F0FE336D-079E-7ECF-374E-A7CBEB783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983" y="2213302"/>
            <a:ext cx="2036386" cy="2925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2" name="Google Shape;1458;p29">
            <a:extLst>
              <a:ext uri="{FF2B5EF4-FFF2-40B4-BE49-F238E27FC236}">
                <a16:creationId xmlns:a16="http://schemas.microsoft.com/office/drawing/2014/main" id="{9DEC2CCB-E614-1CCA-E36B-5A1EDDAB3573}"/>
              </a:ext>
            </a:extLst>
          </p:cNvPr>
          <p:cNvSpPr txBox="1">
            <a:spLocks/>
          </p:cNvSpPr>
          <p:nvPr/>
        </p:nvSpPr>
        <p:spPr>
          <a:xfrm>
            <a:off x="325483" y="2393003"/>
            <a:ext cx="4733651" cy="799100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dvent Pro"/>
              <a:buNone/>
              <a:defRPr sz="4200" b="1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dvent Pro"/>
              <a:buNone/>
              <a:defRPr sz="4200" b="1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dvent Pro"/>
              <a:buNone/>
              <a:defRPr sz="4200" b="1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dvent Pro"/>
              <a:buNone/>
              <a:defRPr sz="4200" b="1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dvent Pro"/>
              <a:buNone/>
              <a:defRPr sz="4200" b="1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dvent Pro"/>
              <a:buNone/>
              <a:defRPr sz="4200" b="1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dvent Pro"/>
              <a:buNone/>
              <a:defRPr sz="4200" b="1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dvent Pro"/>
              <a:buNone/>
              <a:defRPr sz="4200" b="1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dvent Pro"/>
              <a:buNone/>
              <a:defRPr sz="4200" b="1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r>
              <a:rPr lang="es-MX" sz="4000" dirty="0">
                <a:solidFill>
                  <a:srgbClr val="000000"/>
                </a:solidFill>
              </a:rPr>
              <a:t>GIT</a:t>
            </a:r>
            <a:endParaRPr lang="es-CL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1" name="Google Shape;245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15775" y="34638"/>
            <a:ext cx="5932877" cy="2894011"/>
          </a:xfrm>
          <a:prstGeom prst="rect">
            <a:avLst/>
          </a:prstGeom>
          <a:noFill/>
          <a:ln>
            <a:noFill/>
          </a:ln>
        </p:spPr>
      </p:pic>
      <p:sp>
        <p:nvSpPr>
          <p:cNvPr id="2452" name="Google Shape;2452;p32"/>
          <p:cNvSpPr/>
          <p:nvPr/>
        </p:nvSpPr>
        <p:spPr>
          <a:xfrm rot="10800000">
            <a:off x="-7225" y="2846925"/>
            <a:ext cx="9151200" cy="2296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dk2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3" name="Google Shape;2453;p32"/>
          <p:cNvSpPr/>
          <p:nvPr/>
        </p:nvSpPr>
        <p:spPr>
          <a:xfrm rot="5400000">
            <a:off x="2321975" y="-14825"/>
            <a:ext cx="918900" cy="5616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5" name="Google Shape;2455;p32"/>
          <p:cNvSpPr txBox="1">
            <a:spLocks noGrp="1"/>
          </p:cNvSpPr>
          <p:nvPr>
            <p:ph type="subTitle" idx="1"/>
          </p:nvPr>
        </p:nvSpPr>
        <p:spPr>
          <a:xfrm>
            <a:off x="340242" y="3368400"/>
            <a:ext cx="5010558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Plataforma basada en la nube, servicio en línea al que los desarrolladores que utilizan GIT pueden conectarse y cargar o descargar recursos.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grpSp>
        <p:nvGrpSpPr>
          <p:cNvPr id="2574" name="Google Shape;2574;p32"/>
          <p:cNvGrpSpPr/>
          <p:nvPr/>
        </p:nvGrpSpPr>
        <p:grpSpPr>
          <a:xfrm>
            <a:off x="5579025" y="320538"/>
            <a:ext cx="3332563" cy="2049763"/>
            <a:chOff x="5579025" y="163088"/>
            <a:chExt cx="3332563" cy="2049763"/>
          </a:xfrm>
        </p:grpSpPr>
        <p:sp>
          <p:nvSpPr>
            <p:cNvPr id="2575" name="Google Shape;2575;p32"/>
            <p:cNvSpPr/>
            <p:nvPr/>
          </p:nvSpPr>
          <p:spPr>
            <a:xfrm>
              <a:off x="7327125" y="50260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2"/>
            <p:cNvSpPr/>
            <p:nvPr/>
          </p:nvSpPr>
          <p:spPr>
            <a:xfrm>
              <a:off x="8070838" y="44080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2"/>
            <p:cNvSpPr/>
            <p:nvPr/>
          </p:nvSpPr>
          <p:spPr>
            <a:xfrm>
              <a:off x="8783313" y="1397925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2"/>
            <p:cNvSpPr/>
            <p:nvPr/>
          </p:nvSpPr>
          <p:spPr>
            <a:xfrm>
              <a:off x="8852588" y="25085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2"/>
            <p:cNvSpPr/>
            <p:nvPr/>
          </p:nvSpPr>
          <p:spPr>
            <a:xfrm>
              <a:off x="7421113" y="1194875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2"/>
            <p:cNvSpPr/>
            <p:nvPr/>
          </p:nvSpPr>
          <p:spPr>
            <a:xfrm>
              <a:off x="8016175" y="940625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2"/>
            <p:cNvSpPr/>
            <p:nvPr/>
          </p:nvSpPr>
          <p:spPr>
            <a:xfrm>
              <a:off x="8661425" y="776825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2"/>
            <p:cNvSpPr/>
            <p:nvPr/>
          </p:nvSpPr>
          <p:spPr>
            <a:xfrm>
              <a:off x="8783325" y="205340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2"/>
            <p:cNvSpPr/>
            <p:nvPr/>
          </p:nvSpPr>
          <p:spPr>
            <a:xfrm>
              <a:off x="8210325" y="167055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2"/>
            <p:cNvSpPr/>
            <p:nvPr/>
          </p:nvSpPr>
          <p:spPr>
            <a:xfrm>
              <a:off x="5936625" y="1949538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2"/>
            <p:cNvSpPr/>
            <p:nvPr/>
          </p:nvSpPr>
          <p:spPr>
            <a:xfrm>
              <a:off x="7073813" y="955138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2"/>
            <p:cNvSpPr/>
            <p:nvPr/>
          </p:nvSpPr>
          <p:spPr>
            <a:xfrm>
              <a:off x="6821963" y="16310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2"/>
            <p:cNvSpPr/>
            <p:nvPr/>
          </p:nvSpPr>
          <p:spPr>
            <a:xfrm>
              <a:off x="7006425" y="218425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2"/>
            <p:cNvSpPr/>
            <p:nvPr/>
          </p:nvSpPr>
          <p:spPr>
            <a:xfrm>
              <a:off x="7222300" y="57255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2"/>
            <p:cNvSpPr/>
            <p:nvPr/>
          </p:nvSpPr>
          <p:spPr>
            <a:xfrm>
              <a:off x="6932025" y="49390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2"/>
            <p:cNvSpPr/>
            <p:nvPr/>
          </p:nvSpPr>
          <p:spPr>
            <a:xfrm>
              <a:off x="8007475" y="28745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2"/>
            <p:cNvSpPr/>
            <p:nvPr/>
          </p:nvSpPr>
          <p:spPr>
            <a:xfrm>
              <a:off x="8143763" y="977225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2"/>
            <p:cNvSpPr/>
            <p:nvPr/>
          </p:nvSpPr>
          <p:spPr>
            <a:xfrm>
              <a:off x="7561175" y="1285175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2"/>
            <p:cNvSpPr/>
            <p:nvPr/>
          </p:nvSpPr>
          <p:spPr>
            <a:xfrm>
              <a:off x="8114863" y="176065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2"/>
            <p:cNvSpPr/>
            <p:nvPr/>
          </p:nvSpPr>
          <p:spPr>
            <a:xfrm>
              <a:off x="8036813" y="1317413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2"/>
            <p:cNvSpPr/>
            <p:nvPr/>
          </p:nvSpPr>
          <p:spPr>
            <a:xfrm>
              <a:off x="7626650" y="720388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2"/>
            <p:cNvSpPr/>
            <p:nvPr/>
          </p:nvSpPr>
          <p:spPr>
            <a:xfrm>
              <a:off x="7618713" y="163088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2"/>
            <p:cNvSpPr/>
            <p:nvPr/>
          </p:nvSpPr>
          <p:spPr>
            <a:xfrm>
              <a:off x="8774613" y="62655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2"/>
            <p:cNvSpPr/>
            <p:nvPr/>
          </p:nvSpPr>
          <p:spPr>
            <a:xfrm>
              <a:off x="8495063" y="1308725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2"/>
            <p:cNvSpPr/>
            <p:nvPr/>
          </p:nvSpPr>
          <p:spPr>
            <a:xfrm>
              <a:off x="8857588" y="215885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2"/>
            <p:cNvSpPr/>
            <p:nvPr/>
          </p:nvSpPr>
          <p:spPr>
            <a:xfrm>
              <a:off x="8549063" y="1707138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2"/>
            <p:cNvSpPr/>
            <p:nvPr/>
          </p:nvSpPr>
          <p:spPr>
            <a:xfrm>
              <a:off x="5994063" y="1801775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2"/>
            <p:cNvSpPr/>
            <p:nvPr/>
          </p:nvSpPr>
          <p:spPr>
            <a:xfrm>
              <a:off x="6145838" y="1979988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2"/>
            <p:cNvSpPr/>
            <p:nvPr/>
          </p:nvSpPr>
          <p:spPr>
            <a:xfrm>
              <a:off x="5683850" y="1289025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2"/>
            <p:cNvSpPr/>
            <p:nvPr/>
          </p:nvSpPr>
          <p:spPr>
            <a:xfrm>
              <a:off x="5579025" y="1358975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2"/>
            <p:cNvSpPr/>
            <p:nvPr/>
          </p:nvSpPr>
          <p:spPr>
            <a:xfrm>
              <a:off x="5983375" y="1506813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2"/>
            <p:cNvSpPr/>
            <p:nvPr/>
          </p:nvSpPr>
          <p:spPr>
            <a:xfrm>
              <a:off x="5920963" y="95565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2"/>
            <p:cNvSpPr/>
            <p:nvPr/>
          </p:nvSpPr>
          <p:spPr>
            <a:xfrm>
              <a:off x="5799075" y="33455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2"/>
            <p:cNvSpPr/>
            <p:nvPr/>
          </p:nvSpPr>
          <p:spPr>
            <a:xfrm>
              <a:off x="5912263" y="184275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2"/>
            <p:cNvSpPr/>
            <p:nvPr/>
          </p:nvSpPr>
          <p:spPr>
            <a:xfrm>
              <a:off x="5632713" y="866450"/>
              <a:ext cx="54000" cy="5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2"/>
            <p:cNvSpPr/>
            <p:nvPr/>
          </p:nvSpPr>
          <p:spPr>
            <a:xfrm>
              <a:off x="6271188" y="404200"/>
              <a:ext cx="36600" cy="3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11" name="Google Shape;2611;p32"/>
          <p:cNvSpPr/>
          <p:nvPr/>
        </p:nvSpPr>
        <p:spPr>
          <a:xfrm>
            <a:off x="6341975" y="1595025"/>
            <a:ext cx="54000" cy="54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2" name="Google Shape;2612;p32"/>
          <p:cNvSpPr/>
          <p:nvPr/>
        </p:nvSpPr>
        <p:spPr>
          <a:xfrm>
            <a:off x="6540413" y="807788"/>
            <a:ext cx="36600" cy="36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13" name="Google Shape;2613;p32"/>
          <p:cNvGrpSpPr/>
          <p:nvPr/>
        </p:nvGrpSpPr>
        <p:grpSpPr>
          <a:xfrm rot="457502">
            <a:off x="3940639" y="58138"/>
            <a:ext cx="5520932" cy="568900"/>
            <a:chOff x="5020997" y="2897808"/>
            <a:chExt cx="547184" cy="56385"/>
          </a:xfrm>
        </p:grpSpPr>
        <p:sp>
          <p:nvSpPr>
            <p:cNvPr id="2614" name="Google Shape;2614;p32"/>
            <p:cNvSpPr/>
            <p:nvPr/>
          </p:nvSpPr>
          <p:spPr>
            <a:xfrm>
              <a:off x="5022120" y="2900012"/>
              <a:ext cx="546062" cy="29375"/>
            </a:xfrm>
            <a:custGeom>
              <a:avLst/>
              <a:gdLst/>
              <a:ahLst/>
              <a:cxnLst/>
              <a:rect l="l" t="t" r="r" b="b"/>
              <a:pathLst>
                <a:path w="13626" h="733" extrusionOk="0">
                  <a:moveTo>
                    <a:pt x="11545" y="0"/>
                  </a:moveTo>
                  <a:cubicBezTo>
                    <a:pt x="11309" y="0"/>
                    <a:pt x="11072" y="79"/>
                    <a:pt x="10859" y="169"/>
                  </a:cubicBezTo>
                  <a:cubicBezTo>
                    <a:pt x="10622" y="259"/>
                    <a:pt x="10397" y="372"/>
                    <a:pt x="10161" y="450"/>
                  </a:cubicBezTo>
                  <a:cubicBezTo>
                    <a:pt x="10019" y="502"/>
                    <a:pt x="9877" y="528"/>
                    <a:pt x="9733" y="528"/>
                  </a:cubicBezTo>
                  <a:cubicBezTo>
                    <a:pt x="9626" y="528"/>
                    <a:pt x="9517" y="513"/>
                    <a:pt x="9406" y="485"/>
                  </a:cubicBezTo>
                  <a:cubicBezTo>
                    <a:pt x="8934" y="372"/>
                    <a:pt x="8528" y="57"/>
                    <a:pt x="8033" y="45"/>
                  </a:cubicBezTo>
                  <a:cubicBezTo>
                    <a:pt x="7583" y="45"/>
                    <a:pt x="7189" y="293"/>
                    <a:pt x="6806" y="473"/>
                  </a:cubicBezTo>
                  <a:cubicBezTo>
                    <a:pt x="6563" y="590"/>
                    <a:pt x="6320" y="666"/>
                    <a:pt x="6058" y="666"/>
                  </a:cubicBezTo>
                  <a:cubicBezTo>
                    <a:pt x="6041" y="666"/>
                    <a:pt x="6024" y="665"/>
                    <a:pt x="6007" y="665"/>
                  </a:cubicBezTo>
                  <a:cubicBezTo>
                    <a:pt x="5726" y="642"/>
                    <a:pt x="5455" y="552"/>
                    <a:pt x="5196" y="450"/>
                  </a:cubicBezTo>
                  <a:cubicBezTo>
                    <a:pt x="4937" y="360"/>
                    <a:pt x="4690" y="259"/>
                    <a:pt x="4408" y="248"/>
                  </a:cubicBezTo>
                  <a:cubicBezTo>
                    <a:pt x="4370" y="244"/>
                    <a:pt x="4333" y="243"/>
                    <a:pt x="4295" y="243"/>
                  </a:cubicBezTo>
                  <a:cubicBezTo>
                    <a:pt x="4085" y="243"/>
                    <a:pt x="3875" y="292"/>
                    <a:pt x="3665" y="350"/>
                  </a:cubicBezTo>
                  <a:cubicBezTo>
                    <a:pt x="3384" y="440"/>
                    <a:pt x="3114" y="563"/>
                    <a:pt x="2821" y="597"/>
                  </a:cubicBezTo>
                  <a:cubicBezTo>
                    <a:pt x="2754" y="605"/>
                    <a:pt x="2688" y="608"/>
                    <a:pt x="2623" y="608"/>
                  </a:cubicBezTo>
                  <a:cubicBezTo>
                    <a:pt x="2400" y="608"/>
                    <a:pt x="2183" y="568"/>
                    <a:pt x="1965" y="507"/>
                  </a:cubicBezTo>
                  <a:cubicBezTo>
                    <a:pt x="1774" y="462"/>
                    <a:pt x="1594" y="395"/>
                    <a:pt x="1403" y="350"/>
                  </a:cubicBezTo>
                  <a:cubicBezTo>
                    <a:pt x="1233" y="315"/>
                    <a:pt x="1053" y="305"/>
                    <a:pt x="885" y="293"/>
                  </a:cubicBezTo>
                  <a:cubicBezTo>
                    <a:pt x="570" y="293"/>
                    <a:pt x="220" y="360"/>
                    <a:pt x="17" y="620"/>
                  </a:cubicBezTo>
                  <a:cubicBezTo>
                    <a:pt x="1" y="645"/>
                    <a:pt x="16" y="676"/>
                    <a:pt x="38" y="676"/>
                  </a:cubicBezTo>
                  <a:cubicBezTo>
                    <a:pt x="46" y="676"/>
                    <a:pt x="54" y="673"/>
                    <a:pt x="62" y="665"/>
                  </a:cubicBezTo>
                  <a:cubicBezTo>
                    <a:pt x="259" y="436"/>
                    <a:pt x="567" y="373"/>
                    <a:pt x="869" y="373"/>
                  </a:cubicBezTo>
                  <a:cubicBezTo>
                    <a:pt x="982" y="373"/>
                    <a:pt x="1095" y="382"/>
                    <a:pt x="1200" y="395"/>
                  </a:cubicBezTo>
                  <a:cubicBezTo>
                    <a:pt x="1425" y="428"/>
                    <a:pt x="1628" y="495"/>
                    <a:pt x="1841" y="552"/>
                  </a:cubicBezTo>
                  <a:cubicBezTo>
                    <a:pt x="2111" y="631"/>
                    <a:pt x="2382" y="676"/>
                    <a:pt x="2652" y="676"/>
                  </a:cubicBezTo>
                  <a:cubicBezTo>
                    <a:pt x="3215" y="676"/>
                    <a:pt x="3699" y="338"/>
                    <a:pt x="4262" y="305"/>
                  </a:cubicBezTo>
                  <a:cubicBezTo>
                    <a:pt x="4280" y="304"/>
                    <a:pt x="4297" y="303"/>
                    <a:pt x="4314" y="303"/>
                  </a:cubicBezTo>
                  <a:cubicBezTo>
                    <a:pt x="4856" y="303"/>
                    <a:pt x="5337" y="633"/>
                    <a:pt x="5871" y="721"/>
                  </a:cubicBezTo>
                  <a:cubicBezTo>
                    <a:pt x="5930" y="729"/>
                    <a:pt x="5988" y="732"/>
                    <a:pt x="6045" y="732"/>
                  </a:cubicBezTo>
                  <a:cubicBezTo>
                    <a:pt x="6469" y="732"/>
                    <a:pt x="6847" y="527"/>
                    <a:pt x="7234" y="338"/>
                  </a:cubicBezTo>
                  <a:cubicBezTo>
                    <a:pt x="7437" y="237"/>
                    <a:pt x="7662" y="147"/>
                    <a:pt x="7887" y="124"/>
                  </a:cubicBezTo>
                  <a:cubicBezTo>
                    <a:pt x="7933" y="118"/>
                    <a:pt x="7979" y="115"/>
                    <a:pt x="8025" y="115"/>
                  </a:cubicBezTo>
                  <a:cubicBezTo>
                    <a:pt x="8234" y="115"/>
                    <a:pt x="8435" y="176"/>
                    <a:pt x="8630" y="259"/>
                  </a:cubicBezTo>
                  <a:cubicBezTo>
                    <a:pt x="8855" y="338"/>
                    <a:pt x="9069" y="450"/>
                    <a:pt x="9305" y="530"/>
                  </a:cubicBezTo>
                  <a:cubicBezTo>
                    <a:pt x="9444" y="578"/>
                    <a:pt x="9583" y="601"/>
                    <a:pt x="9722" y="601"/>
                  </a:cubicBezTo>
                  <a:cubicBezTo>
                    <a:pt x="9808" y="601"/>
                    <a:pt x="9894" y="592"/>
                    <a:pt x="9981" y="575"/>
                  </a:cubicBezTo>
                  <a:cubicBezTo>
                    <a:pt x="10476" y="473"/>
                    <a:pt x="10892" y="158"/>
                    <a:pt x="11388" y="79"/>
                  </a:cubicBezTo>
                  <a:cubicBezTo>
                    <a:pt x="11438" y="71"/>
                    <a:pt x="11488" y="67"/>
                    <a:pt x="11536" y="67"/>
                  </a:cubicBezTo>
                  <a:cubicBezTo>
                    <a:pt x="11878" y="67"/>
                    <a:pt x="12176" y="258"/>
                    <a:pt x="12491" y="405"/>
                  </a:cubicBezTo>
                  <a:cubicBezTo>
                    <a:pt x="12649" y="473"/>
                    <a:pt x="12806" y="540"/>
                    <a:pt x="12986" y="563"/>
                  </a:cubicBezTo>
                  <a:cubicBezTo>
                    <a:pt x="13024" y="567"/>
                    <a:pt x="13061" y="569"/>
                    <a:pt x="13097" y="569"/>
                  </a:cubicBezTo>
                  <a:cubicBezTo>
                    <a:pt x="13271" y="569"/>
                    <a:pt x="13439" y="527"/>
                    <a:pt x="13606" y="462"/>
                  </a:cubicBezTo>
                  <a:cubicBezTo>
                    <a:pt x="13625" y="462"/>
                    <a:pt x="13619" y="437"/>
                    <a:pt x="13603" y="437"/>
                  </a:cubicBezTo>
                  <a:cubicBezTo>
                    <a:pt x="13601" y="437"/>
                    <a:pt x="13597" y="438"/>
                    <a:pt x="13594" y="440"/>
                  </a:cubicBezTo>
                  <a:cubicBezTo>
                    <a:pt x="13438" y="466"/>
                    <a:pt x="13286" y="492"/>
                    <a:pt x="13133" y="492"/>
                  </a:cubicBezTo>
                  <a:cubicBezTo>
                    <a:pt x="13022" y="492"/>
                    <a:pt x="12910" y="478"/>
                    <a:pt x="12795" y="440"/>
                  </a:cubicBezTo>
                  <a:cubicBezTo>
                    <a:pt x="12570" y="372"/>
                    <a:pt x="12368" y="259"/>
                    <a:pt x="12165" y="158"/>
                  </a:cubicBezTo>
                  <a:cubicBezTo>
                    <a:pt x="11962" y="68"/>
                    <a:pt x="11770" y="0"/>
                    <a:pt x="115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2"/>
            <p:cNvSpPr/>
            <p:nvPr/>
          </p:nvSpPr>
          <p:spPr>
            <a:xfrm>
              <a:off x="5020997" y="2897808"/>
              <a:ext cx="545020" cy="33262"/>
            </a:xfrm>
            <a:custGeom>
              <a:avLst/>
              <a:gdLst/>
              <a:ahLst/>
              <a:cxnLst/>
              <a:rect l="l" t="t" r="r" b="b"/>
              <a:pathLst>
                <a:path w="13600" h="830" extrusionOk="0">
                  <a:moveTo>
                    <a:pt x="11665" y="1"/>
                  </a:moveTo>
                  <a:cubicBezTo>
                    <a:pt x="11571" y="1"/>
                    <a:pt x="11477" y="28"/>
                    <a:pt x="11393" y="67"/>
                  </a:cubicBezTo>
                  <a:cubicBezTo>
                    <a:pt x="11258" y="145"/>
                    <a:pt x="11145" y="269"/>
                    <a:pt x="10988" y="292"/>
                  </a:cubicBezTo>
                  <a:cubicBezTo>
                    <a:pt x="10961" y="298"/>
                    <a:pt x="10933" y="300"/>
                    <a:pt x="10906" y="300"/>
                  </a:cubicBezTo>
                  <a:cubicBezTo>
                    <a:pt x="10819" y="300"/>
                    <a:pt x="10730" y="278"/>
                    <a:pt x="10643" y="278"/>
                  </a:cubicBezTo>
                  <a:cubicBezTo>
                    <a:pt x="10607" y="278"/>
                    <a:pt x="10572" y="281"/>
                    <a:pt x="10538" y="292"/>
                  </a:cubicBezTo>
                  <a:cubicBezTo>
                    <a:pt x="10425" y="325"/>
                    <a:pt x="10347" y="438"/>
                    <a:pt x="10267" y="517"/>
                  </a:cubicBezTo>
                  <a:cubicBezTo>
                    <a:pt x="10212" y="585"/>
                    <a:pt x="10144" y="663"/>
                    <a:pt x="10054" y="686"/>
                  </a:cubicBezTo>
                  <a:cubicBezTo>
                    <a:pt x="10039" y="690"/>
                    <a:pt x="10025" y="692"/>
                    <a:pt x="10010" y="692"/>
                  </a:cubicBezTo>
                  <a:cubicBezTo>
                    <a:pt x="9946" y="692"/>
                    <a:pt x="9884" y="655"/>
                    <a:pt x="9829" y="618"/>
                  </a:cubicBezTo>
                  <a:cubicBezTo>
                    <a:pt x="9761" y="573"/>
                    <a:pt x="9705" y="505"/>
                    <a:pt x="9637" y="483"/>
                  </a:cubicBezTo>
                  <a:cubicBezTo>
                    <a:pt x="9596" y="469"/>
                    <a:pt x="9554" y="460"/>
                    <a:pt x="9513" y="460"/>
                  </a:cubicBezTo>
                  <a:cubicBezTo>
                    <a:pt x="9487" y="460"/>
                    <a:pt x="9460" y="463"/>
                    <a:pt x="9434" y="472"/>
                  </a:cubicBezTo>
                  <a:cubicBezTo>
                    <a:pt x="9325" y="487"/>
                    <a:pt x="9210" y="525"/>
                    <a:pt x="9099" y="525"/>
                  </a:cubicBezTo>
                  <a:cubicBezTo>
                    <a:pt x="9041" y="525"/>
                    <a:pt x="8983" y="514"/>
                    <a:pt x="8928" y="483"/>
                  </a:cubicBezTo>
                  <a:cubicBezTo>
                    <a:pt x="8804" y="405"/>
                    <a:pt x="8748" y="269"/>
                    <a:pt x="8635" y="179"/>
                  </a:cubicBezTo>
                  <a:cubicBezTo>
                    <a:pt x="8542" y="109"/>
                    <a:pt x="8442" y="84"/>
                    <a:pt x="8340" y="84"/>
                  </a:cubicBezTo>
                  <a:cubicBezTo>
                    <a:pt x="8145" y="84"/>
                    <a:pt x="7941" y="176"/>
                    <a:pt x="7757" y="235"/>
                  </a:cubicBezTo>
                  <a:cubicBezTo>
                    <a:pt x="7678" y="258"/>
                    <a:pt x="7600" y="280"/>
                    <a:pt x="7521" y="292"/>
                  </a:cubicBezTo>
                  <a:cubicBezTo>
                    <a:pt x="7475" y="297"/>
                    <a:pt x="7430" y="297"/>
                    <a:pt x="7385" y="297"/>
                  </a:cubicBezTo>
                  <a:cubicBezTo>
                    <a:pt x="7340" y="297"/>
                    <a:pt x="7295" y="297"/>
                    <a:pt x="7250" y="303"/>
                  </a:cubicBezTo>
                  <a:cubicBezTo>
                    <a:pt x="7093" y="325"/>
                    <a:pt x="6969" y="405"/>
                    <a:pt x="6857" y="517"/>
                  </a:cubicBezTo>
                  <a:cubicBezTo>
                    <a:pt x="6812" y="562"/>
                    <a:pt x="6778" y="607"/>
                    <a:pt x="6732" y="641"/>
                  </a:cubicBezTo>
                  <a:cubicBezTo>
                    <a:pt x="6697" y="661"/>
                    <a:pt x="6656" y="667"/>
                    <a:pt x="6614" y="667"/>
                  </a:cubicBezTo>
                  <a:cubicBezTo>
                    <a:pt x="6564" y="667"/>
                    <a:pt x="6511" y="658"/>
                    <a:pt x="6462" y="652"/>
                  </a:cubicBezTo>
                  <a:cubicBezTo>
                    <a:pt x="6406" y="641"/>
                    <a:pt x="6352" y="632"/>
                    <a:pt x="6298" y="632"/>
                  </a:cubicBezTo>
                  <a:cubicBezTo>
                    <a:pt x="6245" y="632"/>
                    <a:pt x="6192" y="641"/>
                    <a:pt x="6136" y="663"/>
                  </a:cubicBezTo>
                  <a:cubicBezTo>
                    <a:pt x="6011" y="722"/>
                    <a:pt x="5899" y="817"/>
                    <a:pt x="5776" y="817"/>
                  </a:cubicBezTo>
                  <a:cubicBezTo>
                    <a:pt x="5732" y="817"/>
                    <a:pt x="5688" y="805"/>
                    <a:pt x="5641" y="776"/>
                  </a:cubicBezTo>
                  <a:cubicBezTo>
                    <a:pt x="5506" y="697"/>
                    <a:pt x="5438" y="540"/>
                    <a:pt x="5303" y="450"/>
                  </a:cubicBezTo>
                  <a:cubicBezTo>
                    <a:pt x="5247" y="416"/>
                    <a:pt x="5185" y="405"/>
                    <a:pt x="5122" y="405"/>
                  </a:cubicBezTo>
                  <a:cubicBezTo>
                    <a:pt x="5058" y="405"/>
                    <a:pt x="4993" y="416"/>
                    <a:pt x="4931" y="427"/>
                  </a:cubicBezTo>
                  <a:cubicBezTo>
                    <a:pt x="4841" y="438"/>
                    <a:pt x="4751" y="460"/>
                    <a:pt x="4661" y="460"/>
                  </a:cubicBezTo>
                  <a:cubicBezTo>
                    <a:pt x="4560" y="450"/>
                    <a:pt x="4470" y="415"/>
                    <a:pt x="4368" y="382"/>
                  </a:cubicBezTo>
                  <a:cubicBezTo>
                    <a:pt x="4249" y="327"/>
                    <a:pt x="4137" y="271"/>
                    <a:pt x="4007" y="271"/>
                  </a:cubicBezTo>
                  <a:cubicBezTo>
                    <a:pt x="3978" y="271"/>
                    <a:pt x="3949" y="274"/>
                    <a:pt x="3918" y="280"/>
                  </a:cubicBezTo>
                  <a:cubicBezTo>
                    <a:pt x="3772" y="303"/>
                    <a:pt x="3648" y="415"/>
                    <a:pt x="3535" y="505"/>
                  </a:cubicBezTo>
                  <a:cubicBezTo>
                    <a:pt x="3479" y="562"/>
                    <a:pt x="3423" y="607"/>
                    <a:pt x="3344" y="618"/>
                  </a:cubicBezTo>
                  <a:cubicBezTo>
                    <a:pt x="3314" y="628"/>
                    <a:pt x="3285" y="632"/>
                    <a:pt x="3255" y="632"/>
                  </a:cubicBezTo>
                  <a:cubicBezTo>
                    <a:pt x="3184" y="632"/>
                    <a:pt x="3115" y="608"/>
                    <a:pt x="3052" y="585"/>
                  </a:cubicBezTo>
                  <a:cubicBezTo>
                    <a:pt x="3018" y="579"/>
                    <a:pt x="2984" y="573"/>
                    <a:pt x="2950" y="573"/>
                  </a:cubicBezTo>
                  <a:cubicBezTo>
                    <a:pt x="2917" y="573"/>
                    <a:pt x="2883" y="579"/>
                    <a:pt x="2849" y="595"/>
                  </a:cubicBezTo>
                  <a:cubicBezTo>
                    <a:pt x="2781" y="630"/>
                    <a:pt x="2736" y="686"/>
                    <a:pt x="2680" y="720"/>
                  </a:cubicBezTo>
                  <a:cubicBezTo>
                    <a:pt x="2632" y="748"/>
                    <a:pt x="2584" y="759"/>
                    <a:pt x="2535" y="759"/>
                  </a:cubicBezTo>
                  <a:cubicBezTo>
                    <a:pt x="2386" y="759"/>
                    <a:pt x="2235" y="655"/>
                    <a:pt x="2117" y="595"/>
                  </a:cubicBezTo>
                  <a:cubicBezTo>
                    <a:pt x="2049" y="550"/>
                    <a:pt x="1993" y="528"/>
                    <a:pt x="1914" y="517"/>
                  </a:cubicBezTo>
                  <a:cubicBezTo>
                    <a:pt x="1899" y="515"/>
                    <a:pt x="1884" y="514"/>
                    <a:pt x="1869" y="514"/>
                  </a:cubicBezTo>
                  <a:cubicBezTo>
                    <a:pt x="1809" y="514"/>
                    <a:pt x="1753" y="530"/>
                    <a:pt x="1689" y="540"/>
                  </a:cubicBezTo>
                  <a:cubicBezTo>
                    <a:pt x="1656" y="544"/>
                    <a:pt x="1622" y="546"/>
                    <a:pt x="1588" y="546"/>
                  </a:cubicBezTo>
                  <a:cubicBezTo>
                    <a:pt x="1527" y="546"/>
                    <a:pt x="1465" y="538"/>
                    <a:pt x="1408" y="517"/>
                  </a:cubicBezTo>
                  <a:cubicBezTo>
                    <a:pt x="1306" y="483"/>
                    <a:pt x="1228" y="438"/>
                    <a:pt x="1126" y="393"/>
                  </a:cubicBezTo>
                  <a:cubicBezTo>
                    <a:pt x="1034" y="347"/>
                    <a:pt x="942" y="309"/>
                    <a:pt x="837" y="309"/>
                  </a:cubicBezTo>
                  <a:cubicBezTo>
                    <a:pt x="814" y="309"/>
                    <a:pt x="790" y="310"/>
                    <a:pt x="766" y="314"/>
                  </a:cubicBezTo>
                  <a:cubicBezTo>
                    <a:pt x="541" y="360"/>
                    <a:pt x="406" y="595"/>
                    <a:pt x="181" y="618"/>
                  </a:cubicBezTo>
                  <a:cubicBezTo>
                    <a:pt x="125" y="618"/>
                    <a:pt x="57" y="607"/>
                    <a:pt x="12" y="585"/>
                  </a:cubicBezTo>
                  <a:cubicBezTo>
                    <a:pt x="0" y="585"/>
                    <a:pt x="0" y="595"/>
                    <a:pt x="0" y="595"/>
                  </a:cubicBezTo>
                  <a:cubicBezTo>
                    <a:pt x="52" y="615"/>
                    <a:pt x="100" y="623"/>
                    <a:pt x="145" y="623"/>
                  </a:cubicBezTo>
                  <a:cubicBezTo>
                    <a:pt x="311" y="623"/>
                    <a:pt x="445" y="513"/>
                    <a:pt x="586" y="415"/>
                  </a:cubicBezTo>
                  <a:cubicBezTo>
                    <a:pt x="667" y="353"/>
                    <a:pt x="762" y="318"/>
                    <a:pt x="860" y="318"/>
                  </a:cubicBezTo>
                  <a:cubicBezTo>
                    <a:pt x="885" y="318"/>
                    <a:pt x="910" y="321"/>
                    <a:pt x="935" y="325"/>
                  </a:cubicBezTo>
                  <a:cubicBezTo>
                    <a:pt x="1115" y="370"/>
                    <a:pt x="1261" y="483"/>
                    <a:pt x="1431" y="540"/>
                  </a:cubicBezTo>
                  <a:cubicBezTo>
                    <a:pt x="1475" y="552"/>
                    <a:pt x="1519" y="557"/>
                    <a:pt x="1563" y="557"/>
                  </a:cubicBezTo>
                  <a:cubicBezTo>
                    <a:pt x="1672" y="557"/>
                    <a:pt x="1779" y="528"/>
                    <a:pt x="1892" y="528"/>
                  </a:cubicBezTo>
                  <a:cubicBezTo>
                    <a:pt x="1993" y="528"/>
                    <a:pt x="2084" y="585"/>
                    <a:pt x="2162" y="630"/>
                  </a:cubicBezTo>
                  <a:cubicBezTo>
                    <a:pt x="2241" y="675"/>
                    <a:pt x="2309" y="720"/>
                    <a:pt x="2399" y="753"/>
                  </a:cubicBezTo>
                  <a:cubicBezTo>
                    <a:pt x="2439" y="766"/>
                    <a:pt x="2479" y="772"/>
                    <a:pt x="2521" y="772"/>
                  </a:cubicBezTo>
                  <a:cubicBezTo>
                    <a:pt x="2550" y="772"/>
                    <a:pt x="2580" y="769"/>
                    <a:pt x="2612" y="765"/>
                  </a:cubicBezTo>
                  <a:cubicBezTo>
                    <a:pt x="2680" y="753"/>
                    <a:pt x="2725" y="708"/>
                    <a:pt x="2781" y="663"/>
                  </a:cubicBezTo>
                  <a:cubicBezTo>
                    <a:pt x="2833" y="612"/>
                    <a:pt x="2888" y="594"/>
                    <a:pt x="2952" y="594"/>
                  </a:cubicBezTo>
                  <a:cubicBezTo>
                    <a:pt x="2987" y="594"/>
                    <a:pt x="3023" y="599"/>
                    <a:pt x="3062" y="607"/>
                  </a:cubicBezTo>
                  <a:cubicBezTo>
                    <a:pt x="3136" y="625"/>
                    <a:pt x="3201" y="644"/>
                    <a:pt x="3266" y="644"/>
                  </a:cubicBezTo>
                  <a:cubicBezTo>
                    <a:pt x="3281" y="644"/>
                    <a:pt x="3295" y="643"/>
                    <a:pt x="3310" y="641"/>
                  </a:cubicBezTo>
                  <a:cubicBezTo>
                    <a:pt x="3445" y="630"/>
                    <a:pt x="3535" y="528"/>
                    <a:pt x="3625" y="450"/>
                  </a:cubicBezTo>
                  <a:cubicBezTo>
                    <a:pt x="3739" y="353"/>
                    <a:pt x="3880" y="284"/>
                    <a:pt x="4026" y="284"/>
                  </a:cubicBezTo>
                  <a:cubicBezTo>
                    <a:pt x="4069" y="284"/>
                    <a:pt x="4112" y="290"/>
                    <a:pt x="4155" y="303"/>
                  </a:cubicBezTo>
                  <a:cubicBezTo>
                    <a:pt x="4323" y="348"/>
                    <a:pt x="4470" y="450"/>
                    <a:pt x="4639" y="472"/>
                  </a:cubicBezTo>
                  <a:cubicBezTo>
                    <a:pt x="4651" y="473"/>
                    <a:pt x="4664" y="473"/>
                    <a:pt x="4676" y="473"/>
                  </a:cubicBezTo>
                  <a:cubicBezTo>
                    <a:pt x="4831" y="473"/>
                    <a:pt x="4978" y="415"/>
                    <a:pt x="5134" y="415"/>
                  </a:cubicBezTo>
                  <a:cubicBezTo>
                    <a:pt x="5326" y="427"/>
                    <a:pt x="5404" y="573"/>
                    <a:pt x="5517" y="697"/>
                  </a:cubicBezTo>
                  <a:cubicBezTo>
                    <a:pt x="5590" y="771"/>
                    <a:pt x="5679" y="830"/>
                    <a:pt x="5777" y="830"/>
                  </a:cubicBezTo>
                  <a:cubicBezTo>
                    <a:pt x="5799" y="830"/>
                    <a:pt x="5821" y="827"/>
                    <a:pt x="5844" y="821"/>
                  </a:cubicBezTo>
                  <a:cubicBezTo>
                    <a:pt x="6001" y="787"/>
                    <a:pt x="6102" y="663"/>
                    <a:pt x="6271" y="641"/>
                  </a:cubicBezTo>
                  <a:cubicBezTo>
                    <a:pt x="6280" y="640"/>
                    <a:pt x="6289" y="639"/>
                    <a:pt x="6298" y="639"/>
                  </a:cubicBezTo>
                  <a:cubicBezTo>
                    <a:pt x="6401" y="639"/>
                    <a:pt x="6510" y="683"/>
                    <a:pt x="6615" y="683"/>
                  </a:cubicBezTo>
                  <a:cubicBezTo>
                    <a:pt x="6639" y="683"/>
                    <a:pt x="6663" y="681"/>
                    <a:pt x="6687" y="675"/>
                  </a:cubicBezTo>
                  <a:cubicBezTo>
                    <a:pt x="6789" y="641"/>
                    <a:pt x="6857" y="528"/>
                    <a:pt x="6935" y="460"/>
                  </a:cubicBezTo>
                  <a:cubicBezTo>
                    <a:pt x="7014" y="393"/>
                    <a:pt x="7093" y="348"/>
                    <a:pt x="7195" y="325"/>
                  </a:cubicBezTo>
                  <a:cubicBezTo>
                    <a:pt x="7295" y="303"/>
                    <a:pt x="7397" y="314"/>
                    <a:pt x="7498" y="303"/>
                  </a:cubicBezTo>
                  <a:cubicBezTo>
                    <a:pt x="7780" y="283"/>
                    <a:pt x="8037" y="96"/>
                    <a:pt x="8319" y="96"/>
                  </a:cubicBezTo>
                  <a:cubicBezTo>
                    <a:pt x="8364" y="96"/>
                    <a:pt x="8409" y="101"/>
                    <a:pt x="8455" y="112"/>
                  </a:cubicBezTo>
                  <a:cubicBezTo>
                    <a:pt x="8624" y="145"/>
                    <a:pt x="8726" y="292"/>
                    <a:pt x="8826" y="415"/>
                  </a:cubicBezTo>
                  <a:cubicBezTo>
                    <a:pt x="8906" y="505"/>
                    <a:pt x="9003" y="542"/>
                    <a:pt x="9117" y="542"/>
                  </a:cubicBezTo>
                  <a:cubicBezTo>
                    <a:pt x="9132" y="542"/>
                    <a:pt x="9148" y="541"/>
                    <a:pt x="9164" y="540"/>
                  </a:cubicBezTo>
                  <a:cubicBezTo>
                    <a:pt x="9290" y="531"/>
                    <a:pt x="9399" y="480"/>
                    <a:pt x="9515" y="480"/>
                  </a:cubicBezTo>
                  <a:cubicBezTo>
                    <a:pt x="9565" y="480"/>
                    <a:pt x="9617" y="490"/>
                    <a:pt x="9671" y="517"/>
                  </a:cubicBezTo>
                  <a:cubicBezTo>
                    <a:pt x="9784" y="573"/>
                    <a:pt x="9874" y="708"/>
                    <a:pt x="10031" y="708"/>
                  </a:cubicBezTo>
                  <a:cubicBezTo>
                    <a:pt x="10167" y="697"/>
                    <a:pt x="10267" y="540"/>
                    <a:pt x="10347" y="450"/>
                  </a:cubicBezTo>
                  <a:cubicBezTo>
                    <a:pt x="10439" y="347"/>
                    <a:pt x="10541" y="290"/>
                    <a:pt x="10678" y="290"/>
                  </a:cubicBezTo>
                  <a:cubicBezTo>
                    <a:pt x="10691" y="290"/>
                    <a:pt x="10704" y="291"/>
                    <a:pt x="10718" y="292"/>
                  </a:cubicBezTo>
                  <a:cubicBezTo>
                    <a:pt x="10782" y="301"/>
                    <a:pt x="10846" y="317"/>
                    <a:pt x="10911" y="317"/>
                  </a:cubicBezTo>
                  <a:cubicBezTo>
                    <a:pt x="10925" y="317"/>
                    <a:pt x="10940" y="316"/>
                    <a:pt x="10955" y="314"/>
                  </a:cubicBezTo>
                  <a:cubicBezTo>
                    <a:pt x="11022" y="314"/>
                    <a:pt x="11078" y="292"/>
                    <a:pt x="11123" y="258"/>
                  </a:cubicBezTo>
                  <a:cubicBezTo>
                    <a:pt x="11270" y="179"/>
                    <a:pt x="11382" y="67"/>
                    <a:pt x="11562" y="22"/>
                  </a:cubicBezTo>
                  <a:cubicBezTo>
                    <a:pt x="11591" y="17"/>
                    <a:pt x="11622" y="15"/>
                    <a:pt x="11653" y="15"/>
                  </a:cubicBezTo>
                  <a:cubicBezTo>
                    <a:pt x="11706" y="15"/>
                    <a:pt x="11760" y="23"/>
                    <a:pt x="11810" y="44"/>
                  </a:cubicBezTo>
                  <a:cubicBezTo>
                    <a:pt x="11911" y="78"/>
                    <a:pt x="11968" y="157"/>
                    <a:pt x="12013" y="235"/>
                  </a:cubicBezTo>
                  <a:cubicBezTo>
                    <a:pt x="12103" y="370"/>
                    <a:pt x="12260" y="393"/>
                    <a:pt x="12396" y="405"/>
                  </a:cubicBezTo>
                  <a:cubicBezTo>
                    <a:pt x="12413" y="407"/>
                    <a:pt x="12431" y="408"/>
                    <a:pt x="12449" y="408"/>
                  </a:cubicBezTo>
                  <a:cubicBezTo>
                    <a:pt x="12570" y="408"/>
                    <a:pt x="12688" y="365"/>
                    <a:pt x="12808" y="365"/>
                  </a:cubicBezTo>
                  <a:cubicBezTo>
                    <a:pt x="12857" y="365"/>
                    <a:pt x="12908" y="372"/>
                    <a:pt x="12958" y="393"/>
                  </a:cubicBezTo>
                  <a:cubicBezTo>
                    <a:pt x="13026" y="427"/>
                    <a:pt x="13082" y="495"/>
                    <a:pt x="13127" y="550"/>
                  </a:cubicBezTo>
                  <a:cubicBezTo>
                    <a:pt x="13172" y="607"/>
                    <a:pt x="13229" y="641"/>
                    <a:pt x="13284" y="652"/>
                  </a:cubicBezTo>
                  <a:cubicBezTo>
                    <a:pt x="13325" y="665"/>
                    <a:pt x="13368" y="672"/>
                    <a:pt x="13412" y="672"/>
                  </a:cubicBezTo>
                  <a:cubicBezTo>
                    <a:pt x="13479" y="672"/>
                    <a:pt x="13545" y="657"/>
                    <a:pt x="13600" y="630"/>
                  </a:cubicBezTo>
                  <a:cubicBezTo>
                    <a:pt x="13600" y="621"/>
                    <a:pt x="13600" y="614"/>
                    <a:pt x="13596" y="614"/>
                  </a:cubicBezTo>
                  <a:cubicBezTo>
                    <a:pt x="13594" y="614"/>
                    <a:pt x="13592" y="615"/>
                    <a:pt x="13589" y="618"/>
                  </a:cubicBezTo>
                  <a:cubicBezTo>
                    <a:pt x="13536" y="644"/>
                    <a:pt x="13472" y="655"/>
                    <a:pt x="13407" y="655"/>
                  </a:cubicBezTo>
                  <a:cubicBezTo>
                    <a:pt x="13361" y="655"/>
                    <a:pt x="13315" y="650"/>
                    <a:pt x="13274" y="641"/>
                  </a:cubicBezTo>
                  <a:cubicBezTo>
                    <a:pt x="13184" y="607"/>
                    <a:pt x="13139" y="540"/>
                    <a:pt x="13082" y="483"/>
                  </a:cubicBezTo>
                  <a:cubicBezTo>
                    <a:pt x="13003" y="387"/>
                    <a:pt x="12904" y="352"/>
                    <a:pt x="12789" y="352"/>
                  </a:cubicBezTo>
                  <a:cubicBezTo>
                    <a:pt x="12757" y="352"/>
                    <a:pt x="12723" y="355"/>
                    <a:pt x="12688" y="360"/>
                  </a:cubicBezTo>
                  <a:cubicBezTo>
                    <a:pt x="12598" y="370"/>
                    <a:pt x="12508" y="393"/>
                    <a:pt x="12418" y="393"/>
                  </a:cubicBezTo>
                  <a:cubicBezTo>
                    <a:pt x="12328" y="393"/>
                    <a:pt x="12204" y="360"/>
                    <a:pt x="12125" y="325"/>
                  </a:cubicBezTo>
                  <a:cubicBezTo>
                    <a:pt x="12046" y="292"/>
                    <a:pt x="12024" y="202"/>
                    <a:pt x="11968" y="145"/>
                  </a:cubicBezTo>
                  <a:cubicBezTo>
                    <a:pt x="11923" y="89"/>
                    <a:pt x="11866" y="44"/>
                    <a:pt x="11798" y="22"/>
                  </a:cubicBezTo>
                  <a:cubicBezTo>
                    <a:pt x="11755" y="7"/>
                    <a:pt x="11710" y="1"/>
                    <a:pt x="116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2"/>
            <p:cNvSpPr/>
            <p:nvPr/>
          </p:nvSpPr>
          <p:spPr>
            <a:xfrm>
              <a:off x="5083714" y="2925019"/>
              <a:ext cx="25207" cy="22843"/>
            </a:xfrm>
            <a:custGeom>
              <a:avLst/>
              <a:gdLst/>
              <a:ahLst/>
              <a:cxnLst/>
              <a:rect l="l" t="t" r="r" b="b"/>
              <a:pathLst>
                <a:path w="629" h="570" extrusionOk="0">
                  <a:moveTo>
                    <a:pt x="315" y="0"/>
                  </a:moveTo>
                  <a:cubicBezTo>
                    <a:pt x="264" y="0"/>
                    <a:pt x="214" y="13"/>
                    <a:pt x="169" y="41"/>
                  </a:cubicBezTo>
                  <a:cubicBezTo>
                    <a:pt x="34" y="119"/>
                    <a:pt x="1" y="299"/>
                    <a:pt x="79" y="412"/>
                  </a:cubicBezTo>
                  <a:cubicBezTo>
                    <a:pt x="91" y="434"/>
                    <a:pt x="102" y="457"/>
                    <a:pt x="113" y="469"/>
                  </a:cubicBezTo>
                  <a:cubicBezTo>
                    <a:pt x="175" y="538"/>
                    <a:pt x="255" y="569"/>
                    <a:pt x="332" y="569"/>
                  </a:cubicBezTo>
                  <a:cubicBezTo>
                    <a:pt x="480" y="569"/>
                    <a:pt x="619" y="458"/>
                    <a:pt x="619" y="288"/>
                  </a:cubicBezTo>
                  <a:cubicBezTo>
                    <a:pt x="628" y="119"/>
                    <a:pt x="470" y="0"/>
                    <a:pt x="315" y="0"/>
                  </a:cubicBezTo>
                  <a:close/>
                </a:path>
              </a:pathLst>
            </a:custGeom>
            <a:solidFill>
              <a:srgbClr val="993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2"/>
            <p:cNvSpPr/>
            <p:nvPr/>
          </p:nvSpPr>
          <p:spPr>
            <a:xfrm>
              <a:off x="5089565" y="2924818"/>
              <a:ext cx="10860" cy="16150"/>
            </a:xfrm>
            <a:custGeom>
              <a:avLst/>
              <a:gdLst/>
              <a:ahLst/>
              <a:cxnLst/>
              <a:rect l="l" t="t" r="r" b="b"/>
              <a:pathLst>
                <a:path w="271" h="403" extrusionOk="0">
                  <a:moveTo>
                    <a:pt x="91" y="316"/>
                  </a:moveTo>
                  <a:cubicBezTo>
                    <a:pt x="91" y="316"/>
                    <a:pt x="91" y="327"/>
                    <a:pt x="80" y="327"/>
                  </a:cubicBezTo>
                  <a:lnTo>
                    <a:pt x="57" y="349"/>
                  </a:lnTo>
                  <a:cubicBezTo>
                    <a:pt x="1" y="349"/>
                    <a:pt x="12" y="316"/>
                    <a:pt x="57" y="316"/>
                  </a:cubicBezTo>
                  <a:close/>
                  <a:moveTo>
                    <a:pt x="215" y="349"/>
                  </a:moveTo>
                  <a:cubicBezTo>
                    <a:pt x="226" y="349"/>
                    <a:pt x="237" y="361"/>
                    <a:pt x="237" y="361"/>
                  </a:cubicBezTo>
                  <a:cubicBezTo>
                    <a:pt x="253" y="377"/>
                    <a:pt x="252" y="393"/>
                    <a:pt x="242" y="393"/>
                  </a:cubicBezTo>
                  <a:cubicBezTo>
                    <a:pt x="238" y="393"/>
                    <a:pt x="232" y="390"/>
                    <a:pt x="226" y="384"/>
                  </a:cubicBezTo>
                  <a:cubicBezTo>
                    <a:pt x="215" y="372"/>
                    <a:pt x="215" y="361"/>
                    <a:pt x="215" y="349"/>
                  </a:cubicBezTo>
                  <a:close/>
                  <a:moveTo>
                    <a:pt x="260" y="1"/>
                  </a:moveTo>
                  <a:lnTo>
                    <a:pt x="260" y="1"/>
                  </a:lnTo>
                  <a:cubicBezTo>
                    <a:pt x="226" y="79"/>
                    <a:pt x="215" y="169"/>
                    <a:pt x="203" y="248"/>
                  </a:cubicBezTo>
                  <a:lnTo>
                    <a:pt x="203" y="327"/>
                  </a:lnTo>
                  <a:lnTo>
                    <a:pt x="181" y="327"/>
                  </a:lnTo>
                  <a:cubicBezTo>
                    <a:pt x="158" y="316"/>
                    <a:pt x="136" y="316"/>
                    <a:pt x="113" y="304"/>
                  </a:cubicBezTo>
                  <a:cubicBezTo>
                    <a:pt x="125" y="293"/>
                    <a:pt x="136" y="271"/>
                    <a:pt x="147" y="248"/>
                  </a:cubicBezTo>
                  <a:cubicBezTo>
                    <a:pt x="192" y="181"/>
                    <a:pt x="215" y="91"/>
                    <a:pt x="215" y="1"/>
                  </a:cubicBezTo>
                  <a:lnTo>
                    <a:pt x="215" y="1"/>
                  </a:lnTo>
                  <a:cubicBezTo>
                    <a:pt x="192" y="91"/>
                    <a:pt x="181" y="181"/>
                    <a:pt x="136" y="259"/>
                  </a:cubicBezTo>
                  <a:cubicBezTo>
                    <a:pt x="125" y="282"/>
                    <a:pt x="113" y="293"/>
                    <a:pt x="102" y="304"/>
                  </a:cubicBezTo>
                  <a:cubicBezTo>
                    <a:pt x="80" y="304"/>
                    <a:pt x="46" y="304"/>
                    <a:pt x="23" y="316"/>
                  </a:cubicBezTo>
                  <a:cubicBezTo>
                    <a:pt x="1" y="327"/>
                    <a:pt x="12" y="361"/>
                    <a:pt x="35" y="361"/>
                  </a:cubicBezTo>
                  <a:cubicBezTo>
                    <a:pt x="68" y="349"/>
                    <a:pt x="91" y="338"/>
                    <a:pt x="102" y="316"/>
                  </a:cubicBezTo>
                  <a:cubicBezTo>
                    <a:pt x="125" y="316"/>
                    <a:pt x="147" y="327"/>
                    <a:pt x="170" y="327"/>
                  </a:cubicBezTo>
                  <a:cubicBezTo>
                    <a:pt x="181" y="338"/>
                    <a:pt x="192" y="338"/>
                    <a:pt x="203" y="338"/>
                  </a:cubicBezTo>
                  <a:cubicBezTo>
                    <a:pt x="203" y="361"/>
                    <a:pt x="215" y="384"/>
                    <a:pt x="237" y="394"/>
                  </a:cubicBezTo>
                  <a:cubicBezTo>
                    <a:pt x="242" y="399"/>
                    <a:pt x="249" y="402"/>
                    <a:pt x="255" y="402"/>
                  </a:cubicBezTo>
                  <a:cubicBezTo>
                    <a:pt x="263" y="402"/>
                    <a:pt x="271" y="397"/>
                    <a:pt x="271" y="384"/>
                  </a:cubicBezTo>
                  <a:cubicBezTo>
                    <a:pt x="260" y="361"/>
                    <a:pt x="237" y="349"/>
                    <a:pt x="215" y="338"/>
                  </a:cubicBezTo>
                  <a:lnTo>
                    <a:pt x="215" y="304"/>
                  </a:lnTo>
                  <a:cubicBezTo>
                    <a:pt x="203" y="192"/>
                    <a:pt x="248" y="102"/>
                    <a:pt x="260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2"/>
            <p:cNvSpPr/>
            <p:nvPr/>
          </p:nvSpPr>
          <p:spPr>
            <a:xfrm>
              <a:off x="5095897" y="2920330"/>
              <a:ext cx="6813" cy="6492"/>
            </a:xfrm>
            <a:custGeom>
              <a:avLst/>
              <a:gdLst/>
              <a:ahLst/>
              <a:cxnLst/>
              <a:rect l="l" t="t" r="r" b="b"/>
              <a:pathLst>
                <a:path w="170" h="162" extrusionOk="0">
                  <a:moveTo>
                    <a:pt x="23" y="0"/>
                  </a:moveTo>
                  <a:lnTo>
                    <a:pt x="0" y="124"/>
                  </a:lnTo>
                  <a:cubicBezTo>
                    <a:pt x="0" y="124"/>
                    <a:pt x="38" y="162"/>
                    <a:pt x="91" y="162"/>
                  </a:cubicBezTo>
                  <a:cubicBezTo>
                    <a:pt x="108" y="162"/>
                    <a:pt x="127" y="157"/>
                    <a:pt x="147" y="146"/>
                  </a:cubicBezTo>
                  <a:lnTo>
                    <a:pt x="169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2"/>
            <p:cNvSpPr/>
            <p:nvPr/>
          </p:nvSpPr>
          <p:spPr>
            <a:xfrm>
              <a:off x="5086880" y="2930469"/>
              <a:ext cx="3206" cy="10179"/>
            </a:xfrm>
            <a:custGeom>
              <a:avLst/>
              <a:gdLst/>
              <a:ahLst/>
              <a:cxnLst/>
              <a:rect l="l" t="t" r="r" b="b"/>
              <a:pathLst>
                <a:path w="80" h="254" extrusionOk="0">
                  <a:moveTo>
                    <a:pt x="76" y="1"/>
                  </a:moveTo>
                  <a:cubicBezTo>
                    <a:pt x="74" y="1"/>
                    <a:pt x="71" y="2"/>
                    <a:pt x="68" y="6"/>
                  </a:cubicBezTo>
                  <a:cubicBezTo>
                    <a:pt x="34" y="28"/>
                    <a:pt x="12" y="73"/>
                    <a:pt x="12" y="118"/>
                  </a:cubicBezTo>
                  <a:cubicBezTo>
                    <a:pt x="0" y="163"/>
                    <a:pt x="12" y="220"/>
                    <a:pt x="45" y="253"/>
                  </a:cubicBezTo>
                  <a:cubicBezTo>
                    <a:pt x="45" y="253"/>
                    <a:pt x="57" y="253"/>
                    <a:pt x="57" y="243"/>
                  </a:cubicBezTo>
                  <a:cubicBezTo>
                    <a:pt x="68" y="208"/>
                    <a:pt x="45" y="175"/>
                    <a:pt x="45" y="152"/>
                  </a:cubicBezTo>
                  <a:cubicBezTo>
                    <a:pt x="45" y="96"/>
                    <a:pt x="68" y="51"/>
                    <a:pt x="79" y="6"/>
                  </a:cubicBezTo>
                  <a:cubicBezTo>
                    <a:pt x="79" y="6"/>
                    <a:pt x="79" y="1"/>
                    <a:pt x="76" y="1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32"/>
            <p:cNvSpPr/>
            <p:nvPr/>
          </p:nvSpPr>
          <p:spPr>
            <a:xfrm>
              <a:off x="5089124" y="2941970"/>
              <a:ext cx="3206" cy="2164"/>
            </a:xfrm>
            <a:custGeom>
              <a:avLst/>
              <a:gdLst/>
              <a:ahLst/>
              <a:cxnLst/>
              <a:rect l="l" t="t" r="r" b="b"/>
              <a:pathLst>
                <a:path w="80" h="54" extrusionOk="0">
                  <a:moveTo>
                    <a:pt x="12" y="1"/>
                  </a:moveTo>
                  <a:cubicBezTo>
                    <a:pt x="12" y="1"/>
                    <a:pt x="1" y="11"/>
                    <a:pt x="12" y="11"/>
                  </a:cubicBezTo>
                  <a:cubicBezTo>
                    <a:pt x="12" y="23"/>
                    <a:pt x="23" y="34"/>
                    <a:pt x="34" y="46"/>
                  </a:cubicBezTo>
                  <a:cubicBezTo>
                    <a:pt x="40" y="51"/>
                    <a:pt x="48" y="54"/>
                    <a:pt x="56" y="54"/>
                  </a:cubicBezTo>
                  <a:cubicBezTo>
                    <a:pt x="63" y="54"/>
                    <a:pt x="68" y="51"/>
                    <a:pt x="68" y="46"/>
                  </a:cubicBezTo>
                  <a:cubicBezTo>
                    <a:pt x="79" y="34"/>
                    <a:pt x="57" y="23"/>
                    <a:pt x="46" y="11"/>
                  </a:cubicBezTo>
                  <a:cubicBezTo>
                    <a:pt x="46" y="11"/>
                    <a:pt x="34" y="1"/>
                    <a:pt x="12" y="1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32"/>
            <p:cNvSpPr/>
            <p:nvPr/>
          </p:nvSpPr>
          <p:spPr>
            <a:xfrm>
              <a:off x="5090487" y="2927984"/>
              <a:ext cx="2725" cy="1843"/>
            </a:xfrm>
            <a:custGeom>
              <a:avLst/>
              <a:gdLst/>
              <a:ahLst/>
              <a:cxnLst/>
              <a:rect l="l" t="t" r="r" b="b"/>
              <a:pathLst>
                <a:path w="68" h="46" extrusionOk="0">
                  <a:moveTo>
                    <a:pt x="57" y="0"/>
                  </a:moveTo>
                  <a:cubicBezTo>
                    <a:pt x="45" y="0"/>
                    <a:pt x="0" y="12"/>
                    <a:pt x="12" y="45"/>
                  </a:cubicBezTo>
                  <a:lnTo>
                    <a:pt x="23" y="45"/>
                  </a:lnTo>
                  <a:cubicBezTo>
                    <a:pt x="34" y="45"/>
                    <a:pt x="34" y="34"/>
                    <a:pt x="45" y="34"/>
                  </a:cubicBezTo>
                  <a:cubicBezTo>
                    <a:pt x="57" y="34"/>
                    <a:pt x="68" y="34"/>
                    <a:pt x="68" y="23"/>
                  </a:cubicBezTo>
                  <a:cubicBezTo>
                    <a:pt x="68" y="12"/>
                    <a:pt x="68" y="0"/>
                    <a:pt x="57" y="0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32"/>
            <p:cNvSpPr/>
            <p:nvPr/>
          </p:nvSpPr>
          <p:spPr>
            <a:xfrm>
              <a:off x="5103591" y="2935198"/>
              <a:ext cx="3647" cy="7454"/>
            </a:xfrm>
            <a:custGeom>
              <a:avLst/>
              <a:gdLst/>
              <a:ahLst/>
              <a:cxnLst/>
              <a:rect l="l" t="t" r="r" b="b"/>
              <a:pathLst>
                <a:path w="91" h="186" extrusionOk="0">
                  <a:moveTo>
                    <a:pt x="45" y="0"/>
                  </a:moveTo>
                  <a:cubicBezTo>
                    <a:pt x="45" y="34"/>
                    <a:pt x="45" y="68"/>
                    <a:pt x="33" y="102"/>
                  </a:cubicBezTo>
                  <a:lnTo>
                    <a:pt x="0" y="170"/>
                  </a:lnTo>
                  <a:cubicBezTo>
                    <a:pt x="0" y="177"/>
                    <a:pt x="5" y="185"/>
                    <a:pt x="13" y="185"/>
                  </a:cubicBezTo>
                  <a:cubicBezTo>
                    <a:pt x="16" y="185"/>
                    <a:pt x="19" y="184"/>
                    <a:pt x="23" y="180"/>
                  </a:cubicBezTo>
                  <a:cubicBezTo>
                    <a:pt x="78" y="147"/>
                    <a:pt x="90" y="57"/>
                    <a:pt x="56" y="0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2"/>
            <p:cNvSpPr/>
            <p:nvPr/>
          </p:nvSpPr>
          <p:spPr>
            <a:xfrm>
              <a:off x="5171678" y="2916202"/>
              <a:ext cx="27852" cy="22923"/>
            </a:xfrm>
            <a:custGeom>
              <a:avLst/>
              <a:gdLst/>
              <a:ahLst/>
              <a:cxnLst/>
              <a:rect l="l" t="t" r="r" b="b"/>
              <a:pathLst>
                <a:path w="695" h="572" extrusionOk="0">
                  <a:moveTo>
                    <a:pt x="341" y="0"/>
                  </a:moveTo>
                  <a:cubicBezTo>
                    <a:pt x="234" y="0"/>
                    <a:pt x="125" y="51"/>
                    <a:pt x="68" y="148"/>
                  </a:cubicBezTo>
                  <a:cubicBezTo>
                    <a:pt x="0" y="272"/>
                    <a:pt x="45" y="452"/>
                    <a:pt x="158" y="519"/>
                  </a:cubicBezTo>
                  <a:lnTo>
                    <a:pt x="226" y="553"/>
                  </a:lnTo>
                  <a:cubicBezTo>
                    <a:pt x="260" y="566"/>
                    <a:pt x="294" y="572"/>
                    <a:pt x="328" y="572"/>
                  </a:cubicBezTo>
                  <a:cubicBezTo>
                    <a:pt x="532" y="572"/>
                    <a:pt x="694" y="351"/>
                    <a:pt x="598" y="148"/>
                  </a:cubicBezTo>
                  <a:cubicBezTo>
                    <a:pt x="547" y="48"/>
                    <a:pt x="445" y="0"/>
                    <a:pt x="341" y="0"/>
                  </a:cubicBezTo>
                  <a:close/>
                </a:path>
              </a:pathLst>
            </a:custGeom>
            <a:solidFill>
              <a:srgbClr val="993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32"/>
            <p:cNvSpPr/>
            <p:nvPr/>
          </p:nvSpPr>
          <p:spPr>
            <a:xfrm>
              <a:off x="5179052" y="2915802"/>
              <a:ext cx="11181" cy="16831"/>
            </a:xfrm>
            <a:custGeom>
              <a:avLst/>
              <a:gdLst/>
              <a:ahLst/>
              <a:cxnLst/>
              <a:rect l="l" t="t" r="r" b="b"/>
              <a:pathLst>
                <a:path w="279" h="420" extrusionOk="0">
                  <a:moveTo>
                    <a:pt x="233" y="327"/>
                  </a:moveTo>
                  <a:cubicBezTo>
                    <a:pt x="251" y="335"/>
                    <a:pt x="255" y="357"/>
                    <a:pt x="241" y="357"/>
                  </a:cubicBezTo>
                  <a:cubicBezTo>
                    <a:pt x="236" y="357"/>
                    <a:pt x="230" y="355"/>
                    <a:pt x="222" y="349"/>
                  </a:cubicBezTo>
                  <a:cubicBezTo>
                    <a:pt x="211" y="349"/>
                    <a:pt x="199" y="338"/>
                    <a:pt x="199" y="327"/>
                  </a:cubicBezTo>
                  <a:close/>
                  <a:moveTo>
                    <a:pt x="76" y="361"/>
                  </a:moveTo>
                  <a:lnTo>
                    <a:pt x="76" y="372"/>
                  </a:lnTo>
                  <a:cubicBezTo>
                    <a:pt x="64" y="383"/>
                    <a:pt x="64" y="394"/>
                    <a:pt x="53" y="406"/>
                  </a:cubicBezTo>
                  <a:cubicBezTo>
                    <a:pt x="42" y="414"/>
                    <a:pt x="33" y="418"/>
                    <a:pt x="28" y="418"/>
                  </a:cubicBezTo>
                  <a:cubicBezTo>
                    <a:pt x="10" y="418"/>
                    <a:pt x="17" y="388"/>
                    <a:pt x="42" y="372"/>
                  </a:cubicBezTo>
                  <a:cubicBezTo>
                    <a:pt x="53" y="372"/>
                    <a:pt x="64" y="361"/>
                    <a:pt x="76" y="361"/>
                  </a:cubicBezTo>
                  <a:close/>
                  <a:moveTo>
                    <a:pt x="76" y="1"/>
                  </a:moveTo>
                  <a:cubicBezTo>
                    <a:pt x="76" y="79"/>
                    <a:pt x="109" y="169"/>
                    <a:pt x="143" y="248"/>
                  </a:cubicBezTo>
                  <a:cubicBezTo>
                    <a:pt x="154" y="271"/>
                    <a:pt x="166" y="293"/>
                    <a:pt x="177" y="327"/>
                  </a:cubicBezTo>
                  <a:lnTo>
                    <a:pt x="154" y="327"/>
                  </a:lnTo>
                  <a:cubicBezTo>
                    <a:pt x="132" y="327"/>
                    <a:pt x="109" y="338"/>
                    <a:pt x="87" y="338"/>
                  </a:cubicBezTo>
                  <a:cubicBezTo>
                    <a:pt x="98" y="316"/>
                    <a:pt x="98" y="293"/>
                    <a:pt x="98" y="271"/>
                  </a:cubicBezTo>
                  <a:cubicBezTo>
                    <a:pt x="98" y="192"/>
                    <a:pt x="76" y="101"/>
                    <a:pt x="42" y="23"/>
                  </a:cubicBezTo>
                  <a:lnTo>
                    <a:pt x="42" y="23"/>
                  </a:lnTo>
                  <a:cubicBezTo>
                    <a:pt x="53" y="113"/>
                    <a:pt x="87" y="203"/>
                    <a:pt x="87" y="293"/>
                  </a:cubicBezTo>
                  <a:cubicBezTo>
                    <a:pt x="87" y="304"/>
                    <a:pt x="87" y="327"/>
                    <a:pt x="76" y="349"/>
                  </a:cubicBezTo>
                  <a:cubicBezTo>
                    <a:pt x="53" y="361"/>
                    <a:pt x="31" y="372"/>
                    <a:pt x="19" y="383"/>
                  </a:cubicBezTo>
                  <a:cubicBezTo>
                    <a:pt x="1" y="402"/>
                    <a:pt x="12" y="420"/>
                    <a:pt x="29" y="420"/>
                  </a:cubicBezTo>
                  <a:cubicBezTo>
                    <a:pt x="33" y="420"/>
                    <a:pt x="37" y="419"/>
                    <a:pt x="42" y="417"/>
                  </a:cubicBezTo>
                  <a:cubicBezTo>
                    <a:pt x="64" y="406"/>
                    <a:pt x="76" y="383"/>
                    <a:pt x="87" y="349"/>
                  </a:cubicBezTo>
                  <a:cubicBezTo>
                    <a:pt x="109" y="338"/>
                    <a:pt x="132" y="338"/>
                    <a:pt x="154" y="338"/>
                  </a:cubicBezTo>
                  <a:cubicBezTo>
                    <a:pt x="166" y="327"/>
                    <a:pt x="177" y="327"/>
                    <a:pt x="188" y="327"/>
                  </a:cubicBezTo>
                  <a:cubicBezTo>
                    <a:pt x="199" y="349"/>
                    <a:pt x="211" y="361"/>
                    <a:pt x="233" y="372"/>
                  </a:cubicBezTo>
                  <a:cubicBezTo>
                    <a:pt x="256" y="372"/>
                    <a:pt x="278" y="361"/>
                    <a:pt x="256" y="338"/>
                  </a:cubicBezTo>
                  <a:cubicBezTo>
                    <a:pt x="244" y="316"/>
                    <a:pt x="211" y="316"/>
                    <a:pt x="188" y="316"/>
                  </a:cubicBezTo>
                  <a:cubicBezTo>
                    <a:pt x="188" y="316"/>
                    <a:pt x="177" y="304"/>
                    <a:pt x="177" y="293"/>
                  </a:cubicBezTo>
                  <a:cubicBezTo>
                    <a:pt x="121" y="203"/>
                    <a:pt x="109" y="91"/>
                    <a:pt x="76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32"/>
            <p:cNvSpPr/>
            <p:nvPr/>
          </p:nvSpPr>
          <p:spPr>
            <a:xfrm>
              <a:off x="5177088" y="2912195"/>
              <a:ext cx="7734" cy="6172"/>
            </a:xfrm>
            <a:custGeom>
              <a:avLst/>
              <a:gdLst/>
              <a:ahLst/>
              <a:cxnLst/>
              <a:rect l="l" t="t" r="r" b="b"/>
              <a:pathLst>
                <a:path w="193" h="154" extrusionOk="0">
                  <a:moveTo>
                    <a:pt x="158" y="1"/>
                  </a:moveTo>
                  <a:lnTo>
                    <a:pt x="1" y="34"/>
                  </a:lnTo>
                  <a:lnTo>
                    <a:pt x="35" y="146"/>
                  </a:lnTo>
                  <a:cubicBezTo>
                    <a:pt x="35" y="146"/>
                    <a:pt x="56" y="154"/>
                    <a:pt x="85" y="154"/>
                  </a:cubicBezTo>
                  <a:cubicBezTo>
                    <a:pt x="119" y="154"/>
                    <a:pt x="162" y="144"/>
                    <a:pt x="192" y="101"/>
                  </a:cubicBezTo>
                  <a:lnTo>
                    <a:pt x="1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32"/>
            <p:cNvSpPr/>
            <p:nvPr/>
          </p:nvSpPr>
          <p:spPr>
            <a:xfrm>
              <a:off x="5174844" y="2925379"/>
              <a:ext cx="5009" cy="9418"/>
            </a:xfrm>
            <a:custGeom>
              <a:avLst/>
              <a:gdLst/>
              <a:ahLst/>
              <a:cxnLst/>
              <a:rect l="l" t="t" r="r" b="b"/>
              <a:pathLst>
                <a:path w="125" h="235" extrusionOk="0">
                  <a:moveTo>
                    <a:pt x="29" y="0"/>
                  </a:moveTo>
                  <a:cubicBezTo>
                    <a:pt x="26" y="0"/>
                    <a:pt x="23" y="3"/>
                    <a:pt x="23" y="9"/>
                  </a:cubicBezTo>
                  <a:cubicBezTo>
                    <a:pt x="1" y="54"/>
                    <a:pt x="1" y="99"/>
                    <a:pt x="23" y="144"/>
                  </a:cubicBezTo>
                  <a:cubicBezTo>
                    <a:pt x="34" y="178"/>
                    <a:pt x="68" y="234"/>
                    <a:pt x="113" y="234"/>
                  </a:cubicBezTo>
                  <a:cubicBezTo>
                    <a:pt x="113" y="234"/>
                    <a:pt x="124" y="234"/>
                    <a:pt x="124" y="223"/>
                  </a:cubicBezTo>
                  <a:cubicBezTo>
                    <a:pt x="113" y="200"/>
                    <a:pt x="79" y="178"/>
                    <a:pt x="68" y="144"/>
                  </a:cubicBezTo>
                  <a:cubicBezTo>
                    <a:pt x="34" y="110"/>
                    <a:pt x="34" y="54"/>
                    <a:pt x="34" y="9"/>
                  </a:cubicBezTo>
                  <a:cubicBezTo>
                    <a:pt x="34" y="3"/>
                    <a:pt x="31" y="0"/>
                    <a:pt x="29" y="0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32"/>
            <p:cNvSpPr/>
            <p:nvPr/>
          </p:nvSpPr>
          <p:spPr>
            <a:xfrm>
              <a:off x="5180695" y="2935438"/>
              <a:ext cx="3206" cy="1763"/>
            </a:xfrm>
            <a:custGeom>
              <a:avLst/>
              <a:gdLst/>
              <a:ahLst/>
              <a:cxnLst/>
              <a:rect l="l" t="t" r="r" b="b"/>
              <a:pathLst>
                <a:path w="80" h="44" extrusionOk="0">
                  <a:moveTo>
                    <a:pt x="20" y="1"/>
                  </a:moveTo>
                  <a:cubicBezTo>
                    <a:pt x="14" y="1"/>
                    <a:pt x="8" y="2"/>
                    <a:pt x="1" y="6"/>
                  </a:cubicBezTo>
                  <a:cubicBezTo>
                    <a:pt x="1" y="6"/>
                    <a:pt x="1" y="17"/>
                    <a:pt x="12" y="28"/>
                  </a:cubicBezTo>
                  <a:cubicBezTo>
                    <a:pt x="23" y="28"/>
                    <a:pt x="23" y="39"/>
                    <a:pt x="46" y="39"/>
                  </a:cubicBezTo>
                  <a:cubicBezTo>
                    <a:pt x="49" y="42"/>
                    <a:pt x="53" y="44"/>
                    <a:pt x="57" y="44"/>
                  </a:cubicBezTo>
                  <a:cubicBezTo>
                    <a:pt x="68" y="44"/>
                    <a:pt x="80" y="33"/>
                    <a:pt x="80" y="17"/>
                  </a:cubicBezTo>
                  <a:cubicBezTo>
                    <a:pt x="80" y="6"/>
                    <a:pt x="57" y="6"/>
                    <a:pt x="46" y="6"/>
                  </a:cubicBezTo>
                  <a:cubicBezTo>
                    <a:pt x="38" y="6"/>
                    <a:pt x="31" y="1"/>
                    <a:pt x="20" y="1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32"/>
            <p:cNvSpPr/>
            <p:nvPr/>
          </p:nvSpPr>
          <p:spPr>
            <a:xfrm>
              <a:off x="5175285" y="2922133"/>
              <a:ext cx="2765" cy="2284"/>
            </a:xfrm>
            <a:custGeom>
              <a:avLst/>
              <a:gdLst/>
              <a:ahLst/>
              <a:cxnLst/>
              <a:rect l="l" t="t" r="r" b="b"/>
              <a:pathLst>
                <a:path w="69" h="57" extrusionOk="0">
                  <a:moveTo>
                    <a:pt x="57" y="0"/>
                  </a:moveTo>
                  <a:cubicBezTo>
                    <a:pt x="35" y="0"/>
                    <a:pt x="1" y="34"/>
                    <a:pt x="23" y="56"/>
                  </a:cubicBezTo>
                  <a:lnTo>
                    <a:pt x="46" y="56"/>
                  </a:lnTo>
                  <a:cubicBezTo>
                    <a:pt x="46" y="45"/>
                    <a:pt x="46" y="34"/>
                    <a:pt x="57" y="34"/>
                  </a:cubicBezTo>
                  <a:cubicBezTo>
                    <a:pt x="68" y="23"/>
                    <a:pt x="68" y="23"/>
                    <a:pt x="68" y="11"/>
                  </a:cubicBezTo>
                  <a:cubicBezTo>
                    <a:pt x="68" y="0"/>
                    <a:pt x="57" y="0"/>
                    <a:pt x="57" y="0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32"/>
            <p:cNvSpPr/>
            <p:nvPr/>
          </p:nvSpPr>
          <p:spPr>
            <a:xfrm>
              <a:off x="5191676" y="2922374"/>
              <a:ext cx="3967" cy="7334"/>
            </a:xfrm>
            <a:custGeom>
              <a:avLst/>
              <a:gdLst/>
              <a:ahLst/>
              <a:cxnLst/>
              <a:rect l="l" t="t" r="r" b="b"/>
              <a:pathLst>
                <a:path w="99" h="183" extrusionOk="0">
                  <a:moveTo>
                    <a:pt x="9" y="0"/>
                  </a:moveTo>
                  <a:cubicBezTo>
                    <a:pt x="3" y="0"/>
                    <a:pt x="1" y="5"/>
                    <a:pt x="9" y="5"/>
                  </a:cubicBezTo>
                  <a:cubicBezTo>
                    <a:pt x="19" y="39"/>
                    <a:pt x="31" y="62"/>
                    <a:pt x="31" y="95"/>
                  </a:cubicBezTo>
                  <a:cubicBezTo>
                    <a:pt x="42" y="129"/>
                    <a:pt x="42" y="152"/>
                    <a:pt x="42" y="174"/>
                  </a:cubicBezTo>
                  <a:cubicBezTo>
                    <a:pt x="42" y="180"/>
                    <a:pt x="45" y="182"/>
                    <a:pt x="49" y="182"/>
                  </a:cubicBezTo>
                  <a:cubicBezTo>
                    <a:pt x="53" y="182"/>
                    <a:pt x="59" y="180"/>
                    <a:pt x="64" y="174"/>
                  </a:cubicBezTo>
                  <a:cubicBezTo>
                    <a:pt x="99" y="129"/>
                    <a:pt x="64" y="28"/>
                    <a:pt x="19" y="5"/>
                  </a:cubicBezTo>
                  <a:cubicBezTo>
                    <a:pt x="16" y="1"/>
                    <a:pt x="12" y="0"/>
                    <a:pt x="9" y="0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32"/>
            <p:cNvSpPr/>
            <p:nvPr/>
          </p:nvSpPr>
          <p:spPr>
            <a:xfrm>
              <a:off x="5261005" y="2931471"/>
              <a:ext cx="27772" cy="22723"/>
            </a:xfrm>
            <a:custGeom>
              <a:avLst/>
              <a:gdLst/>
              <a:ahLst/>
              <a:cxnLst/>
              <a:rect l="l" t="t" r="r" b="b"/>
              <a:pathLst>
                <a:path w="693" h="567" extrusionOk="0">
                  <a:moveTo>
                    <a:pt x="336" y="1"/>
                  </a:moveTo>
                  <a:cubicBezTo>
                    <a:pt x="231" y="1"/>
                    <a:pt x="124" y="48"/>
                    <a:pt x="68" y="138"/>
                  </a:cubicBezTo>
                  <a:cubicBezTo>
                    <a:pt x="0" y="273"/>
                    <a:pt x="46" y="443"/>
                    <a:pt x="158" y="521"/>
                  </a:cubicBezTo>
                  <a:cubicBezTo>
                    <a:pt x="181" y="533"/>
                    <a:pt x="203" y="544"/>
                    <a:pt x="226" y="544"/>
                  </a:cubicBezTo>
                  <a:cubicBezTo>
                    <a:pt x="262" y="559"/>
                    <a:pt x="299" y="566"/>
                    <a:pt x="334" y="566"/>
                  </a:cubicBezTo>
                  <a:cubicBezTo>
                    <a:pt x="530" y="566"/>
                    <a:pt x="693" y="350"/>
                    <a:pt x="598" y="150"/>
                  </a:cubicBezTo>
                  <a:cubicBezTo>
                    <a:pt x="547" y="49"/>
                    <a:pt x="442" y="1"/>
                    <a:pt x="336" y="1"/>
                  </a:cubicBezTo>
                  <a:close/>
                </a:path>
              </a:pathLst>
            </a:custGeom>
            <a:solidFill>
              <a:srgbClr val="993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32"/>
            <p:cNvSpPr/>
            <p:nvPr/>
          </p:nvSpPr>
          <p:spPr>
            <a:xfrm>
              <a:off x="5268378" y="2931150"/>
              <a:ext cx="11021" cy="16831"/>
            </a:xfrm>
            <a:custGeom>
              <a:avLst/>
              <a:gdLst/>
              <a:ahLst/>
              <a:cxnLst/>
              <a:rect l="l" t="t" r="r" b="b"/>
              <a:pathLst>
                <a:path w="275" h="420" extrusionOk="0">
                  <a:moveTo>
                    <a:pt x="233" y="326"/>
                  </a:moveTo>
                  <a:cubicBezTo>
                    <a:pt x="251" y="335"/>
                    <a:pt x="255" y="357"/>
                    <a:pt x="241" y="357"/>
                  </a:cubicBezTo>
                  <a:cubicBezTo>
                    <a:pt x="236" y="357"/>
                    <a:pt x="230" y="354"/>
                    <a:pt x="222" y="349"/>
                  </a:cubicBezTo>
                  <a:cubicBezTo>
                    <a:pt x="211" y="349"/>
                    <a:pt x="199" y="338"/>
                    <a:pt x="199" y="326"/>
                  </a:cubicBezTo>
                  <a:close/>
                  <a:moveTo>
                    <a:pt x="76" y="0"/>
                  </a:moveTo>
                  <a:cubicBezTo>
                    <a:pt x="76" y="79"/>
                    <a:pt x="109" y="169"/>
                    <a:pt x="143" y="248"/>
                  </a:cubicBezTo>
                  <a:lnTo>
                    <a:pt x="177" y="316"/>
                  </a:lnTo>
                  <a:cubicBezTo>
                    <a:pt x="166" y="326"/>
                    <a:pt x="166" y="326"/>
                    <a:pt x="154" y="326"/>
                  </a:cubicBezTo>
                  <a:lnTo>
                    <a:pt x="188" y="326"/>
                  </a:lnTo>
                  <a:cubicBezTo>
                    <a:pt x="199" y="349"/>
                    <a:pt x="211" y="361"/>
                    <a:pt x="233" y="361"/>
                  </a:cubicBezTo>
                  <a:cubicBezTo>
                    <a:pt x="238" y="363"/>
                    <a:pt x="242" y="363"/>
                    <a:pt x="246" y="363"/>
                  </a:cubicBezTo>
                  <a:cubicBezTo>
                    <a:pt x="263" y="363"/>
                    <a:pt x="274" y="347"/>
                    <a:pt x="256" y="338"/>
                  </a:cubicBezTo>
                  <a:cubicBezTo>
                    <a:pt x="244" y="316"/>
                    <a:pt x="211" y="316"/>
                    <a:pt x="188" y="316"/>
                  </a:cubicBezTo>
                  <a:cubicBezTo>
                    <a:pt x="188" y="304"/>
                    <a:pt x="177" y="293"/>
                    <a:pt x="177" y="293"/>
                  </a:cubicBezTo>
                  <a:cubicBezTo>
                    <a:pt x="121" y="191"/>
                    <a:pt x="109" y="90"/>
                    <a:pt x="76" y="0"/>
                  </a:cubicBezTo>
                  <a:close/>
                  <a:moveTo>
                    <a:pt x="76" y="349"/>
                  </a:moveTo>
                  <a:lnTo>
                    <a:pt x="76" y="371"/>
                  </a:lnTo>
                  <a:cubicBezTo>
                    <a:pt x="64" y="383"/>
                    <a:pt x="64" y="394"/>
                    <a:pt x="53" y="394"/>
                  </a:cubicBezTo>
                  <a:cubicBezTo>
                    <a:pt x="40" y="404"/>
                    <a:pt x="30" y="408"/>
                    <a:pt x="24" y="408"/>
                  </a:cubicBezTo>
                  <a:cubicBezTo>
                    <a:pt x="11" y="408"/>
                    <a:pt x="18" y="387"/>
                    <a:pt x="42" y="371"/>
                  </a:cubicBezTo>
                  <a:cubicBezTo>
                    <a:pt x="53" y="361"/>
                    <a:pt x="64" y="361"/>
                    <a:pt x="76" y="349"/>
                  </a:cubicBezTo>
                  <a:close/>
                  <a:moveTo>
                    <a:pt x="42" y="23"/>
                  </a:moveTo>
                  <a:cubicBezTo>
                    <a:pt x="53" y="113"/>
                    <a:pt x="87" y="191"/>
                    <a:pt x="87" y="293"/>
                  </a:cubicBezTo>
                  <a:cubicBezTo>
                    <a:pt x="87" y="304"/>
                    <a:pt x="87" y="326"/>
                    <a:pt x="76" y="338"/>
                  </a:cubicBezTo>
                  <a:cubicBezTo>
                    <a:pt x="53" y="349"/>
                    <a:pt x="31" y="371"/>
                    <a:pt x="19" y="383"/>
                  </a:cubicBezTo>
                  <a:cubicBezTo>
                    <a:pt x="1" y="401"/>
                    <a:pt x="12" y="420"/>
                    <a:pt x="29" y="420"/>
                  </a:cubicBezTo>
                  <a:cubicBezTo>
                    <a:pt x="33" y="420"/>
                    <a:pt x="37" y="419"/>
                    <a:pt x="42" y="416"/>
                  </a:cubicBezTo>
                  <a:cubicBezTo>
                    <a:pt x="64" y="406"/>
                    <a:pt x="76" y="383"/>
                    <a:pt x="87" y="349"/>
                  </a:cubicBezTo>
                  <a:cubicBezTo>
                    <a:pt x="109" y="338"/>
                    <a:pt x="132" y="338"/>
                    <a:pt x="154" y="326"/>
                  </a:cubicBezTo>
                  <a:cubicBezTo>
                    <a:pt x="132" y="326"/>
                    <a:pt x="109" y="326"/>
                    <a:pt x="87" y="338"/>
                  </a:cubicBezTo>
                  <a:cubicBezTo>
                    <a:pt x="98" y="316"/>
                    <a:pt x="98" y="293"/>
                    <a:pt x="98" y="271"/>
                  </a:cubicBezTo>
                  <a:cubicBezTo>
                    <a:pt x="98" y="191"/>
                    <a:pt x="76" y="101"/>
                    <a:pt x="42" y="23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32"/>
            <p:cNvSpPr/>
            <p:nvPr/>
          </p:nvSpPr>
          <p:spPr>
            <a:xfrm>
              <a:off x="5266415" y="2927543"/>
              <a:ext cx="7254" cy="6172"/>
            </a:xfrm>
            <a:custGeom>
              <a:avLst/>
              <a:gdLst/>
              <a:ahLst/>
              <a:cxnLst/>
              <a:rect l="l" t="t" r="r" b="b"/>
              <a:pathLst>
                <a:path w="181" h="154" extrusionOk="0">
                  <a:moveTo>
                    <a:pt x="158" y="0"/>
                  </a:moveTo>
                  <a:lnTo>
                    <a:pt x="1" y="34"/>
                  </a:lnTo>
                  <a:lnTo>
                    <a:pt x="35" y="146"/>
                  </a:lnTo>
                  <a:cubicBezTo>
                    <a:pt x="35" y="146"/>
                    <a:pt x="56" y="154"/>
                    <a:pt x="84" y="154"/>
                  </a:cubicBezTo>
                  <a:cubicBezTo>
                    <a:pt x="116" y="154"/>
                    <a:pt x="157" y="144"/>
                    <a:pt x="181" y="101"/>
                  </a:cubicBezTo>
                  <a:lnTo>
                    <a:pt x="15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32"/>
            <p:cNvSpPr/>
            <p:nvPr/>
          </p:nvSpPr>
          <p:spPr>
            <a:xfrm>
              <a:off x="5264171" y="2940728"/>
              <a:ext cx="5009" cy="9418"/>
            </a:xfrm>
            <a:custGeom>
              <a:avLst/>
              <a:gdLst/>
              <a:ahLst/>
              <a:cxnLst/>
              <a:rect l="l" t="t" r="r" b="b"/>
              <a:pathLst>
                <a:path w="125" h="235" extrusionOk="0">
                  <a:moveTo>
                    <a:pt x="29" y="0"/>
                  </a:moveTo>
                  <a:cubicBezTo>
                    <a:pt x="26" y="0"/>
                    <a:pt x="23" y="3"/>
                    <a:pt x="23" y="9"/>
                  </a:cubicBezTo>
                  <a:cubicBezTo>
                    <a:pt x="1" y="42"/>
                    <a:pt x="1" y="87"/>
                    <a:pt x="23" y="132"/>
                  </a:cubicBezTo>
                  <a:cubicBezTo>
                    <a:pt x="34" y="177"/>
                    <a:pt x="68" y="234"/>
                    <a:pt x="113" y="234"/>
                  </a:cubicBezTo>
                  <a:cubicBezTo>
                    <a:pt x="113" y="234"/>
                    <a:pt x="124" y="234"/>
                    <a:pt x="124" y="222"/>
                  </a:cubicBezTo>
                  <a:cubicBezTo>
                    <a:pt x="113" y="189"/>
                    <a:pt x="79" y="177"/>
                    <a:pt x="68" y="144"/>
                  </a:cubicBezTo>
                  <a:cubicBezTo>
                    <a:pt x="34" y="99"/>
                    <a:pt x="34" y="54"/>
                    <a:pt x="34" y="9"/>
                  </a:cubicBezTo>
                  <a:cubicBezTo>
                    <a:pt x="34" y="3"/>
                    <a:pt x="31" y="0"/>
                    <a:pt x="29" y="0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32"/>
            <p:cNvSpPr/>
            <p:nvPr/>
          </p:nvSpPr>
          <p:spPr>
            <a:xfrm>
              <a:off x="5270022" y="2950787"/>
              <a:ext cx="3206" cy="1603"/>
            </a:xfrm>
            <a:custGeom>
              <a:avLst/>
              <a:gdLst/>
              <a:ahLst/>
              <a:cxnLst/>
              <a:rect l="l" t="t" r="r" b="b"/>
              <a:pathLst>
                <a:path w="80" h="40" extrusionOk="0">
                  <a:moveTo>
                    <a:pt x="20" y="0"/>
                  </a:moveTo>
                  <a:cubicBezTo>
                    <a:pt x="14" y="0"/>
                    <a:pt x="8" y="2"/>
                    <a:pt x="1" y="6"/>
                  </a:cubicBezTo>
                  <a:cubicBezTo>
                    <a:pt x="1" y="6"/>
                    <a:pt x="1" y="16"/>
                    <a:pt x="12" y="16"/>
                  </a:cubicBezTo>
                  <a:cubicBezTo>
                    <a:pt x="23" y="28"/>
                    <a:pt x="23" y="39"/>
                    <a:pt x="46" y="39"/>
                  </a:cubicBezTo>
                  <a:cubicBezTo>
                    <a:pt x="57" y="39"/>
                    <a:pt x="80" y="39"/>
                    <a:pt x="80" y="16"/>
                  </a:cubicBezTo>
                  <a:cubicBezTo>
                    <a:pt x="80" y="6"/>
                    <a:pt x="57" y="6"/>
                    <a:pt x="46" y="6"/>
                  </a:cubicBezTo>
                  <a:cubicBezTo>
                    <a:pt x="38" y="6"/>
                    <a:pt x="31" y="0"/>
                    <a:pt x="20" y="0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32"/>
            <p:cNvSpPr/>
            <p:nvPr/>
          </p:nvSpPr>
          <p:spPr>
            <a:xfrm>
              <a:off x="5264611" y="2937242"/>
              <a:ext cx="2765" cy="2485"/>
            </a:xfrm>
            <a:custGeom>
              <a:avLst/>
              <a:gdLst/>
              <a:ahLst/>
              <a:cxnLst/>
              <a:rect l="l" t="t" r="r" b="b"/>
              <a:pathLst>
                <a:path w="69" h="62" extrusionOk="0">
                  <a:moveTo>
                    <a:pt x="60" y="1"/>
                  </a:moveTo>
                  <a:cubicBezTo>
                    <a:pt x="58" y="1"/>
                    <a:pt x="57" y="2"/>
                    <a:pt x="57" y="6"/>
                  </a:cubicBezTo>
                  <a:cubicBezTo>
                    <a:pt x="35" y="6"/>
                    <a:pt x="1" y="39"/>
                    <a:pt x="23" y="62"/>
                  </a:cubicBezTo>
                  <a:cubicBezTo>
                    <a:pt x="35" y="62"/>
                    <a:pt x="35" y="62"/>
                    <a:pt x="46" y="51"/>
                  </a:cubicBezTo>
                  <a:cubicBezTo>
                    <a:pt x="46" y="51"/>
                    <a:pt x="46" y="39"/>
                    <a:pt x="57" y="39"/>
                  </a:cubicBezTo>
                  <a:cubicBezTo>
                    <a:pt x="68" y="28"/>
                    <a:pt x="68" y="17"/>
                    <a:pt x="68" y="6"/>
                  </a:cubicBezTo>
                  <a:cubicBezTo>
                    <a:pt x="68" y="6"/>
                    <a:pt x="63" y="1"/>
                    <a:pt x="60" y="1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32"/>
            <p:cNvSpPr/>
            <p:nvPr/>
          </p:nvSpPr>
          <p:spPr>
            <a:xfrm>
              <a:off x="5280842" y="2937442"/>
              <a:ext cx="4128" cy="7614"/>
            </a:xfrm>
            <a:custGeom>
              <a:avLst/>
              <a:gdLst/>
              <a:ahLst/>
              <a:cxnLst/>
              <a:rect l="l" t="t" r="r" b="b"/>
              <a:pathLst>
                <a:path w="103" h="190" extrusionOk="0">
                  <a:moveTo>
                    <a:pt x="23" y="1"/>
                  </a:moveTo>
                  <a:cubicBezTo>
                    <a:pt x="13" y="1"/>
                    <a:pt x="1" y="12"/>
                    <a:pt x="13" y="12"/>
                  </a:cubicBezTo>
                  <a:cubicBezTo>
                    <a:pt x="23" y="46"/>
                    <a:pt x="35" y="69"/>
                    <a:pt x="35" y="102"/>
                  </a:cubicBezTo>
                  <a:cubicBezTo>
                    <a:pt x="46" y="124"/>
                    <a:pt x="46" y="159"/>
                    <a:pt x="46" y="181"/>
                  </a:cubicBezTo>
                  <a:cubicBezTo>
                    <a:pt x="46" y="186"/>
                    <a:pt x="49" y="189"/>
                    <a:pt x="53" y="189"/>
                  </a:cubicBezTo>
                  <a:cubicBezTo>
                    <a:pt x="57" y="189"/>
                    <a:pt x="63" y="186"/>
                    <a:pt x="68" y="181"/>
                  </a:cubicBezTo>
                  <a:cubicBezTo>
                    <a:pt x="103" y="124"/>
                    <a:pt x="68" y="34"/>
                    <a:pt x="23" y="1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32"/>
            <p:cNvSpPr/>
            <p:nvPr/>
          </p:nvSpPr>
          <p:spPr>
            <a:xfrm>
              <a:off x="5434729" y="2917565"/>
              <a:ext cx="28333" cy="23043"/>
            </a:xfrm>
            <a:custGeom>
              <a:avLst/>
              <a:gdLst/>
              <a:ahLst/>
              <a:cxnLst/>
              <a:rect l="l" t="t" r="r" b="b"/>
              <a:pathLst>
                <a:path w="707" h="575" extrusionOk="0">
                  <a:moveTo>
                    <a:pt x="334" y="0"/>
                  </a:moveTo>
                  <a:cubicBezTo>
                    <a:pt x="219" y="0"/>
                    <a:pt x="105" y="60"/>
                    <a:pt x="56" y="170"/>
                  </a:cubicBezTo>
                  <a:cubicBezTo>
                    <a:pt x="0" y="305"/>
                    <a:pt x="68" y="474"/>
                    <a:pt x="191" y="530"/>
                  </a:cubicBezTo>
                  <a:cubicBezTo>
                    <a:pt x="203" y="542"/>
                    <a:pt x="225" y="553"/>
                    <a:pt x="248" y="565"/>
                  </a:cubicBezTo>
                  <a:cubicBezTo>
                    <a:pt x="274" y="571"/>
                    <a:pt x="301" y="575"/>
                    <a:pt x="326" y="575"/>
                  </a:cubicBezTo>
                  <a:cubicBezTo>
                    <a:pt x="547" y="575"/>
                    <a:pt x="707" y="328"/>
                    <a:pt x="586" y="137"/>
                  </a:cubicBezTo>
                  <a:cubicBezTo>
                    <a:pt x="528" y="44"/>
                    <a:pt x="431" y="0"/>
                    <a:pt x="334" y="0"/>
                  </a:cubicBezTo>
                  <a:close/>
                </a:path>
              </a:pathLst>
            </a:custGeom>
            <a:solidFill>
              <a:srgbClr val="993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32"/>
            <p:cNvSpPr/>
            <p:nvPr/>
          </p:nvSpPr>
          <p:spPr>
            <a:xfrm>
              <a:off x="5442583" y="2917605"/>
              <a:ext cx="11101" cy="17032"/>
            </a:xfrm>
            <a:custGeom>
              <a:avLst/>
              <a:gdLst/>
              <a:ahLst/>
              <a:cxnLst/>
              <a:rect l="l" t="t" r="r" b="b"/>
              <a:pathLst>
                <a:path w="277" h="425" extrusionOk="0">
                  <a:moveTo>
                    <a:pt x="220" y="316"/>
                  </a:moveTo>
                  <a:cubicBezTo>
                    <a:pt x="250" y="316"/>
                    <a:pt x="254" y="341"/>
                    <a:pt x="233" y="341"/>
                  </a:cubicBezTo>
                  <a:cubicBezTo>
                    <a:pt x="229" y="341"/>
                    <a:pt x="225" y="340"/>
                    <a:pt x="220" y="338"/>
                  </a:cubicBezTo>
                  <a:cubicBezTo>
                    <a:pt x="209" y="338"/>
                    <a:pt x="198" y="327"/>
                    <a:pt x="187" y="316"/>
                  </a:cubicBezTo>
                  <a:close/>
                  <a:moveTo>
                    <a:pt x="74" y="349"/>
                  </a:moveTo>
                  <a:lnTo>
                    <a:pt x="74" y="372"/>
                  </a:lnTo>
                  <a:cubicBezTo>
                    <a:pt x="63" y="383"/>
                    <a:pt x="63" y="394"/>
                    <a:pt x="52" y="406"/>
                  </a:cubicBezTo>
                  <a:cubicBezTo>
                    <a:pt x="43" y="414"/>
                    <a:pt x="36" y="418"/>
                    <a:pt x="31" y="418"/>
                  </a:cubicBezTo>
                  <a:cubicBezTo>
                    <a:pt x="15" y="418"/>
                    <a:pt x="15" y="388"/>
                    <a:pt x="40" y="372"/>
                  </a:cubicBezTo>
                  <a:cubicBezTo>
                    <a:pt x="52" y="372"/>
                    <a:pt x="63" y="361"/>
                    <a:pt x="74" y="349"/>
                  </a:cubicBezTo>
                  <a:close/>
                  <a:moveTo>
                    <a:pt x="40" y="1"/>
                  </a:moveTo>
                  <a:lnTo>
                    <a:pt x="40" y="1"/>
                  </a:lnTo>
                  <a:cubicBezTo>
                    <a:pt x="52" y="79"/>
                    <a:pt x="97" y="169"/>
                    <a:pt x="130" y="237"/>
                  </a:cubicBezTo>
                  <a:cubicBezTo>
                    <a:pt x="142" y="259"/>
                    <a:pt x="153" y="282"/>
                    <a:pt x="175" y="304"/>
                  </a:cubicBezTo>
                  <a:cubicBezTo>
                    <a:pt x="164" y="316"/>
                    <a:pt x="153" y="316"/>
                    <a:pt x="153" y="316"/>
                  </a:cubicBezTo>
                  <a:cubicBezTo>
                    <a:pt x="130" y="316"/>
                    <a:pt x="108" y="327"/>
                    <a:pt x="85" y="338"/>
                  </a:cubicBezTo>
                  <a:lnTo>
                    <a:pt x="85" y="271"/>
                  </a:lnTo>
                  <a:cubicBezTo>
                    <a:pt x="74" y="192"/>
                    <a:pt x="52" y="101"/>
                    <a:pt x="7" y="23"/>
                  </a:cubicBezTo>
                  <a:lnTo>
                    <a:pt x="7" y="23"/>
                  </a:lnTo>
                  <a:cubicBezTo>
                    <a:pt x="29" y="113"/>
                    <a:pt x="74" y="192"/>
                    <a:pt x="74" y="282"/>
                  </a:cubicBezTo>
                  <a:cubicBezTo>
                    <a:pt x="85" y="304"/>
                    <a:pt x="74" y="327"/>
                    <a:pt x="74" y="338"/>
                  </a:cubicBezTo>
                  <a:cubicBezTo>
                    <a:pt x="52" y="349"/>
                    <a:pt x="29" y="372"/>
                    <a:pt x="18" y="394"/>
                  </a:cubicBezTo>
                  <a:cubicBezTo>
                    <a:pt x="1" y="403"/>
                    <a:pt x="16" y="424"/>
                    <a:pt x="29" y="424"/>
                  </a:cubicBezTo>
                  <a:cubicBezTo>
                    <a:pt x="33" y="424"/>
                    <a:pt x="37" y="422"/>
                    <a:pt x="40" y="417"/>
                  </a:cubicBezTo>
                  <a:cubicBezTo>
                    <a:pt x="74" y="406"/>
                    <a:pt x="85" y="372"/>
                    <a:pt x="85" y="349"/>
                  </a:cubicBezTo>
                  <a:cubicBezTo>
                    <a:pt x="108" y="338"/>
                    <a:pt x="130" y="327"/>
                    <a:pt x="142" y="327"/>
                  </a:cubicBezTo>
                  <a:cubicBezTo>
                    <a:pt x="153" y="327"/>
                    <a:pt x="164" y="316"/>
                    <a:pt x="175" y="316"/>
                  </a:cubicBezTo>
                  <a:cubicBezTo>
                    <a:pt x="198" y="338"/>
                    <a:pt x="209" y="349"/>
                    <a:pt x="232" y="349"/>
                  </a:cubicBezTo>
                  <a:cubicBezTo>
                    <a:pt x="254" y="349"/>
                    <a:pt x="277" y="338"/>
                    <a:pt x="254" y="316"/>
                  </a:cubicBezTo>
                  <a:cubicBezTo>
                    <a:pt x="243" y="304"/>
                    <a:pt x="209" y="304"/>
                    <a:pt x="187" y="304"/>
                  </a:cubicBezTo>
                  <a:cubicBezTo>
                    <a:pt x="175" y="293"/>
                    <a:pt x="164" y="293"/>
                    <a:pt x="164" y="282"/>
                  </a:cubicBezTo>
                  <a:cubicBezTo>
                    <a:pt x="108" y="192"/>
                    <a:pt x="85" y="91"/>
                    <a:pt x="40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32"/>
            <p:cNvSpPr/>
            <p:nvPr/>
          </p:nvSpPr>
          <p:spPr>
            <a:xfrm>
              <a:off x="5439217" y="2913998"/>
              <a:ext cx="7694" cy="6452"/>
            </a:xfrm>
            <a:custGeom>
              <a:avLst/>
              <a:gdLst/>
              <a:ahLst/>
              <a:cxnLst/>
              <a:rect l="l" t="t" r="r" b="b"/>
              <a:pathLst>
                <a:path w="192" h="161" extrusionOk="0">
                  <a:moveTo>
                    <a:pt x="158" y="1"/>
                  </a:moveTo>
                  <a:lnTo>
                    <a:pt x="1" y="46"/>
                  </a:lnTo>
                  <a:lnTo>
                    <a:pt x="46" y="158"/>
                  </a:lnTo>
                  <a:cubicBezTo>
                    <a:pt x="46" y="158"/>
                    <a:pt x="56" y="161"/>
                    <a:pt x="71" y="161"/>
                  </a:cubicBezTo>
                  <a:cubicBezTo>
                    <a:pt x="102" y="161"/>
                    <a:pt x="154" y="151"/>
                    <a:pt x="192" y="91"/>
                  </a:cubicBezTo>
                  <a:lnTo>
                    <a:pt x="1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32"/>
            <p:cNvSpPr/>
            <p:nvPr/>
          </p:nvSpPr>
          <p:spPr>
            <a:xfrm>
              <a:off x="5437854" y="2927624"/>
              <a:ext cx="5931" cy="9418"/>
            </a:xfrm>
            <a:custGeom>
              <a:avLst/>
              <a:gdLst/>
              <a:ahLst/>
              <a:cxnLst/>
              <a:rect l="l" t="t" r="r" b="b"/>
              <a:pathLst>
                <a:path w="148" h="235" extrusionOk="0">
                  <a:moveTo>
                    <a:pt x="29" y="1"/>
                  </a:moveTo>
                  <a:cubicBezTo>
                    <a:pt x="26" y="1"/>
                    <a:pt x="23" y="4"/>
                    <a:pt x="23" y="9"/>
                  </a:cubicBezTo>
                  <a:cubicBezTo>
                    <a:pt x="0" y="54"/>
                    <a:pt x="12" y="99"/>
                    <a:pt x="35" y="144"/>
                  </a:cubicBezTo>
                  <a:cubicBezTo>
                    <a:pt x="46" y="178"/>
                    <a:pt x="91" y="223"/>
                    <a:pt x="136" y="234"/>
                  </a:cubicBezTo>
                  <a:lnTo>
                    <a:pt x="147" y="223"/>
                  </a:lnTo>
                  <a:cubicBezTo>
                    <a:pt x="125" y="189"/>
                    <a:pt x="102" y="167"/>
                    <a:pt x="80" y="144"/>
                  </a:cubicBezTo>
                  <a:cubicBezTo>
                    <a:pt x="46" y="99"/>
                    <a:pt x="46" y="54"/>
                    <a:pt x="35" y="9"/>
                  </a:cubicBezTo>
                  <a:cubicBezTo>
                    <a:pt x="35" y="4"/>
                    <a:pt x="32" y="1"/>
                    <a:pt x="29" y="1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32"/>
            <p:cNvSpPr/>
            <p:nvPr/>
          </p:nvSpPr>
          <p:spPr>
            <a:xfrm>
              <a:off x="5444627" y="2937121"/>
              <a:ext cx="3206" cy="1723"/>
            </a:xfrm>
            <a:custGeom>
              <a:avLst/>
              <a:gdLst/>
              <a:ahLst/>
              <a:cxnLst/>
              <a:rect l="l" t="t" r="r" b="b"/>
              <a:pathLst>
                <a:path w="80" h="43" extrusionOk="0">
                  <a:moveTo>
                    <a:pt x="27" y="0"/>
                  </a:moveTo>
                  <a:cubicBezTo>
                    <a:pt x="20" y="0"/>
                    <a:pt x="12" y="3"/>
                    <a:pt x="1" y="9"/>
                  </a:cubicBezTo>
                  <a:cubicBezTo>
                    <a:pt x="1" y="9"/>
                    <a:pt x="1" y="20"/>
                    <a:pt x="12" y="20"/>
                  </a:cubicBezTo>
                  <a:cubicBezTo>
                    <a:pt x="23" y="31"/>
                    <a:pt x="34" y="31"/>
                    <a:pt x="46" y="42"/>
                  </a:cubicBezTo>
                  <a:cubicBezTo>
                    <a:pt x="57" y="42"/>
                    <a:pt x="79" y="31"/>
                    <a:pt x="79" y="20"/>
                  </a:cubicBezTo>
                  <a:cubicBezTo>
                    <a:pt x="79" y="9"/>
                    <a:pt x="57" y="9"/>
                    <a:pt x="46" y="9"/>
                  </a:cubicBezTo>
                  <a:cubicBezTo>
                    <a:pt x="40" y="3"/>
                    <a:pt x="34" y="0"/>
                    <a:pt x="27" y="0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32"/>
            <p:cNvSpPr/>
            <p:nvPr/>
          </p:nvSpPr>
          <p:spPr>
            <a:xfrm>
              <a:off x="5438335" y="2923937"/>
              <a:ext cx="2725" cy="2725"/>
            </a:xfrm>
            <a:custGeom>
              <a:avLst/>
              <a:gdLst/>
              <a:ahLst/>
              <a:cxnLst/>
              <a:rect l="l" t="t" r="r" b="b"/>
              <a:pathLst>
                <a:path w="68" h="68" extrusionOk="0">
                  <a:moveTo>
                    <a:pt x="45" y="0"/>
                  </a:moveTo>
                  <a:cubicBezTo>
                    <a:pt x="23" y="11"/>
                    <a:pt x="0" y="45"/>
                    <a:pt x="23" y="68"/>
                  </a:cubicBezTo>
                  <a:cubicBezTo>
                    <a:pt x="23" y="68"/>
                    <a:pt x="34" y="68"/>
                    <a:pt x="34" y="56"/>
                  </a:cubicBezTo>
                  <a:cubicBezTo>
                    <a:pt x="45" y="56"/>
                    <a:pt x="45" y="45"/>
                    <a:pt x="56" y="45"/>
                  </a:cubicBezTo>
                  <a:cubicBezTo>
                    <a:pt x="56" y="34"/>
                    <a:pt x="68" y="23"/>
                    <a:pt x="56" y="11"/>
                  </a:cubicBezTo>
                  <a:cubicBezTo>
                    <a:pt x="56" y="11"/>
                    <a:pt x="56" y="0"/>
                    <a:pt x="45" y="0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32"/>
            <p:cNvSpPr/>
            <p:nvPr/>
          </p:nvSpPr>
          <p:spPr>
            <a:xfrm>
              <a:off x="5454565" y="2923015"/>
              <a:ext cx="4088" cy="7454"/>
            </a:xfrm>
            <a:custGeom>
              <a:avLst/>
              <a:gdLst/>
              <a:ahLst/>
              <a:cxnLst/>
              <a:rect l="l" t="t" r="r" b="b"/>
              <a:pathLst>
                <a:path w="102" h="186" extrusionOk="0">
                  <a:moveTo>
                    <a:pt x="11" y="1"/>
                  </a:moveTo>
                  <a:cubicBezTo>
                    <a:pt x="0" y="1"/>
                    <a:pt x="0" y="12"/>
                    <a:pt x="0" y="12"/>
                  </a:cubicBezTo>
                  <a:cubicBezTo>
                    <a:pt x="11" y="46"/>
                    <a:pt x="34" y="68"/>
                    <a:pt x="34" y="102"/>
                  </a:cubicBezTo>
                  <a:cubicBezTo>
                    <a:pt x="46" y="124"/>
                    <a:pt x="46" y="147"/>
                    <a:pt x="56" y="181"/>
                  </a:cubicBezTo>
                  <a:cubicBezTo>
                    <a:pt x="56" y="184"/>
                    <a:pt x="58" y="186"/>
                    <a:pt x="60" y="186"/>
                  </a:cubicBezTo>
                  <a:cubicBezTo>
                    <a:pt x="64" y="186"/>
                    <a:pt x="72" y="181"/>
                    <a:pt x="79" y="181"/>
                  </a:cubicBezTo>
                  <a:cubicBezTo>
                    <a:pt x="101" y="124"/>
                    <a:pt x="68" y="34"/>
                    <a:pt x="11" y="1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32"/>
            <p:cNvSpPr/>
            <p:nvPr/>
          </p:nvSpPr>
          <p:spPr>
            <a:xfrm>
              <a:off x="5346284" y="2911153"/>
              <a:ext cx="25207" cy="22963"/>
            </a:xfrm>
            <a:custGeom>
              <a:avLst/>
              <a:gdLst/>
              <a:ahLst/>
              <a:cxnLst/>
              <a:rect l="l" t="t" r="r" b="b"/>
              <a:pathLst>
                <a:path w="629" h="573" extrusionOk="0">
                  <a:moveTo>
                    <a:pt x="308" y="0"/>
                  </a:moveTo>
                  <a:cubicBezTo>
                    <a:pt x="261" y="0"/>
                    <a:pt x="213" y="12"/>
                    <a:pt x="169" y="37"/>
                  </a:cubicBezTo>
                  <a:cubicBezTo>
                    <a:pt x="34" y="117"/>
                    <a:pt x="1" y="285"/>
                    <a:pt x="68" y="409"/>
                  </a:cubicBezTo>
                  <a:cubicBezTo>
                    <a:pt x="68" y="432"/>
                    <a:pt x="91" y="443"/>
                    <a:pt x="102" y="465"/>
                  </a:cubicBezTo>
                  <a:cubicBezTo>
                    <a:pt x="163" y="539"/>
                    <a:pt x="246" y="573"/>
                    <a:pt x="328" y="573"/>
                  </a:cubicBezTo>
                  <a:cubicBezTo>
                    <a:pt x="469" y="573"/>
                    <a:pt x="605" y="472"/>
                    <a:pt x="619" y="308"/>
                  </a:cubicBezTo>
                  <a:cubicBezTo>
                    <a:pt x="628" y="134"/>
                    <a:pt x="469" y="0"/>
                    <a:pt x="308" y="0"/>
                  </a:cubicBezTo>
                  <a:close/>
                </a:path>
              </a:pathLst>
            </a:custGeom>
            <a:solidFill>
              <a:srgbClr val="993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32"/>
            <p:cNvSpPr/>
            <p:nvPr/>
          </p:nvSpPr>
          <p:spPr>
            <a:xfrm>
              <a:off x="5351694" y="2910832"/>
              <a:ext cx="10860" cy="16551"/>
            </a:xfrm>
            <a:custGeom>
              <a:avLst/>
              <a:gdLst/>
              <a:ahLst/>
              <a:cxnLst/>
              <a:rect l="l" t="t" r="r" b="b"/>
              <a:pathLst>
                <a:path w="271" h="413" extrusionOk="0">
                  <a:moveTo>
                    <a:pt x="102" y="316"/>
                  </a:moveTo>
                  <a:cubicBezTo>
                    <a:pt x="91" y="316"/>
                    <a:pt x="91" y="327"/>
                    <a:pt x="79" y="327"/>
                  </a:cubicBezTo>
                  <a:cubicBezTo>
                    <a:pt x="79" y="338"/>
                    <a:pt x="68" y="338"/>
                    <a:pt x="57" y="338"/>
                  </a:cubicBezTo>
                  <a:cubicBezTo>
                    <a:pt x="48" y="340"/>
                    <a:pt x="42" y="340"/>
                    <a:pt x="37" y="340"/>
                  </a:cubicBezTo>
                  <a:cubicBezTo>
                    <a:pt x="8" y="340"/>
                    <a:pt x="28" y="316"/>
                    <a:pt x="57" y="316"/>
                  </a:cubicBezTo>
                  <a:close/>
                  <a:moveTo>
                    <a:pt x="237" y="12"/>
                  </a:moveTo>
                  <a:cubicBezTo>
                    <a:pt x="203" y="102"/>
                    <a:pt x="192" y="180"/>
                    <a:pt x="147" y="260"/>
                  </a:cubicBezTo>
                  <a:cubicBezTo>
                    <a:pt x="136" y="282"/>
                    <a:pt x="124" y="293"/>
                    <a:pt x="102" y="305"/>
                  </a:cubicBezTo>
                  <a:cubicBezTo>
                    <a:pt x="79" y="305"/>
                    <a:pt x="57" y="305"/>
                    <a:pt x="34" y="316"/>
                  </a:cubicBezTo>
                  <a:cubicBezTo>
                    <a:pt x="1" y="316"/>
                    <a:pt x="12" y="350"/>
                    <a:pt x="34" y="350"/>
                  </a:cubicBezTo>
                  <a:cubicBezTo>
                    <a:pt x="68" y="350"/>
                    <a:pt x="91" y="338"/>
                    <a:pt x="113" y="316"/>
                  </a:cubicBezTo>
                  <a:cubicBezTo>
                    <a:pt x="136" y="293"/>
                    <a:pt x="147" y="270"/>
                    <a:pt x="158" y="260"/>
                  </a:cubicBezTo>
                  <a:cubicBezTo>
                    <a:pt x="192" y="180"/>
                    <a:pt x="226" y="90"/>
                    <a:pt x="237" y="12"/>
                  </a:cubicBezTo>
                  <a:close/>
                  <a:moveTo>
                    <a:pt x="214" y="350"/>
                  </a:moveTo>
                  <a:lnTo>
                    <a:pt x="214" y="350"/>
                  </a:lnTo>
                  <a:cubicBezTo>
                    <a:pt x="226" y="361"/>
                    <a:pt x="237" y="361"/>
                    <a:pt x="248" y="372"/>
                  </a:cubicBezTo>
                  <a:cubicBezTo>
                    <a:pt x="264" y="380"/>
                    <a:pt x="258" y="398"/>
                    <a:pt x="246" y="398"/>
                  </a:cubicBezTo>
                  <a:cubicBezTo>
                    <a:pt x="240" y="398"/>
                    <a:pt x="233" y="394"/>
                    <a:pt x="226" y="383"/>
                  </a:cubicBezTo>
                  <a:cubicBezTo>
                    <a:pt x="226" y="372"/>
                    <a:pt x="214" y="361"/>
                    <a:pt x="214" y="350"/>
                  </a:cubicBezTo>
                  <a:close/>
                  <a:moveTo>
                    <a:pt x="271" y="0"/>
                  </a:moveTo>
                  <a:cubicBezTo>
                    <a:pt x="237" y="80"/>
                    <a:pt x="226" y="170"/>
                    <a:pt x="214" y="260"/>
                  </a:cubicBezTo>
                  <a:cubicBezTo>
                    <a:pt x="203" y="282"/>
                    <a:pt x="203" y="305"/>
                    <a:pt x="203" y="338"/>
                  </a:cubicBezTo>
                  <a:cubicBezTo>
                    <a:pt x="192" y="338"/>
                    <a:pt x="192" y="327"/>
                    <a:pt x="181" y="327"/>
                  </a:cubicBezTo>
                  <a:cubicBezTo>
                    <a:pt x="169" y="327"/>
                    <a:pt x="147" y="316"/>
                    <a:pt x="113" y="316"/>
                  </a:cubicBezTo>
                  <a:cubicBezTo>
                    <a:pt x="136" y="327"/>
                    <a:pt x="158" y="327"/>
                    <a:pt x="181" y="338"/>
                  </a:cubicBezTo>
                  <a:cubicBezTo>
                    <a:pt x="181" y="338"/>
                    <a:pt x="192" y="338"/>
                    <a:pt x="203" y="350"/>
                  </a:cubicBezTo>
                  <a:cubicBezTo>
                    <a:pt x="203" y="372"/>
                    <a:pt x="214" y="395"/>
                    <a:pt x="237" y="406"/>
                  </a:cubicBezTo>
                  <a:cubicBezTo>
                    <a:pt x="241" y="410"/>
                    <a:pt x="247" y="413"/>
                    <a:pt x="252" y="413"/>
                  </a:cubicBezTo>
                  <a:cubicBezTo>
                    <a:pt x="262" y="413"/>
                    <a:pt x="271" y="405"/>
                    <a:pt x="271" y="383"/>
                  </a:cubicBezTo>
                  <a:cubicBezTo>
                    <a:pt x="259" y="372"/>
                    <a:pt x="237" y="350"/>
                    <a:pt x="214" y="338"/>
                  </a:cubicBezTo>
                  <a:lnTo>
                    <a:pt x="214" y="305"/>
                  </a:lnTo>
                  <a:cubicBezTo>
                    <a:pt x="214" y="203"/>
                    <a:pt x="259" y="102"/>
                    <a:pt x="271" y="0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32"/>
            <p:cNvSpPr/>
            <p:nvPr/>
          </p:nvSpPr>
          <p:spPr>
            <a:xfrm>
              <a:off x="5358466" y="2906785"/>
              <a:ext cx="7254" cy="6452"/>
            </a:xfrm>
            <a:custGeom>
              <a:avLst/>
              <a:gdLst/>
              <a:ahLst/>
              <a:cxnLst/>
              <a:rect l="l" t="t" r="r" b="b"/>
              <a:pathLst>
                <a:path w="181" h="161" extrusionOk="0">
                  <a:moveTo>
                    <a:pt x="34" y="0"/>
                  </a:moveTo>
                  <a:lnTo>
                    <a:pt x="0" y="113"/>
                  </a:lnTo>
                  <a:cubicBezTo>
                    <a:pt x="0" y="113"/>
                    <a:pt x="41" y="160"/>
                    <a:pt x="101" y="160"/>
                  </a:cubicBezTo>
                  <a:cubicBezTo>
                    <a:pt x="119" y="160"/>
                    <a:pt x="138" y="156"/>
                    <a:pt x="158" y="146"/>
                  </a:cubicBezTo>
                  <a:lnTo>
                    <a:pt x="180" y="4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32"/>
            <p:cNvSpPr/>
            <p:nvPr/>
          </p:nvSpPr>
          <p:spPr>
            <a:xfrm>
              <a:off x="5349410" y="2916242"/>
              <a:ext cx="3246" cy="10179"/>
            </a:xfrm>
            <a:custGeom>
              <a:avLst/>
              <a:gdLst/>
              <a:ahLst/>
              <a:cxnLst/>
              <a:rect l="l" t="t" r="r" b="b"/>
              <a:pathLst>
                <a:path w="81" h="254" extrusionOk="0">
                  <a:moveTo>
                    <a:pt x="69" y="0"/>
                  </a:moveTo>
                  <a:cubicBezTo>
                    <a:pt x="24" y="35"/>
                    <a:pt x="13" y="80"/>
                    <a:pt x="1" y="125"/>
                  </a:cubicBezTo>
                  <a:cubicBezTo>
                    <a:pt x="1" y="158"/>
                    <a:pt x="1" y="226"/>
                    <a:pt x="35" y="248"/>
                  </a:cubicBezTo>
                  <a:cubicBezTo>
                    <a:pt x="35" y="252"/>
                    <a:pt x="36" y="253"/>
                    <a:pt x="38" y="253"/>
                  </a:cubicBezTo>
                  <a:cubicBezTo>
                    <a:pt x="41" y="253"/>
                    <a:pt x="46" y="248"/>
                    <a:pt x="46" y="248"/>
                  </a:cubicBezTo>
                  <a:cubicBezTo>
                    <a:pt x="58" y="215"/>
                    <a:pt x="46" y="181"/>
                    <a:pt x="35" y="147"/>
                  </a:cubicBezTo>
                  <a:cubicBezTo>
                    <a:pt x="35" y="102"/>
                    <a:pt x="58" y="57"/>
                    <a:pt x="80" y="12"/>
                  </a:cubicBezTo>
                  <a:cubicBezTo>
                    <a:pt x="80" y="12"/>
                    <a:pt x="80" y="0"/>
                    <a:pt x="69" y="0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32"/>
            <p:cNvSpPr/>
            <p:nvPr/>
          </p:nvSpPr>
          <p:spPr>
            <a:xfrm>
              <a:off x="5351253" y="2927543"/>
              <a:ext cx="3206" cy="2605"/>
            </a:xfrm>
            <a:custGeom>
              <a:avLst/>
              <a:gdLst/>
              <a:ahLst/>
              <a:cxnLst/>
              <a:rect l="l" t="t" r="r" b="b"/>
              <a:pathLst>
                <a:path w="80" h="65" extrusionOk="0">
                  <a:moveTo>
                    <a:pt x="12" y="0"/>
                  </a:moveTo>
                  <a:cubicBezTo>
                    <a:pt x="12" y="0"/>
                    <a:pt x="0" y="11"/>
                    <a:pt x="12" y="23"/>
                  </a:cubicBezTo>
                  <a:cubicBezTo>
                    <a:pt x="12" y="34"/>
                    <a:pt x="23" y="45"/>
                    <a:pt x="23" y="56"/>
                  </a:cubicBezTo>
                  <a:cubicBezTo>
                    <a:pt x="28" y="62"/>
                    <a:pt x="37" y="65"/>
                    <a:pt x="45" y="65"/>
                  </a:cubicBezTo>
                  <a:cubicBezTo>
                    <a:pt x="54" y="65"/>
                    <a:pt x="62" y="62"/>
                    <a:pt x="68" y="56"/>
                  </a:cubicBezTo>
                  <a:cubicBezTo>
                    <a:pt x="79" y="45"/>
                    <a:pt x="57" y="34"/>
                    <a:pt x="45" y="23"/>
                  </a:cubicBezTo>
                  <a:cubicBezTo>
                    <a:pt x="34" y="11"/>
                    <a:pt x="34" y="0"/>
                    <a:pt x="12" y="0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32"/>
            <p:cNvSpPr/>
            <p:nvPr/>
          </p:nvSpPr>
          <p:spPr>
            <a:xfrm>
              <a:off x="5353056" y="2913998"/>
              <a:ext cx="3206" cy="1843"/>
            </a:xfrm>
            <a:custGeom>
              <a:avLst/>
              <a:gdLst/>
              <a:ahLst/>
              <a:cxnLst/>
              <a:rect l="l" t="t" r="r" b="b"/>
              <a:pathLst>
                <a:path w="80" h="46" extrusionOk="0">
                  <a:moveTo>
                    <a:pt x="68" y="1"/>
                  </a:moveTo>
                  <a:cubicBezTo>
                    <a:pt x="45" y="1"/>
                    <a:pt x="0" y="11"/>
                    <a:pt x="12" y="34"/>
                  </a:cubicBezTo>
                  <a:cubicBezTo>
                    <a:pt x="12" y="46"/>
                    <a:pt x="23" y="46"/>
                    <a:pt x="23" y="46"/>
                  </a:cubicBezTo>
                  <a:cubicBezTo>
                    <a:pt x="34" y="46"/>
                    <a:pt x="34" y="34"/>
                    <a:pt x="45" y="34"/>
                  </a:cubicBezTo>
                  <a:cubicBezTo>
                    <a:pt x="57" y="34"/>
                    <a:pt x="68" y="34"/>
                    <a:pt x="68" y="23"/>
                  </a:cubicBezTo>
                  <a:cubicBezTo>
                    <a:pt x="79" y="11"/>
                    <a:pt x="68" y="11"/>
                    <a:pt x="68" y="1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32"/>
            <p:cNvSpPr/>
            <p:nvPr/>
          </p:nvSpPr>
          <p:spPr>
            <a:xfrm>
              <a:off x="5365680" y="2921652"/>
              <a:ext cx="3647" cy="7454"/>
            </a:xfrm>
            <a:custGeom>
              <a:avLst/>
              <a:gdLst/>
              <a:ahLst/>
              <a:cxnLst/>
              <a:rect l="l" t="t" r="r" b="b"/>
              <a:pathLst>
                <a:path w="91" h="186" extrusionOk="0">
                  <a:moveTo>
                    <a:pt x="68" y="0"/>
                  </a:moveTo>
                  <a:cubicBezTo>
                    <a:pt x="57" y="0"/>
                    <a:pt x="45" y="0"/>
                    <a:pt x="45" y="12"/>
                  </a:cubicBezTo>
                  <a:cubicBezTo>
                    <a:pt x="45" y="35"/>
                    <a:pt x="45" y="68"/>
                    <a:pt x="34" y="102"/>
                  </a:cubicBezTo>
                  <a:lnTo>
                    <a:pt x="0" y="170"/>
                  </a:lnTo>
                  <a:cubicBezTo>
                    <a:pt x="0" y="177"/>
                    <a:pt x="6" y="185"/>
                    <a:pt x="13" y="185"/>
                  </a:cubicBezTo>
                  <a:cubicBezTo>
                    <a:pt x="16" y="185"/>
                    <a:pt x="20" y="184"/>
                    <a:pt x="23" y="181"/>
                  </a:cubicBezTo>
                  <a:cubicBezTo>
                    <a:pt x="80" y="158"/>
                    <a:pt x="90" y="57"/>
                    <a:pt x="68" y="0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32"/>
            <p:cNvSpPr/>
            <p:nvPr/>
          </p:nvSpPr>
          <p:spPr>
            <a:xfrm>
              <a:off x="5519527" y="2922494"/>
              <a:ext cx="24846" cy="23123"/>
            </a:xfrm>
            <a:custGeom>
              <a:avLst/>
              <a:gdLst/>
              <a:ahLst/>
              <a:cxnLst/>
              <a:rect l="l" t="t" r="r" b="b"/>
              <a:pathLst>
                <a:path w="620" h="577" extrusionOk="0">
                  <a:moveTo>
                    <a:pt x="303" y="0"/>
                  </a:moveTo>
                  <a:cubicBezTo>
                    <a:pt x="248" y="0"/>
                    <a:pt x="193" y="15"/>
                    <a:pt x="146" y="47"/>
                  </a:cubicBezTo>
                  <a:cubicBezTo>
                    <a:pt x="23" y="137"/>
                    <a:pt x="1" y="317"/>
                    <a:pt x="68" y="430"/>
                  </a:cubicBezTo>
                  <a:cubicBezTo>
                    <a:pt x="79" y="452"/>
                    <a:pt x="101" y="464"/>
                    <a:pt x="113" y="487"/>
                  </a:cubicBezTo>
                  <a:cubicBezTo>
                    <a:pt x="172" y="549"/>
                    <a:pt x="246" y="576"/>
                    <a:pt x="319" y="576"/>
                  </a:cubicBezTo>
                  <a:cubicBezTo>
                    <a:pt x="471" y="576"/>
                    <a:pt x="619" y="458"/>
                    <a:pt x="619" y="284"/>
                  </a:cubicBezTo>
                  <a:cubicBezTo>
                    <a:pt x="619" y="117"/>
                    <a:pt x="459" y="0"/>
                    <a:pt x="303" y="0"/>
                  </a:cubicBezTo>
                  <a:close/>
                </a:path>
              </a:pathLst>
            </a:custGeom>
            <a:solidFill>
              <a:srgbClr val="993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32"/>
            <p:cNvSpPr/>
            <p:nvPr/>
          </p:nvSpPr>
          <p:spPr>
            <a:xfrm>
              <a:off x="5525377" y="2922133"/>
              <a:ext cx="10700" cy="16511"/>
            </a:xfrm>
            <a:custGeom>
              <a:avLst/>
              <a:gdLst/>
              <a:ahLst/>
              <a:cxnLst/>
              <a:rect l="l" t="t" r="r" b="b"/>
              <a:pathLst>
                <a:path w="267" h="412" extrusionOk="0">
                  <a:moveTo>
                    <a:pt x="237" y="0"/>
                  </a:moveTo>
                  <a:cubicBezTo>
                    <a:pt x="215" y="79"/>
                    <a:pt x="203" y="169"/>
                    <a:pt x="192" y="259"/>
                  </a:cubicBezTo>
                  <a:lnTo>
                    <a:pt x="192" y="338"/>
                  </a:lnTo>
                  <a:lnTo>
                    <a:pt x="170" y="338"/>
                  </a:lnTo>
                  <a:cubicBezTo>
                    <a:pt x="181" y="338"/>
                    <a:pt x="192" y="349"/>
                    <a:pt x="203" y="349"/>
                  </a:cubicBezTo>
                  <a:lnTo>
                    <a:pt x="203" y="315"/>
                  </a:lnTo>
                  <a:cubicBezTo>
                    <a:pt x="203" y="203"/>
                    <a:pt x="237" y="101"/>
                    <a:pt x="248" y="0"/>
                  </a:cubicBezTo>
                  <a:close/>
                  <a:moveTo>
                    <a:pt x="91" y="326"/>
                  </a:moveTo>
                  <a:lnTo>
                    <a:pt x="80" y="338"/>
                  </a:lnTo>
                  <a:cubicBezTo>
                    <a:pt x="68" y="349"/>
                    <a:pt x="57" y="349"/>
                    <a:pt x="46" y="360"/>
                  </a:cubicBezTo>
                  <a:cubicBezTo>
                    <a:pt x="41" y="362"/>
                    <a:pt x="37" y="362"/>
                    <a:pt x="33" y="362"/>
                  </a:cubicBezTo>
                  <a:cubicBezTo>
                    <a:pt x="3" y="362"/>
                    <a:pt x="17" y="326"/>
                    <a:pt x="57" y="326"/>
                  </a:cubicBezTo>
                  <a:close/>
                  <a:moveTo>
                    <a:pt x="203" y="11"/>
                  </a:moveTo>
                  <a:lnTo>
                    <a:pt x="203" y="11"/>
                  </a:lnTo>
                  <a:cubicBezTo>
                    <a:pt x="181" y="101"/>
                    <a:pt x="170" y="191"/>
                    <a:pt x="125" y="270"/>
                  </a:cubicBezTo>
                  <a:cubicBezTo>
                    <a:pt x="125" y="293"/>
                    <a:pt x="113" y="304"/>
                    <a:pt x="102" y="315"/>
                  </a:cubicBezTo>
                  <a:cubicBezTo>
                    <a:pt x="68" y="315"/>
                    <a:pt x="46" y="315"/>
                    <a:pt x="23" y="326"/>
                  </a:cubicBezTo>
                  <a:cubicBezTo>
                    <a:pt x="0" y="338"/>
                    <a:pt x="12" y="371"/>
                    <a:pt x="35" y="371"/>
                  </a:cubicBezTo>
                  <a:cubicBezTo>
                    <a:pt x="57" y="371"/>
                    <a:pt x="80" y="349"/>
                    <a:pt x="102" y="326"/>
                  </a:cubicBezTo>
                  <a:cubicBezTo>
                    <a:pt x="125" y="326"/>
                    <a:pt x="147" y="338"/>
                    <a:pt x="170" y="338"/>
                  </a:cubicBezTo>
                  <a:cubicBezTo>
                    <a:pt x="158" y="326"/>
                    <a:pt x="136" y="326"/>
                    <a:pt x="113" y="315"/>
                  </a:cubicBezTo>
                  <a:cubicBezTo>
                    <a:pt x="125" y="304"/>
                    <a:pt x="136" y="281"/>
                    <a:pt x="147" y="259"/>
                  </a:cubicBezTo>
                  <a:cubicBezTo>
                    <a:pt x="181" y="191"/>
                    <a:pt x="192" y="90"/>
                    <a:pt x="203" y="11"/>
                  </a:cubicBezTo>
                  <a:close/>
                  <a:moveTo>
                    <a:pt x="215" y="360"/>
                  </a:moveTo>
                  <a:lnTo>
                    <a:pt x="215" y="360"/>
                  </a:lnTo>
                  <a:cubicBezTo>
                    <a:pt x="215" y="360"/>
                    <a:pt x="226" y="360"/>
                    <a:pt x="237" y="371"/>
                  </a:cubicBezTo>
                  <a:cubicBezTo>
                    <a:pt x="253" y="379"/>
                    <a:pt x="252" y="397"/>
                    <a:pt x="243" y="397"/>
                  </a:cubicBezTo>
                  <a:cubicBezTo>
                    <a:pt x="239" y="397"/>
                    <a:pt x="233" y="393"/>
                    <a:pt x="226" y="383"/>
                  </a:cubicBezTo>
                  <a:cubicBezTo>
                    <a:pt x="215" y="383"/>
                    <a:pt x="215" y="371"/>
                    <a:pt x="215" y="360"/>
                  </a:cubicBezTo>
                  <a:close/>
                  <a:moveTo>
                    <a:pt x="203" y="349"/>
                  </a:moveTo>
                  <a:cubicBezTo>
                    <a:pt x="203" y="371"/>
                    <a:pt x="215" y="394"/>
                    <a:pt x="226" y="405"/>
                  </a:cubicBezTo>
                  <a:cubicBezTo>
                    <a:pt x="234" y="409"/>
                    <a:pt x="242" y="412"/>
                    <a:pt x="249" y="412"/>
                  </a:cubicBezTo>
                  <a:cubicBezTo>
                    <a:pt x="260" y="412"/>
                    <a:pt x="267" y="404"/>
                    <a:pt x="260" y="383"/>
                  </a:cubicBezTo>
                  <a:cubicBezTo>
                    <a:pt x="260" y="371"/>
                    <a:pt x="237" y="349"/>
                    <a:pt x="203" y="349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32"/>
            <p:cNvSpPr/>
            <p:nvPr/>
          </p:nvSpPr>
          <p:spPr>
            <a:xfrm>
              <a:off x="5530788" y="2918046"/>
              <a:ext cx="7254" cy="6532"/>
            </a:xfrm>
            <a:custGeom>
              <a:avLst/>
              <a:gdLst/>
              <a:ahLst/>
              <a:cxnLst/>
              <a:rect l="l" t="t" r="r" b="b"/>
              <a:pathLst>
                <a:path w="181" h="163" extrusionOk="0">
                  <a:moveTo>
                    <a:pt x="23" y="0"/>
                  </a:moveTo>
                  <a:lnTo>
                    <a:pt x="1" y="125"/>
                  </a:lnTo>
                  <a:cubicBezTo>
                    <a:pt x="1" y="125"/>
                    <a:pt x="45" y="163"/>
                    <a:pt x="100" y="163"/>
                  </a:cubicBezTo>
                  <a:cubicBezTo>
                    <a:pt x="119" y="163"/>
                    <a:pt x="139" y="158"/>
                    <a:pt x="158" y="147"/>
                  </a:cubicBezTo>
                  <a:lnTo>
                    <a:pt x="181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32"/>
            <p:cNvSpPr/>
            <p:nvPr/>
          </p:nvSpPr>
          <p:spPr>
            <a:xfrm>
              <a:off x="5522652" y="2928425"/>
              <a:ext cx="2765" cy="9979"/>
            </a:xfrm>
            <a:custGeom>
              <a:avLst/>
              <a:gdLst/>
              <a:ahLst/>
              <a:cxnLst/>
              <a:rect l="l" t="t" r="r" b="b"/>
              <a:pathLst>
                <a:path w="69" h="249" extrusionOk="0">
                  <a:moveTo>
                    <a:pt x="58" y="1"/>
                  </a:moveTo>
                  <a:cubicBezTo>
                    <a:pt x="23" y="34"/>
                    <a:pt x="13" y="68"/>
                    <a:pt x="1" y="124"/>
                  </a:cubicBezTo>
                  <a:cubicBezTo>
                    <a:pt x="1" y="158"/>
                    <a:pt x="13" y="226"/>
                    <a:pt x="46" y="248"/>
                  </a:cubicBezTo>
                  <a:cubicBezTo>
                    <a:pt x="46" y="248"/>
                    <a:pt x="58" y="248"/>
                    <a:pt x="58" y="237"/>
                  </a:cubicBezTo>
                  <a:cubicBezTo>
                    <a:pt x="58" y="214"/>
                    <a:pt x="46" y="181"/>
                    <a:pt x="35" y="147"/>
                  </a:cubicBezTo>
                  <a:cubicBezTo>
                    <a:pt x="35" y="102"/>
                    <a:pt x="58" y="57"/>
                    <a:pt x="68" y="12"/>
                  </a:cubicBezTo>
                  <a:cubicBezTo>
                    <a:pt x="68" y="1"/>
                    <a:pt x="68" y="1"/>
                    <a:pt x="58" y="1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32"/>
            <p:cNvSpPr/>
            <p:nvPr/>
          </p:nvSpPr>
          <p:spPr>
            <a:xfrm>
              <a:off x="5524937" y="2939686"/>
              <a:ext cx="3206" cy="2364"/>
            </a:xfrm>
            <a:custGeom>
              <a:avLst/>
              <a:gdLst/>
              <a:ahLst/>
              <a:cxnLst/>
              <a:rect l="l" t="t" r="r" b="b"/>
              <a:pathLst>
                <a:path w="80" h="59" extrusionOk="0">
                  <a:moveTo>
                    <a:pt x="11" y="1"/>
                  </a:moveTo>
                  <a:cubicBezTo>
                    <a:pt x="1" y="1"/>
                    <a:pt x="1" y="13"/>
                    <a:pt x="11" y="23"/>
                  </a:cubicBezTo>
                  <a:lnTo>
                    <a:pt x="34" y="46"/>
                  </a:lnTo>
                  <a:cubicBezTo>
                    <a:pt x="41" y="53"/>
                    <a:pt x="51" y="59"/>
                    <a:pt x="59" y="59"/>
                  </a:cubicBezTo>
                  <a:cubicBezTo>
                    <a:pt x="64" y="59"/>
                    <a:pt x="68" y="55"/>
                    <a:pt x="68" y="46"/>
                  </a:cubicBezTo>
                  <a:cubicBezTo>
                    <a:pt x="79" y="35"/>
                    <a:pt x="57" y="23"/>
                    <a:pt x="46" y="23"/>
                  </a:cubicBezTo>
                  <a:cubicBezTo>
                    <a:pt x="34" y="13"/>
                    <a:pt x="34" y="1"/>
                    <a:pt x="11" y="1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32"/>
            <p:cNvSpPr/>
            <p:nvPr/>
          </p:nvSpPr>
          <p:spPr>
            <a:xfrm>
              <a:off x="5525858" y="2925740"/>
              <a:ext cx="2725" cy="1843"/>
            </a:xfrm>
            <a:custGeom>
              <a:avLst/>
              <a:gdLst/>
              <a:ahLst/>
              <a:cxnLst/>
              <a:rect l="l" t="t" r="r" b="b"/>
              <a:pathLst>
                <a:path w="68" h="46" extrusionOk="0">
                  <a:moveTo>
                    <a:pt x="56" y="0"/>
                  </a:moveTo>
                  <a:cubicBezTo>
                    <a:pt x="45" y="0"/>
                    <a:pt x="0" y="23"/>
                    <a:pt x="11" y="45"/>
                  </a:cubicBezTo>
                  <a:lnTo>
                    <a:pt x="23" y="45"/>
                  </a:lnTo>
                  <a:cubicBezTo>
                    <a:pt x="34" y="45"/>
                    <a:pt x="34" y="45"/>
                    <a:pt x="45" y="34"/>
                  </a:cubicBezTo>
                  <a:cubicBezTo>
                    <a:pt x="56" y="34"/>
                    <a:pt x="68" y="34"/>
                    <a:pt x="68" y="23"/>
                  </a:cubicBezTo>
                  <a:cubicBezTo>
                    <a:pt x="68" y="11"/>
                    <a:pt x="68" y="11"/>
                    <a:pt x="56" y="0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32"/>
            <p:cNvSpPr/>
            <p:nvPr/>
          </p:nvSpPr>
          <p:spPr>
            <a:xfrm>
              <a:off x="5539364" y="2932473"/>
              <a:ext cx="3647" cy="7734"/>
            </a:xfrm>
            <a:custGeom>
              <a:avLst/>
              <a:gdLst/>
              <a:ahLst/>
              <a:cxnLst/>
              <a:rect l="l" t="t" r="r" b="b"/>
              <a:pathLst>
                <a:path w="91" h="193" extrusionOk="0">
                  <a:moveTo>
                    <a:pt x="57" y="1"/>
                  </a:moveTo>
                  <a:cubicBezTo>
                    <a:pt x="46" y="1"/>
                    <a:pt x="34" y="1"/>
                    <a:pt x="34" y="12"/>
                  </a:cubicBezTo>
                  <a:lnTo>
                    <a:pt x="34" y="102"/>
                  </a:lnTo>
                  <a:cubicBezTo>
                    <a:pt x="23" y="125"/>
                    <a:pt x="12" y="147"/>
                    <a:pt x="1" y="181"/>
                  </a:cubicBezTo>
                  <a:cubicBezTo>
                    <a:pt x="1" y="193"/>
                    <a:pt x="12" y="193"/>
                    <a:pt x="23" y="193"/>
                  </a:cubicBezTo>
                  <a:cubicBezTo>
                    <a:pt x="79" y="158"/>
                    <a:pt x="91" y="57"/>
                    <a:pt x="57" y="1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32"/>
            <p:cNvSpPr/>
            <p:nvPr/>
          </p:nvSpPr>
          <p:spPr>
            <a:xfrm>
              <a:off x="5128838" y="2928625"/>
              <a:ext cx="27291" cy="22923"/>
            </a:xfrm>
            <a:custGeom>
              <a:avLst/>
              <a:gdLst/>
              <a:ahLst/>
              <a:cxnLst/>
              <a:rect l="l" t="t" r="r" b="b"/>
              <a:pathLst>
                <a:path w="681" h="572" extrusionOk="0">
                  <a:moveTo>
                    <a:pt x="329" y="1"/>
                  </a:moveTo>
                  <a:cubicBezTo>
                    <a:pt x="239" y="1"/>
                    <a:pt x="148" y="36"/>
                    <a:pt x="90" y="108"/>
                  </a:cubicBezTo>
                  <a:cubicBezTo>
                    <a:pt x="0" y="232"/>
                    <a:pt x="34" y="412"/>
                    <a:pt x="136" y="491"/>
                  </a:cubicBezTo>
                  <a:cubicBezTo>
                    <a:pt x="158" y="514"/>
                    <a:pt x="169" y="524"/>
                    <a:pt x="191" y="536"/>
                  </a:cubicBezTo>
                  <a:cubicBezTo>
                    <a:pt x="237" y="560"/>
                    <a:pt x="285" y="571"/>
                    <a:pt x="331" y="571"/>
                  </a:cubicBezTo>
                  <a:cubicBezTo>
                    <a:pt x="520" y="571"/>
                    <a:pt x="681" y="386"/>
                    <a:pt x="608" y="187"/>
                  </a:cubicBezTo>
                  <a:cubicBezTo>
                    <a:pt x="570" y="64"/>
                    <a:pt x="450" y="1"/>
                    <a:pt x="329" y="1"/>
                  </a:cubicBezTo>
                  <a:close/>
                </a:path>
              </a:pathLst>
            </a:custGeom>
            <a:solidFill>
              <a:srgbClr val="815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32"/>
            <p:cNvSpPr/>
            <p:nvPr/>
          </p:nvSpPr>
          <p:spPr>
            <a:xfrm>
              <a:off x="5137535" y="2927984"/>
              <a:ext cx="11181" cy="17272"/>
            </a:xfrm>
            <a:custGeom>
              <a:avLst/>
              <a:gdLst/>
              <a:ahLst/>
              <a:cxnLst/>
              <a:rect l="l" t="t" r="r" b="b"/>
              <a:pathLst>
                <a:path w="279" h="431" extrusionOk="0">
                  <a:moveTo>
                    <a:pt x="54" y="34"/>
                  </a:moveTo>
                  <a:lnTo>
                    <a:pt x="54" y="34"/>
                  </a:lnTo>
                  <a:cubicBezTo>
                    <a:pt x="64" y="124"/>
                    <a:pt x="99" y="203"/>
                    <a:pt x="87" y="293"/>
                  </a:cubicBezTo>
                  <a:lnTo>
                    <a:pt x="87" y="350"/>
                  </a:lnTo>
                  <a:cubicBezTo>
                    <a:pt x="99" y="327"/>
                    <a:pt x="99" y="305"/>
                    <a:pt x="99" y="282"/>
                  </a:cubicBezTo>
                  <a:cubicBezTo>
                    <a:pt x="109" y="203"/>
                    <a:pt x="87" y="102"/>
                    <a:pt x="54" y="34"/>
                  </a:cubicBezTo>
                  <a:close/>
                  <a:moveTo>
                    <a:pt x="200" y="338"/>
                  </a:moveTo>
                  <a:cubicBezTo>
                    <a:pt x="211" y="338"/>
                    <a:pt x="222" y="338"/>
                    <a:pt x="234" y="350"/>
                  </a:cubicBezTo>
                  <a:cubicBezTo>
                    <a:pt x="251" y="350"/>
                    <a:pt x="255" y="368"/>
                    <a:pt x="242" y="368"/>
                  </a:cubicBezTo>
                  <a:cubicBezTo>
                    <a:pt x="237" y="368"/>
                    <a:pt x="231" y="366"/>
                    <a:pt x="222" y="360"/>
                  </a:cubicBezTo>
                  <a:cubicBezTo>
                    <a:pt x="211" y="360"/>
                    <a:pt x="211" y="350"/>
                    <a:pt x="200" y="338"/>
                  </a:cubicBezTo>
                  <a:close/>
                  <a:moveTo>
                    <a:pt x="87" y="0"/>
                  </a:moveTo>
                  <a:cubicBezTo>
                    <a:pt x="87" y="90"/>
                    <a:pt x="121" y="180"/>
                    <a:pt x="154" y="259"/>
                  </a:cubicBezTo>
                  <a:cubicBezTo>
                    <a:pt x="154" y="282"/>
                    <a:pt x="166" y="305"/>
                    <a:pt x="177" y="338"/>
                  </a:cubicBezTo>
                  <a:lnTo>
                    <a:pt x="189" y="338"/>
                  </a:lnTo>
                  <a:cubicBezTo>
                    <a:pt x="200" y="360"/>
                    <a:pt x="211" y="372"/>
                    <a:pt x="234" y="383"/>
                  </a:cubicBezTo>
                  <a:cubicBezTo>
                    <a:pt x="256" y="383"/>
                    <a:pt x="279" y="372"/>
                    <a:pt x="256" y="350"/>
                  </a:cubicBezTo>
                  <a:cubicBezTo>
                    <a:pt x="245" y="327"/>
                    <a:pt x="222" y="327"/>
                    <a:pt x="189" y="327"/>
                  </a:cubicBezTo>
                  <a:cubicBezTo>
                    <a:pt x="189" y="327"/>
                    <a:pt x="177" y="315"/>
                    <a:pt x="177" y="305"/>
                  </a:cubicBezTo>
                  <a:cubicBezTo>
                    <a:pt x="132" y="203"/>
                    <a:pt x="121" y="102"/>
                    <a:pt x="87" y="0"/>
                  </a:cubicBezTo>
                  <a:close/>
                  <a:moveTo>
                    <a:pt x="76" y="382"/>
                  </a:moveTo>
                  <a:cubicBezTo>
                    <a:pt x="76" y="383"/>
                    <a:pt x="75" y="383"/>
                    <a:pt x="75" y="384"/>
                  </a:cubicBezTo>
                  <a:lnTo>
                    <a:pt x="75" y="384"/>
                  </a:lnTo>
                  <a:lnTo>
                    <a:pt x="76" y="383"/>
                  </a:lnTo>
                  <a:lnTo>
                    <a:pt x="76" y="382"/>
                  </a:lnTo>
                  <a:close/>
                  <a:moveTo>
                    <a:pt x="154" y="338"/>
                  </a:moveTo>
                  <a:cubicBezTo>
                    <a:pt x="144" y="338"/>
                    <a:pt x="121" y="338"/>
                    <a:pt x="87" y="350"/>
                  </a:cubicBezTo>
                  <a:cubicBezTo>
                    <a:pt x="54" y="360"/>
                    <a:pt x="31" y="372"/>
                    <a:pt x="19" y="395"/>
                  </a:cubicBezTo>
                  <a:cubicBezTo>
                    <a:pt x="0" y="404"/>
                    <a:pt x="14" y="430"/>
                    <a:pt x="32" y="430"/>
                  </a:cubicBezTo>
                  <a:cubicBezTo>
                    <a:pt x="35" y="430"/>
                    <a:pt x="39" y="430"/>
                    <a:pt x="42" y="428"/>
                  </a:cubicBezTo>
                  <a:cubicBezTo>
                    <a:pt x="56" y="413"/>
                    <a:pt x="66" y="399"/>
                    <a:pt x="75" y="384"/>
                  </a:cubicBezTo>
                  <a:lnTo>
                    <a:pt x="75" y="384"/>
                  </a:lnTo>
                  <a:lnTo>
                    <a:pt x="54" y="405"/>
                  </a:lnTo>
                  <a:cubicBezTo>
                    <a:pt x="42" y="414"/>
                    <a:pt x="33" y="418"/>
                    <a:pt x="27" y="418"/>
                  </a:cubicBezTo>
                  <a:cubicBezTo>
                    <a:pt x="11" y="418"/>
                    <a:pt x="17" y="391"/>
                    <a:pt x="42" y="383"/>
                  </a:cubicBezTo>
                  <a:cubicBezTo>
                    <a:pt x="54" y="372"/>
                    <a:pt x="64" y="372"/>
                    <a:pt x="76" y="360"/>
                  </a:cubicBezTo>
                  <a:lnTo>
                    <a:pt x="76" y="382"/>
                  </a:lnTo>
                  <a:lnTo>
                    <a:pt x="76" y="382"/>
                  </a:lnTo>
                  <a:cubicBezTo>
                    <a:pt x="80" y="375"/>
                    <a:pt x="84" y="367"/>
                    <a:pt x="87" y="360"/>
                  </a:cubicBezTo>
                  <a:cubicBezTo>
                    <a:pt x="109" y="350"/>
                    <a:pt x="132" y="350"/>
                    <a:pt x="154" y="338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32"/>
            <p:cNvSpPr/>
            <p:nvPr/>
          </p:nvSpPr>
          <p:spPr>
            <a:xfrm>
              <a:off x="5136493" y="2924818"/>
              <a:ext cx="6813" cy="5570"/>
            </a:xfrm>
            <a:custGeom>
              <a:avLst/>
              <a:gdLst/>
              <a:ahLst/>
              <a:cxnLst/>
              <a:rect l="l" t="t" r="r" b="b"/>
              <a:pathLst>
                <a:path w="170" h="139" extrusionOk="0">
                  <a:moveTo>
                    <a:pt x="158" y="1"/>
                  </a:moveTo>
                  <a:lnTo>
                    <a:pt x="0" y="12"/>
                  </a:lnTo>
                  <a:lnTo>
                    <a:pt x="12" y="124"/>
                  </a:lnTo>
                  <a:cubicBezTo>
                    <a:pt x="12" y="124"/>
                    <a:pt x="41" y="139"/>
                    <a:pt x="79" y="139"/>
                  </a:cubicBezTo>
                  <a:cubicBezTo>
                    <a:pt x="108" y="139"/>
                    <a:pt x="141" y="131"/>
                    <a:pt x="170" y="102"/>
                  </a:cubicBezTo>
                  <a:lnTo>
                    <a:pt x="1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32"/>
            <p:cNvSpPr/>
            <p:nvPr/>
          </p:nvSpPr>
          <p:spPr>
            <a:xfrm>
              <a:off x="5131964" y="2936801"/>
              <a:ext cx="4128" cy="9738"/>
            </a:xfrm>
            <a:custGeom>
              <a:avLst/>
              <a:gdLst/>
              <a:ahLst/>
              <a:cxnLst/>
              <a:rect l="l" t="t" r="r" b="b"/>
              <a:pathLst>
                <a:path w="103" h="243" extrusionOk="0">
                  <a:moveTo>
                    <a:pt x="38" y="0"/>
                  </a:moveTo>
                  <a:cubicBezTo>
                    <a:pt x="36" y="0"/>
                    <a:pt x="35" y="2"/>
                    <a:pt x="35" y="5"/>
                  </a:cubicBezTo>
                  <a:cubicBezTo>
                    <a:pt x="1" y="39"/>
                    <a:pt x="1" y="95"/>
                    <a:pt x="12" y="140"/>
                  </a:cubicBezTo>
                  <a:cubicBezTo>
                    <a:pt x="23" y="175"/>
                    <a:pt x="58" y="230"/>
                    <a:pt x="91" y="242"/>
                  </a:cubicBezTo>
                  <a:cubicBezTo>
                    <a:pt x="103" y="242"/>
                    <a:pt x="103" y="242"/>
                    <a:pt x="103" y="230"/>
                  </a:cubicBezTo>
                  <a:cubicBezTo>
                    <a:pt x="103" y="208"/>
                    <a:pt x="68" y="175"/>
                    <a:pt x="58" y="152"/>
                  </a:cubicBezTo>
                  <a:cubicBezTo>
                    <a:pt x="46" y="107"/>
                    <a:pt x="46" y="62"/>
                    <a:pt x="46" y="5"/>
                  </a:cubicBezTo>
                  <a:cubicBezTo>
                    <a:pt x="46" y="5"/>
                    <a:pt x="41" y="0"/>
                    <a:pt x="38" y="0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32"/>
            <p:cNvSpPr/>
            <p:nvPr/>
          </p:nvSpPr>
          <p:spPr>
            <a:xfrm>
              <a:off x="5136974" y="2947380"/>
              <a:ext cx="3166" cy="2044"/>
            </a:xfrm>
            <a:custGeom>
              <a:avLst/>
              <a:gdLst/>
              <a:ahLst/>
              <a:cxnLst/>
              <a:rect l="l" t="t" r="r" b="b"/>
              <a:pathLst>
                <a:path w="79" h="51" extrusionOk="0">
                  <a:moveTo>
                    <a:pt x="11" y="1"/>
                  </a:moveTo>
                  <a:cubicBezTo>
                    <a:pt x="0" y="11"/>
                    <a:pt x="0" y="23"/>
                    <a:pt x="11" y="23"/>
                  </a:cubicBezTo>
                  <a:lnTo>
                    <a:pt x="33" y="46"/>
                  </a:lnTo>
                  <a:cubicBezTo>
                    <a:pt x="40" y="49"/>
                    <a:pt x="46" y="50"/>
                    <a:pt x="52" y="50"/>
                  </a:cubicBezTo>
                  <a:cubicBezTo>
                    <a:pt x="67" y="50"/>
                    <a:pt x="78" y="42"/>
                    <a:pt x="78" y="34"/>
                  </a:cubicBezTo>
                  <a:cubicBezTo>
                    <a:pt x="78" y="11"/>
                    <a:pt x="56" y="11"/>
                    <a:pt x="45" y="11"/>
                  </a:cubicBezTo>
                  <a:cubicBezTo>
                    <a:pt x="33" y="1"/>
                    <a:pt x="23" y="1"/>
                    <a:pt x="11" y="1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2"/>
            <p:cNvSpPr/>
            <p:nvPr/>
          </p:nvSpPr>
          <p:spPr>
            <a:xfrm>
              <a:off x="5133367" y="2933394"/>
              <a:ext cx="2725" cy="2284"/>
            </a:xfrm>
            <a:custGeom>
              <a:avLst/>
              <a:gdLst/>
              <a:ahLst/>
              <a:cxnLst/>
              <a:rect l="l" t="t" r="r" b="b"/>
              <a:pathLst>
                <a:path w="68" h="57" extrusionOk="0">
                  <a:moveTo>
                    <a:pt x="56" y="0"/>
                  </a:moveTo>
                  <a:cubicBezTo>
                    <a:pt x="33" y="12"/>
                    <a:pt x="0" y="34"/>
                    <a:pt x="23" y="57"/>
                  </a:cubicBezTo>
                  <a:lnTo>
                    <a:pt x="33" y="57"/>
                  </a:lnTo>
                  <a:cubicBezTo>
                    <a:pt x="45" y="57"/>
                    <a:pt x="45" y="45"/>
                    <a:pt x="56" y="45"/>
                  </a:cubicBezTo>
                  <a:cubicBezTo>
                    <a:pt x="56" y="34"/>
                    <a:pt x="68" y="34"/>
                    <a:pt x="68" y="12"/>
                  </a:cubicBezTo>
                  <a:cubicBezTo>
                    <a:pt x="68" y="12"/>
                    <a:pt x="68" y="0"/>
                    <a:pt x="56" y="0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2"/>
            <p:cNvSpPr/>
            <p:nvPr/>
          </p:nvSpPr>
          <p:spPr>
            <a:xfrm>
              <a:off x="5149597" y="2935879"/>
              <a:ext cx="3166" cy="7454"/>
            </a:xfrm>
            <a:custGeom>
              <a:avLst/>
              <a:gdLst/>
              <a:ahLst/>
              <a:cxnLst/>
              <a:rect l="l" t="t" r="r" b="b"/>
              <a:pathLst>
                <a:path w="79" h="186" extrusionOk="0">
                  <a:moveTo>
                    <a:pt x="8" y="1"/>
                  </a:moveTo>
                  <a:cubicBezTo>
                    <a:pt x="5" y="1"/>
                    <a:pt x="0" y="6"/>
                    <a:pt x="0" y="6"/>
                  </a:cubicBezTo>
                  <a:cubicBezTo>
                    <a:pt x="11" y="40"/>
                    <a:pt x="23" y="62"/>
                    <a:pt x="23" y="96"/>
                  </a:cubicBezTo>
                  <a:lnTo>
                    <a:pt x="23" y="175"/>
                  </a:lnTo>
                  <a:cubicBezTo>
                    <a:pt x="23" y="186"/>
                    <a:pt x="34" y="186"/>
                    <a:pt x="45" y="186"/>
                  </a:cubicBezTo>
                  <a:cubicBezTo>
                    <a:pt x="79" y="130"/>
                    <a:pt x="68" y="40"/>
                    <a:pt x="11" y="6"/>
                  </a:cubicBezTo>
                  <a:cubicBezTo>
                    <a:pt x="11" y="2"/>
                    <a:pt x="10" y="1"/>
                    <a:pt x="8" y="1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2"/>
            <p:cNvSpPr/>
            <p:nvPr/>
          </p:nvSpPr>
          <p:spPr>
            <a:xfrm>
              <a:off x="5304325" y="2915721"/>
              <a:ext cx="28573" cy="22763"/>
            </a:xfrm>
            <a:custGeom>
              <a:avLst/>
              <a:gdLst/>
              <a:ahLst/>
              <a:cxnLst/>
              <a:rect l="l" t="t" r="r" b="b"/>
              <a:pathLst>
                <a:path w="713" h="568" extrusionOk="0">
                  <a:moveTo>
                    <a:pt x="342" y="0"/>
                  </a:moveTo>
                  <a:cubicBezTo>
                    <a:pt x="212" y="0"/>
                    <a:pt x="81" y="79"/>
                    <a:pt x="45" y="205"/>
                  </a:cubicBezTo>
                  <a:cubicBezTo>
                    <a:pt x="0" y="351"/>
                    <a:pt x="90" y="509"/>
                    <a:pt x="215" y="554"/>
                  </a:cubicBezTo>
                  <a:cubicBezTo>
                    <a:pt x="237" y="554"/>
                    <a:pt x="260" y="565"/>
                    <a:pt x="293" y="565"/>
                  </a:cubicBezTo>
                  <a:cubicBezTo>
                    <a:pt x="306" y="567"/>
                    <a:pt x="318" y="568"/>
                    <a:pt x="330" y="568"/>
                  </a:cubicBezTo>
                  <a:cubicBezTo>
                    <a:pt x="558" y="568"/>
                    <a:pt x="712" y="285"/>
                    <a:pt x="552" y="93"/>
                  </a:cubicBezTo>
                  <a:cubicBezTo>
                    <a:pt x="497" y="29"/>
                    <a:pt x="420" y="0"/>
                    <a:pt x="342" y="0"/>
                  </a:cubicBezTo>
                  <a:close/>
                </a:path>
              </a:pathLst>
            </a:custGeom>
            <a:solidFill>
              <a:srgbClr val="815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2"/>
            <p:cNvSpPr/>
            <p:nvPr/>
          </p:nvSpPr>
          <p:spPr>
            <a:xfrm>
              <a:off x="5311098" y="2916242"/>
              <a:ext cx="13105" cy="16912"/>
            </a:xfrm>
            <a:custGeom>
              <a:avLst/>
              <a:gdLst/>
              <a:ahLst/>
              <a:cxnLst/>
              <a:rect l="l" t="t" r="r" b="b"/>
              <a:pathLst>
                <a:path w="327" h="422" extrusionOk="0">
                  <a:moveTo>
                    <a:pt x="282" y="271"/>
                  </a:moveTo>
                  <a:cubicBezTo>
                    <a:pt x="304" y="271"/>
                    <a:pt x="316" y="293"/>
                    <a:pt x="282" y="293"/>
                  </a:cubicBezTo>
                  <a:cubicBezTo>
                    <a:pt x="271" y="293"/>
                    <a:pt x="259" y="282"/>
                    <a:pt x="248" y="282"/>
                  </a:cubicBezTo>
                  <a:cubicBezTo>
                    <a:pt x="259" y="271"/>
                    <a:pt x="271" y="271"/>
                    <a:pt x="282" y="271"/>
                  </a:cubicBezTo>
                  <a:close/>
                  <a:moveTo>
                    <a:pt x="214" y="293"/>
                  </a:moveTo>
                  <a:cubicBezTo>
                    <a:pt x="210" y="293"/>
                    <a:pt x="207" y="293"/>
                    <a:pt x="203" y="293"/>
                  </a:cubicBezTo>
                  <a:cubicBezTo>
                    <a:pt x="203" y="293"/>
                    <a:pt x="202" y="294"/>
                    <a:pt x="202" y="294"/>
                  </a:cubicBezTo>
                  <a:lnTo>
                    <a:pt x="202" y="294"/>
                  </a:lnTo>
                  <a:cubicBezTo>
                    <a:pt x="206" y="293"/>
                    <a:pt x="210" y="293"/>
                    <a:pt x="214" y="293"/>
                  </a:cubicBezTo>
                  <a:cubicBezTo>
                    <a:pt x="214" y="293"/>
                    <a:pt x="214" y="293"/>
                    <a:pt x="214" y="293"/>
                  </a:cubicBezTo>
                  <a:close/>
                  <a:moveTo>
                    <a:pt x="23" y="0"/>
                  </a:moveTo>
                  <a:cubicBezTo>
                    <a:pt x="56" y="80"/>
                    <a:pt x="113" y="158"/>
                    <a:pt x="169" y="226"/>
                  </a:cubicBezTo>
                  <a:cubicBezTo>
                    <a:pt x="191" y="237"/>
                    <a:pt x="203" y="260"/>
                    <a:pt x="226" y="282"/>
                  </a:cubicBezTo>
                  <a:cubicBezTo>
                    <a:pt x="226" y="282"/>
                    <a:pt x="214" y="282"/>
                    <a:pt x="214" y="293"/>
                  </a:cubicBezTo>
                  <a:lnTo>
                    <a:pt x="214" y="293"/>
                  </a:lnTo>
                  <a:cubicBezTo>
                    <a:pt x="222" y="292"/>
                    <a:pt x="229" y="290"/>
                    <a:pt x="236" y="282"/>
                  </a:cubicBezTo>
                  <a:cubicBezTo>
                    <a:pt x="259" y="293"/>
                    <a:pt x="282" y="305"/>
                    <a:pt x="293" y="305"/>
                  </a:cubicBezTo>
                  <a:cubicBezTo>
                    <a:pt x="316" y="293"/>
                    <a:pt x="327" y="282"/>
                    <a:pt x="304" y="260"/>
                  </a:cubicBezTo>
                  <a:cubicBezTo>
                    <a:pt x="301" y="256"/>
                    <a:pt x="296" y="255"/>
                    <a:pt x="289" y="255"/>
                  </a:cubicBezTo>
                  <a:cubicBezTo>
                    <a:pt x="274" y="255"/>
                    <a:pt x="252" y="263"/>
                    <a:pt x="236" y="271"/>
                  </a:cubicBezTo>
                  <a:cubicBezTo>
                    <a:pt x="226" y="271"/>
                    <a:pt x="226" y="260"/>
                    <a:pt x="214" y="248"/>
                  </a:cubicBezTo>
                  <a:cubicBezTo>
                    <a:pt x="136" y="181"/>
                    <a:pt x="91" y="90"/>
                    <a:pt x="23" y="0"/>
                  </a:cubicBezTo>
                  <a:close/>
                  <a:moveTo>
                    <a:pt x="1" y="45"/>
                  </a:moveTo>
                  <a:lnTo>
                    <a:pt x="1" y="45"/>
                  </a:lnTo>
                  <a:cubicBezTo>
                    <a:pt x="46" y="125"/>
                    <a:pt x="101" y="192"/>
                    <a:pt x="136" y="282"/>
                  </a:cubicBezTo>
                  <a:cubicBezTo>
                    <a:pt x="136" y="293"/>
                    <a:pt x="146" y="316"/>
                    <a:pt x="146" y="327"/>
                  </a:cubicBezTo>
                  <a:cubicBezTo>
                    <a:pt x="146" y="305"/>
                    <a:pt x="146" y="282"/>
                    <a:pt x="136" y="260"/>
                  </a:cubicBezTo>
                  <a:cubicBezTo>
                    <a:pt x="113" y="181"/>
                    <a:pt x="56" y="102"/>
                    <a:pt x="1" y="45"/>
                  </a:cubicBezTo>
                  <a:close/>
                  <a:moveTo>
                    <a:pt x="146" y="338"/>
                  </a:moveTo>
                  <a:lnTo>
                    <a:pt x="146" y="361"/>
                  </a:lnTo>
                  <a:cubicBezTo>
                    <a:pt x="146" y="372"/>
                    <a:pt x="136" y="383"/>
                    <a:pt x="136" y="395"/>
                  </a:cubicBezTo>
                  <a:cubicBezTo>
                    <a:pt x="129" y="409"/>
                    <a:pt x="122" y="414"/>
                    <a:pt x="116" y="414"/>
                  </a:cubicBezTo>
                  <a:cubicBezTo>
                    <a:pt x="103" y="414"/>
                    <a:pt x="98" y="388"/>
                    <a:pt x="113" y="372"/>
                  </a:cubicBezTo>
                  <a:lnTo>
                    <a:pt x="146" y="338"/>
                  </a:lnTo>
                  <a:close/>
                  <a:moveTo>
                    <a:pt x="202" y="294"/>
                  </a:moveTo>
                  <a:lnTo>
                    <a:pt x="202" y="294"/>
                  </a:lnTo>
                  <a:cubicBezTo>
                    <a:pt x="184" y="298"/>
                    <a:pt x="165" y="309"/>
                    <a:pt x="146" y="327"/>
                  </a:cubicBezTo>
                  <a:cubicBezTo>
                    <a:pt x="124" y="350"/>
                    <a:pt x="101" y="372"/>
                    <a:pt x="91" y="395"/>
                  </a:cubicBezTo>
                  <a:cubicBezTo>
                    <a:pt x="82" y="411"/>
                    <a:pt x="98" y="422"/>
                    <a:pt x="116" y="422"/>
                  </a:cubicBezTo>
                  <a:cubicBezTo>
                    <a:pt x="123" y="422"/>
                    <a:pt x="130" y="420"/>
                    <a:pt x="136" y="417"/>
                  </a:cubicBezTo>
                  <a:cubicBezTo>
                    <a:pt x="146" y="395"/>
                    <a:pt x="158" y="361"/>
                    <a:pt x="158" y="338"/>
                  </a:cubicBezTo>
                  <a:cubicBezTo>
                    <a:pt x="169" y="316"/>
                    <a:pt x="190" y="305"/>
                    <a:pt x="202" y="294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2"/>
            <p:cNvSpPr/>
            <p:nvPr/>
          </p:nvSpPr>
          <p:spPr>
            <a:xfrm>
              <a:off x="5306570" y="2912636"/>
              <a:ext cx="7694" cy="6853"/>
            </a:xfrm>
            <a:custGeom>
              <a:avLst/>
              <a:gdLst/>
              <a:ahLst/>
              <a:cxnLst/>
              <a:rect l="l" t="t" r="r" b="b"/>
              <a:pathLst>
                <a:path w="192" h="171" extrusionOk="0">
                  <a:moveTo>
                    <a:pt x="147" y="0"/>
                  </a:moveTo>
                  <a:lnTo>
                    <a:pt x="1" y="68"/>
                  </a:lnTo>
                  <a:lnTo>
                    <a:pt x="57" y="170"/>
                  </a:lnTo>
                  <a:cubicBezTo>
                    <a:pt x="57" y="170"/>
                    <a:pt x="61" y="170"/>
                    <a:pt x="67" y="170"/>
                  </a:cubicBezTo>
                  <a:cubicBezTo>
                    <a:pt x="94" y="170"/>
                    <a:pt x="165" y="163"/>
                    <a:pt x="192" y="90"/>
                  </a:cubicBezTo>
                  <a:lnTo>
                    <a:pt x="1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32"/>
            <p:cNvSpPr/>
            <p:nvPr/>
          </p:nvSpPr>
          <p:spPr>
            <a:xfrm>
              <a:off x="5307491" y="2927183"/>
              <a:ext cx="6773" cy="8496"/>
            </a:xfrm>
            <a:custGeom>
              <a:avLst/>
              <a:gdLst/>
              <a:ahLst/>
              <a:cxnLst/>
              <a:rect l="l" t="t" r="r" b="b"/>
              <a:pathLst>
                <a:path w="169" h="212" extrusionOk="0">
                  <a:moveTo>
                    <a:pt x="17" y="1"/>
                  </a:moveTo>
                  <a:cubicBezTo>
                    <a:pt x="14" y="1"/>
                    <a:pt x="11" y="3"/>
                    <a:pt x="11" y="9"/>
                  </a:cubicBezTo>
                  <a:cubicBezTo>
                    <a:pt x="0" y="54"/>
                    <a:pt x="23" y="99"/>
                    <a:pt x="46" y="133"/>
                  </a:cubicBezTo>
                  <a:cubicBezTo>
                    <a:pt x="68" y="167"/>
                    <a:pt x="113" y="212"/>
                    <a:pt x="158" y="212"/>
                  </a:cubicBezTo>
                  <a:cubicBezTo>
                    <a:pt x="158" y="212"/>
                    <a:pt x="169" y="200"/>
                    <a:pt x="158" y="200"/>
                  </a:cubicBezTo>
                  <a:cubicBezTo>
                    <a:pt x="146" y="167"/>
                    <a:pt x="113" y="155"/>
                    <a:pt x="91" y="133"/>
                  </a:cubicBezTo>
                  <a:cubicBezTo>
                    <a:pt x="56" y="99"/>
                    <a:pt x="46" y="54"/>
                    <a:pt x="23" y="9"/>
                  </a:cubicBezTo>
                  <a:cubicBezTo>
                    <a:pt x="23" y="3"/>
                    <a:pt x="20" y="1"/>
                    <a:pt x="17" y="1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32"/>
            <p:cNvSpPr/>
            <p:nvPr/>
          </p:nvSpPr>
          <p:spPr>
            <a:xfrm>
              <a:off x="5315146" y="2935518"/>
              <a:ext cx="3647" cy="1523"/>
            </a:xfrm>
            <a:custGeom>
              <a:avLst/>
              <a:gdLst/>
              <a:ahLst/>
              <a:cxnLst/>
              <a:rect l="l" t="t" r="r" b="b"/>
              <a:pathLst>
                <a:path w="91" h="38" extrusionOk="0">
                  <a:moveTo>
                    <a:pt x="67" y="1"/>
                  </a:moveTo>
                  <a:cubicBezTo>
                    <a:pt x="60" y="1"/>
                    <a:pt x="51" y="4"/>
                    <a:pt x="45" y="4"/>
                  </a:cubicBezTo>
                  <a:cubicBezTo>
                    <a:pt x="35" y="4"/>
                    <a:pt x="23" y="4"/>
                    <a:pt x="12" y="15"/>
                  </a:cubicBezTo>
                  <a:cubicBezTo>
                    <a:pt x="0" y="15"/>
                    <a:pt x="12" y="26"/>
                    <a:pt x="12" y="26"/>
                  </a:cubicBezTo>
                  <a:cubicBezTo>
                    <a:pt x="23" y="26"/>
                    <a:pt x="35" y="37"/>
                    <a:pt x="57" y="37"/>
                  </a:cubicBezTo>
                  <a:cubicBezTo>
                    <a:pt x="68" y="37"/>
                    <a:pt x="90" y="26"/>
                    <a:pt x="80" y="15"/>
                  </a:cubicBezTo>
                  <a:cubicBezTo>
                    <a:pt x="80" y="4"/>
                    <a:pt x="74" y="1"/>
                    <a:pt x="67" y="1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2"/>
            <p:cNvSpPr/>
            <p:nvPr/>
          </p:nvSpPr>
          <p:spPr>
            <a:xfrm>
              <a:off x="5307491" y="2923456"/>
              <a:ext cx="2284" cy="2525"/>
            </a:xfrm>
            <a:custGeom>
              <a:avLst/>
              <a:gdLst/>
              <a:ahLst/>
              <a:cxnLst/>
              <a:rect l="l" t="t" r="r" b="b"/>
              <a:pathLst>
                <a:path w="57" h="63" extrusionOk="0">
                  <a:moveTo>
                    <a:pt x="34" y="1"/>
                  </a:moveTo>
                  <a:cubicBezTo>
                    <a:pt x="11" y="12"/>
                    <a:pt x="0" y="46"/>
                    <a:pt x="23" y="57"/>
                  </a:cubicBezTo>
                  <a:cubicBezTo>
                    <a:pt x="23" y="61"/>
                    <a:pt x="24" y="62"/>
                    <a:pt x="26" y="62"/>
                  </a:cubicBezTo>
                  <a:cubicBezTo>
                    <a:pt x="29" y="62"/>
                    <a:pt x="34" y="57"/>
                    <a:pt x="34" y="57"/>
                  </a:cubicBezTo>
                  <a:cubicBezTo>
                    <a:pt x="46" y="46"/>
                    <a:pt x="46" y="46"/>
                    <a:pt x="46" y="35"/>
                  </a:cubicBezTo>
                  <a:cubicBezTo>
                    <a:pt x="56" y="23"/>
                    <a:pt x="56" y="23"/>
                    <a:pt x="56" y="12"/>
                  </a:cubicBezTo>
                  <a:cubicBezTo>
                    <a:pt x="46" y="1"/>
                    <a:pt x="46" y="1"/>
                    <a:pt x="34" y="1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2"/>
            <p:cNvSpPr/>
            <p:nvPr/>
          </p:nvSpPr>
          <p:spPr>
            <a:xfrm>
              <a:off x="5322840" y="2920330"/>
              <a:ext cx="4969" cy="6973"/>
            </a:xfrm>
            <a:custGeom>
              <a:avLst/>
              <a:gdLst/>
              <a:ahLst/>
              <a:cxnLst/>
              <a:rect l="l" t="t" r="r" b="b"/>
              <a:pathLst>
                <a:path w="124" h="174" extrusionOk="0">
                  <a:moveTo>
                    <a:pt x="11" y="0"/>
                  </a:moveTo>
                  <a:lnTo>
                    <a:pt x="0" y="11"/>
                  </a:lnTo>
                  <a:cubicBezTo>
                    <a:pt x="23" y="45"/>
                    <a:pt x="45" y="56"/>
                    <a:pt x="56" y="90"/>
                  </a:cubicBezTo>
                  <a:cubicBezTo>
                    <a:pt x="68" y="113"/>
                    <a:pt x="68" y="146"/>
                    <a:pt x="79" y="169"/>
                  </a:cubicBezTo>
                  <a:cubicBezTo>
                    <a:pt x="82" y="172"/>
                    <a:pt x="85" y="173"/>
                    <a:pt x="88" y="173"/>
                  </a:cubicBezTo>
                  <a:cubicBezTo>
                    <a:pt x="96" y="173"/>
                    <a:pt x="101" y="165"/>
                    <a:pt x="101" y="158"/>
                  </a:cubicBezTo>
                  <a:cubicBezTo>
                    <a:pt x="124" y="101"/>
                    <a:pt x="68" y="23"/>
                    <a:pt x="11" y="0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2"/>
            <p:cNvSpPr/>
            <p:nvPr/>
          </p:nvSpPr>
          <p:spPr>
            <a:xfrm>
              <a:off x="5389604" y="2925900"/>
              <a:ext cx="25728" cy="22803"/>
            </a:xfrm>
            <a:custGeom>
              <a:avLst/>
              <a:gdLst/>
              <a:ahLst/>
              <a:cxnLst/>
              <a:rect l="l" t="t" r="r" b="b"/>
              <a:pathLst>
                <a:path w="642" h="569" extrusionOk="0">
                  <a:moveTo>
                    <a:pt x="307" y="0"/>
                  </a:moveTo>
                  <a:cubicBezTo>
                    <a:pt x="234" y="0"/>
                    <a:pt x="163" y="24"/>
                    <a:pt x="113" y="75"/>
                  </a:cubicBezTo>
                  <a:cubicBezTo>
                    <a:pt x="0" y="176"/>
                    <a:pt x="0" y="357"/>
                    <a:pt x="90" y="457"/>
                  </a:cubicBezTo>
                  <a:cubicBezTo>
                    <a:pt x="101" y="480"/>
                    <a:pt x="124" y="492"/>
                    <a:pt x="146" y="514"/>
                  </a:cubicBezTo>
                  <a:cubicBezTo>
                    <a:pt x="198" y="551"/>
                    <a:pt x="256" y="568"/>
                    <a:pt x="314" y="568"/>
                  </a:cubicBezTo>
                  <a:cubicBezTo>
                    <a:pt x="482" y="568"/>
                    <a:pt x="642" y="425"/>
                    <a:pt x="608" y="232"/>
                  </a:cubicBezTo>
                  <a:cubicBezTo>
                    <a:pt x="586" y="85"/>
                    <a:pt x="443" y="0"/>
                    <a:pt x="307" y="0"/>
                  </a:cubicBezTo>
                  <a:close/>
                </a:path>
              </a:pathLst>
            </a:custGeom>
            <a:solidFill>
              <a:srgbClr val="815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2"/>
            <p:cNvSpPr/>
            <p:nvPr/>
          </p:nvSpPr>
          <p:spPr>
            <a:xfrm>
              <a:off x="5396938" y="2925259"/>
              <a:ext cx="11061" cy="16391"/>
            </a:xfrm>
            <a:custGeom>
              <a:avLst/>
              <a:gdLst/>
              <a:ahLst/>
              <a:cxnLst/>
              <a:rect l="l" t="t" r="r" b="b"/>
              <a:pathLst>
                <a:path w="276" h="409" extrusionOk="0">
                  <a:moveTo>
                    <a:pt x="155" y="1"/>
                  </a:moveTo>
                  <a:cubicBezTo>
                    <a:pt x="144" y="84"/>
                    <a:pt x="154" y="168"/>
                    <a:pt x="173" y="243"/>
                  </a:cubicBezTo>
                  <a:lnTo>
                    <a:pt x="173" y="243"/>
                  </a:lnTo>
                  <a:cubicBezTo>
                    <a:pt x="159" y="162"/>
                    <a:pt x="164" y="82"/>
                    <a:pt x="155" y="1"/>
                  </a:cubicBezTo>
                  <a:close/>
                  <a:moveTo>
                    <a:pt x="173" y="243"/>
                  </a:moveTo>
                  <a:cubicBezTo>
                    <a:pt x="174" y="251"/>
                    <a:pt x="176" y="258"/>
                    <a:pt x="178" y="266"/>
                  </a:cubicBezTo>
                  <a:lnTo>
                    <a:pt x="178" y="266"/>
                  </a:lnTo>
                  <a:cubicBezTo>
                    <a:pt x="178" y="264"/>
                    <a:pt x="178" y="262"/>
                    <a:pt x="178" y="260"/>
                  </a:cubicBezTo>
                  <a:cubicBezTo>
                    <a:pt x="176" y="254"/>
                    <a:pt x="175" y="249"/>
                    <a:pt x="173" y="243"/>
                  </a:cubicBezTo>
                  <a:close/>
                  <a:moveTo>
                    <a:pt x="211" y="350"/>
                  </a:moveTo>
                  <a:cubicBezTo>
                    <a:pt x="223" y="350"/>
                    <a:pt x="233" y="361"/>
                    <a:pt x="245" y="361"/>
                  </a:cubicBezTo>
                  <a:cubicBezTo>
                    <a:pt x="262" y="370"/>
                    <a:pt x="260" y="391"/>
                    <a:pt x="248" y="391"/>
                  </a:cubicBezTo>
                  <a:cubicBezTo>
                    <a:pt x="244" y="391"/>
                    <a:pt x="239" y="389"/>
                    <a:pt x="233" y="383"/>
                  </a:cubicBezTo>
                  <a:cubicBezTo>
                    <a:pt x="223" y="373"/>
                    <a:pt x="211" y="361"/>
                    <a:pt x="211" y="350"/>
                  </a:cubicBezTo>
                  <a:close/>
                  <a:moveTo>
                    <a:pt x="88" y="350"/>
                  </a:moveTo>
                  <a:cubicBezTo>
                    <a:pt x="88" y="361"/>
                    <a:pt x="76" y="361"/>
                    <a:pt x="76" y="373"/>
                  </a:cubicBezTo>
                  <a:cubicBezTo>
                    <a:pt x="76" y="383"/>
                    <a:pt x="65" y="383"/>
                    <a:pt x="53" y="395"/>
                  </a:cubicBezTo>
                  <a:cubicBezTo>
                    <a:pt x="45" y="399"/>
                    <a:pt x="37" y="401"/>
                    <a:pt x="32" y="401"/>
                  </a:cubicBezTo>
                  <a:cubicBezTo>
                    <a:pt x="10" y="401"/>
                    <a:pt x="17" y="370"/>
                    <a:pt x="53" y="361"/>
                  </a:cubicBezTo>
                  <a:cubicBezTo>
                    <a:pt x="65" y="361"/>
                    <a:pt x="76" y="361"/>
                    <a:pt x="88" y="350"/>
                  </a:cubicBezTo>
                  <a:close/>
                  <a:moveTo>
                    <a:pt x="110" y="23"/>
                  </a:moveTo>
                  <a:cubicBezTo>
                    <a:pt x="110" y="113"/>
                    <a:pt x="133" y="203"/>
                    <a:pt x="110" y="293"/>
                  </a:cubicBezTo>
                  <a:cubicBezTo>
                    <a:pt x="110" y="305"/>
                    <a:pt x="98" y="327"/>
                    <a:pt x="88" y="338"/>
                  </a:cubicBezTo>
                  <a:lnTo>
                    <a:pt x="20" y="373"/>
                  </a:lnTo>
                  <a:cubicBezTo>
                    <a:pt x="1" y="382"/>
                    <a:pt x="14" y="408"/>
                    <a:pt x="33" y="408"/>
                  </a:cubicBezTo>
                  <a:cubicBezTo>
                    <a:pt x="36" y="408"/>
                    <a:pt x="39" y="407"/>
                    <a:pt x="43" y="406"/>
                  </a:cubicBezTo>
                  <a:cubicBezTo>
                    <a:pt x="65" y="395"/>
                    <a:pt x="88" y="373"/>
                    <a:pt x="98" y="350"/>
                  </a:cubicBezTo>
                  <a:lnTo>
                    <a:pt x="200" y="350"/>
                  </a:lnTo>
                  <a:cubicBezTo>
                    <a:pt x="211" y="373"/>
                    <a:pt x="223" y="383"/>
                    <a:pt x="245" y="395"/>
                  </a:cubicBezTo>
                  <a:cubicBezTo>
                    <a:pt x="248" y="398"/>
                    <a:pt x="252" y="399"/>
                    <a:pt x="255" y="399"/>
                  </a:cubicBezTo>
                  <a:cubicBezTo>
                    <a:pt x="266" y="399"/>
                    <a:pt x="276" y="389"/>
                    <a:pt x="268" y="373"/>
                  </a:cubicBezTo>
                  <a:cubicBezTo>
                    <a:pt x="256" y="350"/>
                    <a:pt x="233" y="338"/>
                    <a:pt x="200" y="338"/>
                  </a:cubicBezTo>
                  <a:cubicBezTo>
                    <a:pt x="200" y="327"/>
                    <a:pt x="200" y="316"/>
                    <a:pt x="188" y="305"/>
                  </a:cubicBezTo>
                  <a:cubicBezTo>
                    <a:pt x="184" y="292"/>
                    <a:pt x="181" y="279"/>
                    <a:pt x="178" y="266"/>
                  </a:cubicBezTo>
                  <a:lnTo>
                    <a:pt x="178" y="266"/>
                  </a:lnTo>
                  <a:cubicBezTo>
                    <a:pt x="178" y="288"/>
                    <a:pt x="179" y="318"/>
                    <a:pt x="188" y="338"/>
                  </a:cubicBezTo>
                  <a:lnTo>
                    <a:pt x="98" y="338"/>
                  </a:lnTo>
                  <a:cubicBezTo>
                    <a:pt x="110" y="316"/>
                    <a:pt x="121" y="293"/>
                    <a:pt x="121" y="282"/>
                  </a:cubicBezTo>
                  <a:cubicBezTo>
                    <a:pt x="133" y="192"/>
                    <a:pt x="133" y="102"/>
                    <a:pt x="121" y="23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2"/>
            <p:cNvSpPr/>
            <p:nvPr/>
          </p:nvSpPr>
          <p:spPr>
            <a:xfrm>
              <a:off x="5399062" y="2921652"/>
              <a:ext cx="6332" cy="5771"/>
            </a:xfrm>
            <a:custGeom>
              <a:avLst/>
              <a:gdLst/>
              <a:ahLst/>
              <a:cxnLst/>
              <a:rect l="l" t="t" r="r" b="b"/>
              <a:pathLst>
                <a:path w="158" h="144" extrusionOk="0">
                  <a:moveTo>
                    <a:pt x="0" y="0"/>
                  </a:moveTo>
                  <a:lnTo>
                    <a:pt x="0" y="113"/>
                  </a:lnTo>
                  <a:cubicBezTo>
                    <a:pt x="0" y="113"/>
                    <a:pt x="36" y="143"/>
                    <a:pt x="82" y="143"/>
                  </a:cubicBezTo>
                  <a:cubicBezTo>
                    <a:pt x="106" y="143"/>
                    <a:pt x="132" y="136"/>
                    <a:pt x="158" y="113"/>
                  </a:cubicBezTo>
                  <a:lnTo>
                    <a:pt x="158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32"/>
            <p:cNvSpPr/>
            <p:nvPr/>
          </p:nvSpPr>
          <p:spPr>
            <a:xfrm>
              <a:off x="5392289" y="2932753"/>
              <a:ext cx="3206" cy="10179"/>
            </a:xfrm>
            <a:custGeom>
              <a:avLst/>
              <a:gdLst/>
              <a:ahLst/>
              <a:cxnLst/>
              <a:rect l="l" t="t" r="r" b="b"/>
              <a:pathLst>
                <a:path w="80" h="254" extrusionOk="0">
                  <a:moveTo>
                    <a:pt x="49" y="0"/>
                  </a:moveTo>
                  <a:cubicBezTo>
                    <a:pt x="47" y="0"/>
                    <a:pt x="46" y="1"/>
                    <a:pt x="46" y="5"/>
                  </a:cubicBezTo>
                  <a:cubicBezTo>
                    <a:pt x="12" y="39"/>
                    <a:pt x="1" y="84"/>
                    <a:pt x="1" y="129"/>
                  </a:cubicBezTo>
                  <a:cubicBezTo>
                    <a:pt x="12" y="163"/>
                    <a:pt x="23" y="231"/>
                    <a:pt x="68" y="253"/>
                  </a:cubicBezTo>
                  <a:cubicBezTo>
                    <a:pt x="68" y="253"/>
                    <a:pt x="79" y="253"/>
                    <a:pt x="79" y="241"/>
                  </a:cubicBezTo>
                  <a:cubicBezTo>
                    <a:pt x="79" y="208"/>
                    <a:pt x="57" y="186"/>
                    <a:pt x="46" y="151"/>
                  </a:cubicBezTo>
                  <a:cubicBezTo>
                    <a:pt x="34" y="106"/>
                    <a:pt x="46" y="50"/>
                    <a:pt x="57" y="5"/>
                  </a:cubicBezTo>
                  <a:cubicBezTo>
                    <a:pt x="57" y="5"/>
                    <a:pt x="52" y="0"/>
                    <a:pt x="49" y="0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32"/>
            <p:cNvSpPr/>
            <p:nvPr/>
          </p:nvSpPr>
          <p:spPr>
            <a:xfrm>
              <a:off x="5395896" y="2943774"/>
              <a:ext cx="3206" cy="2124"/>
            </a:xfrm>
            <a:custGeom>
              <a:avLst/>
              <a:gdLst/>
              <a:ahLst/>
              <a:cxnLst/>
              <a:rect l="l" t="t" r="r" b="b"/>
              <a:pathLst>
                <a:path w="80" h="53" extrusionOk="0">
                  <a:moveTo>
                    <a:pt x="12" y="1"/>
                  </a:moveTo>
                  <a:cubicBezTo>
                    <a:pt x="1" y="1"/>
                    <a:pt x="1" y="11"/>
                    <a:pt x="1" y="23"/>
                  </a:cubicBezTo>
                  <a:cubicBezTo>
                    <a:pt x="12" y="34"/>
                    <a:pt x="23" y="34"/>
                    <a:pt x="34" y="46"/>
                  </a:cubicBezTo>
                  <a:cubicBezTo>
                    <a:pt x="39" y="50"/>
                    <a:pt x="46" y="53"/>
                    <a:pt x="52" y="53"/>
                  </a:cubicBezTo>
                  <a:cubicBezTo>
                    <a:pt x="61" y="53"/>
                    <a:pt x="69" y="47"/>
                    <a:pt x="69" y="34"/>
                  </a:cubicBezTo>
                  <a:cubicBezTo>
                    <a:pt x="79" y="23"/>
                    <a:pt x="57" y="23"/>
                    <a:pt x="46" y="11"/>
                  </a:cubicBezTo>
                  <a:cubicBezTo>
                    <a:pt x="34" y="11"/>
                    <a:pt x="23" y="1"/>
                    <a:pt x="12" y="1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2"/>
            <p:cNvSpPr/>
            <p:nvPr/>
          </p:nvSpPr>
          <p:spPr>
            <a:xfrm>
              <a:off x="5394534" y="2929788"/>
              <a:ext cx="2765" cy="2164"/>
            </a:xfrm>
            <a:custGeom>
              <a:avLst/>
              <a:gdLst/>
              <a:ahLst/>
              <a:cxnLst/>
              <a:rect l="l" t="t" r="r" b="b"/>
              <a:pathLst>
                <a:path w="69" h="54" extrusionOk="0">
                  <a:moveTo>
                    <a:pt x="57" y="0"/>
                  </a:moveTo>
                  <a:cubicBezTo>
                    <a:pt x="35" y="0"/>
                    <a:pt x="1" y="23"/>
                    <a:pt x="12" y="45"/>
                  </a:cubicBezTo>
                  <a:cubicBezTo>
                    <a:pt x="12" y="51"/>
                    <a:pt x="15" y="54"/>
                    <a:pt x="18" y="54"/>
                  </a:cubicBezTo>
                  <a:cubicBezTo>
                    <a:pt x="21" y="54"/>
                    <a:pt x="23" y="51"/>
                    <a:pt x="23" y="45"/>
                  </a:cubicBezTo>
                  <a:cubicBezTo>
                    <a:pt x="35" y="45"/>
                    <a:pt x="46" y="45"/>
                    <a:pt x="46" y="34"/>
                  </a:cubicBezTo>
                  <a:cubicBezTo>
                    <a:pt x="57" y="34"/>
                    <a:pt x="68" y="23"/>
                    <a:pt x="68" y="12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2"/>
            <p:cNvSpPr/>
            <p:nvPr/>
          </p:nvSpPr>
          <p:spPr>
            <a:xfrm>
              <a:off x="5409882" y="2934276"/>
              <a:ext cx="2765" cy="7734"/>
            </a:xfrm>
            <a:custGeom>
              <a:avLst/>
              <a:gdLst/>
              <a:ahLst/>
              <a:cxnLst/>
              <a:rect l="l" t="t" r="r" b="b"/>
              <a:pathLst>
                <a:path w="69" h="193" extrusionOk="0">
                  <a:moveTo>
                    <a:pt x="23" y="1"/>
                  </a:moveTo>
                  <a:cubicBezTo>
                    <a:pt x="23" y="1"/>
                    <a:pt x="12" y="1"/>
                    <a:pt x="12" y="12"/>
                  </a:cubicBezTo>
                  <a:cubicBezTo>
                    <a:pt x="12" y="46"/>
                    <a:pt x="23" y="68"/>
                    <a:pt x="23" y="102"/>
                  </a:cubicBezTo>
                  <a:cubicBezTo>
                    <a:pt x="12" y="125"/>
                    <a:pt x="1" y="148"/>
                    <a:pt x="1" y="181"/>
                  </a:cubicBezTo>
                  <a:cubicBezTo>
                    <a:pt x="1" y="193"/>
                    <a:pt x="12" y="193"/>
                    <a:pt x="23" y="193"/>
                  </a:cubicBezTo>
                  <a:cubicBezTo>
                    <a:pt x="68" y="148"/>
                    <a:pt x="68" y="46"/>
                    <a:pt x="23" y="1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2"/>
            <p:cNvSpPr/>
            <p:nvPr/>
          </p:nvSpPr>
          <p:spPr>
            <a:xfrm>
              <a:off x="5214077" y="2923095"/>
              <a:ext cx="25608" cy="22883"/>
            </a:xfrm>
            <a:custGeom>
              <a:avLst/>
              <a:gdLst/>
              <a:ahLst/>
              <a:cxnLst/>
              <a:rect l="l" t="t" r="r" b="b"/>
              <a:pathLst>
                <a:path w="639" h="571" extrusionOk="0">
                  <a:moveTo>
                    <a:pt x="300" y="1"/>
                  </a:moveTo>
                  <a:cubicBezTo>
                    <a:pt x="255" y="1"/>
                    <a:pt x="210" y="11"/>
                    <a:pt x="170" y="32"/>
                  </a:cubicBezTo>
                  <a:cubicBezTo>
                    <a:pt x="46" y="111"/>
                    <a:pt x="1" y="280"/>
                    <a:pt x="57" y="404"/>
                  </a:cubicBezTo>
                  <a:cubicBezTo>
                    <a:pt x="68" y="427"/>
                    <a:pt x="80" y="437"/>
                    <a:pt x="102" y="460"/>
                  </a:cubicBezTo>
                  <a:cubicBezTo>
                    <a:pt x="162" y="536"/>
                    <a:pt x="247" y="571"/>
                    <a:pt x="330" y="571"/>
                  </a:cubicBezTo>
                  <a:cubicBezTo>
                    <a:pt x="470" y="571"/>
                    <a:pt x="606" y="475"/>
                    <a:pt x="620" y="314"/>
                  </a:cubicBezTo>
                  <a:cubicBezTo>
                    <a:pt x="638" y="136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815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2"/>
            <p:cNvSpPr/>
            <p:nvPr/>
          </p:nvSpPr>
          <p:spPr>
            <a:xfrm>
              <a:off x="5220850" y="2923015"/>
              <a:ext cx="10900" cy="16591"/>
            </a:xfrm>
            <a:custGeom>
              <a:avLst/>
              <a:gdLst/>
              <a:ahLst/>
              <a:cxnLst/>
              <a:rect l="l" t="t" r="r" b="b"/>
              <a:pathLst>
                <a:path w="272" h="414" extrusionOk="0">
                  <a:moveTo>
                    <a:pt x="91" y="327"/>
                  </a:moveTo>
                  <a:cubicBezTo>
                    <a:pt x="91" y="338"/>
                    <a:pt x="91" y="338"/>
                    <a:pt x="79" y="338"/>
                  </a:cubicBezTo>
                  <a:cubicBezTo>
                    <a:pt x="69" y="349"/>
                    <a:pt x="69" y="361"/>
                    <a:pt x="57" y="361"/>
                  </a:cubicBezTo>
                  <a:cubicBezTo>
                    <a:pt x="51" y="362"/>
                    <a:pt x="46" y="363"/>
                    <a:pt x="41" y="363"/>
                  </a:cubicBezTo>
                  <a:cubicBezTo>
                    <a:pt x="4" y="363"/>
                    <a:pt x="17" y="327"/>
                    <a:pt x="57" y="327"/>
                  </a:cubicBezTo>
                  <a:close/>
                  <a:moveTo>
                    <a:pt x="214" y="361"/>
                  </a:moveTo>
                  <a:cubicBezTo>
                    <a:pt x="226" y="361"/>
                    <a:pt x="237" y="372"/>
                    <a:pt x="249" y="372"/>
                  </a:cubicBezTo>
                  <a:cubicBezTo>
                    <a:pt x="265" y="388"/>
                    <a:pt x="258" y="404"/>
                    <a:pt x="245" y="404"/>
                  </a:cubicBezTo>
                  <a:cubicBezTo>
                    <a:pt x="239" y="404"/>
                    <a:pt x="233" y="401"/>
                    <a:pt x="226" y="394"/>
                  </a:cubicBezTo>
                  <a:cubicBezTo>
                    <a:pt x="226" y="383"/>
                    <a:pt x="214" y="372"/>
                    <a:pt x="214" y="361"/>
                  </a:cubicBezTo>
                  <a:close/>
                  <a:moveTo>
                    <a:pt x="249" y="1"/>
                  </a:moveTo>
                  <a:cubicBezTo>
                    <a:pt x="214" y="91"/>
                    <a:pt x="204" y="181"/>
                    <a:pt x="204" y="259"/>
                  </a:cubicBezTo>
                  <a:lnTo>
                    <a:pt x="204" y="338"/>
                  </a:lnTo>
                  <a:lnTo>
                    <a:pt x="181" y="338"/>
                  </a:lnTo>
                  <a:cubicBezTo>
                    <a:pt x="159" y="327"/>
                    <a:pt x="136" y="327"/>
                    <a:pt x="114" y="327"/>
                  </a:cubicBezTo>
                  <a:lnTo>
                    <a:pt x="147" y="259"/>
                  </a:lnTo>
                  <a:cubicBezTo>
                    <a:pt x="181" y="192"/>
                    <a:pt x="204" y="102"/>
                    <a:pt x="214" y="12"/>
                  </a:cubicBezTo>
                  <a:lnTo>
                    <a:pt x="204" y="12"/>
                  </a:lnTo>
                  <a:cubicBezTo>
                    <a:pt x="181" y="102"/>
                    <a:pt x="169" y="192"/>
                    <a:pt x="136" y="271"/>
                  </a:cubicBezTo>
                  <a:cubicBezTo>
                    <a:pt x="124" y="293"/>
                    <a:pt x="114" y="304"/>
                    <a:pt x="102" y="316"/>
                  </a:cubicBezTo>
                  <a:cubicBezTo>
                    <a:pt x="79" y="316"/>
                    <a:pt x="46" y="316"/>
                    <a:pt x="24" y="327"/>
                  </a:cubicBezTo>
                  <a:cubicBezTo>
                    <a:pt x="1" y="338"/>
                    <a:pt x="12" y="372"/>
                    <a:pt x="34" y="372"/>
                  </a:cubicBezTo>
                  <a:cubicBezTo>
                    <a:pt x="69" y="372"/>
                    <a:pt x="91" y="349"/>
                    <a:pt x="102" y="327"/>
                  </a:cubicBezTo>
                  <a:cubicBezTo>
                    <a:pt x="124" y="327"/>
                    <a:pt x="147" y="338"/>
                    <a:pt x="169" y="338"/>
                  </a:cubicBezTo>
                  <a:cubicBezTo>
                    <a:pt x="181" y="349"/>
                    <a:pt x="192" y="349"/>
                    <a:pt x="204" y="349"/>
                  </a:cubicBezTo>
                  <a:cubicBezTo>
                    <a:pt x="204" y="372"/>
                    <a:pt x="214" y="394"/>
                    <a:pt x="237" y="406"/>
                  </a:cubicBezTo>
                  <a:cubicBezTo>
                    <a:pt x="242" y="410"/>
                    <a:pt x="248" y="413"/>
                    <a:pt x="254" y="413"/>
                  </a:cubicBezTo>
                  <a:cubicBezTo>
                    <a:pt x="263" y="413"/>
                    <a:pt x="271" y="408"/>
                    <a:pt x="271" y="394"/>
                  </a:cubicBezTo>
                  <a:cubicBezTo>
                    <a:pt x="259" y="372"/>
                    <a:pt x="237" y="361"/>
                    <a:pt x="214" y="349"/>
                  </a:cubicBezTo>
                  <a:lnTo>
                    <a:pt x="214" y="316"/>
                  </a:lnTo>
                  <a:cubicBezTo>
                    <a:pt x="204" y="203"/>
                    <a:pt x="237" y="113"/>
                    <a:pt x="249" y="12"/>
                  </a:cubicBezTo>
                  <a:lnTo>
                    <a:pt x="249" y="1"/>
                  </a:ln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32"/>
            <p:cNvSpPr/>
            <p:nvPr/>
          </p:nvSpPr>
          <p:spPr>
            <a:xfrm>
              <a:off x="5226701" y="2918527"/>
              <a:ext cx="7294" cy="6853"/>
            </a:xfrm>
            <a:custGeom>
              <a:avLst/>
              <a:gdLst/>
              <a:ahLst/>
              <a:cxnLst/>
              <a:rect l="l" t="t" r="r" b="b"/>
              <a:pathLst>
                <a:path w="182" h="171" extrusionOk="0">
                  <a:moveTo>
                    <a:pt x="23" y="0"/>
                  </a:moveTo>
                  <a:lnTo>
                    <a:pt x="1" y="113"/>
                  </a:lnTo>
                  <a:cubicBezTo>
                    <a:pt x="1" y="113"/>
                    <a:pt x="37" y="170"/>
                    <a:pt x="98" y="170"/>
                  </a:cubicBezTo>
                  <a:cubicBezTo>
                    <a:pt x="113" y="170"/>
                    <a:pt x="130" y="167"/>
                    <a:pt x="148" y="158"/>
                  </a:cubicBezTo>
                  <a:lnTo>
                    <a:pt x="181" y="56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32"/>
            <p:cNvSpPr/>
            <p:nvPr/>
          </p:nvSpPr>
          <p:spPr>
            <a:xfrm>
              <a:off x="5217243" y="2927984"/>
              <a:ext cx="3647" cy="10139"/>
            </a:xfrm>
            <a:custGeom>
              <a:avLst/>
              <a:gdLst/>
              <a:ahLst/>
              <a:cxnLst/>
              <a:rect l="l" t="t" r="r" b="b"/>
              <a:pathLst>
                <a:path w="91" h="253" extrusionOk="0">
                  <a:moveTo>
                    <a:pt x="68" y="0"/>
                  </a:moveTo>
                  <a:cubicBezTo>
                    <a:pt x="34" y="34"/>
                    <a:pt x="12" y="68"/>
                    <a:pt x="1" y="113"/>
                  </a:cubicBezTo>
                  <a:cubicBezTo>
                    <a:pt x="1" y="158"/>
                    <a:pt x="1" y="225"/>
                    <a:pt x="34" y="248"/>
                  </a:cubicBezTo>
                  <a:cubicBezTo>
                    <a:pt x="34" y="252"/>
                    <a:pt x="36" y="253"/>
                    <a:pt x="37" y="253"/>
                  </a:cubicBezTo>
                  <a:cubicBezTo>
                    <a:pt x="41" y="253"/>
                    <a:pt x="46" y="248"/>
                    <a:pt x="46" y="248"/>
                  </a:cubicBezTo>
                  <a:cubicBezTo>
                    <a:pt x="57" y="214"/>
                    <a:pt x="34" y="180"/>
                    <a:pt x="34" y="147"/>
                  </a:cubicBezTo>
                  <a:cubicBezTo>
                    <a:pt x="34" y="102"/>
                    <a:pt x="68" y="57"/>
                    <a:pt x="79" y="12"/>
                  </a:cubicBezTo>
                  <a:cubicBezTo>
                    <a:pt x="91" y="12"/>
                    <a:pt x="79" y="0"/>
                    <a:pt x="68" y="0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32"/>
            <p:cNvSpPr/>
            <p:nvPr/>
          </p:nvSpPr>
          <p:spPr>
            <a:xfrm>
              <a:off x="5219047" y="2939526"/>
              <a:ext cx="2765" cy="2364"/>
            </a:xfrm>
            <a:custGeom>
              <a:avLst/>
              <a:gdLst/>
              <a:ahLst/>
              <a:cxnLst/>
              <a:rect l="l" t="t" r="r" b="b"/>
              <a:pathLst>
                <a:path w="69" h="59" extrusionOk="0">
                  <a:moveTo>
                    <a:pt x="5" y="0"/>
                  </a:moveTo>
                  <a:cubicBezTo>
                    <a:pt x="1" y="0"/>
                    <a:pt x="1" y="8"/>
                    <a:pt x="1" y="17"/>
                  </a:cubicBezTo>
                  <a:cubicBezTo>
                    <a:pt x="12" y="27"/>
                    <a:pt x="12" y="39"/>
                    <a:pt x="23" y="50"/>
                  </a:cubicBezTo>
                  <a:cubicBezTo>
                    <a:pt x="29" y="56"/>
                    <a:pt x="37" y="59"/>
                    <a:pt x="46" y="59"/>
                  </a:cubicBezTo>
                  <a:cubicBezTo>
                    <a:pt x="54" y="59"/>
                    <a:pt x="63" y="56"/>
                    <a:pt x="69" y="50"/>
                  </a:cubicBezTo>
                  <a:cubicBezTo>
                    <a:pt x="69" y="39"/>
                    <a:pt x="57" y="27"/>
                    <a:pt x="46" y="17"/>
                  </a:cubicBezTo>
                  <a:cubicBezTo>
                    <a:pt x="34" y="5"/>
                    <a:pt x="23" y="5"/>
                    <a:pt x="12" y="5"/>
                  </a:cubicBezTo>
                  <a:cubicBezTo>
                    <a:pt x="9" y="2"/>
                    <a:pt x="6" y="0"/>
                    <a:pt x="5" y="0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32"/>
            <p:cNvSpPr/>
            <p:nvPr/>
          </p:nvSpPr>
          <p:spPr>
            <a:xfrm>
              <a:off x="5221291" y="2926021"/>
              <a:ext cx="2765" cy="1563"/>
            </a:xfrm>
            <a:custGeom>
              <a:avLst/>
              <a:gdLst/>
              <a:ahLst/>
              <a:cxnLst/>
              <a:rect l="l" t="t" r="r" b="b"/>
              <a:pathLst>
                <a:path w="69" h="39" extrusionOk="0">
                  <a:moveTo>
                    <a:pt x="39" y="0"/>
                  </a:moveTo>
                  <a:cubicBezTo>
                    <a:pt x="20" y="0"/>
                    <a:pt x="1" y="13"/>
                    <a:pt x="1" y="38"/>
                  </a:cubicBezTo>
                  <a:lnTo>
                    <a:pt x="13" y="38"/>
                  </a:lnTo>
                  <a:cubicBezTo>
                    <a:pt x="23" y="38"/>
                    <a:pt x="35" y="38"/>
                    <a:pt x="46" y="27"/>
                  </a:cubicBezTo>
                  <a:cubicBezTo>
                    <a:pt x="46" y="27"/>
                    <a:pt x="58" y="27"/>
                    <a:pt x="68" y="16"/>
                  </a:cubicBezTo>
                  <a:cubicBezTo>
                    <a:pt x="68" y="4"/>
                    <a:pt x="68" y="4"/>
                    <a:pt x="58" y="4"/>
                  </a:cubicBezTo>
                  <a:cubicBezTo>
                    <a:pt x="52" y="1"/>
                    <a:pt x="46" y="0"/>
                    <a:pt x="39" y="0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32"/>
            <p:cNvSpPr/>
            <p:nvPr/>
          </p:nvSpPr>
          <p:spPr>
            <a:xfrm>
              <a:off x="5233033" y="2933835"/>
              <a:ext cx="4128" cy="7294"/>
            </a:xfrm>
            <a:custGeom>
              <a:avLst/>
              <a:gdLst/>
              <a:ahLst/>
              <a:cxnLst/>
              <a:rect l="l" t="t" r="r" b="b"/>
              <a:pathLst>
                <a:path w="103" h="182" extrusionOk="0">
                  <a:moveTo>
                    <a:pt x="80" y="1"/>
                  </a:moveTo>
                  <a:cubicBezTo>
                    <a:pt x="68" y="1"/>
                    <a:pt x="57" y="1"/>
                    <a:pt x="57" y="12"/>
                  </a:cubicBezTo>
                  <a:cubicBezTo>
                    <a:pt x="57" y="34"/>
                    <a:pt x="57" y="68"/>
                    <a:pt x="46" y="102"/>
                  </a:cubicBezTo>
                  <a:cubicBezTo>
                    <a:pt x="35" y="124"/>
                    <a:pt x="12" y="147"/>
                    <a:pt x="12" y="169"/>
                  </a:cubicBezTo>
                  <a:cubicBezTo>
                    <a:pt x="1" y="181"/>
                    <a:pt x="23" y="181"/>
                    <a:pt x="23" y="181"/>
                  </a:cubicBezTo>
                  <a:cubicBezTo>
                    <a:pt x="80" y="159"/>
                    <a:pt x="102" y="57"/>
                    <a:pt x="80" y="1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32"/>
            <p:cNvSpPr/>
            <p:nvPr/>
          </p:nvSpPr>
          <p:spPr>
            <a:xfrm>
              <a:off x="5477568" y="2905823"/>
              <a:ext cx="25488" cy="22763"/>
            </a:xfrm>
            <a:custGeom>
              <a:avLst/>
              <a:gdLst/>
              <a:ahLst/>
              <a:cxnLst/>
              <a:rect l="l" t="t" r="r" b="b"/>
              <a:pathLst>
                <a:path w="636" h="568" extrusionOk="0">
                  <a:moveTo>
                    <a:pt x="315" y="1"/>
                  </a:moveTo>
                  <a:cubicBezTo>
                    <a:pt x="247" y="1"/>
                    <a:pt x="179" y="22"/>
                    <a:pt x="124" y="69"/>
                  </a:cubicBezTo>
                  <a:cubicBezTo>
                    <a:pt x="12" y="160"/>
                    <a:pt x="0" y="340"/>
                    <a:pt x="90" y="452"/>
                  </a:cubicBezTo>
                  <a:cubicBezTo>
                    <a:pt x="102" y="463"/>
                    <a:pt x="113" y="486"/>
                    <a:pt x="135" y="497"/>
                  </a:cubicBezTo>
                  <a:cubicBezTo>
                    <a:pt x="190" y="546"/>
                    <a:pt x="255" y="567"/>
                    <a:pt x="320" y="567"/>
                  </a:cubicBezTo>
                  <a:cubicBezTo>
                    <a:pt x="480" y="567"/>
                    <a:pt x="636" y="434"/>
                    <a:pt x="620" y="250"/>
                  </a:cubicBezTo>
                  <a:cubicBezTo>
                    <a:pt x="605" y="97"/>
                    <a:pt x="459" y="1"/>
                    <a:pt x="315" y="1"/>
                  </a:cubicBezTo>
                  <a:close/>
                </a:path>
              </a:pathLst>
            </a:custGeom>
            <a:solidFill>
              <a:srgbClr val="815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32"/>
            <p:cNvSpPr/>
            <p:nvPr/>
          </p:nvSpPr>
          <p:spPr>
            <a:xfrm>
              <a:off x="5484902" y="2905422"/>
              <a:ext cx="11101" cy="15990"/>
            </a:xfrm>
            <a:custGeom>
              <a:avLst/>
              <a:gdLst/>
              <a:ahLst/>
              <a:cxnLst/>
              <a:rect l="l" t="t" r="r" b="b"/>
              <a:pathLst>
                <a:path w="277" h="399" extrusionOk="0">
                  <a:moveTo>
                    <a:pt x="87" y="350"/>
                  </a:moveTo>
                  <a:cubicBezTo>
                    <a:pt x="87" y="350"/>
                    <a:pt x="87" y="360"/>
                    <a:pt x="77" y="360"/>
                  </a:cubicBezTo>
                  <a:cubicBezTo>
                    <a:pt x="77" y="372"/>
                    <a:pt x="65" y="383"/>
                    <a:pt x="54" y="383"/>
                  </a:cubicBezTo>
                  <a:cubicBezTo>
                    <a:pt x="45" y="387"/>
                    <a:pt x="38" y="389"/>
                    <a:pt x="32" y="389"/>
                  </a:cubicBezTo>
                  <a:cubicBezTo>
                    <a:pt x="11" y="389"/>
                    <a:pt x="18" y="360"/>
                    <a:pt x="54" y="360"/>
                  </a:cubicBezTo>
                  <a:cubicBezTo>
                    <a:pt x="65" y="350"/>
                    <a:pt x="77" y="350"/>
                    <a:pt x="87" y="350"/>
                  </a:cubicBezTo>
                  <a:close/>
                  <a:moveTo>
                    <a:pt x="212" y="350"/>
                  </a:moveTo>
                  <a:cubicBezTo>
                    <a:pt x="222" y="350"/>
                    <a:pt x="234" y="360"/>
                    <a:pt x="245" y="360"/>
                  </a:cubicBezTo>
                  <a:cubicBezTo>
                    <a:pt x="262" y="369"/>
                    <a:pt x="260" y="391"/>
                    <a:pt x="248" y="391"/>
                  </a:cubicBezTo>
                  <a:cubicBezTo>
                    <a:pt x="244" y="391"/>
                    <a:pt x="240" y="388"/>
                    <a:pt x="234" y="383"/>
                  </a:cubicBezTo>
                  <a:cubicBezTo>
                    <a:pt x="222" y="372"/>
                    <a:pt x="212" y="360"/>
                    <a:pt x="212" y="350"/>
                  </a:cubicBezTo>
                  <a:close/>
                  <a:moveTo>
                    <a:pt x="177" y="0"/>
                  </a:moveTo>
                  <a:cubicBezTo>
                    <a:pt x="167" y="79"/>
                    <a:pt x="167" y="180"/>
                    <a:pt x="177" y="260"/>
                  </a:cubicBezTo>
                  <a:cubicBezTo>
                    <a:pt x="189" y="282"/>
                    <a:pt x="189" y="315"/>
                    <a:pt x="200" y="338"/>
                  </a:cubicBezTo>
                  <a:lnTo>
                    <a:pt x="110" y="338"/>
                  </a:lnTo>
                  <a:cubicBezTo>
                    <a:pt x="122" y="315"/>
                    <a:pt x="122" y="293"/>
                    <a:pt x="132" y="270"/>
                  </a:cubicBezTo>
                  <a:cubicBezTo>
                    <a:pt x="155" y="192"/>
                    <a:pt x="155" y="102"/>
                    <a:pt x="144" y="23"/>
                  </a:cubicBezTo>
                  <a:lnTo>
                    <a:pt x="144" y="23"/>
                  </a:lnTo>
                  <a:cubicBezTo>
                    <a:pt x="132" y="113"/>
                    <a:pt x="144" y="192"/>
                    <a:pt x="122" y="282"/>
                  </a:cubicBezTo>
                  <a:cubicBezTo>
                    <a:pt x="110" y="305"/>
                    <a:pt x="110" y="315"/>
                    <a:pt x="99" y="338"/>
                  </a:cubicBezTo>
                  <a:cubicBezTo>
                    <a:pt x="65" y="338"/>
                    <a:pt x="42" y="350"/>
                    <a:pt x="20" y="360"/>
                  </a:cubicBezTo>
                  <a:cubicBezTo>
                    <a:pt x="0" y="371"/>
                    <a:pt x="15" y="397"/>
                    <a:pt x="33" y="397"/>
                  </a:cubicBezTo>
                  <a:cubicBezTo>
                    <a:pt x="36" y="397"/>
                    <a:pt x="39" y="396"/>
                    <a:pt x="42" y="395"/>
                  </a:cubicBezTo>
                  <a:cubicBezTo>
                    <a:pt x="65" y="395"/>
                    <a:pt x="87" y="372"/>
                    <a:pt x="99" y="350"/>
                  </a:cubicBezTo>
                  <a:cubicBezTo>
                    <a:pt x="110" y="344"/>
                    <a:pt x="122" y="341"/>
                    <a:pt x="133" y="341"/>
                  </a:cubicBezTo>
                  <a:cubicBezTo>
                    <a:pt x="144" y="341"/>
                    <a:pt x="155" y="344"/>
                    <a:pt x="167" y="350"/>
                  </a:cubicBezTo>
                  <a:lnTo>
                    <a:pt x="200" y="350"/>
                  </a:lnTo>
                  <a:cubicBezTo>
                    <a:pt x="212" y="372"/>
                    <a:pt x="222" y="395"/>
                    <a:pt x="245" y="395"/>
                  </a:cubicBezTo>
                  <a:cubicBezTo>
                    <a:pt x="248" y="398"/>
                    <a:pt x="252" y="399"/>
                    <a:pt x="256" y="399"/>
                  </a:cubicBezTo>
                  <a:cubicBezTo>
                    <a:pt x="266" y="399"/>
                    <a:pt x="276" y="389"/>
                    <a:pt x="267" y="372"/>
                  </a:cubicBezTo>
                  <a:cubicBezTo>
                    <a:pt x="267" y="350"/>
                    <a:pt x="234" y="350"/>
                    <a:pt x="212" y="338"/>
                  </a:cubicBezTo>
                  <a:cubicBezTo>
                    <a:pt x="200" y="327"/>
                    <a:pt x="200" y="315"/>
                    <a:pt x="200" y="305"/>
                  </a:cubicBezTo>
                  <a:cubicBezTo>
                    <a:pt x="177" y="203"/>
                    <a:pt x="189" y="102"/>
                    <a:pt x="177" y="0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32"/>
            <p:cNvSpPr/>
            <p:nvPr/>
          </p:nvSpPr>
          <p:spPr>
            <a:xfrm>
              <a:off x="5487948" y="2901375"/>
              <a:ext cx="6773" cy="6332"/>
            </a:xfrm>
            <a:custGeom>
              <a:avLst/>
              <a:gdLst/>
              <a:ahLst/>
              <a:cxnLst/>
              <a:rect l="l" t="t" r="r" b="b"/>
              <a:pathLst>
                <a:path w="169" h="158" extrusionOk="0">
                  <a:moveTo>
                    <a:pt x="1" y="0"/>
                  </a:moveTo>
                  <a:lnTo>
                    <a:pt x="1" y="124"/>
                  </a:lnTo>
                  <a:cubicBezTo>
                    <a:pt x="1" y="124"/>
                    <a:pt x="40" y="158"/>
                    <a:pt x="91" y="158"/>
                  </a:cubicBezTo>
                  <a:cubicBezTo>
                    <a:pt x="112" y="158"/>
                    <a:pt x="135" y="152"/>
                    <a:pt x="158" y="135"/>
                  </a:cubicBezTo>
                  <a:lnTo>
                    <a:pt x="169" y="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32"/>
            <p:cNvSpPr/>
            <p:nvPr/>
          </p:nvSpPr>
          <p:spPr>
            <a:xfrm>
              <a:off x="5480734" y="2912195"/>
              <a:ext cx="2725" cy="10139"/>
            </a:xfrm>
            <a:custGeom>
              <a:avLst/>
              <a:gdLst/>
              <a:ahLst/>
              <a:cxnLst/>
              <a:rect l="l" t="t" r="r" b="b"/>
              <a:pathLst>
                <a:path w="68" h="253" extrusionOk="0">
                  <a:moveTo>
                    <a:pt x="45" y="1"/>
                  </a:moveTo>
                  <a:cubicBezTo>
                    <a:pt x="11" y="34"/>
                    <a:pt x="0" y="79"/>
                    <a:pt x="0" y="124"/>
                  </a:cubicBezTo>
                  <a:cubicBezTo>
                    <a:pt x="0" y="169"/>
                    <a:pt x="11" y="236"/>
                    <a:pt x="56" y="248"/>
                  </a:cubicBezTo>
                  <a:cubicBezTo>
                    <a:pt x="56" y="252"/>
                    <a:pt x="58" y="253"/>
                    <a:pt x="59" y="253"/>
                  </a:cubicBezTo>
                  <a:cubicBezTo>
                    <a:pt x="63" y="253"/>
                    <a:pt x="68" y="248"/>
                    <a:pt x="68" y="248"/>
                  </a:cubicBezTo>
                  <a:cubicBezTo>
                    <a:pt x="68" y="214"/>
                    <a:pt x="45" y="181"/>
                    <a:pt x="34" y="146"/>
                  </a:cubicBezTo>
                  <a:cubicBezTo>
                    <a:pt x="34" y="101"/>
                    <a:pt x="45" y="56"/>
                    <a:pt x="56" y="11"/>
                  </a:cubicBezTo>
                  <a:cubicBezTo>
                    <a:pt x="56" y="1"/>
                    <a:pt x="45" y="1"/>
                    <a:pt x="45" y="1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32"/>
            <p:cNvSpPr/>
            <p:nvPr/>
          </p:nvSpPr>
          <p:spPr>
            <a:xfrm>
              <a:off x="5483860" y="2923456"/>
              <a:ext cx="2765" cy="2204"/>
            </a:xfrm>
            <a:custGeom>
              <a:avLst/>
              <a:gdLst/>
              <a:ahLst/>
              <a:cxnLst/>
              <a:rect l="l" t="t" r="r" b="b"/>
              <a:pathLst>
                <a:path w="69" h="55" extrusionOk="0">
                  <a:moveTo>
                    <a:pt x="1" y="1"/>
                  </a:moveTo>
                  <a:lnTo>
                    <a:pt x="1" y="23"/>
                  </a:lnTo>
                  <a:lnTo>
                    <a:pt x="23" y="46"/>
                  </a:lnTo>
                  <a:cubicBezTo>
                    <a:pt x="29" y="51"/>
                    <a:pt x="38" y="54"/>
                    <a:pt x="46" y="54"/>
                  </a:cubicBezTo>
                  <a:cubicBezTo>
                    <a:pt x="55" y="54"/>
                    <a:pt x="63" y="51"/>
                    <a:pt x="68" y="46"/>
                  </a:cubicBezTo>
                  <a:cubicBezTo>
                    <a:pt x="68" y="23"/>
                    <a:pt x="46" y="23"/>
                    <a:pt x="46" y="12"/>
                  </a:cubicBezTo>
                  <a:cubicBezTo>
                    <a:pt x="35" y="12"/>
                    <a:pt x="23" y="1"/>
                    <a:pt x="1" y="1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32"/>
            <p:cNvSpPr/>
            <p:nvPr/>
          </p:nvSpPr>
          <p:spPr>
            <a:xfrm>
              <a:off x="5482978" y="2909470"/>
              <a:ext cx="3206" cy="1884"/>
            </a:xfrm>
            <a:custGeom>
              <a:avLst/>
              <a:gdLst/>
              <a:ahLst/>
              <a:cxnLst/>
              <a:rect l="l" t="t" r="r" b="b"/>
              <a:pathLst>
                <a:path w="80" h="47" extrusionOk="0">
                  <a:moveTo>
                    <a:pt x="57" y="1"/>
                  </a:moveTo>
                  <a:cubicBezTo>
                    <a:pt x="45" y="1"/>
                    <a:pt x="0" y="23"/>
                    <a:pt x="12" y="46"/>
                  </a:cubicBezTo>
                  <a:lnTo>
                    <a:pt x="34" y="46"/>
                  </a:lnTo>
                  <a:cubicBezTo>
                    <a:pt x="34" y="46"/>
                    <a:pt x="45" y="34"/>
                    <a:pt x="57" y="34"/>
                  </a:cubicBezTo>
                  <a:cubicBezTo>
                    <a:pt x="57" y="34"/>
                    <a:pt x="68" y="23"/>
                    <a:pt x="68" y="12"/>
                  </a:cubicBezTo>
                  <a:cubicBezTo>
                    <a:pt x="80" y="12"/>
                    <a:pt x="68" y="1"/>
                    <a:pt x="57" y="1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32"/>
            <p:cNvSpPr/>
            <p:nvPr/>
          </p:nvSpPr>
          <p:spPr>
            <a:xfrm>
              <a:off x="5497886" y="2914920"/>
              <a:ext cx="2725" cy="7574"/>
            </a:xfrm>
            <a:custGeom>
              <a:avLst/>
              <a:gdLst/>
              <a:ahLst/>
              <a:cxnLst/>
              <a:rect l="l" t="t" r="r" b="b"/>
              <a:pathLst>
                <a:path w="68" h="189" extrusionOk="0">
                  <a:moveTo>
                    <a:pt x="34" y="0"/>
                  </a:moveTo>
                  <a:cubicBezTo>
                    <a:pt x="34" y="0"/>
                    <a:pt x="23" y="0"/>
                    <a:pt x="23" y="11"/>
                  </a:cubicBezTo>
                  <a:lnTo>
                    <a:pt x="23" y="101"/>
                  </a:lnTo>
                  <a:cubicBezTo>
                    <a:pt x="23" y="123"/>
                    <a:pt x="0" y="146"/>
                    <a:pt x="0" y="180"/>
                  </a:cubicBezTo>
                  <a:cubicBezTo>
                    <a:pt x="0" y="186"/>
                    <a:pt x="3" y="188"/>
                    <a:pt x="7" y="188"/>
                  </a:cubicBezTo>
                  <a:cubicBezTo>
                    <a:pt x="11" y="188"/>
                    <a:pt x="17" y="186"/>
                    <a:pt x="23" y="180"/>
                  </a:cubicBezTo>
                  <a:cubicBezTo>
                    <a:pt x="68" y="146"/>
                    <a:pt x="68" y="45"/>
                    <a:pt x="34" y="0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32"/>
            <p:cNvSpPr/>
            <p:nvPr/>
          </p:nvSpPr>
          <p:spPr>
            <a:xfrm>
              <a:off x="5041756" y="2917685"/>
              <a:ext cx="27291" cy="22763"/>
            </a:xfrm>
            <a:custGeom>
              <a:avLst/>
              <a:gdLst/>
              <a:ahLst/>
              <a:cxnLst/>
              <a:rect l="l" t="t" r="r" b="b"/>
              <a:pathLst>
                <a:path w="681" h="568" extrusionOk="0">
                  <a:moveTo>
                    <a:pt x="324" y="1"/>
                  </a:moveTo>
                  <a:cubicBezTo>
                    <a:pt x="229" y="1"/>
                    <a:pt x="135" y="41"/>
                    <a:pt x="80" y="122"/>
                  </a:cubicBezTo>
                  <a:cubicBezTo>
                    <a:pt x="0" y="246"/>
                    <a:pt x="34" y="415"/>
                    <a:pt x="135" y="494"/>
                  </a:cubicBezTo>
                  <a:cubicBezTo>
                    <a:pt x="158" y="516"/>
                    <a:pt x="180" y="527"/>
                    <a:pt x="203" y="539"/>
                  </a:cubicBezTo>
                  <a:cubicBezTo>
                    <a:pt x="243" y="559"/>
                    <a:pt x="284" y="568"/>
                    <a:pt x="324" y="568"/>
                  </a:cubicBezTo>
                  <a:cubicBezTo>
                    <a:pt x="512" y="568"/>
                    <a:pt x="680" y="373"/>
                    <a:pt x="597" y="179"/>
                  </a:cubicBezTo>
                  <a:cubicBezTo>
                    <a:pt x="554" y="61"/>
                    <a:pt x="439" y="1"/>
                    <a:pt x="324" y="1"/>
                  </a:cubicBezTo>
                  <a:close/>
                </a:path>
              </a:pathLst>
            </a:custGeom>
            <a:solidFill>
              <a:srgbClr val="815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32"/>
            <p:cNvSpPr/>
            <p:nvPr/>
          </p:nvSpPr>
          <p:spPr>
            <a:xfrm>
              <a:off x="5050412" y="2917124"/>
              <a:ext cx="10780" cy="16872"/>
            </a:xfrm>
            <a:custGeom>
              <a:avLst/>
              <a:gdLst/>
              <a:ahLst/>
              <a:cxnLst/>
              <a:rect l="l" t="t" r="r" b="b"/>
              <a:pathLst>
                <a:path w="269" h="421" extrusionOk="0">
                  <a:moveTo>
                    <a:pt x="44" y="23"/>
                  </a:moveTo>
                  <a:cubicBezTo>
                    <a:pt x="54" y="113"/>
                    <a:pt x="89" y="204"/>
                    <a:pt x="89" y="294"/>
                  </a:cubicBezTo>
                  <a:lnTo>
                    <a:pt x="89" y="271"/>
                  </a:lnTo>
                  <a:cubicBezTo>
                    <a:pt x="89" y="193"/>
                    <a:pt x="66" y="103"/>
                    <a:pt x="44" y="23"/>
                  </a:cubicBezTo>
                  <a:close/>
                  <a:moveTo>
                    <a:pt x="66" y="1"/>
                  </a:moveTo>
                  <a:cubicBezTo>
                    <a:pt x="77" y="91"/>
                    <a:pt x="111" y="170"/>
                    <a:pt x="145" y="249"/>
                  </a:cubicBezTo>
                  <a:cubicBezTo>
                    <a:pt x="145" y="271"/>
                    <a:pt x="156" y="294"/>
                    <a:pt x="179" y="328"/>
                  </a:cubicBezTo>
                  <a:cubicBezTo>
                    <a:pt x="201" y="350"/>
                    <a:pt x="212" y="361"/>
                    <a:pt x="235" y="373"/>
                  </a:cubicBezTo>
                  <a:cubicBezTo>
                    <a:pt x="257" y="373"/>
                    <a:pt x="269" y="361"/>
                    <a:pt x="257" y="339"/>
                  </a:cubicBezTo>
                  <a:cubicBezTo>
                    <a:pt x="251" y="326"/>
                    <a:pt x="237" y="320"/>
                    <a:pt x="221" y="320"/>
                  </a:cubicBezTo>
                  <a:cubicBezTo>
                    <a:pt x="210" y="320"/>
                    <a:pt x="199" y="323"/>
                    <a:pt x="190" y="328"/>
                  </a:cubicBezTo>
                  <a:lnTo>
                    <a:pt x="224" y="328"/>
                  </a:lnTo>
                  <a:cubicBezTo>
                    <a:pt x="249" y="336"/>
                    <a:pt x="255" y="358"/>
                    <a:pt x="242" y="358"/>
                  </a:cubicBezTo>
                  <a:cubicBezTo>
                    <a:pt x="238" y="358"/>
                    <a:pt x="232" y="356"/>
                    <a:pt x="224" y="350"/>
                  </a:cubicBezTo>
                  <a:cubicBezTo>
                    <a:pt x="212" y="350"/>
                    <a:pt x="201" y="339"/>
                    <a:pt x="190" y="328"/>
                  </a:cubicBezTo>
                  <a:cubicBezTo>
                    <a:pt x="179" y="316"/>
                    <a:pt x="179" y="305"/>
                    <a:pt x="167" y="294"/>
                  </a:cubicBezTo>
                  <a:cubicBezTo>
                    <a:pt x="122" y="204"/>
                    <a:pt x="111" y="103"/>
                    <a:pt x="77" y="1"/>
                  </a:cubicBezTo>
                  <a:close/>
                  <a:moveTo>
                    <a:pt x="77" y="361"/>
                  </a:moveTo>
                  <a:lnTo>
                    <a:pt x="66" y="373"/>
                  </a:lnTo>
                  <a:cubicBezTo>
                    <a:pt x="66" y="384"/>
                    <a:pt x="54" y="395"/>
                    <a:pt x="54" y="406"/>
                  </a:cubicBezTo>
                  <a:cubicBezTo>
                    <a:pt x="43" y="415"/>
                    <a:pt x="33" y="419"/>
                    <a:pt x="27" y="419"/>
                  </a:cubicBezTo>
                  <a:cubicBezTo>
                    <a:pt x="8" y="419"/>
                    <a:pt x="10" y="390"/>
                    <a:pt x="44" y="373"/>
                  </a:cubicBezTo>
                  <a:cubicBezTo>
                    <a:pt x="54" y="373"/>
                    <a:pt x="66" y="361"/>
                    <a:pt x="77" y="361"/>
                  </a:cubicBezTo>
                  <a:close/>
                  <a:moveTo>
                    <a:pt x="89" y="294"/>
                  </a:moveTo>
                  <a:cubicBezTo>
                    <a:pt x="89" y="305"/>
                    <a:pt x="77" y="328"/>
                    <a:pt x="77" y="350"/>
                  </a:cubicBezTo>
                  <a:lnTo>
                    <a:pt x="9" y="384"/>
                  </a:lnTo>
                  <a:cubicBezTo>
                    <a:pt x="1" y="402"/>
                    <a:pt x="14" y="421"/>
                    <a:pt x="32" y="421"/>
                  </a:cubicBezTo>
                  <a:cubicBezTo>
                    <a:pt x="36" y="421"/>
                    <a:pt x="40" y="420"/>
                    <a:pt x="44" y="418"/>
                  </a:cubicBezTo>
                  <a:cubicBezTo>
                    <a:pt x="66" y="406"/>
                    <a:pt x="77" y="384"/>
                    <a:pt x="89" y="350"/>
                  </a:cubicBezTo>
                  <a:cubicBezTo>
                    <a:pt x="111" y="350"/>
                    <a:pt x="134" y="339"/>
                    <a:pt x="145" y="339"/>
                  </a:cubicBezTo>
                  <a:cubicBezTo>
                    <a:pt x="156" y="339"/>
                    <a:pt x="167" y="328"/>
                    <a:pt x="179" y="328"/>
                  </a:cubicBezTo>
                  <a:lnTo>
                    <a:pt x="156" y="328"/>
                  </a:lnTo>
                  <a:cubicBezTo>
                    <a:pt x="134" y="328"/>
                    <a:pt x="111" y="339"/>
                    <a:pt x="89" y="339"/>
                  </a:cubicBezTo>
                  <a:lnTo>
                    <a:pt x="89" y="294"/>
                  </a:ln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32"/>
            <p:cNvSpPr/>
            <p:nvPr/>
          </p:nvSpPr>
          <p:spPr>
            <a:xfrm>
              <a:off x="5048529" y="2913517"/>
              <a:ext cx="7254" cy="5971"/>
            </a:xfrm>
            <a:custGeom>
              <a:avLst/>
              <a:gdLst/>
              <a:ahLst/>
              <a:cxnLst/>
              <a:rect l="l" t="t" r="r" b="b"/>
              <a:pathLst>
                <a:path w="181" h="149" extrusionOk="0">
                  <a:moveTo>
                    <a:pt x="158" y="1"/>
                  </a:moveTo>
                  <a:lnTo>
                    <a:pt x="1" y="23"/>
                  </a:lnTo>
                  <a:lnTo>
                    <a:pt x="23" y="136"/>
                  </a:lnTo>
                  <a:cubicBezTo>
                    <a:pt x="23" y="136"/>
                    <a:pt x="49" y="149"/>
                    <a:pt x="83" y="149"/>
                  </a:cubicBezTo>
                  <a:cubicBezTo>
                    <a:pt x="113" y="149"/>
                    <a:pt x="149" y="139"/>
                    <a:pt x="181" y="103"/>
                  </a:cubicBezTo>
                  <a:lnTo>
                    <a:pt x="1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32"/>
            <p:cNvSpPr/>
            <p:nvPr/>
          </p:nvSpPr>
          <p:spPr>
            <a:xfrm>
              <a:off x="5044922" y="2925981"/>
              <a:ext cx="4088" cy="9698"/>
            </a:xfrm>
            <a:custGeom>
              <a:avLst/>
              <a:gdLst/>
              <a:ahLst/>
              <a:cxnLst/>
              <a:rect l="l" t="t" r="r" b="b"/>
              <a:pathLst>
                <a:path w="102" h="242" extrusionOk="0">
                  <a:moveTo>
                    <a:pt x="26" y="0"/>
                  </a:moveTo>
                  <a:cubicBezTo>
                    <a:pt x="24" y="0"/>
                    <a:pt x="23" y="1"/>
                    <a:pt x="23" y="5"/>
                  </a:cubicBezTo>
                  <a:cubicBezTo>
                    <a:pt x="1" y="50"/>
                    <a:pt x="1" y="95"/>
                    <a:pt x="11" y="140"/>
                  </a:cubicBezTo>
                  <a:cubicBezTo>
                    <a:pt x="23" y="174"/>
                    <a:pt x="56" y="230"/>
                    <a:pt x="91" y="242"/>
                  </a:cubicBezTo>
                  <a:cubicBezTo>
                    <a:pt x="101" y="242"/>
                    <a:pt x="101" y="242"/>
                    <a:pt x="101" y="230"/>
                  </a:cubicBezTo>
                  <a:cubicBezTo>
                    <a:pt x="101" y="208"/>
                    <a:pt x="68" y="174"/>
                    <a:pt x="56" y="152"/>
                  </a:cubicBezTo>
                  <a:cubicBezTo>
                    <a:pt x="34" y="107"/>
                    <a:pt x="34" y="62"/>
                    <a:pt x="34" y="5"/>
                  </a:cubicBezTo>
                  <a:cubicBezTo>
                    <a:pt x="34" y="5"/>
                    <a:pt x="29" y="0"/>
                    <a:pt x="26" y="0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32"/>
            <p:cNvSpPr/>
            <p:nvPr/>
          </p:nvSpPr>
          <p:spPr>
            <a:xfrm>
              <a:off x="5049851" y="2936560"/>
              <a:ext cx="3246" cy="1843"/>
            </a:xfrm>
            <a:custGeom>
              <a:avLst/>
              <a:gdLst/>
              <a:ahLst/>
              <a:cxnLst/>
              <a:rect l="l" t="t" r="r" b="b"/>
              <a:pathLst>
                <a:path w="81" h="46" extrusionOk="0">
                  <a:moveTo>
                    <a:pt x="13" y="0"/>
                  </a:moveTo>
                  <a:cubicBezTo>
                    <a:pt x="1" y="11"/>
                    <a:pt x="1" y="11"/>
                    <a:pt x="13" y="23"/>
                  </a:cubicBezTo>
                  <a:cubicBezTo>
                    <a:pt x="23" y="23"/>
                    <a:pt x="23" y="34"/>
                    <a:pt x="35" y="45"/>
                  </a:cubicBezTo>
                  <a:cubicBezTo>
                    <a:pt x="58" y="45"/>
                    <a:pt x="80" y="45"/>
                    <a:pt x="80" y="23"/>
                  </a:cubicBezTo>
                  <a:cubicBezTo>
                    <a:pt x="80" y="11"/>
                    <a:pt x="58" y="11"/>
                    <a:pt x="46" y="11"/>
                  </a:cubicBezTo>
                  <a:cubicBezTo>
                    <a:pt x="35" y="0"/>
                    <a:pt x="23" y="0"/>
                    <a:pt x="13" y="0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32"/>
            <p:cNvSpPr/>
            <p:nvPr/>
          </p:nvSpPr>
          <p:spPr>
            <a:xfrm>
              <a:off x="5045844" y="2922534"/>
              <a:ext cx="2725" cy="2324"/>
            </a:xfrm>
            <a:custGeom>
              <a:avLst/>
              <a:gdLst/>
              <a:ahLst/>
              <a:cxnLst/>
              <a:rect l="l" t="t" r="r" b="b"/>
              <a:pathLst>
                <a:path w="68" h="58" extrusionOk="0">
                  <a:moveTo>
                    <a:pt x="56" y="1"/>
                  </a:moveTo>
                  <a:cubicBezTo>
                    <a:pt x="33" y="13"/>
                    <a:pt x="0" y="35"/>
                    <a:pt x="23" y="58"/>
                  </a:cubicBezTo>
                  <a:lnTo>
                    <a:pt x="33" y="58"/>
                  </a:lnTo>
                  <a:cubicBezTo>
                    <a:pt x="45" y="58"/>
                    <a:pt x="45" y="46"/>
                    <a:pt x="56" y="46"/>
                  </a:cubicBezTo>
                  <a:cubicBezTo>
                    <a:pt x="56" y="35"/>
                    <a:pt x="68" y="24"/>
                    <a:pt x="68" y="13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32"/>
            <p:cNvSpPr/>
            <p:nvPr/>
          </p:nvSpPr>
          <p:spPr>
            <a:xfrm>
              <a:off x="5062074" y="2924378"/>
              <a:ext cx="3647" cy="7574"/>
            </a:xfrm>
            <a:custGeom>
              <a:avLst/>
              <a:gdLst/>
              <a:ahLst/>
              <a:cxnLst/>
              <a:rect l="l" t="t" r="r" b="b"/>
              <a:pathLst>
                <a:path w="91" h="189" extrusionOk="0">
                  <a:moveTo>
                    <a:pt x="11" y="0"/>
                  </a:moveTo>
                  <a:cubicBezTo>
                    <a:pt x="11" y="0"/>
                    <a:pt x="0" y="0"/>
                    <a:pt x="0" y="12"/>
                  </a:cubicBezTo>
                  <a:cubicBezTo>
                    <a:pt x="11" y="45"/>
                    <a:pt x="23" y="68"/>
                    <a:pt x="23" y="102"/>
                  </a:cubicBezTo>
                  <a:cubicBezTo>
                    <a:pt x="34" y="124"/>
                    <a:pt x="23" y="158"/>
                    <a:pt x="23" y="180"/>
                  </a:cubicBezTo>
                  <a:cubicBezTo>
                    <a:pt x="23" y="186"/>
                    <a:pt x="28" y="189"/>
                    <a:pt x="34" y="189"/>
                  </a:cubicBezTo>
                  <a:cubicBezTo>
                    <a:pt x="40" y="189"/>
                    <a:pt x="45" y="186"/>
                    <a:pt x="45" y="180"/>
                  </a:cubicBezTo>
                  <a:cubicBezTo>
                    <a:pt x="90" y="135"/>
                    <a:pt x="68" y="34"/>
                    <a:pt x="11" y="0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32"/>
            <p:cNvSpPr/>
            <p:nvPr/>
          </p:nvSpPr>
          <p:spPr>
            <a:xfrm>
              <a:off x="5029133" y="2926862"/>
              <a:ext cx="6332" cy="15148"/>
            </a:xfrm>
            <a:custGeom>
              <a:avLst/>
              <a:gdLst/>
              <a:ahLst/>
              <a:cxnLst/>
              <a:rect l="l" t="t" r="r" b="b"/>
              <a:pathLst>
                <a:path w="158" h="378" extrusionOk="0">
                  <a:moveTo>
                    <a:pt x="88" y="1"/>
                  </a:moveTo>
                  <a:cubicBezTo>
                    <a:pt x="83" y="1"/>
                    <a:pt x="79" y="2"/>
                    <a:pt x="79" y="6"/>
                  </a:cubicBezTo>
                  <a:cubicBezTo>
                    <a:pt x="68" y="17"/>
                    <a:pt x="57" y="28"/>
                    <a:pt x="57" y="40"/>
                  </a:cubicBezTo>
                  <a:cubicBezTo>
                    <a:pt x="45" y="73"/>
                    <a:pt x="34" y="96"/>
                    <a:pt x="23" y="130"/>
                  </a:cubicBezTo>
                  <a:cubicBezTo>
                    <a:pt x="12" y="186"/>
                    <a:pt x="0" y="242"/>
                    <a:pt x="12" y="287"/>
                  </a:cubicBezTo>
                  <a:cubicBezTo>
                    <a:pt x="12" y="321"/>
                    <a:pt x="12" y="355"/>
                    <a:pt x="45" y="378"/>
                  </a:cubicBezTo>
                  <a:lnTo>
                    <a:pt x="45" y="366"/>
                  </a:lnTo>
                  <a:lnTo>
                    <a:pt x="57" y="366"/>
                  </a:lnTo>
                  <a:cubicBezTo>
                    <a:pt x="135" y="298"/>
                    <a:pt x="158" y="118"/>
                    <a:pt x="124" y="17"/>
                  </a:cubicBezTo>
                  <a:lnTo>
                    <a:pt x="124" y="6"/>
                  </a:lnTo>
                  <a:cubicBezTo>
                    <a:pt x="117" y="6"/>
                    <a:pt x="99" y="1"/>
                    <a:pt x="88" y="1"/>
                  </a:cubicBezTo>
                  <a:close/>
                </a:path>
              </a:pathLst>
            </a:custGeom>
            <a:solidFill>
              <a:srgbClr val="848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32"/>
            <p:cNvSpPr/>
            <p:nvPr/>
          </p:nvSpPr>
          <p:spPr>
            <a:xfrm>
              <a:off x="5030014" y="2925740"/>
              <a:ext cx="4128" cy="12183"/>
            </a:xfrm>
            <a:custGeom>
              <a:avLst/>
              <a:gdLst/>
              <a:ahLst/>
              <a:cxnLst/>
              <a:rect l="l" t="t" r="r" b="b"/>
              <a:pathLst>
                <a:path w="103" h="304" extrusionOk="0">
                  <a:moveTo>
                    <a:pt x="91" y="0"/>
                  </a:moveTo>
                  <a:lnTo>
                    <a:pt x="91" y="0"/>
                  </a:lnTo>
                  <a:cubicBezTo>
                    <a:pt x="80" y="79"/>
                    <a:pt x="68" y="169"/>
                    <a:pt x="57" y="270"/>
                  </a:cubicBezTo>
                  <a:lnTo>
                    <a:pt x="46" y="270"/>
                  </a:lnTo>
                  <a:cubicBezTo>
                    <a:pt x="46" y="259"/>
                    <a:pt x="35" y="259"/>
                    <a:pt x="35" y="259"/>
                  </a:cubicBezTo>
                  <a:lnTo>
                    <a:pt x="35" y="236"/>
                  </a:lnTo>
                  <a:cubicBezTo>
                    <a:pt x="46" y="214"/>
                    <a:pt x="57" y="180"/>
                    <a:pt x="57" y="158"/>
                  </a:cubicBezTo>
                  <a:cubicBezTo>
                    <a:pt x="68" y="113"/>
                    <a:pt x="80" y="56"/>
                    <a:pt x="68" y="11"/>
                  </a:cubicBezTo>
                  <a:lnTo>
                    <a:pt x="68" y="11"/>
                  </a:lnTo>
                  <a:cubicBezTo>
                    <a:pt x="68" y="56"/>
                    <a:pt x="57" y="101"/>
                    <a:pt x="46" y="146"/>
                  </a:cubicBezTo>
                  <a:cubicBezTo>
                    <a:pt x="46" y="180"/>
                    <a:pt x="35" y="236"/>
                    <a:pt x="23" y="259"/>
                  </a:cubicBezTo>
                  <a:cubicBezTo>
                    <a:pt x="12" y="259"/>
                    <a:pt x="12" y="270"/>
                    <a:pt x="12" y="270"/>
                  </a:cubicBezTo>
                  <a:cubicBezTo>
                    <a:pt x="1" y="270"/>
                    <a:pt x="1" y="281"/>
                    <a:pt x="12" y="293"/>
                  </a:cubicBezTo>
                  <a:cubicBezTo>
                    <a:pt x="23" y="293"/>
                    <a:pt x="23" y="281"/>
                    <a:pt x="35" y="270"/>
                  </a:cubicBezTo>
                  <a:cubicBezTo>
                    <a:pt x="46" y="270"/>
                    <a:pt x="46" y="270"/>
                    <a:pt x="57" y="281"/>
                  </a:cubicBezTo>
                  <a:cubicBezTo>
                    <a:pt x="46" y="293"/>
                    <a:pt x="46" y="304"/>
                    <a:pt x="57" y="304"/>
                  </a:cubicBezTo>
                  <a:cubicBezTo>
                    <a:pt x="68" y="304"/>
                    <a:pt x="68" y="304"/>
                    <a:pt x="68" y="293"/>
                  </a:cubicBezTo>
                  <a:lnTo>
                    <a:pt x="68" y="281"/>
                  </a:lnTo>
                  <a:cubicBezTo>
                    <a:pt x="68" y="225"/>
                    <a:pt x="80" y="169"/>
                    <a:pt x="80" y="113"/>
                  </a:cubicBezTo>
                  <a:cubicBezTo>
                    <a:pt x="91" y="79"/>
                    <a:pt x="102" y="34"/>
                    <a:pt x="91" y="0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32"/>
            <p:cNvSpPr/>
            <p:nvPr/>
          </p:nvSpPr>
          <p:spPr>
            <a:xfrm>
              <a:off x="5033180" y="2930789"/>
              <a:ext cx="962" cy="5811"/>
            </a:xfrm>
            <a:custGeom>
              <a:avLst/>
              <a:gdLst/>
              <a:ahLst/>
              <a:cxnLst/>
              <a:rect l="l" t="t" r="r" b="b"/>
              <a:pathLst>
                <a:path w="24" h="145" extrusionOk="0">
                  <a:moveTo>
                    <a:pt x="17" y="1"/>
                  </a:moveTo>
                  <a:cubicBezTo>
                    <a:pt x="15" y="1"/>
                    <a:pt x="12" y="3"/>
                    <a:pt x="12" y="9"/>
                  </a:cubicBezTo>
                  <a:lnTo>
                    <a:pt x="12" y="77"/>
                  </a:lnTo>
                  <a:cubicBezTo>
                    <a:pt x="12" y="99"/>
                    <a:pt x="1" y="122"/>
                    <a:pt x="1" y="144"/>
                  </a:cubicBezTo>
                  <a:cubicBezTo>
                    <a:pt x="23" y="133"/>
                    <a:pt x="23" y="99"/>
                    <a:pt x="23" y="77"/>
                  </a:cubicBezTo>
                  <a:lnTo>
                    <a:pt x="23" y="9"/>
                  </a:lnTo>
                  <a:cubicBezTo>
                    <a:pt x="23" y="3"/>
                    <a:pt x="20" y="1"/>
                    <a:pt x="17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32"/>
            <p:cNvSpPr/>
            <p:nvPr/>
          </p:nvSpPr>
          <p:spPr>
            <a:xfrm>
              <a:off x="5031377" y="2938364"/>
              <a:ext cx="1403" cy="2284"/>
            </a:xfrm>
            <a:custGeom>
              <a:avLst/>
              <a:gdLst/>
              <a:ahLst/>
              <a:cxnLst/>
              <a:rect l="l" t="t" r="r" b="b"/>
              <a:pathLst>
                <a:path w="35" h="57" extrusionOk="0">
                  <a:moveTo>
                    <a:pt x="23" y="0"/>
                  </a:moveTo>
                  <a:cubicBezTo>
                    <a:pt x="12" y="0"/>
                    <a:pt x="12" y="11"/>
                    <a:pt x="12" y="23"/>
                  </a:cubicBezTo>
                  <a:cubicBezTo>
                    <a:pt x="1" y="34"/>
                    <a:pt x="1" y="46"/>
                    <a:pt x="1" y="46"/>
                  </a:cubicBezTo>
                  <a:lnTo>
                    <a:pt x="1" y="56"/>
                  </a:lnTo>
                  <a:lnTo>
                    <a:pt x="23" y="34"/>
                  </a:lnTo>
                  <a:cubicBezTo>
                    <a:pt x="34" y="23"/>
                    <a:pt x="34" y="11"/>
                    <a:pt x="34" y="0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32"/>
            <p:cNvSpPr/>
            <p:nvPr/>
          </p:nvSpPr>
          <p:spPr>
            <a:xfrm>
              <a:off x="5030495" y="2940608"/>
              <a:ext cx="922" cy="521"/>
            </a:xfrm>
            <a:custGeom>
              <a:avLst/>
              <a:gdLst/>
              <a:ahLst/>
              <a:cxnLst/>
              <a:rect l="l" t="t" r="r" b="b"/>
              <a:pathLst>
                <a:path w="23" h="13" extrusionOk="0">
                  <a:moveTo>
                    <a:pt x="11" y="0"/>
                  </a:moveTo>
                  <a:cubicBezTo>
                    <a:pt x="0" y="0"/>
                    <a:pt x="0" y="0"/>
                    <a:pt x="0" y="12"/>
                  </a:cubicBezTo>
                  <a:lnTo>
                    <a:pt x="11" y="12"/>
                  </a:lnTo>
                  <a:cubicBezTo>
                    <a:pt x="23" y="0"/>
                    <a:pt x="11" y="0"/>
                    <a:pt x="11" y="0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32"/>
            <p:cNvSpPr/>
            <p:nvPr/>
          </p:nvSpPr>
          <p:spPr>
            <a:xfrm>
              <a:off x="5030495" y="2932032"/>
              <a:ext cx="922" cy="1843"/>
            </a:xfrm>
            <a:custGeom>
              <a:avLst/>
              <a:gdLst/>
              <a:ahLst/>
              <a:cxnLst/>
              <a:rect l="l" t="t" r="r" b="b"/>
              <a:pathLst>
                <a:path w="23" h="46" extrusionOk="0">
                  <a:moveTo>
                    <a:pt x="11" y="1"/>
                  </a:moveTo>
                  <a:cubicBezTo>
                    <a:pt x="0" y="1"/>
                    <a:pt x="0" y="12"/>
                    <a:pt x="0" y="23"/>
                  </a:cubicBezTo>
                  <a:lnTo>
                    <a:pt x="0" y="46"/>
                  </a:lnTo>
                  <a:cubicBezTo>
                    <a:pt x="11" y="46"/>
                    <a:pt x="11" y="34"/>
                    <a:pt x="11" y="23"/>
                  </a:cubicBezTo>
                  <a:cubicBezTo>
                    <a:pt x="11" y="12"/>
                    <a:pt x="23" y="12"/>
                    <a:pt x="11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2"/>
            <p:cNvSpPr/>
            <p:nvPr/>
          </p:nvSpPr>
          <p:spPr>
            <a:xfrm>
              <a:off x="5030936" y="2928866"/>
              <a:ext cx="1403" cy="2765"/>
            </a:xfrm>
            <a:custGeom>
              <a:avLst/>
              <a:gdLst/>
              <a:ahLst/>
              <a:cxnLst/>
              <a:rect l="l" t="t" r="r" b="b"/>
              <a:pathLst>
                <a:path w="35" h="69" extrusionOk="0">
                  <a:moveTo>
                    <a:pt x="23" y="1"/>
                  </a:moveTo>
                  <a:cubicBezTo>
                    <a:pt x="12" y="1"/>
                    <a:pt x="12" y="23"/>
                    <a:pt x="12" y="35"/>
                  </a:cubicBezTo>
                  <a:cubicBezTo>
                    <a:pt x="0" y="46"/>
                    <a:pt x="0" y="57"/>
                    <a:pt x="0" y="68"/>
                  </a:cubicBezTo>
                  <a:lnTo>
                    <a:pt x="12" y="68"/>
                  </a:lnTo>
                  <a:cubicBezTo>
                    <a:pt x="23" y="57"/>
                    <a:pt x="23" y="46"/>
                    <a:pt x="23" y="35"/>
                  </a:cubicBezTo>
                  <a:cubicBezTo>
                    <a:pt x="23" y="23"/>
                    <a:pt x="34" y="12"/>
                    <a:pt x="23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2"/>
            <p:cNvSpPr/>
            <p:nvPr/>
          </p:nvSpPr>
          <p:spPr>
            <a:xfrm>
              <a:off x="5031818" y="2918527"/>
              <a:ext cx="3206" cy="9057"/>
            </a:xfrm>
            <a:custGeom>
              <a:avLst/>
              <a:gdLst/>
              <a:ahLst/>
              <a:cxnLst/>
              <a:rect l="l" t="t" r="r" b="b"/>
              <a:pathLst>
                <a:path w="80" h="226" extrusionOk="0">
                  <a:moveTo>
                    <a:pt x="23" y="0"/>
                  </a:moveTo>
                  <a:lnTo>
                    <a:pt x="1" y="214"/>
                  </a:lnTo>
                  <a:cubicBezTo>
                    <a:pt x="5" y="211"/>
                    <a:pt x="10" y="211"/>
                    <a:pt x="15" y="211"/>
                  </a:cubicBezTo>
                  <a:cubicBezTo>
                    <a:pt x="35" y="211"/>
                    <a:pt x="57" y="225"/>
                    <a:pt x="57" y="225"/>
                  </a:cubicBezTo>
                  <a:lnTo>
                    <a:pt x="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2"/>
            <p:cNvSpPr/>
            <p:nvPr/>
          </p:nvSpPr>
          <p:spPr>
            <a:xfrm>
              <a:off x="5116656" y="2933955"/>
              <a:ext cx="5891" cy="15269"/>
            </a:xfrm>
            <a:custGeom>
              <a:avLst/>
              <a:gdLst/>
              <a:ahLst/>
              <a:cxnLst/>
              <a:rect l="l" t="t" r="r" b="b"/>
              <a:pathLst>
                <a:path w="147" h="381" extrusionOk="0">
                  <a:moveTo>
                    <a:pt x="62" y="1"/>
                  </a:moveTo>
                  <a:cubicBezTo>
                    <a:pt x="51" y="1"/>
                    <a:pt x="40" y="3"/>
                    <a:pt x="34" y="9"/>
                  </a:cubicBezTo>
                  <a:cubicBezTo>
                    <a:pt x="34" y="20"/>
                    <a:pt x="23" y="31"/>
                    <a:pt x="23" y="54"/>
                  </a:cubicBezTo>
                  <a:cubicBezTo>
                    <a:pt x="23" y="76"/>
                    <a:pt x="12" y="110"/>
                    <a:pt x="12" y="144"/>
                  </a:cubicBezTo>
                  <a:cubicBezTo>
                    <a:pt x="0" y="201"/>
                    <a:pt x="0" y="256"/>
                    <a:pt x="12" y="301"/>
                  </a:cubicBezTo>
                  <a:cubicBezTo>
                    <a:pt x="23" y="336"/>
                    <a:pt x="34" y="369"/>
                    <a:pt x="68" y="381"/>
                  </a:cubicBezTo>
                  <a:cubicBezTo>
                    <a:pt x="147" y="291"/>
                    <a:pt x="135" y="110"/>
                    <a:pt x="90" y="9"/>
                  </a:cubicBezTo>
                  <a:cubicBezTo>
                    <a:pt x="85" y="3"/>
                    <a:pt x="73" y="1"/>
                    <a:pt x="62" y="1"/>
                  </a:cubicBezTo>
                  <a:close/>
                </a:path>
              </a:pathLst>
            </a:custGeom>
            <a:solidFill>
              <a:srgbClr val="848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2"/>
            <p:cNvSpPr/>
            <p:nvPr/>
          </p:nvSpPr>
          <p:spPr>
            <a:xfrm>
              <a:off x="5118018" y="2932954"/>
              <a:ext cx="2284" cy="12183"/>
            </a:xfrm>
            <a:custGeom>
              <a:avLst/>
              <a:gdLst/>
              <a:ahLst/>
              <a:cxnLst/>
              <a:rect l="l" t="t" r="r" b="b"/>
              <a:pathLst>
                <a:path w="57" h="304" extrusionOk="0">
                  <a:moveTo>
                    <a:pt x="11" y="11"/>
                  </a:moveTo>
                  <a:lnTo>
                    <a:pt x="11" y="11"/>
                  </a:lnTo>
                  <a:cubicBezTo>
                    <a:pt x="23" y="56"/>
                    <a:pt x="23" y="101"/>
                    <a:pt x="23" y="158"/>
                  </a:cubicBezTo>
                  <a:cubicBezTo>
                    <a:pt x="34" y="113"/>
                    <a:pt x="34" y="56"/>
                    <a:pt x="11" y="11"/>
                  </a:cubicBezTo>
                  <a:close/>
                  <a:moveTo>
                    <a:pt x="23" y="158"/>
                  </a:moveTo>
                  <a:cubicBezTo>
                    <a:pt x="23" y="191"/>
                    <a:pt x="23" y="236"/>
                    <a:pt x="11" y="271"/>
                  </a:cubicBezTo>
                  <a:cubicBezTo>
                    <a:pt x="0" y="271"/>
                    <a:pt x="0" y="271"/>
                    <a:pt x="0" y="281"/>
                  </a:cubicBezTo>
                  <a:lnTo>
                    <a:pt x="0" y="293"/>
                  </a:lnTo>
                  <a:cubicBezTo>
                    <a:pt x="11" y="293"/>
                    <a:pt x="11" y="281"/>
                    <a:pt x="23" y="271"/>
                  </a:cubicBezTo>
                  <a:lnTo>
                    <a:pt x="23" y="236"/>
                  </a:lnTo>
                  <a:lnTo>
                    <a:pt x="23" y="158"/>
                  </a:lnTo>
                  <a:close/>
                  <a:moveTo>
                    <a:pt x="34" y="0"/>
                  </a:moveTo>
                  <a:cubicBezTo>
                    <a:pt x="45" y="79"/>
                    <a:pt x="34" y="169"/>
                    <a:pt x="45" y="271"/>
                  </a:cubicBezTo>
                  <a:lnTo>
                    <a:pt x="34" y="271"/>
                  </a:lnTo>
                  <a:cubicBezTo>
                    <a:pt x="34" y="271"/>
                    <a:pt x="34" y="281"/>
                    <a:pt x="45" y="281"/>
                  </a:cubicBezTo>
                  <a:cubicBezTo>
                    <a:pt x="45" y="293"/>
                    <a:pt x="45" y="304"/>
                    <a:pt x="56" y="304"/>
                  </a:cubicBezTo>
                  <a:lnTo>
                    <a:pt x="56" y="293"/>
                  </a:lnTo>
                  <a:lnTo>
                    <a:pt x="56" y="271"/>
                  </a:lnTo>
                  <a:cubicBezTo>
                    <a:pt x="45" y="226"/>
                    <a:pt x="45" y="169"/>
                    <a:pt x="45" y="113"/>
                  </a:cubicBezTo>
                  <a:cubicBezTo>
                    <a:pt x="45" y="68"/>
                    <a:pt x="45" y="34"/>
                    <a:pt x="34" y="0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2"/>
            <p:cNvSpPr/>
            <p:nvPr/>
          </p:nvSpPr>
          <p:spPr>
            <a:xfrm>
              <a:off x="5120262" y="2937883"/>
              <a:ext cx="1403" cy="5931"/>
            </a:xfrm>
            <a:custGeom>
              <a:avLst/>
              <a:gdLst/>
              <a:ahLst/>
              <a:cxnLst/>
              <a:rect l="l" t="t" r="r" b="b"/>
              <a:pathLst>
                <a:path w="35" h="148" extrusionOk="0">
                  <a:moveTo>
                    <a:pt x="0" y="1"/>
                  </a:moveTo>
                  <a:cubicBezTo>
                    <a:pt x="0" y="23"/>
                    <a:pt x="12" y="46"/>
                    <a:pt x="12" y="68"/>
                  </a:cubicBezTo>
                  <a:lnTo>
                    <a:pt x="12" y="148"/>
                  </a:lnTo>
                  <a:cubicBezTo>
                    <a:pt x="34" y="125"/>
                    <a:pt x="23" y="103"/>
                    <a:pt x="23" y="80"/>
                  </a:cubicBezTo>
                  <a:cubicBezTo>
                    <a:pt x="23" y="46"/>
                    <a:pt x="23" y="23"/>
                    <a:pt x="12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2"/>
            <p:cNvSpPr/>
            <p:nvPr/>
          </p:nvSpPr>
          <p:spPr>
            <a:xfrm>
              <a:off x="5119341" y="2945577"/>
              <a:ext cx="1403" cy="2284"/>
            </a:xfrm>
            <a:custGeom>
              <a:avLst/>
              <a:gdLst/>
              <a:ahLst/>
              <a:cxnLst/>
              <a:rect l="l" t="t" r="r" b="b"/>
              <a:pathLst>
                <a:path w="35" h="57" extrusionOk="0">
                  <a:moveTo>
                    <a:pt x="23" y="1"/>
                  </a:moveTo>
                  <a:cubicBezTo>
                    <a:pt x="12" y="1"/>
                    <a:pt x="12" y="11"/>
                    <a:pt x="12" y="23"/>
                  </a:cubicBezTo>
                  <a:cubicBezTo>
                    <a:pt x="1" y="34"/>
                    <a:pt x="1" y="46"/>
                    <a:pt x="1" y="56"/>
                  </a:cubicBezTo>
                  <a:lnTo>
                    <a:pt x="23" y="34"/>
                  </a:lnTo>
                  <a:cubicBezTo>
                    <a:pt x="23" y="23"/>
                    <a:pt x="35" y="11"/>
                    <a:pt x="23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2"/>
            <p:cNvSpPr/>
            <p:nvPr/>
          </p:nvSpPr>
          <p:spPr>
            <a:xfrm>
              <a:off x="5118459" y="2948062"/>
              <a:ext cx="922" cy="681"/>
            </a:xfrm>
            <a:custGeom>
              <a:avLst/>
              <a:gdLst/>
              <a:ahLst/>
              <a:cxnLst/>
              <a:rect l="l" t="t" r="r" b="b"/>
              <a:pathLst>
                <a:path w="23" h="17" extrusionOk="0">
                  <a:moveTo>
                    <a:pt x="15" y="1"/>
                  </a:moveTo>
                  <a:cubicBezTo>
                    <a:pt x="13" y="1"/>
                    <a:pt x="12" y="2"/>
                    <a:pt x="12" y="6"/>
                  </a:cubicBezTo>
                  <a:cubicBezTo>
                    <a:pt x="0" y="6"/>
                    <a:pt x="12" y="17"/>
                    <a:pt x="12" y="17"/>
                  </a:cubicBezTo>
                  <a:cubicBezTo>
                    <a:pt x="12" y="17"/>
                    <a:pt x="23" y="17"/>
                    <a:pt x="23" y="6"/>
                  </a:cubicBezTo>
                  <a:cubicBezTo>
                    <a:pt x="23" y="6"/>
                    <a:pt x="18" y="1"/>
                    <a:pt x="15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2"/>
            <p:cNvSpPr/>
            <p:nvPr/>
          </p:nvSpPr>
          <p:spPr>
            <a:xfrm>
              <a:off x="5117537" y="2939245"/>
              <a:ext cx="521" cy="2284"/>
            </a:xfrm>
            <a:custGeom>
              <a:avLst/>
              <a:gdLst/>
              <a:ahLst/>
              <a:cxnLst/>
              <a:rect l="l" t="t" r="r" b="b"/>
              <a:pathLst>
                <a:path w="13" h="57" extrusionOk="0">
                  <a:moveTo>
                    <a:pt x="1" y="1"/>
                  </a:moveTo>
                  <a:lnTo>
                    <a:pt x="1" y="24"/>
                  </a:lnTo>
                  <a:lnTo>
                    <a:pt x="1" y="57"/>
                  </a:lnTo>
                  <a:lnTo>
                    <a:pt x="12" y="57"/>
                  </a:lnTo>
                  <a:lnTo>
                    <a:pt x="12" y="34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2"/>
            <p:cNvSpPr/>
            <p:nvPr/>
          </p:nvSpPr>
          <p:spPr>
            <a:xfrm>
              <a:off x="5117537" y="2936079"/>
              <a:ext cx="962" cy="3206"/>
            </a:xfrm>
            <a:custGeom>
              <a:avLst/>
              <a:gdLst/>
              <a:ahLst/>
              <a:cxnLst/>
              <a:rect l="l" t="t" r="r" b="b"/>
              <a:pathLst>
                <a:path w="24" h="80" extrusionOk="0">
                  <a:moveTo>
                    <a:pt x="12" y="1"/>
                  </a:moveTo>
                  <a:cubicBezTo>
                    <a:pt x="1" y="12"/>
                    <a:pt x="1" y="23"/>
                    <a:pt x="1" y="35"/>
                  </a:cubicBezTo>
                  <a:cubicBezTo>
                    <a:pt x="1" y="57"/>
                    <a:pt x="1" y="68"/>
                    <a:pt x="12" y="80"/>
                  </a:cubicBezTo>
                  <a:cubicBezTo>
                    <a:pt x="23" y="68"/>
                    <a:pt x="23" y="57"/>
                    <a:pt x="23" y="46"/>
                  </a:cubicBezTo>
                  <a:lnTo>
                    <a:pt x="23" y="1"/>
                  </a:ln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2"/>
            <p:cNvSpPr/>
            <p:nvPr/>
          </p:nvSpPr>
          <p:spPr>
            <a:xfrm>
              <a:off x="5117537" y="2925740"/>
              <a:ext cx="2765" cy="9057"/>
            </a:xfrm>
            <a:custGeom>
              <a:avLst/>
              <a:gdLst/>
              <a:ahLst/>
              <a:cxnLst/>
              <a:rect l="l" t="t" r="r" b="b"/>
              <a:pathLst>
                <a:path w="69" h="226" extrusionOk="0">
                  <a:moveTo>
                    <a:pt x="1" y="0"/>
                  </a:moveTo>
                  <a:lnTo>
                    <a:pt x="12" y="225"/>
                  </a:lnTo>
                  <a:cubicBezTo>
                    <a:pt x="24" y="214"/>
                    <a:pt x="38" y="211"/>
                    <a:pt x="49" y="211"/>
                  </a:cubicBezTo>
                  <a:cubicBezTo>
                    <a:pt x="60" y="211"/>
                    <a:pt x="68" y="214"/>
                    <a:pt x="68" y="214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2"/>
            <p:cNvSpPr/>
            <p:nvPr/>
          </p:nvSpPr>
          <p:spPr>
            <a:xfrm>
              <a:off x="5244775" y="2934076"/>
              <a:ext cx="6332" cy="14667"/>
            </a:xfrm>
            <a:custGeom>
              <a:avLst/>
              <a:gdLst/>
              <a:ahLst/>
              <a:cxnLst/>
              <a:rect l="l" t="t" r="r" b="b"/>
              <a:pathLst>
                <a:path w="158" h="366" extrusionOk="0">
                  <a:moveTo>
                    <a:pt x="93" y="1"/>
                  </a:moveTo>
                  <a:cubicBezTo>
                    <a:pt x="88" y="1"/>
                    <a:pt x="83" y="2"/>
                    <a:pt x="79" y="6"/>
                  </a:cubicBezTo>
                  <a:cubicBezTo>
                    <a:pt x="68" y="17"/>
                    <a:pt x="68" y="28"/>
                    <a:pt x="57" y="40"/>
                  </a:cubicBezTo>
                  <a:cubicBezTo>
                    <a:pt x="45" y="73"/>
                    <a:pt x="34" y="96"/>
                    <a:pt x="23" y="130"/>
                  </a:cubicBezTo>
                  <a:cubicBezTo>
                    <a:pt x="12" y="175"/>
                    <a:pt x="0" y="231"/>
                    <a:pt x="0" y="288"/>
                  </a:cubicBezTo>
                  <a:cubicBezTo>
                    <a:pt x="0" y="310"/>
                    <a:pt x="0" y="355"/>
                    <a:pt x="34" y="366"/>
                  </a:cubicBezTo>
                  <a:cubicBezTo>
                    <a:pt x="124" y="298"/>
                    <a:pt x="158" y="118"/>
                    <a:pt x="135" y="17"/>
                  </a:cubicBezTo>
                  <a:lnTo>
                    <a:pt x="124" y="17"/>
                  </a:lnTo>
                  <a:lnTo>
                    <a:pt x="124" y="6"/>
                  </a:lnTo>
                  <a:cubicBezTo>
                    <a:pt x="117" y="6"/>
                    <a:pt x="104" y="1"/>
                    <a:pt x="93" y="1"/>
                  </a:cubicBezTo>
                  <a:close/>
                </a:path>
              </a:pathLst>
            </a:custGeom>
            <a:solidFill>
              <a:srgbClr val="848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2"/>
            <p:cNvSpPr/>
            <p:nvPr/>
          </p:nvSpPr>
          <p:spPr>
            <a:xfrm>
              <a:off x="5245656" y="2932954"/>
              <a:ext cx="4128" cy="12183"/>
            </a:xfrm>
            <a:custGeom>
              <a:avLst/>
              <a:gdLst/>
              <a:ahLst/>
              <a:cxnLst/>
              <a:rect l="l" t="t" r="r" b="b"/>
              <a:pathLst>
                <a:path w="103" h="304" extrusionOk="0">
                  <a:moveTo>
                    <a:pt x="91" y="0"/>
                  </a:moveTo>
                  <a:cubicBezTo>
                    <a:pt x="91" y="79"/>
                    <a:pt x="68" y="169"/>
                    <a:pt x="46" y="271"/>
                  </a:cubicBezTo>
                  <a:lnTo>
                    <a:pt x="46" y="259"/>
                  </a:lnTo>
                  <a:lnTo>
                    <a:pt x="23" y="259"/>
                  </a:lnTo>
                  <a:cubicBezTo>
                    <a:pt x="35" y="248"/>
                    <a:pt x="35" y="248"/>
                    <a:pt x="35" y="236"/>
                  </a:cubicBezTo>
                  <a:cubicBezTo>
                    <a:pt x="46" y="203"/>
                    <a:pt x="46" y="181"/>
                    <a:pt x="57" y="158"/>
                  </a:cubicBezTo>
                  <a:cubicBezTo>
                    <a:pt x="68" y="101"/>
                    <a:pt x="80" y="56"/>
                    <a:pt x="68" y="11"/>
                  </a:cubicBezTo>
                  <a:lnTo>
                    <a:pt x="68" y="11"/>
                  </a:lnTo>
                  <a:cubicBezTo>
                    <a:pt x="68" y="56"/>
                    <a:pt x="57" y="101"/>
                    <a:pt x="46" y="146"/>
                  </a:cubicBezTo>
                  <a:cubicBezTo>
                    <a:pt x="46" y="181"/>
                    <a:pt x="35" y="236"/>
                    <a:pt x="12" y="259"/>
                  </a:cubicBezTo>
                  <a:cubicBezTo>
                    <a:pt x="12" y="259"/>
                    <a:pt x="1" y="259"/>
                    <a:pt x="1" y="271"/>
                  </a:cubicBezTo>
                  <a:lnTo>
                    <a:pt x="1" y="281"/>
                  </a:lnTo>
                  <a:cubicBezTo>
                    <a:pt x="3" y="284"/>
                    <a:pt x="6" y="285"/>
                    <a:pt x="8" y="285"/>
                  </a:cubicBezTo>
                  <a:cubicBezTo>
                    <a:pt x="16" y="285"/>
                    <a:pt x="23" y="271"/>
                    <a:pt x="23" y="271"/>
                  </a:cubicBezTo>
                  <a:lnTo>
                    <a:pt x="35" y="271"/>
                  </a:lnTo>
                  <a:cubicBezTo>
                    <a:pt x="35" y="271"/>
                    <a:pt x="46" y="271"/>
                    <a:pt x="46" y="281"/>
                  </a:cubicBezTo>
                  <a:cubicBezTo>
                    <a:pt x="46" y="281"/>
                    <a:pt x="46" y="293"/>
                    <a:pt x="57" y="304"/>
                  </a:cubicBezTo>
                  <a:lnTo>
                    <a:pt x="57" y="293"/>
                  </a:lnTo>
                  <a:cubicBezTo>
                    <a:pt x="68" y="293"/>
                    <a:pt x="57" y="281"/>
                    <a:pt x="57" y="271"/>
                  </a:cubicBezTo>
                  <a:cubicBezTo>
                    <a:pt x="68" y="226"/>
                    <a:pt x="80" y="169"/>
                    <a:pt x="80" y="113"/>
                  </a:cubicBezTo>
                  <a:cubicBezTo>
                    <a:pt x="91" y="79"/>
                    <a:pt x="102" y="34"/>
                    <a:pt x="102" y="0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2"/>
            <p:cNvSpPr/>
            <p:nvPr/>
          </p:nvSpPr>
          <p:spPr>
            <a:xfrm>
              <a:off x="5248381" y="2938003"/>
              <a:ext cx="1403" cy="5811"/>
            </a:xfrm>
            <a:custGeom>
              <a:avLst/>
              <a:gdLst/>
              <a:ahLst/>
              <a:cxnLst/>
              <a:rect l="l" t="t" r="r" b="b"/>
              <a:pathLst>
                <a:path w="35" h="145" extrusionOk="0">
                  <a:moveTo>
                    <a:pt x="29" y="1"/>
                  </a:moveTo>
                  <a:cubicBezTo>
                    <a:pt x="26" y="1"/>
                    <a:pt x="23" y="4"/>
                    <a:pt x="23" y="9"/>
                  </a:cubicBezTo>
                  <a:lnTo>
                    <a:pt x="23" y="77"/>
                  </a:lnTo>
                  <a:cubicBezTo>
                    <a:pt x="12" y="100"/>
                    <a:pt x="12" y="122"/>
                    <a:pt x="0" y="145"/>
                  </a:cubicBezTo>
                  <a:lnTo>
                    <a:pt x="12" y="145"/>
                  </a:lnTo>
                  <a:cubicBezTo>
                    <a:pt x="23" y="133"/>
                    <a:pt x="23" y="100"/>
                    <a:pt x="34" y="77"/>
                  </a:cubicBezTo>
                  <a:lnTo>
                    <a:pt x="34" y="9"/>
                  </a:lnTo>
                  <a:cubicBezTo>
                    <a:pt x="34" y="4"/>
                    <a:pt x="32" y="1"/>
                    <a:pt x="29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32"/>
            <p:cNvSpPr/>
            <p:nvPr/>
          </p:nvSpPr>
          <p:spPr>
            <a:xfrm>
              <a:off x="5246578" y="2945577"/>
              <a:ext cx="1403" cy="1843"/>
            </a:xfrm>
            <a:custGeom>
              <a:avLst/>
              <a:gdLst/>
              <a:ahLst/>
              <a:cxnLst/>
              <a:rect l="l" t="t" r="r" b="b"/>
              <a:pathLst>
                <a:path w="35" h="46" extrusionOk="0">
                  <a:moveTo>
                    <a:pt x="34" y="1"/>
                  </a:moveTo>
                  <a:cubicBezTo>
                    <a:pt x="23" y="1"/>
                    <a:pt x="12" y="11"/>
                    <a:pt x="12" y="23"/>
                  </a:cubicBezTo>
                  <a:cubicBezTo>
                    <a:pt x="0" y="34"/>
                    <a:pt x="0" y="34"/>
                    <a:pt x="0" y="46"/>
                  </a:cubicBezTo>
                  <a:cubicBezTo>
                    <a:pt x="12" y="46"/>
                    <a:pt x="23" y="34"/>
                    <a:pt x="23" y="34"/>
                  </a:cubicBezTo>
                  <a:cubicBezTo>
                    <a:pt x="34" y="23"/>
                    <a:pt x="34" y="11"/>
                    <a:pt x="34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32"/>
            <p:cNvSpPr/>
            <p:nvPr/>
          </p:nvSpPr>
          <p:spPr>
            <a:xfrm>
              <a:off x="5245656" y="2947621"/>
              <a:ext cx="842" cy="721"/>
            </a:xfrm>
            <a:custGeom>
              <a:avLst/>
              <a:gdLst/>
              <a:ahLst/>
              <a:cxnLst/>
              <a:rect l="l" t="t" r="r" b="b"/>
              <a:pathLst>
                <a:path w="21" h="18" extrusionOk="0">
                  <a:moveTo>
                    <a:pt x="14" y="1"/>
                  </a:moveTo>
                  <a:lnTo>
                    <a:pt x="14" y="1"/>
                  </a:lnTo>
                  <a:cubicBezTo>
                    <a:pt x="13" y="1"/>
                    <a:pt x="12" y="2"/>
                    <a:pt x="12" y="5"/>
                  </a:cubicBezTo>
                  <a:lnTo>
                    <a:pt x="1" y="5"/>
                  </a:lnTo>
                  <a:lnTo>
                    <a:pt x="1" y="17"/>
                  </a:lnTo>
                  <a:lnTo>
                    <a:pt x="12" y="17"/>
                  </a:lnTo>
                  <a:cubicBezTo>
                    <a:pt x="20" y="9"/>
                    <a:pt x="17" y="1"/>
                    <a:pt x="14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32"/>
            <p:cNvSpPr/>
            <p:nvPr/>
          </p:nvSpPr>
          <p:spPr>
            <a:xfrm>
              <a:off x="5245656" y="2938804"/>
              <a:ext cx="1403" cy="2324"/>
            </a:xfrm>
            <a:custGeom>
              <a:avLst/>
              <a:gdLst/>
              <a:ahLst/>
              <a:cxnLst/>
              <a:rect l="l" t="t" r="r" b="b"/>
              <a:pathLst>
                <a:path w="35" h="58" extrusionOk="0">
                  <a:moveTo>
                    <a:pt x="23" y="0"/>
                  </a:moveTo>
                  <a:cubicBezTo>
                    <a:pt x="12" y="12"/>
                    <a:pt x="12" y="23"/>
                    <a:pt x="12" y="23"/>
                  </a:cubicBezTo>
                  <a:cubicBezTo>
                    <a:pt x="12" y="35"/>
                    <a:pt x="1" y="45"/>
                    <a:pt x="12" y="57"/>
                  </a:cubicBezTo>
                  <a:cubicBezTo>
                    <a:pt x="23" y="45"/>
                    <a:pt x="23" y="45"/>
                    <a:pt x="23" y="35"/>
                  </a:cubicBezTo>
                  <a:cubicBezTo>
                    <a:pt x="23" y="23"/>
                    <a:pt x="35" y="12"/>
                    <a:pt x="23" y="12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32"/>
            <p:cNvSpPr/>
            <p:nvPr/>
          </p:nvSpPr>
          <p:spPr>
            <a:xfrm>
              <a:off x="5246578" y="2935759"/>
              <a:ext cx="1403" cy="3086"/>
            </a:xfrm>
            <a:custGeom>
              <a:avLst/>
              <a:gdLst/>
              <a:ahLst/>
              <a:cxnLst/>
              <a:rect l="l" t="t" r="r" b="b"/>
              <a:pathLst>
                <a:path w="35" h="77" extrusionOk="0">
                  <a:moveTo>
                    <a:pt x="29" y="1"/>
                  </a:moveTo>
                  <a:cubicBezTo>
                    <a:pt x="26" y="1"/>
                    <a:pt x="23" y="3"/>
                    <a:pt x="23" y="9"/>
                  </a:cubicBezTo>
                  <a:cubicBezTo>
                    <a:pt x="12" y="9"/>
                    <a:pt x="12" y="31"/>
                    <a:pt x="12" y="43"/>
                  </a:cubicBezTo>
                  <a:cubicBezTo>
                    <a:pt x="0" y="54"/>
                    <a:pt x="0" y="65"/>
                    <a:pt x="0" y="76"/>
                  </a:cubicBezTo>
                  <a:lnTo>
                    <a:pt x="12" y="76"/>
                  </a:lnTo>
                  <a:cubicBezTo>
                    <a:pt x="23" y="65"/>
                    <a:pt x="23" y="54"/>
                    <a:pt x="23" y="43"/>
                  </a:cubicBezTo>
                  <a:cubicBezTo>
                    <a:pt x="23" y="31"/>
                    <a:pt x="34" y="20"/>
                    <a:pt x="34" y="9"/>
                  </a:cubicBezTo>
                  <a:cubicBezTo>
                    <a:pt x="34" y="3"/>
                    <a:pt x="32" y="1"/>
                    <a:pt x="29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32"/>
            <p:cNvSpPr/>
            <p:nvPr/>
          </p:nvSpPr>
          <p:spPr>
            <a:xfrm>
              <a:off x="5247940" y="2925740"/>
              <a:ext cx="3166" cy="9057"/>
            </a:xfrm>
            <a:custGeom>
              <a:avLst/>
              <a:gdLst/>
              <a:ahLst/>
              <a:cxnLst/>
              <a:rect l="l" t="t" r="r" b="b"/>
              <a:pathLst>
                <a:path w="79" h="226" extrusionOk="0">
                  <a:moveTo>
                    <a:pt x="34" y="0"/>
                  </a:moveTo>
                  <a:lnTo>
                    <a:pt x="0" y="214"/>
                  </a:lnTo>
                  <a:cubicBezTo>
                    <a:pt x="5" y="212"/>
                    <a:pt x="10" y="211"/>
                    <a:pt x="14" y="211"/>
                  </a:cubicBezTo>
                  <a:cubicBezTo>
                    <a:pt x="35" y="211"/>
                    <a:pt x="56" y="225"/>
                    <a:pt x="56" y="225"/>
                  </a:cubicBezTo>
                  <a:lnTo>
                    <a:pt x="79" y="1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32"/>
            <p:cNvSpPr/>
            <p:nvPr/>
          </p:nvSpPr>
          <p:spPr>
            <a:xfrm>
              <a:off x="5466307" y="2912916"/>
              <a:ext cx="6332" cy="15108"/>
            </a:xfrm>
            <a:custGeom>
              <a:avLst/>
              <a:gdLst/>
              <a:ahLst/>
              <a:cxnLst/>
              <a:rect l="l" t="t" r="r" b="b"/>
              <a:pathLst>
                <a:path w="158" h="377" extrusionOk="0">
                  <a:moveTo>
                    <a:pt x="49" y="0"/>
                  </a:moveTo>
                  <a:cubicBezTo>
                    <a:pt x="38" y="0"/>
                    <a:pt x="19" y="8"/>
                    <a:pt x="11" y="16"/>
                  </a:cubicBezTo>
                  <a:lnTo>
                    <a:pt x="11" y="50"/>
                  </a:lnTo>
                  <a:cubicBezTo>
                    <a:pt x="11" y="83"/>
                    <a:pt x="0" y="118"/>
                    <a:pt x="0" y="151"/>
                  </a:cubicBezTo>
                  <a:cubicBezTo>
                    <a:pt x="0" y="196"/>
                    <a:pt x="11" y="253"/>
                    <a:pt x="33" y="309"/>
                  </a:cubicBezTo>
                  <a:cubicBezTo>
                    <a:pt x="33" y="331"/>
                    <a:pt x="56" y="365"/>
                    <a:pt x="79" y="376"/>
                  </a:cubicBezTo>
                  <a:lnTo>
                    <a:pt x="90" y="376"/>
                  </a:lnTo>
                  <a:lnTo>
                    <a:pt x="90" y="365"/>
                  </a:lnTo>
                  <a:cubicBezTo>
                    <a:pt x="158" y="275"/>
                    <a:pt x="124" y="95"/>
                    <a:pt x="68" y="5"/>
                  </a:cubicBezTo>
                  <a:lnTo>
                    <a:pt x="56" y="5"/>
                  </a:lnTo>
                  <a:cubicBezTo>
                    <a:pt x="56" y="2"/>
                    <a:pt x="53" y="0"/>
                    <a:pt x="49" y="0"/>
                  </a:cubicBezTo>
                  <a:close/>
                </a:path>
              </a:pathLst>
            </a:custGeom>
            <a:solidFill>
              <a:srgbClr val="848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32"/>
            <p:cNvSpPr/>
            <p:nvPr/>
          </p:nvSpPr>
          <p:spPr>
            <a:xfrm>
              <a:off x="5467189" y="2911714"/>
              <a:ext cx="3206" cy="11902"/>
            </a:xfrm>
            <a:custGeom>
              <a:avLst/>
              <a:gdLst/>
              <a:ahLst/>
              <a:cxnLst/>
              <a:rect l="l" t="t" r="r" b="b"/>
              <a:pathLst>
                <a:path w="80" h="297" extrusionOk="0">
                  <a:moveTo>
                    <a:pt x="23" y="1"/>
                  </a:moveTo>
                  <a:cubicBezTo>
                    <a:pt x="34" y="80"/>
                    <a:pt x="46" y="170"/>
                    <a:pt x="57" y="271"/>
                  </a:cubicBezTo>
                  <a:lnTo>
                    <a:pt x="46" y="271"/>
                  </a:lnTo>
                  <a:cubicBezTo>
                    <a:pt x="57" y="271"/>
                    <a:pt x="57" y="271"/>
                    <a:pt x="57" y="283"/>
                  </a:cubicBezTo>
                  <a:lnTo>
                    <a:pt x="68" y="294"/>
                  </a:lnTo>
                  <a:lnTo>
                    <a:pt x="79" y="294"/>
                  </a:lnTo>
                  <a:cubicBezTo>
                    <a:pt x="79" y="283"/>
                    <a:pt x="79" y="283"/>
                    <a:pt x="68" y="271"/>
                  </a:cubicBezTo>
                  <a:cubicBezTo>
                    <a:pt x="57" y="215"/>
                    <a:pt x="57" y="170"/>
                    <a:pt x="46" y="113"/>
                  </a:cubicBezTo>
                  <a:cubicBezTo>
                    <a:pt x="34" y="68"/>
                    <a:pt x="34" y="35"/>
                    <a:pt x="23" y="1"/>
                  </a:cubicBezTo>
                  <a:close/>
                  <a:moveTo>
                    <a:pt x="1" y="13"/>
                  </a:moveTo>
                  <a:lnTo>
                    <a:pt x="1" y="13"/>
                  </a:lnTo>
                  <a:cubicBezTo>
                    <a:pt x="11" y="58"/>
                    <a:pt x="23" y="113"/>
                    <a:pt x="23" y="158"/>
                  </a:cubicBezTo>
                  <a:cubicBezTo>
                    <a:pt x="23" y="193"/>
                    <a:pt x="34" y="238"/>
                    <a:pt x="23" y="271"/>
                  </a:cubicBezTo>
                  <a:cubicBezTo>
                    <a:pt x="23" y="271"/>
                    <a:pt x="11" y="271"/>
                    <a:pt x="11" y="283"/>
                  </a:cubicBezTo>
                  <a:cubicBezTo>
                    <a:pt x="11" y="283"/>
                    <a:pt x="11" y="294"/>
                    <a:pt x="23" y="294"/>
                  </a:cubicBezTo>
                  <a:cubicBezTo>
                    <a:pt x="25" y="296"/>
                    <a:pt x="27" y="297"/>
                    <a:pt x="28" y="297"/>
                  </a:cubicBezTo>
                  <a:cubicBezTo>
                    <a:pt x="34" y="297"/>
                    <a:pt x="34" y="280"/>
                    <a:pt x="34" y="271"/>
                  </a:cubicBezTo>
                  <a:lnTo>
                    <a:pt x="34" y="238"/>
                  </a:lnTo>
                  <a:lnTo>
                    <a:pt x="34" y="158"/>
                  </a:lnTo>
                  <a:cubicBezTo>
                    <a:pt x="23" y="113"/>
                    <a:pt x="23" y="58"/>
                    <a:pt x="1" y="13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32"/>
            <p:cNvSpPr/>
            <p:nvPr/>
          </p:nvSpPr>
          <p:spPr>
            <a:xfrm>
              <a:off x="5469433" y="2916723"/>
              <a:ext cx="1843" cy="5450"/>
            </a:xfrm>
            <a:custGeom>
              <a:avLst/>
              <a:gdLst/>
              <a:ahLst/>
              <a:cxnLst/>
              <a:rect l="l" t="t" r="r" b="b"/>
              <a:pathLst>
                <a:path w="46" h="136" extrusionOk="0">
                  <a:moveTo>
                    <a:pt x="1" y="0"/>
                  </a:moveTo>
                  <a:cubicBezTo>
                    <a:pt x="1" y="23"/>
                    <a:pt x="12" y="45"/>
                    <a:pt x="23" y="68"/>
                  </a:cubicBezTo>
                  <a:lnTo>
                    <a:pt x="23" y="135"/>
                  </a:lnTo>
                  <a:lnTo>
                    <a:pt x="35" y="135"/>
                  </a:lnTo>
                  <a:cubicBezTo>
                    <a:pt x="46" y="113"/>
                    <a:pt x="35" y="90"/>
                    <a:pt x="35" y="68"/>
                  </a:cubicBezTo>
                  <a:cubicBezTo>
                    <a:pt x="23" y="45"/>
                    <a:pt x="23" y="23"/>
                    <a:pt x="12" y="0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32"/>
            <p:cNvSpPr/>
            <p:nvPr/>
          </p:nvSpPr>
          <p:spPr>
            <a:xfrm>
              <a:off x="5469433" y="2924378"/>
              <a:ext cx="1403" cy="2284"/>
            </a:xfrm>
            <a:custGeom>
              <a:avLst/>
              <a:gdLst/>
              <a:ahLst/>
              <a:cxnLst/>
              <a:rect l="l" t="t" r="r" b="b"/>
              <a:pathLst>
                <a:path w="35" h="57" extrusionOk="0">
                  <a:moveTo>
                    <a:pt x="23" y="0"/>
                  </a:moveTo>
                  <a:cubicBezTo>
                    <a:pt x="12" y="0"/>
                    <a:pt x="12" y="12"/>
                    <a:pt x="12" y="23"/>
                  </a:cubicBezTo>
                  <a:cubicBezTo>
                    <a:pt x="12" y="34"/>
                    <a:pt x="1" y="45"/>
                    <a:pt x="12" y="45"/>
                  </a:cubicBezTo>
                  <a:lnTo>
                    <a:pt x="12" y="57"/>
                  </a:lnTo>
                  <a:cubicBezTo>
                    <a:pt x="23" y="45"/>
                    <a:pt x="23" y="34"/>
                    <a:pt x="23" y="23"/>
                  </a:cubicBezTo>
                  <a:cubicBezTo>
                    <a:pt x="35" y="12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2"/>
            <p:cNvSpPr/>
            <p:nvPr/>
          </p:nvSpPr>
          <p:spPr>
            <a:xfrm>
              <a:off x="5468992" y="2926742"/>
              <a:ext cx="962" cy="842"/>
            </a:xfrm>
            <a:custGeom>
              <a:avLst/>
              <a:gdLst/>
              <a:ahLst/>
              <a:cxnLst/>
              <a:rect l="l" t="t" r="r" b="b"/>
              <a:pathLst>
                <a:path w="24" h="21" extrusionOk="0">
                  <a:moveTo>
                    <a:pt x="17" y="0"/>
                  </a:moveTo>
                  <a:cubicBezTo>
                    <a:pt x="14" y="0"/>
                    <a:pt x="12" y="3"/>
                    <a:pt x="12" y="9"/>
                  </a:cubicBezTo>
                  <a:lnTo>
                    <a:pt x="1" y="9"/>
                  </a:lnTo>
                  <a:lnTo>
                    <a:pt x="12" y="20"/>
                  </a:lnTo>
                  <a:cubicBezTo>
                    <a:pt x="12" y="20"/>
                    <a:pt x="12" y="9"/>
                    <a:pt x="23" y="9"/>
                  </a:cubicBezTo>
                  <a:cubicBezTo>
                    <a:pt x="23" y="3"/>
                    <a:pt x="20" y="0"/>
                    <a:pt x="17" y="0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2"/>
            <p:cNvSpPr/>
            <p:nvPr/>
          </p:nvSpPr>
          <p:spPr>
            <a:xfrm>
              <a:off x="5466708" y="2918527"/>
              <a:ext cx="962" cy="1843"/>
            </a:xfrm>
            <a:custGeom>
              <a:avLst/>
              <a:gdLst/>
              <a:ahLst/>
              <a:cxnLst/>
              <a:rect l="l" t="t" r="r" b="b"/>
              <a:pathLst>
                <a:path w="24" h="46" extrusionOk="0">
                  <a:moveTo>
                    <a:pt x="13" y="0"/>
                  </a:moveTo>
                  <a:cubicBezTo>
                    <a:pt x="1" y="0"/>
                    <a:pt x="1" y="11"/>
                    <a:pt x="1" y="23"/>
                  </a:cubicBezTo>
                  <a:cubicBezTo>
                    <a:pt x="1" y="33"/>
                    <a:pt x="13" y="45"/>
                    <a:pt x="13" y="45"/>
                  </a:cubicBezTo>
                  <a:cubicBezTo>
                    <a:pt x="23" y="45"/>
                    <a:pt x="23" y="33"/>
                    <a:pt x="23" y="23"/>
                  </a:cubicBezTo>
                  <a:cubicBezTo>
                    <a:pt x="23" y="11"/>
                    <a:pt x="23" y="0"/>
                    <a:pt x="13" y="0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2"/>
            <p:cNvSpPr/>
            <p:nvPr/>
          </p:nvSpPr>
          <p:spPr>
            <a:xfrm>
              <a:off x="5466708" y="2914920"/>
              <a:ext cx="962" cy="3166"/>
            </a:xfrm>
            <a:custGeom>
              <a:avLst/>
              <a:gdLst/>
              <a:ahLst/>
              <a:cxnLst/>
              <a:rect l="l" t="t" r="r" b="b"/>
              <a:pathLst>
                <a:path w="24" h="79" extrusionOk="0">
                  <a:moveTo>
                    <a:pt x="13" y="0"/>
                  </a:moveTo>
                  <a:cubicBezTo>
                    <a:pt x="1" y="11"/>
                    <a:pt x="1" y="33"/>
                    <a:pt x="1" y="45"/>
                  </a:cubicBezTo>
                  <a:cubicBezTo>
                    <a:pt x="1" y="56"/>
                    <a:pt x="1" y="68"/>
                    <a:pt x="13" y="78"/>
                  </a:cubicBezTo>
                  <a:lnTo>
                    <a:pt x="23" y="78"/>
                  </a:lnTo>
                  <a:lnTo>
                    <a:pt x="23" y="45"/>
                  </a:lnTo>
                  <a:cubicBezTo>
                    <a:pt x="23" y="33"/>
                    <a:pt x="23" y="11"/>
                    <a:pt x="13" y="11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2"/>
            <p:cNvSpPr/>
            <p:nvPr/>
          </p:nvSpPr>
          <p:spPr>
            <a:xfrm>
              <a:off x="5465386" y="2904501"/>
              <a:ext cx="3647" cy="9057"/>
            </a:xfrm>
            <a:custGeom>
              <a:avLst/>
              <a:gdLst/>
              <a:ahLst/>
              <a:cxnLst/>
              <a:rect l="l" t="t" r="r" b="b"/>
              <a:pathLst>
                <a:path w="91" h="226" extrusionOk="0">
                  <a:moveTo>
                    <a:pt x="46" y="1"/>
                  </a:moveTo>
                  <a:lnTo>
                    <a:pt x="1" y="12"/>
                  </a:lnTo>
                  <a:lnTo>
                    <a:pt x="34" y="226"/>
                  </a:lnTo>
                  <a:cubicBezTo>
                    <a:pt x="56" y="215"/>
                    <a:pt x="91" y="215"/>
                    <a:pt x="91" y="215"/>
                  </a:cubicBezTo>
                  <a:lnTo>
                    <a:pt x="4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2"/>
            <p:cNvSpPr/>
            <p:nvPr/>
          </p:nvSpPr>
          <p:spPr>
            <a:xfrm>
              <a:off x="5378784" y="2923456"/>
              <a:ext cx="6332" cy="14948"/>
            </a:xfrm>
            <a:custGeom>
              <a:avLst/>
              <a:gdLst/>
              <a:ahLst/>
              <a:cxnLst/>
              <a:rect l="l" t="t" r="r" b="b"/>
              <a:pathLst>
                <a:path w="158" h="373" extrusionOk="0">
                  <a:moveTo>
                    <a:pt x="68" y="1"/>
                  </a:moveTo>
                  <a:cubicBezTo>
                    <a:pt x="56" y="12"/>
                    <a:pt x="56" y="23"/>
                    <a:pt x="56" y="46"/>
                  </a:cubicBezTo>
                  <a:cubicBezTo>
                    <a:pt x="45" y="68"/>
                    <a:pt x="34" y="102"/>
                    <a:pt x="23" y="136"/>
                  </a:cubicBezTo>
                  <a:cubicBezTo>
                    <a:pt x="11" y="181"/>
                    <a:pt x="0" y="237"/>
                    <a:pt x="11" y="293"/>
                  </a:cubicBezTo>
                  <a:cubicBezTo>
                    <a:pt x="11" y="316"/>
                    <a:pt x="23" y="361"/>
                    <a:pt x="45" y="372"/>
                  </a:cubicBezTo>
                  <a:lnTo>
                    <a:pt x="56" y="372"/>
                  </a:lnTo>
                  <a:cubicBezTo>
                    <a:pt x="135" y="293"/>
                    <a:pt x="158" y="113"/>
                    <a:pt x="124" y="12"/>
                  </a:cubicBezTo>
                  <a:cubicBezTo>
                    <a:pt x="113" y="12"/>
                    <a:pt x="113" y="12"/>
                    <a:pt x="113" y="1"/>
                  </a:cubicBezTo>
                  <a:close/>
                </a:path>
              </a:pathLst>
            </a:custGeom>
            <a:solidFill>
              <a:srgbClr val="848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32"/>
            <p:cNvSpPr/>
            <p:nvPr/>
          </p:nvSpPr>
          <p:spPr>
            <a:xfrm>
              <a:off x="5380107" y="2922133"/>
              <a:ext cx="3206" cy="12183"/>
            </a:xfrm>
            <a:custGeom>
              <a:avLst/>
              <a:gdLst/>
              <a:ahLst/>
              <a:cxnLst/>
              <a:rect l="l" t="t" r="r" b="b"/>
              <a:pathLst>
                <a:path w="80" h="304" extrusionOk="0">
                  <a:moveTo>
                    <a:pt x="68" y="0"/>
                  </a:moveTo>
                  <a:cubicBezTo>
                    <a:pt x="68" y="79"/>
                    <a:pt x="57" y="180"/>
                    <a:pt x="46" y="270"/>
                  </a:cubicBezTo>
                  <a:lnTo>
                    <a:pt x="23" y="270"/>
                  </a:lnTo>
                  <a:lnTo>
                    <a:pt x="23" y="248"/>
                  </a:lnTo>
                  <a:cubicBezTo>
                    <a:pt x="35" y="214"/>
                    <a:pt x="35" y="191"/>
                    <a:pt x="46" y="158"/>
                  </a:cubicBezTo>
                  <a:cubicBezTo>
                    <a:pt x="46" y="113"/>
                    <a:pt x="57" y="56"/>
                    <a:pt x="46" y="11"/>
                  </a:cubicBezTo>
                  <a:cubicBezTo>
                    <a:pt x="46" y="56"/>
                    <a:pt x="46" y="113"/>
                    <a:pt x="35" y="158"/>
                  </a:cubicBezTo>
                  <a:cubicBezTo>
                    <a:pt x="35" y="191"/>
                    <a:pt x="23" y="236"/>
                    <a:pt x="12" y="270"/>
                  </a:cubicBezTo>
                  <a:cubicBezTo>
                    <a:pt x="12" y="270"/>
                    <a:pt x="1" y="270"/>
                    <a:pt x="1" y="281"/>
                  </a:cubicBezTo>
                  <a:lnTo>
                    <a:pt x="1" y="293"/>
                  </a:lnTo>
                  <a:cubicBezTo>
                    <a:pt x="12" y="293"/>
                    <a:pt x="12" y="281"/>
                    <a:pt x="23" y="281"/>
                  </a:cubicBezTo>
                  <a:lnTo>
                    <a:pt x="46" y="281"/>
                  </a:lnTo>
                  <a:lnTo>
                    <a:pt x="46" y="304"/>
                  </a:lnTo>
                  <a:lnTo>
                    <a:pt x="57" y="304"/>
                  </a:lnTo>
                  <a:lnTo>
                    <a:pt x="57" y="281"/>
                  </a:lnTo>
                  <a:cubicBezTo>
                    <a:pt x="57" y="225"/>
                    <a:pt x="68" y="169"/>
                    <a:pt x="68" y="113"/>
                  </a:cubicBezTo>
                  <a:cubicBezTo>
                    <a:pt x="68" y="79"/>
                    <a:pt x="80" y="34"/>
                    <a:pt x="68" y="0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32"/>
            <p:cNvSpPr/>
            <p:nvPr/>
          </p:nvSpPr>
          <p:spPr>
            <a:xfrm>
              <a:off x="5382832" y="2927543"/>
              <a:ext cx="922" cy="5450"/>
            </a:xfrm>
            <a:custGeom>
              <a:avLst/>
              <a:gdLst/>
              <a:ahLst/>
              <a:cxnLst/>
              <a:rect l="l" t="t" r="r" b="b"/>
              <a:pathLst>
                <a:path w="23" h="136" extrusionOk="0">
                  <a:moveTo>
                    <a:pt x="12" y="0"/>
                  </a:moveTo>
                  <a:lnTo>
                    <a:pt x="12" y="68"/>
                  </a:lnTo>
                  <a:cubicBezTo>
                    <a:pt x="12" y="90"/>
                    <a:pt x="0" y="113"/>
                    <a:pt x="0" y="135"/>
                  </a:cubicBezTo>
                  <a:cubicBezTo>
                    <a:pt x="23" y="124"/>
                    <a:pt x="23" y="90"/>
                    <a:pt x="23" y="68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32"/>
            <p:cNvSpPr/>
            <p:nvPr/>
          </p:nvSpPr>
          <p:spPr>
            <a:xfrm>
              <a:off x="5381028" y="2934757"/>
              <a:ext cx="1403" cy="2284"/>
            </a:xfrm>
            <a:custGeom>
              <a:avLst/>
              <a:gdLst/>
              <a:ahLst/>
              <a:cxnLst/>
              <a:rect l="l" t="t" r="r" b="b"/>
              <a:pathLst>
                <a:path w="35" h="57" extrusionOk="0">
                  <a:moveTo>
                    <a:pt x="34" y="0"/>
                  </a:moveTo>
                  <a:cubicBezTo>
                    <a:pt x="23" y="11"/>
                    <a:pt x="12" y="23"/>
                    <a:pt x="12" y="34"/>
                  </a:cubicBezTo>
                  <a:cubicBezTo>
                    <a:pt x="12" y="34"/>
                    <a:pt x="0" y="45"/>
                    <a:pt x="0" y="56"/>
                  </a:cubicBezTo>
                  <a:cubicBezTo>
                    <a:pt x="12" y="56"/>
                    <a:pt x="23" y="45"/>
                    <a:pt x="23" y="34"/>
                  </a:cubicBezTo>
                  <a:cubicBezTo>
                    <a:pt x="34" y="23"/>
                    <a:pt x="34" y="23"/>
                    <a:pt x="34" y="11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32"/>
            <p:cNvSpPr/>
            <p:nvPr/>
          </p:nvSpPr>
          <p:spPr>
            <a:xfrm>
              <a:off x="5380107" y="2937242"/>
              <a:ext cx="962" cy="681"/>
            </a:xfrm>
            <a:custGeom>
              <a:avLst/>
              <a:gdLst/>
              <a:ahLst/>
              <a:cxnLst/>
              <a:rect l="l" t="t" r="r" b="b"/>
              <a:pathLst>
                <a:path w="24" h="17" extrusionOk="0">
                  <a:moveTo>
                    <a:pt x="20" y="1"/>
                  </a:moveTo>
                  <a:cubicBezTo>
                    <a:pt x="18" y="1"/>
                    <a:pt x="16" y="2"/>
                    <a:pt x="12" y="6"/>
                  </a:cubicBezTo>
                  <a:cubicBezTo>
                    <a:pt x="1" y="6"/>
                    <a:pt x="12" y="17"/>
                    <a:pt x="12" y="17"/>
                  </a:cubicBezTo>
                  <a:cubicBezTo>
                    <a:pt x="12" y="17"/>
                    <a:pt x="23" y="17"/>
                    <a:pt x="23" y="6"/>
                  </a:cubicBezTo>
                  <a:cubicBezTo>
                    <a:pt x="23" y="6"/>
                    <a:pt x="23" y="1"/>
                    <a:pt x="20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32"/>
            <p:cNvSpPr/>
            <p:nvPr/>
          </p:nvSpPr>
          <p:spPr>
            <a:xfrm>
              <a:off x="5380107" y="2928425"/>
              <a:ext cx="521" cy="2284"/>
            </a:xfrm>
            <a:custGeom>
              <a:avLst/>
              <a:gdLst/>
              <a:ahLst/>
              <a:cxnLst/>
              <a:rect l="l" t="t" r="r" b="b"/>
              <a:pathLst>
                <a:path w="13" h="57" extrusionOk="0">
                  <a:moveTo>
                    <a:pt x="12" y="1"/>
                  </a:moveTo>
                  <a:cubicBezTo>
                    <a:pt x="1" y="12"/>
                    <a:pt x="1" y="12"/>
                    <a:pt x="1" y="23"/>
                  </a:cubicBezTo>
                  <a:lnTo>
                    <a:pt x="1" y="57"/>
                  </a:lnTo>
                  <a:cubicBezTo>
                    <a:pt x="12" y="46"/>
                    <a:pt x="12" y="34"/>
                    <a:pt x="12" y="34"/>
                  </a:cubicBezTo>
                  <a:lnTo>
                    <a:pt x="12" y="1"/>
                  </a:ln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32"/>
            <p:cNvSpPr/>
            <p:nvPr/>
          </p:nvSpPr>
          <p:spPr>
            <a:xfrm>
              <a:off x="5380588" y="2925259"/>
              <a:ext cx="922" cy="3206"/>
            </a:xfrm>
            <a:custGeom>
              <a:avLst/>
              <a:gdLst/>
              <a:ahLst/>
              <a:cxnLst/>
              <a:rect l="l" t="t" r="r" b="b"/>
              <a:pathLst>
                <a:path w="23" h="80" extrusionOk="0">
                  <a:moveTo>
                    <a:pt x="11" y="1"/>
                  </a:moveTo>
                  <a:cubicBezTo>
                    <a:pt x="0" y="12"/>
                    <a:pt x="0" y="23"/>
                    <a:pt x="0" y="35"/>
                  </a:cubicBezTo>
                  <a:lnTo>
                    <a:pt x="0" y="80"/>
                  </a:lnTo>
                  <a:lnTo>
                    <a:pt x="11" y="80"/>
                  </a:lnTo>
                  <a:cubicBezTo>
                    <a:pt x="11" y="68"/>
                    <a:pt x="11" y="57"/>
                    <a:pt x="23" y="46"/>
                  </a:cubicBezTo>
                  <a:lnTo>
                    <a:pt x="23" y="1"/>
                  </a:ln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32"/>
            <p:cNvSpPr/>
            <p:nvPr/>
          </p:nvSpPr>
          <p:spPr>
            <a:xfrm>
              <a:off x="5381469" y="2914920"/>
              <a:ext cx="2765" cy="9057"/>
            </a:xfrm>
            <a:custGeom>
              <a:avLst/>
              <a:gdLst/>
              <a:ahLst/>
              <a:cxnLst/>
              <a:rect l="l" t="t" r="r" b="b"/>
              <a:pathLst>
                <a:path w="69" h="226" extrusionOk="0">
                  <a:moveTo>
                    <a:pt x="12" y="0"/>
                  </a:moveTo>
                  <a:lnTo>
                    <a:pt x="1" y="225"/>
                  </a:lnTo>
                  <a:cubicBezTo>
                    <a:pt x="8" y="221"/>
                    <a:pt x="17" y="220"/>
                    <a:pt x="25" y="220"/>
                  </a:cubicBezTo>
                  <a:cubicBezTo>
                    <a:pt x="42" y="220"/>
                    <a:pt x="57" y="225"/>
                    <a:pt x="57" y="225"/>
                  </a:cubicBezTo>
                  <a:lnTo>
                    <a:pt x="68" y="1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32"/>
            <p:cNvSpPr/>
            <p:nvPr/>
          </p:nvSpPr>
          <p:spPr>
            <a:xfrm>
              <a:off x="5508706" y="2918286"/>
              <a:ext cx="5891" cy="15148"/>
            </a:xfrm>
            <a:custGeom>
              <a:avLst/>
              <a:gdLst/>
              <a:ahLst/>
              <a:cxnLst/>
              <a:rect l="l" t="t" r="r" b="b"/>
              <a:pathLst>
                <a:path w="147" h="378" extrusionOk="0">
                  <a:moveTo>
                    <a:pt x="74" y="1"/>
                  </a:moveTo>
                  <a:cubicBezTo>
                    <a:pt x="66" y="1"/>
                    <a:pt x="60" y="2"/>
                    <a:pt x="56" y="6"/>
                  </a:cubicBezTo>
                  <a:cubicBezTo>
                    <a:pt x="45" y="17"/>
                    <a:pt x="45" y="29"/>
                    <a:pt x="45" y="39"/>
                  </a:cubicBezTo>
                  <a:lnTo>
                    <a:pt x="11" y="141"/>
                  </a:lnTo>
                  <a:cubicBezTo>
                    <a:pt x="0" y="186"/>
                    <a:pt x="0" y="242"/>
                    <a:pt x="0" y="299"/>
                  </a:cubicBezTo>
                  <a:cubicBezTo>
                    <a:pt x="0" y="321"/>
                    <a:pt x="11" y="366"/>
                    <a:pt x="45" y="377"/>
                  </a:cubicBezTo>
                  <a:cubicBezTo>
                    <a:pt x="135" y="299"/>
                    <a:pt x="146" y="119"/>
                    <a:pt x="113" y="17"/>
                  </a:cubicBezTo>
                  <a:lnTo>
                    <a:pt x="113" y="6"/>
                  </a:lnTo>
                  <a:cubicBezTo>
                    <a:pt x="105" y="6"/>
                    <a:pt x="88" y="1"/>
                    <a:pt x="74" y="1"/>
                  </a:cubicBezTo>
                  <a:close/>
                </a:path>
              </a:pathLst>
            </a:custGeom>
            <a:solidFill>
              <a:srgbClr val="848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32"/>
            <p:cNvSpPr/>
            <p:nvPr/>
          </p:nvSpPr>
          <p:spPr>
            <a:xfrm>
              <a:off x="5509588" y="2917124"/>
              <a:ext cx="3206" cy="12263"/>
            </a:xfrm>
            <a:custGeom>
              <a:avLst/>
              <a:gdLst/>
              <a:ahLst/>
              <a:cxnLst/>
              <a:rect l="l" t="t" r="r" b="b"/>
              <a:pathLst>
                <a:path w="80" h="306" extrusionOk="0">
                  <a:moveTo>
                    <a:pt x="46" y="13"/>
                  </a:moveTo>
                  <a:cubicBezTo>
                    <a:pt x="57" y="58"/>
                    <a:pt x="46" y="103"/>
                    <a:pt x="34" y="159"/>
                  </a:cubicBezTo>
                  <a:cubicBezTo>
                    <a:pt x="34" y="193"/>
                    <a:pt x="34" y="238"/>
                    <a:pt x="12" y="271"/>
                  </a:cubicBezTo>
                  <a:lnTo>
                    <a:pt x="1" y="271"/>
                  </a:lnTo>
                  <a:lnTo>
                    <a:pt x="1" y="294"/>
                  </a:lnTo>
                  <a:cubicBezTo>
                    <a:pt x="12" y="294"/>
                    <a:pt x="23" y="283"/>
                    <a:pt x="23" y="271"/>
                  </a:cubicBezTo>
                  <a:cubicBezTo>
                    <a:pt x="23" y="260"/>
                    <a:pt x="34" y="249"/>
                    <a:pt x="34" y="238"/>
                  </a:cubicBezTo>
                  <a:cubicBezTo>
                    <a:pt x="34" y="215"/>
                    <a:pt x="46" y="181"/>
                    <a:pt x="46" y="159"/>
                  </a:cubicBezTo>
                  <a:cubicBezTo>
                    <a:pt x="57" y="114"/>
                    <a:pt x="57" y="58"/>
                    <a:pt x="46" y="13"/>
                  </a:cubicBezTo>
                  <a:close/>
                  <a:moveTo>
                    <a:pt x="68" y="1"/>
                  </a:moveTo>
                  <a:cubicBezTo>
                    <a:pt x="68" y="80"/>
                    <a:pt x="57" y="181"/>
                    <a:pt x="46" y="271"/>
                  </a:cubicBezTo>
                  <a:lnTo>
                    <a:pt x="34" y="271"/>
                  </a:lnTo>
                  <a:lnTo>
                    <a:pt x="46" y="283"/>
                  </a:lnTo>
                  <a:cubicBezTo>
                    <a:pt x="46" y="294"/>
                    <a:pt x="46" y="305"/>
                    <a:pt x="57" y="305"/>
                  </a:cubicBezTo>
                  <a:lnTo>
                    <a:pt x="57" y="294"/>
                  </a:lnTo>
                  <a:cubicBezTo>
                    <a:pt x="68" y="294"/>
                    <a:pt x="57" y="283"/>
                    <a:pt x="57" y="283"/>
                  </a:cubicBezTo>
                  <a:cubicBezTo>
                    <a:pt x="57" y="226"/>
                    <a:pt x="68" y="170"/>
                    <a:pt x="68" y="113"/>
                  </a:cubicBezTo>
                  <a:cubicBezTo>
                    <a:pt x="79" y="80"/>
                    <a:pt x="79" y="35"/>
                    <a:pt x="79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32"/>
            <p:cNvSpPr/>
            <p:nvPr/>
          </p:nvSpPr>
          <p:spPr>
            <a:xfrm>
              <a:off x="5512313" y="2922214"/>
              <a:ext cx="1363" cy="5811"/>
            </a:xfrm>
            <a:custGeom>
              <a:avLst/>
              <a:gdLst/>
              <a:ahLst/>
              <a:cxnLst/>
              <a:rect l="l" t="t" r="r" b="b"/>
              <a:pathLst>
                <a:path w="34" h="145" extrusionOk="0">
                  <a:moveTo>
                    <a:pt x="17" y="1"/>
                  </a:moveTo>
                  <a:cubicBezTo>
                    <a:pt x="14" y="1"/>
                    <a:pt x="11" y="4"/>
                    <a:pt x="11" y="9"/>
                  </a:cubicBezTo>
                  <a:lnTo>
                    <a:pt x="11" y="77"/>
                  </a:lnTo>
                  <a:cubicBezTo>
                    <a:pt x="11" y="99"/>
                    <a:pt x="0" y="122"/>
                    <a:pt x="0" y="144"/>
                  </a:cubicBezTo>
                  <a:lnTo>
                    <a:pt x="11" y="144"/>
                  </a:lnTo>
                  <a:cubicBezTo>
                    <a:pt x="23" y="133"/>
                    <a:pt x="23" y="99"/>
                    <a:pt x="23" y="77"/>
                  </a:cubicBezTo>
                  <a:cubicBezTo>
                    <a:pt x="23" y="54"/>
                    <a:pt x="34" y="32"/>
                    <a:pt x="23" y="9"/>
                  </a:cubicBezTo>
                  <a:cubicBezTo>
                    <a:pt x="23" y="4"/>
                    <a:pt x="20" y="1"/>
                    <a:pt x="17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32"/>
            <p:cNvSpPr/>
            <p:nvPr/>
          </p:nvSpPr>
          <p:spPr>
            <a:xfrm>
              <a:off x="5510510" y="2929788"/>
              <a:ext cx="1843" cy="2284"/>
            </a:xfrm>
            <a:custGeom>
              <a:avLst/>
              <a:gdLst/>
              <a:ahLst/>
              <a:cxnLst/>
              <a:rect l="l" t="t" r="r" b="b"/>
              <a:pathLst>
                <a:path w="46" h="57" extrusionOk="0">
                  <a:moveTo>
                    <a:pt x="34" y="0"/>
                  </a:moveTo>
                  <a:lnTo>
                    <a:pt x="11" y="23"/>
                  </a:lnTo>
                  <a:cubicBezTo>
                    <a:pt x="11" y="34"/>
                    <a:pt x="0" y="45"/>
                    <a:pt x="0" y="57"/>
                  </a:cubicBezTo>
                  <a:lnTo>
                    <a:pt x="11" y="57"/>
                  </a:lnTo>
                  <a:cubicBezTo>
                    <a:pt x="23" y="57"/>
                    <a:pt x="23" y="45"/>
                    <a:pt x="34" y="34"/>
                  </a:cubicBezTo>
                  <a:cubicBezTo>
                    <a:pt x="34" y="23"/>
                    <a:pt x="45" y="12"/>
                    <a:pt x="34" y="0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32"/>
            <p:cNvSpPr/>
            <p:nvPr/>
          </p:nvSpPr>
          <p:spPr>
            <a:xfrm>
              <a:off x="5510029" y="2932032"/>
              <a:ext cx="521" cy="962"/>
            </a:xfrm>
            <a:custGeom>
              <a:avLst/>
              <a:gdLst/>
              <a:ahLst/>
              <a:cxnLst/>
              <a:rect l="l" t="t" r="r" b="b"/>
              <a:pathLst>
                <a:path w="13" h="24" extrusionOk="0">
                  <a:moveTo>
                    <a:pt x="1" y="1"/>
                  </a:moveTo>
                  <a:lnTo>
                    <a:pt x="1" y="12"/>
                  </a:lnTo>
                  <a:lnTo>
                    <a:pt x="1" y="23"/>
                  </a:lnTo>
                  <a:cubicBezTo>
                    <a:pt x="12" y="23"/>
                    <a:pt x="12" y="12"/>
                    <a:pt x="12" y="12"/>
                  </a:cubicBezTo>
                  <a:cubicBezTo>
                    <a:pt x="12" y="12"/>
                    <a:pt x="12" y="1"/>
                    <a:pt x="1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32"/>
            <p:cNvSpPr/>
            <p:nvPr/>
          </p:nvSpPr>
          <p:spPr>
            <a:xfrm>
              <a:off x="5509588" y="2923456"/>
              <a:ext cx="962" cy="1843"/>
            </a:xfrm>
            <a:custGeom>
              <a:avLst/>
              <a:gdLst/>
              <a:ahLst/>
              <a:cxnLst/>
              <a:rect l="l" t="t" r="r" b="b"/>
              <a:pathLst>
                <a:path w="24" h="46" extrusionOk="0">
                  <a:moveTo>
                    <a:pt x="12" y="1"/>
                  </a:moveTo>
                  <a:cubicBezTo>
                    <a:pt x="1" y="1"/>
                    <a:pt x="1" y="12"/>
                    <a:pt x="1" y="23"/>
                  </a:cubicBezTo>
                  <a:lnTo>
                    <a:pt x="1" y="46"/>
                  </a:lnTo>
                  <a:lnTo>
                    <a:pt x="12" y="46"/>
                  </a:lnTo>
                  <a:lnTo>
                    <a:pt x="12" y="23"/>
                  </a:lnTo>
                  <a:cubicBezTo>
                    <a:pt x="12" y="23"/>
                    <a:pt x="23" y="12"/>
                    <a:pt x="23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32"/>
            <p:cNvSpPr/>
            <p:nvPr/>
          </p:nvSpPr>
          <p:spPr>
            <a:xfrm>
              <a:off x="5510029" y="2920330"/>
              <a:ext cx="962" cy="3046"/>
            </a:xfrm>
            <a:custGeom>
              <a:avLst/>
              <a:gdLst/>
              <a:ahLst/>
              <a:cxnLst/>
              <a:rect l="l" t="t" r="r" b="b"/>
              <a:pathLst>
                <a:path w="24" h="76" extrusionOk="0">
                  <a:moveTo>
                    <a:pt x="23" y="0"/>
                  </a:moveTo>
                  <a:cubicBezTo>
                    <a:pt x="12" y="11"/>
                    <a:pt x="12" y="23"/>
                    <a:pt x="1" y="33"/>
                  </a:cubicBezTo>
                  <a:lnTo>
                    <a:pt x="1" y="68"/>
                  </a:lnTo>
                  <a:cubicBezTo>
                    <a:pt x="1" y="73"/>
                    <a:pt x="4" y="76"/>
                    <a:pt x="7" y="76"/>
                  </a:cubicBezTo>
                  <a:cubicBezTo>
                    <a:pt x="9" y="76"/>
                    <a:pt x="12" y="73"/>
                    <a:pt x="12" y="68"/>
                  </a:cubicBezTo>
                  <a:cubicBezTo>
                    <a:pt x="23" y="56"/>
                    <a:pt x="23" y="45"/>
                    <a:pt x="23" y="33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32"/>
            <p:cNvSpPr/>
            <p:nvPr/>
          </p:nvSpPr>
          <p:spPr>
            <a:xfrm>
              <a:off x="5510951" y="2909911"/>
              <a:ext cx="2725" cy="9057"/>
            </a:xfrm>
            <a:custGeom>
              <a:avLst/>
              <a:gdLst/>
              <a:ahLst/>
              <a:cxnLst/>
              <a:rect l="l" t="t" r="r" b="b"/>
              <a:pathLst>
                <a:path w="68" h="226" extrusionOk="0">
                  <a:moveTo>
                    <a:pt x="12" y="1"/>
                  </a:moveTo>
                  <a:lnTo>
                    <a:pt x="0" y="215"/>
                  </a:lnTo>
                  <a:cubicBezTo>
                    <a:pt x="5" y="213"/>
                    <a:pt x="10" y="212"/>
                    <a:pt x="15" y="212"/>
                  </a:cubicBezTo>
                  <a:cubicBezTo>
                    <a:pt x="35" y="212"/>
                    <a:pt x="57" y="226"/>
                    <a:pt x="57" y="226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32"/>
            <p:cNvSpPr/>
            <p:nvPr/>
          </p:nvSpPr>
          <p:spPr>
            <a:xfrm>
              <a:off x="5159936" y="2927543"/>
              <a:ext cx="6853" cy="14467"/>
            </a:xfrm>
            <a:custGeom>
              <a:avLst/>
              <a:gdLst/>
              <a:ahLst/>
              <a:cxnLst/>
              <a:rect l="l" t="t" r="r" b="b"/>
              <a:pathLst>
                <a:path w="171" h="361" extrusionOk="0">
                  <a:moveTo>
                    <a:pt x="46" y="0"/>
                  </a:moveTo>
                  <a:cubicBezTo>
                    <a:pt x="35" y="0"/>
                    <a:pt x="1" y="0"/>
                    <a:pt x="1" y="11"/>
                  </a:cubicBezTo>
                  <a:lnTo>
                    <a:pt x="1" y="56"/>
                  </a:lnTo>
                  <a:lnTo>
                    <a:pt x="1" y="146"/>
                  </a:lnTo>
                  <a:cubicBezTo>
                    <a:pt x="1" y="203"/>
                    <a:pt x="23" y="259"/>
                    <a:pt x="46" y="304"/>
                  </a:cubicBezTo>
                  <a:cubicBezTo>
                    <a:pt x="58" y="326"/>
                    <a:pt x="80" y="361"/>
                    <a:pt x="113" y="361"/>
                  </a:cubicBezTo>
                  <a:cubicBezTo>
                    <a:pt x="170" y="259"/>
                    <a:pt x="113" y="90"/>
                    <a:pt x="58" y="0"/>
                  </a:cubicBezTo>
                  <a:close/>
                </a:path>
              </a:pathLst>
            </a:custGeom>
            <a:solidFill>
              <a:srgbClr val="848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32"/>
            <p:cNvSpPr/>
            <p:nvPr/>
          </p:nvSpPr>
          <p:spPr>
            <a:xfrm>
              <a:off x="5159936" y="2926181"/>
              <a:ext cx="4569" cy="12223"/>
            </a:xfrm>
            <a:custGeom>
              <a:avLst/>
              <a:gdLst/>
              <a:ahLst/>
              <a:cxnLst/>
              <a:rect l="l" t="t" r="r" b="b"/>
              <a:pathLst>
                <a:path w="114" h="305" extrusionOk="0">
                  <a:moveTo>
                    <a:pt x="1" y="12"/>
                  </a:moveTo>
                  <a:lnTo>
                    <a:pt x="1" y="23"/>
                  </a:lnTo>
                  <a:cubicBezTo>
                    <a:pt x="23" y="68"/>
                    <a:pt x="35" y="113"/>
                    <a:pt x="46" y="158"/>
                  </a:cubicBezTo>
                  <a:cubicBezTo>
                    <a:pt x="46" y="113"/>
                    <a:pt x="35" y="57"/>
                    <a:pt x="1" y="12"/>
                  </a:cubicBezTo>
                  <a:close/>
                  <a:moveTo>
                    <a:pt x="23" y="0"/>
                  </a:moveTo>
                  <a:lnTo>
                    <a:pt x="23" y="0"/>
                  </a:lnTo>
                  <a:cubicBezTo>
                    <a:pt x="46" y="79"/>
                    <a:pt x="68" y="169"/>
                    <a:pt x="91" y="270"/>
                  </a:cubicBezTo>
                  <a:cubicBezTo>
                    <a:pt x="91" y="282"/>
                    <a:pt x="103" y="293"/>
                    <a:pt x="113" y="293"/>
                  </a:cubicBezTo>
                  <a:lnTo>
                    <a:pt x="113" y="282"/>
                  </a:lnTo>
                  <a:lnTo>
                    <a:pt x="103" y="270"/>
                  </a:lnTo>
                  <a:cubicBezTo>
                    <a:pt x="80" y="214"/>
                    <a:pt x="68" y="158"/>
                    <a:pt x="58" y="113"/>
                  </a:cubicBezTo>
                  <a:cubicBezTo>
                    <a:pt x="46" y="68"/>
                    <a:pt x="46" y="34"/>
                    <a:pt x="23" y="0"/>
                  </a:cubicBezTo>
                  <a:close/>
                  <a:moveTo>
                    <a:pt x="46" y="158"/>
                  </a:moveTo>
                  <a:cubicBezTo>
                    <a:pt x="46" y="192"/>
                    <a:pt x="68" y="237"/>
                    <a:pt x="58" y="270"/>
                  </a:cubicBezTo>
                  <a:lnTo>
                    <a:pt x="46" y="282"/>
                  </a:lnTo>
                  <a:cubicBezTo>
                    <a:pt x="46" y="293"/>
                    <a:pt x="46" y="293"/>
                    <a:pt x="58" y="304"/>
                  </a:cubicBezTo>
                  <a:cubicBezTo>
                    <a:pt x="68" y="304"/>
                    <a:pt x="68" y="282"/>
                    <a:pt x="68" y="282"/>
                  </a:cubicBezTo>
                  <a:cubicBezTo>
                    <a:pt x="68" y="270"/>
                    <a:pt x="80" y="270"/>
                    <a:pt x="80" y="270"/>
                  </a:cubicBezTo>
                  <a:lnTo>
                    <a:pt x="68" y="270"/>
                  </a:lnTo>
                  <a:lnTo>
                    <a:pt x="68" y="237"/>
                  </a:lnTo>
                  <a:cubicBezTo>
                    <a:pt x="58" y="214"/>
                    <a:pt x="58" y="180"/>
                    <a:pt x="46" y="158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32"/>
            <p:cNvSpPr/>
            <p:nvPr/>
          </p:nvSpPr>
          <p:spPr>
            <a:xfrm>
              <a:off x="5163142" y="2931150"/>
              <a:ext cx="1843" cy="5450"/>
            </a:xfrm>
            <a:custGeom>
              <a:avLst/>
              <a:gdLst/>
              <a:ahLst/>
              <a:cxnLst/>
              <a:rect l="l" t="t" r="r" b="b"/>
              <a:pathLst>
                <a:path w="46" h="136" extrusionOk="0">
                  <a:moveTo>
                    <a:pt x="0" y="0"/>
                  </a:moveTo>
                  <a:cubicBezTo>
                    <a:pt x="0" y="23"/>
                    <a:pt x="11" y="45"/>
                    <a:pt x="23" y="68"/>
                  </a:cubicBezTo>
                  <a:cubicBezTo>
                    <a:pt x="23" y="90"/>
                    <a:pt x="23" y="113"/>
                    <a:pt x="33" y="135"/>
                  </a:cubicBezTo>
                  <a:cubicBezTo>
                    <a:pt x="45" y="113"/>
                    <a:pt x="33" y="79"/>
                    <a:pt x="33" y="68"/>
                  </a:cubicBezTo>
                  <a:cubicBezTo>
                    <a:pt x="23" y="34"/>
                    <a:pt x="23" y="11"/>
                    <a:pt x="0" y="0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32"/>
            <p:cNvSpPr/>
            <p:nvPr/>
          </p:nvSpPr>
          <p:spPr>
            <a:xfrm>
              <a:off x="5164024" y="2938364"/>
              <a:ext cx="962" cy="2284"/>
            </a:xfrm>
            <a:custGeom>
              <a:avLst/>
              <a:gdLst/>
              <a:ahLst/>
              <a:cxnLst/>
              <a:rect l="l" t="t" r="r" b="b"/>
              <a:pathLst>
                <a:path w="24" h="57" extrusionOk="0">
                  <a:moveTo>
                    <a:pt x="11" y="0"/>
                  </a:moveTo>
                  <a:cubicBezTo>
                    <a:pt x="1" y="11"/>
                    <a:pt x="1" y="23"/>
                    <a:pt x="1" y="34"/>
                  </a:cubicBezTo>
                  <a:lnTo>
                    <a:pt x="1" y="56"/>
                  </a:lnTo>
                  <a:lnTo>
                    <a:pt x="11" y="56"/>
                  </a:lnTo>
                  <a:cubicBezTo>
                    <a:pt x="11" y="56"/>
                    <a:pt x="23" y="46"/>
                    <a:pt x="23" y="34"/>
                  </a:cubicBezTo>
                  <a:cubicBezTo>
                    <a:pt x="23" y="23"/>
                    <a:pt x="23" y="11"/>
                    <a:pt x="11" y="0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32"/>
            <p:cNvSpPr/>
            <p:nvPr/>
          </p:nvSpPr>
          <p:spPr>
            <a:xfrm>
              <a:off x="5163543" y="2941089"/>
              <a:ext cx="962" cy="681"/>
            </a:xfrm>
            <a:custGeom>
              <a:avLst/>
              <a:gdLst/>
              <a:ahLst/>
              <a:cxnLst/>
              <a:rect l="l" t="t" r="r" b="b"/>
              <a:pathLst>
                <a:path w="24" h="17" extrusionOk="0">
                  <a:moveTo>
                    <a:pt x="1" y="0"/>
                  </a:moveTo>
                  <a:lnTo>
                    <a:pt x="1" y="11"/>
                  </a:lnTo>
                  <a:cubicBezTo>
                    <a:pt x="1" y="11"/>
                    <a:pt x="1" y="16"/>
                    <a:pt x="4" y="16"/>
                  </a:cubicBezTo>
                  <a:cubicBezTo>
                    <a:pt x="6" y="16"/>
                    <a:pt x="9" y="15"/>
                    <a:pt x="13" y="11"/>
                  </a:cubicBezTo>
                  <a:cubicBezTo>
                    <a:pt x="23" y="0"/>
                    <a:pt x="13" y="0"/>
                    <a:pt x="1" y="0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32"/>
            <p:cNvSpPr/>
            <p:nvPr/>
          </p:nvSpPr>
          <p:spPr>
            <a:xfrm>
              <a:off x="5160417" y="2932954"/>
              <a:ext cx="922" cy="1843"/>
            </a:xfrm>
            <a:custGeom>
              <a:avLst/>
              <a:gdLst/>
              <a:ahLst/>
              <a:cxnLst/>
              <a:rect l="l" t="t" r="r" b="b"/>
              <a:pathLst>
                <a:path w="23" h="46" extrusionOk="0">
                  <a:moveTo>
                    <a:pt x="11" y="0"/>
                  </a:moveTo>
                  <a:cubicBezTo>
                    <a:pt x="0" y="11"/>
                    <a:pt x="0" y="23"/>
                    <a:pt x="0" y="23"/>
                  </a:cubicBezTo>
                  <a:cubicBezTo>
                    <a:pt x="11" y="34"/>
                    <a:pt x="11" y="45"/>
                    <a:pt x="11" y="45"/>
                  </a:cubicBezTo>
                  <a:lnTo>
                    <a:pt x="23" y="45"/>
                  </a:lnTo>
                  <a:lnTo>
                    <a:pt x="23" y="23"/>
                  </a:lnTo>
                  <a:cubicBezTo>
                    <a:pt x="23" y="23"/>
                    <a:pt x="23" y="11"/>
                    <a:pt x="11" y="0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32"/>
            <p:cNvSpPr/>
            <p:nvPr/>
          </p:nvSpPr>
          <p:spPr>
            <a:xfrm>
              <a:off x="5159936" y="2929788"/>
              <a:ext cx="1403" cy="2725"/>
            </a:xfrm>
            <a:custGeom>
              <a:avLst/>
              <a:gdLst/>
              <a:ahLst/>
              <a:cxnLst/>
              <a:rect l="l" t="t" r="r" b="b"/>
              <a:pathLst>
                <a:path w="35" h="68" extrusionOk="0">
                  <a:moveTo>
                    <a:pt x="12" y="0"/>
                  </a:moveTo>
                  <a:cubicBezTo>
                    <a:pt x="1" y="12"/>
                    <a:pt x="1" y="23"/>
                    <a:pt x="12" y="34"/>
                  </a:cubicBezTo>
                  <a:cubicBezTo>
                    <a:pt x="12" y="45"/>
                    <a:pt x="12" y="57"/>
                    <a:pt x="23" y="68"/>
                  </a:cubicBezTo>
                  <a:cubicBezTo>
                    <a:pt x="35" y="57"/>
                    <a:pt x="23" y="45"/>
                    <a:pt x="23" y="34"/>
                  </a:cubicBezTo>
                  <a:cubicBezTo>
                    <a:pt x="23" y="23"/>
                    <a:pt x="23" y="12"/>
                    <a:pt x="12" y="0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32"/>
            <p:cNvSpPr/>
            <p:nvPr/>
          </p:nvSpPr>
          <p:spPr>
            <a:xfrm>
              <a:off x="5157251" y="2919408"/>
              <a:ext cx="5009" cy="9057"/>
            </a:xfrm>
            <a:custGeom>
              <a:avLst/>
              <a:gdLst/>
              <a:ahLst/>
              <a:cxnLst/>
              <a:rect l="l" t="t" r="r" b="b"/>
              <a:pathLst>
                <a:path w="125" h="226" extrusionOk="0">
                  <a:moveTo>
                    <a:pt x="57" y="1"/>
                  </a:moveTo>
                  <a:lnTo>
                    <a:pt x="0" y="11"/>
                  </a:lnTo>
                  <a:lnTo>
                    <a:pt x="68" y="226"/>
                  </a:lnTo>
                  <a:cubicBezTo>
                    <a:pt x="79" y="203"/>
                    <a:pt x="125" y="203"/>
                    <a:pt x="125" y="203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32"/>
            <p:cNvSpPr/>
            <p:nvPr/>
          </p:nvSpPr>
          <p:spPr>
            <a:xfrm>
              <a:off x="5203738" y="2920851"/>
              <a:ext cx="5891" cy="15269"/>
            </a:xfrm>
            <a:custGeom>
              <a:avLst/>
              <a:gdLst/>
              <a:ahLst/>
              <a:cxnLst/>
              <a:rect l="l" t="t" r="r" b="b"/>
              <a:pathLst>
                <a:path w="147" h="381" extrusionOk="0">
                  <a:moveTo>
                    <a:pt x="75" y="1"/>
                  </a:moveTo>
                  <a:cubicBezTo>
                    <a:pt x="65" y="1"/>
                    <a:pt x="56" y="4"/>
                    <a:pt x="56" y="10"/>
                  </a:cubicBezTo>
                  <a:cubicBezTo>
                    <a:pt x="45" y="20"/>
                    <a:pt x="45" y="32"/>
                    <a:pt x="34" y="43"/>
                  </a:cubicBezTo>
                  <a:cubicBezTo>
                    <a:pt x="34" y="77"/>
                    <a:pt x="23" y="111"/>
                    <a:pt x="11" y="145"/>
                  </a:cubicBezTo>
                  <a:cubicBezTo>
                    <a:pt x="0" y="190"/>
                    <a:pt x="11" y="246"/>
                    <a:pt x="11" y="302"/>
                  </a:cubicBezTo>
                  <a:cubicBezTo>
                    <a:pt x="23" y="325"/>
                    <a:pt x="34" y="370"/>
                    <a:pt x="56" y="381"/>
                  </a:cubicBezTo>
                  <a:cubicBezTo>
                    <a:pt x="56" y="381"/>
                    <a:pt x="68" y="381"/>
                    <a:pt x="68" y="370"/>
                  </a:cubicBezTo>
                  <a:cubicBezTo>
                    <a:pt x="146" y="291"/>
                    <a:pt x="146" y="111"/>
                    <a:pt x="101" y="10"/>
                  </a:cubicBezTo>
                  <a:cubicBezTo>
                    <a:pt x="96" y="4"/>
                    <a:pt x="84" y="1"/>
                    <a:pt x="75" y="1"/>
                  </a:cubicBezTo>
                  <a:close/>
                </a:path>
              </a:pathLst>
            </a:custGeom>
            <a:solidFill>
              <a:srgbClr val="848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32"/>
            <p:cNvSpPr/>
            <p:nvPr/>
          </p:nvSpPr>
          <p:spPr>
            <a:xfrm>
              <a:off x="5205060" y="2919408"/>
              <a:ext cx="2765" cy="12664"/>
            </a:xfrm>
            <a:custGeom>
              <a:avLst/>
              <a:gdLst/>
              <a:ahLst/>
              <a:cxnLst/>
              <a:rect l="l" t="t" r="r" b="b"/>
              <a:pathLst>
                <a:path w="69" h="316" extrusionOk="0">
                  <a:moveTo>
                    <a:pt x="23" y="11"/>
                  </a:moveTo>
                  <a:cubicBezTo>
                    <a:pt x="35" y="68"/>
                    <a:pt x="35" y="113"/>
                    <a:pt x="23" y="158"/>
                  </a:cubicBezTo>
                  <a:cubicBezTo>
                    <a:pt x="23" y="192"/>
                    <a:pt x="23" y="248"/>
                    <a:pt x="12" y="282"/>
                  </a:cubicBezTo>
                  <a:lnTo>
                    <a:pt x="1" y="282"/>
                  </a:lnTo>
                  <a:lnTo>
                    <a:pt x="1" y="304"/>
                  </a:lnTo>
                  <a:cubicBezTo>
                    <a:pt x="12" y="304"/>
                    <a:pt x="23" y="293"/>
                    <a:pt x="23" y="282"/>
                  </a:cubicBezTo>
                  <a:lnTo>
                    <a:pt x="35" y="282"/>
                  </a:lnTo>
                  <a:cubicBezTo>
                    <a:pt x="35" y="271"/>
                    <a:pt x="23" y="271"/>
                    <a:pt x="23" y="271"/>
                  </a:cubicBezTo>
                  <a:lnTo>
                    <a:pt x="23" y="248"/>
                  </a:lnTo>
                  <a:cubicBezTo>
                    <a:pt x="35" y="226"/>
                    <a:pt x="35" y="192"/>
                    <a:pt x="35" y="169"/>
                  </a:cubicBezTo>
                  <a:cubicBezTo>
                    <a:pt x="35" y="113"/>
                    <a:pt x="46" y="56"/>
                    <a:pt x="35" y="11"/>
                  </a:cubicBezTo>
                  <a:close/>
                  <a:moveTo>
                    <a:pt x="57" y="1"/>
                  </a:moveTo>
                  <a:cubicBezTo>
                    <a:pt x="57" y="91"/>
                    <a:pt x="46" y="181"/>
                    <a:pt x="46" y="282"/>
                  </a:cubicBezTo>
                  <a:lnTo>
                    <a:pt x="35" y="282"/>
                  </a:lnTo>
                  <a:cubicBezTo>
                    <a:pt x="35" y="282"/>
                    <a:pt x="46" y="282"/>
                    <a:pt x="46" y="293"/>
                  </a:cubicBezTo>
                  <a:cubicBezTo>
                    <a:pt x="46" y="293"/>
                    <a:pt x="46" y="304"/>
                    <a:pt x="57" y="316"/>
                  </a:cubicBezTo>
                  <a:lnTo>
                    <a:pt x="57" y="304"/>
                  </a:lnTo>
                  <a:cubicBezTo>
                    <a:pt x="68" y="293"/>
                    <a:pt x="57" y="293"/>
                    <a:pt x="57" y="282"/>
                  </a:cubicBezTo>
                  <a:lnTo>
                    <a:pt x="57" y="124"/>
                  </a:lnTo>
                  <a:cubicBezTo>
                    <a:pt x="57" y="79"/>
                    <a:pt x="68" y="46"/>
                    <a:pt x="57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32"/>
            <p:cNvSpPr/>
            <p:nvPr/>
          </p:nvSpPr>
          <p:spPr>
            <a:xfrm>
              <a:off x="5207786" y="2924818"/>
              <a:ext cx="922" cy="5891"/>
            </a:xfrm>
            <a:custGeom>
              <a:avLst/>
              <a:gdLst/>
              <a:ahLst/>
              <a:cxnLst/>
              <a:rect l="l" t="t" r="r" b="b"/>
              <a:pathLst>
                <a:path w="23" h="147" extrusionOk="0">
                  <a:moveTo>
                    <a:pt x="0" y="1"/>
                  </a:moveTo>
                  <a:lnTo>
                    <a:pt x="0" y="68"/>
                  </a:lnTo>
                  <a:lnTo>
                    <a:pt x="0" y="147"/>
                  </a:lnTo>
                  <a:lnTo>
                    <a:pt x="12" y="147"/>
                  </a:lnTo>
                  <a:cubicBezTo>
                    <a:pt x="23" y="124"/>
                    <a:pt x="23" y="91"/>
                    <a:pt x="23" y="68"/>
                  </a:cubicBezTo>
                  <a:cubicBezTo>
                    <a:pt x="23" y="46"/>
                    <a:pt x="23" y="23"/>
                    <a:pt x="12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32"/>
            <p:cNvSpPr/>
            <p:nvPr/>
          </p:nvSpPr>
          <p:spPr>
            <a:xfrm>
              <a:off x="5206423" y="2932473"/>
              <a:ext cx="1403" cy="2324"/>
            </a:xfrm>
            <a:custGeom>
              <a:avLst/>
              <a:gdLst/>
              <a:ahLst/>
              <a:cxnLst/>
              <a:rect l="l" t="t" r="r" b="b"/>
              <a:pathLst>
                <a:path w="35" h="58" extrusionOk="0">
                  <a:moveTo>
                    <a:pt x="23" y="1"/>
                  </a:moveTo>
                  <a:cubicBezTo>
                    <a:pt x="12" y="1"/>
                    <a:pt x="12" y="12"/>
                    <a:pt x="1" y="23"/>
                  </a:cubicBezTo>
                  <a:lnTo>
                    <a:pt x="1" y="46"/>
                  </a:lnTo>
                  <a:lnTo>
                    <a:pt x="1" y="57"/>
                  </a:lnTo>
                  <a:cubicBezTo>
                    <a:pt x="12" y="46"/>
                    <a:pt x="12" y="35"/>
                    <a:pt x="23" y="23"/>
                  </a:cubicBezTo>
                  <a:cubicBezTo>
                    <a:pt x="23" y="23"/>
                    <a:pt x="34" y="12"/>
                    <a:pt x="23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32"/>
            <p:cNvSpPr/>
            <p:nvPr/>
          </p:nvSpPr>
          <p:spPr>
            <a:xfrm>
              <a:off x="5205541" y="2934757"/>
              <a:ext cx="922" cy="481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1" y="0"/>
                  </a:moveTo>
                  <a:lnTo>
                    <a:pt x="0" y="11"/>
                  </a:lnTo>
                  <a:lnTo>
                    <a:pt x="23" y="11"/>
                  </a:lnTo>
                  <a:cubicBezTo>
                    <a:pt x="23" y="0"/>
                    <a:pt x="11" y="0"/>
                    <a:pt x="11" y="0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32"/>
            <p:cNvSpPr/>
            <p:nvPr/>
          </p:nvSpPr>
          <p:spPr>
            <a:xfrm>
              <a:off x="5204620" y="2926181"/>
              <a:ext cx="962" cy="1843"/>
            </a:xfrm>
            <a:custGeom>
              <a:avLst/>
              <a:gdLst/>
              <a:ahLst/>
              <a:cxnLst/>
              <a:rect l="l" t="t" r="r" b="b"/>
              <a:pathLst>
                <a:path w="24" h="46" extrusionOk="0">
                  <a:moveTo>
                    <a:pt x="12" y="0"/>
                  </a:moveTo>
                  <a:cubicBezTo>
                    <a:pt x="1" y="0"/>
                    <a:pt x="1" y="12"/>
                    <a:pt x="1" y="23"/>
                  </a:cubicBezTo>
                  <a:cubicBezTo>
                    <a:pt x="1" y="34"/>
                    <a:pt x="1" y="45"/>
                    <a:pt x="12" y="45"/>
                  </a:cubicBezTo>
                  <a:cubicBezTo>
                    <a:pt x="23" y="45"/>
                    <a:pt x="23" y="34"/>
                    <a:pt x="23" y="23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32"/>
            <p:cNvSpPr/>
            <p:nvPr/>
          </p:nvSpPr>
          <p:spPr>
            <a:xfrm>
              <a:off x="5205060" y="2922815"/>
              <a:ext cx="962" cy="3166"/>
            </a:xfrm>
            <a:custGeom>
              <a:avLst/>
              <a:gdLst/>
              <a:ahLst/>
              <a:cxnLst/>
              <a:rect l="l" t="t" r="r" b="b"/>
              <a:pathLst>
                <a:path w="24" h="79" extrusionOk="0">
                  <a:moveTo>
                    <a:pt x="15" y="1"/>
                  </a:moveTo>
                  <a:cubicBezTo>
                    <a:pt x="13" y="1"/>
                    <a:pt x="12" y="2"/>
                    <a:pt x="12" y="6"/>
                  </a:cubicBezTo>
                  <a:cubicBezTo>
                    <a:pt x="1" y="17"/>
                    <a:pt x="1" y="28"/>
                    <a:pt x="1" y="39"/>
                  </a:cubicBezTo>
                  <a:lnTo>
                    <a:pt x="1" y="73"/>
                  </a:lnTo>
                  <a:cubicBezTo>
                    <a:pt x="4" y="77"/>
                    <a:pt x="7" y="78"/>
                    <a:pt x="9" y="78"/>
                  </a:cubicBezTo>
                  <a:cubicBezTo>
                    <a:pt x="12" y="78"/>
                    <a:pt x="12" y="73"/>
                    <a:pt x="12" y="73"/>
                  </a:cubicBezTo>
                  <a:cubicBezTo>
                    <a:pt x="23" y="62"/>
                    <a:pt x="23" y="51"/>
                    <a:pt x="23" y="39"/>
                  </a:cubicBezTo>
                  <a:lnTo>
                    <a:pt x="23" y="6"/>
                  </a:lnTo>
                  <a:cubicBezTo>
                    <a:pt x="23" y="6"/>
                    <a:pt x="18" y="1"/>
                    <a:pt x="15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32"/>
            <p:cNvSpPr/>
            <p:nvPr/>
          </p:nvSpPr>
          <p:spPr>
            <a:xfrm>
              <a:off x="5205541" y="2912636"/>
              <a:ext cx="2284" cy="8616"/>
            </a:xfrm>
            <a:custGeom>
              <a:avLst/>
              <a:gdLst/>
              <a:ahLst/>
              <a:cxnLst/>
              <a:rect l="l" t="t" r="r" b="b"/>
              <a:pathLst>
                <a:path w="57" h="215" extrusionOk="0">
                  <a:moveTo>
                    <a:pt x="0" y="0"/>
                  </a:moveTo>
                  <a:lnTo>
                    <a:pt x="0" y="215"/>
                  </a:lnTo>
                  <a:cubicBezTo>
                    <a:pt x="8" y="211"/>
                    <a:pt x="16" y="209"/>
                    <a:pt x="25" y="209"/>
                  </a:cubicBezTo>
                  <a:cubicBezTo>
                    <a:pt x="41" y="209"/>
                    <a:pt x="56" y="215"/>
                    <a:pt x="56" y="215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2"/>
            <p:cNvSpPr/>
            <p:nvPr/>
          </p:nvSpPr>
          <p:spPr>
            <a:xfrm>
              <a:off x="5334101" y="2912195"/>
              <a:ext cx="5931" cy="14908"/>
            </a:xfrm>
            <a:custGeom>
              <a:avLst/>
              <a:gdLst/>
              <a:ahLst/>
              <a:cxnLst/>
              <a:rect l="l" t="t" r="r" b="b"/>
              <a:pathLst>
                <a:path w="148" h="372" extrusionOk="0">
                  <a:moveTo>
                    <a:pt x="57" y="1"/>
                  </a:moveTo>
                  <a:cubicBezTo>
                    <a:pt x="45" y="1"/>
                    <a:pt x="23" y="1"/>
                    <a:pt x="12" y="11"/>
                  </a:cubicBezTo>
                  <a:lnTo>
                    <a:pt x="12" y="56"/>
                  </a:lnTo>
                  <a:cubicBezTo>
                    <a:pt x="0" y="91"/>
                    <a:pt x="0" y="113"/>
                    <a:pt x="0" y="146"/>
                  </a:cubicBezTo>
                  <a:cubicBezTo>
                    <a:pt x="0" y="203"/>
                    <a:pt x="0" y="259"/>
                    <a:pt x="23" y="304"/>
                  </a:cubicBezTo>
                  <a:cubicBezTo>
                    <a:pt x="34" y="338"/>
                    <a:pt x="45" y="372"/>
                    <a:pt x="79" y="372"/>
                  </a:cubicBezTo>
                  <a:cubicBezTo>
                    <a:pt x="147" y="282"/>
                    <a:pt x="125" y="101"/>
                    <a:pt x="68" y="11"/>
                  </a:cubicBezTo>
                  <a:cubicBezTo>
                    <a:pt x="68" y="11"/>
                    <a:pt x="68" y="1"/>
                    <a:pt x="57" y="1"/>
                  </a:cubicBezTo>
                  <a:close/>
                </a:path>
              </a:pathLst>
            </a:custGeom>
            <a:solidFill>
              <a:srgbClr val="848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2"/>
            <p:cNvSpPr/>
            <p:nvPr/>
          </p:nvSpPr>
          <p:spPr>
            <a:xfrm>
              <a:off x="5334983" y="2910832"/>
              <a:ext cx="2765" cy="12223"/>
            </a:xfrm>
            <a:custGeom>
              <a:avLst/>
              <a:gdLst/>
              <a:ahLst/>
              <a:cxnLst/>
              <a:rect l="l" t="t" r="r" b="b"/>
              <a:pathLst>
                <a:path w="69" h="305" extrusionOk="0">
                  <a:moveTo>
                    <a:pt x="1" y="23"/>
                  </a:moveTo>
                  <a:cubicBezTo>
                    <a:pt x="12" y="68"/>
                    <a:pt x="12" y="113"/>
                    <a:pt x="23" y="170"/>
                  </a:cubicBezTo>
                  <a:lnTo>
                    <a:pt x="23" y="282"/>
                  </a:lnTo>
                  <a:lnTo>
                    <a:pt x="57" y="282"/>
                  </a:lnTo>
                  <a:lnTo>
                    <a:pt x="46" y="270"/>
                  </a:lnTo>
                  <a:lnTo>
                    <a:pt x="35" y="270"/>
                  </a:lnTo>
                  <a:lnTo>
                    <a:pt x="35" y="248"/>
                  </a:lnTo>
                  <a:cubicBezTo>
                    <a:pt x="23" y="225"/>
                    <a:pt x="35" y="192"/>
                    <a:pt x="23" y="158"/>
                  </a:cubicBezTo>
                  <a:cubicBezTo>
                    <a:pt x="23" y="113"/>
                    <a:pt x="23" y="57"/>
                    <a:pt x="1" y="23"/>
                  </a:cubicBezTo>
                  <a:close/>
                  <a:moveTo>
                    <a:pt x="23" y="0"/>
                  </a:moveTo>
                  <a:lnTo>
                    <a:pt x="23" y="0"/>
                  </a:lnTo>
                  <a:cubicBezTo>
                    <a:pt x="35" y="90"/>
                    <a:pt x="46" y="180"/>
                    <a:pt x="57" y="282"/>
                  </a:cubicBezTo>
                  <a:cubicBezTo>
                    <a:pt x="57" y="225"/>
                    <a:pt x="46" y="170"/>
                    <a:pt x="46" y="113"/>
                  </a:cubicBezTo>
                  <a:cubicBezTo>
                    <a:pt x="35" y="80"/>
                    <a:pt x="35" y="35"/>
                    <a:pt x="23" y="0"/>
                  </a:cubicBezTo>
                  <a:close/>
                  <a:moveTo>
                    <a:pt x="23" y="282"/>
                  </a:moveTo>
                  <a:cubicBezTo>
                    <a:pt x="12" y="282"/>
                    <a:pt x="12" y="282"/>
                    <a:pt x="12" y="293"/>
                  </a:cubicBezTo>
                  <a:lnTo>
                    <a:pt x="12" y="305"/>
                  </a:lnTo>
                  <a:cubicBezTo>
                    <a:pt x="23" y="305"/>
                    <a:pt x="23" y="293"/>
                    <a:pt x="23" y="282"/>
                  </a:cubicBezTo>
                  <a:close/>
                  <a:moveTo>
                    <a:pt x="57" y="282"/>
                  </a:moveTo>
                  <a:cubicBezTo>
                    <a:pt x="57" y="293"/>
                    <a:pt x="57" y="305"/>
                    <a:pt x="68" y="305"/>
                  </a:cubicBezTo>
                  <a:lnTo>
                    <a:pt x="68" y="293"/>
                  </a:lnTo>
                  <a:cubicBezTo>
                    <a:pt x="68" y="293"/>
                    <a:pt x="68" y="282"/>
                    <a:pt x="57" y="282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2"/>
            <p:cNvSpPr/>
            <p:nvPr/>
          </p:nvSpPr>
          <p:spPr>
            <a:xfrm>
              <a:off x="5337267" y="2915922"/>
              <a:ext cx="1363" cy="5771"/>
            </a:xfrm>
            <a:custGeom>
              <a:avLst/>
              <a:gdLst/>
              <a:ahLst/>
              <a:cxnLst/>
              <a:rect l="l" t="t" r="r" b="b"/>
              <a:pathLst>
                <a:path w="34" h="144" extrusionOk="0">
                  <a:moveTo>
                    <a:pt x="2" y="0"/>
                  </a:moveTo>
                  <a:cubicBezTo>
                    <a:pt x="0" y="0"/>
                    <a:pt x="0" y="3"/>
                    <a:pt x="0" y="8"/>
                  </a:cubicBezTo>
                  <a:cubicBezTo>
                    <a:pt x="0" y="31"/>
                    <a:pt x="11" y="53"/>
                    <a:pt x="11" y="76"/>
                  </a:cubicBezTo>
                  <a:cubicBezTo>
                    <a:pt x="11" y="98"/>
                    <a:pt x="11" y="121"/>
                    <a:pt x="23" y="143"/>
                  </a:cubicBezTo>
                  <a:cubicBezTo>
                    <a:pt x="34" y="121"/>
                    <a:pt x="34" y="98"/>
                    <a:pt x="23" y="76"/>
                  </a:cubicBezTo>
                  <a:cubicBezTo>
                    <a:pt x="23" y="53"/>
                    <a:pt x="23" y="20"/>
                    <a:pt x="11" y="8"/>
                  </a:cubicBezTo>
                  <a:cubicBezTo>
                    <a:pt x="6" y="3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2"/>
            <p:cNvSpPr/>
            <p:nvPr/>
          </p:nvSpPr>
          <p:spPr>
            <a:xfrm>
              <a:off x="5336786" y="2923456"/>
              <a:ext cx="1403" cy="2324"/>
            </a:xfrm>
            <a:custGeom>
              <a:avLst/>
              <a:gdLst/>
              <a:ahLst/>
              <a:cxnLst/>
              <a:rect l="l" t="t" r="r" b="b"/>
              <a:pathLst>
                <a:path w="35" h="58" extrusionOk="0">
                  <a:moveTo>
                    <a:pt x="23" y="1"/>
                  </a:moveTo>
                  <a:cubicBezTo>
                    <a:pt x="12" y="12"/>
                    <a:pt x="12" y="23"/>
                    <a:pt x="12" y="35"/>
                  </a:cubicBezTo>
                  <a:cubicBezTo>
                    <a:pt x="12" y="46"/>
                    <a:pt x="1" y="46"/>
                    <a:pt x="12" y="57"/>
                  </a:cubicBezTo>
                  <a:cubicBezTo>
                    <a:pt x="23" y="57"/>
                    <a:pt x="23" y="46"/>
                    <a:pt x="23" y="35"/>
                  </a:cubicBezTo>
                  <a:cubicBezTo>
                    <a:pt x="35" y="23"/>
                    <a:pt x="35" y="12"/>
                    <a:pt x="35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32"/>
            <p:cNvSpPr/>
            <p:nvPr/>
          </p:nvSpPr>
          <p:spPr>
            <a:xfrm>
              <a:off x="5336345" y="2926181"/>
              <a:ext cx="962" cy="681"/>
            </a:xfrm>
            <a:custGeom>
              <a:avLst/>
              <a:gdLst/>
              <a:ahLst/>
              <a:cxnLst/>
              <a:rect l="l" t="t" r="r" b="b"/>
              <a:pathLst>
                <a:path w="24" h="17" extrusionOk="0">
                  <a:moveTo>
                    <a:pt x="12" y="0"/>
                  </a:moveTo>
                  <a:cubicBezTo>
                    <a:pt x="12" y="0"/>
                    <a:pt x="12" y="12"/>
                    <a:pt x="1" y="12"/>
                  </a:cubicBezTo>
                  <a:cubicBezTo>
                    <a:pt x="1" y="12"/>
                    <a:pt x="6" y="17"/>
                    <a:pt x="9" y="17"/>
                  </a:cubicBezTo>
                  <a:cubicBezTo>
                    <a:pt x="11" y="17"/>
                    <a:pt x="12" y="15"/>
                    <a:pt x="12" y="12"/>
                  </a:cubicBezTo>
                  <a:lnTo>
                    <a:pt x="23" y="12"/>
                  </a:lnTo>
                  <a:cubicBezTo>
                    <a:pt x="23" y="0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32"/>
            <p:cNvSpPr/>
            <p:nvPr/>
          </p:nvSpPr>
          <p:spPr>
            <a:xfrm>
              <a:off x="5334542" y="2917605"/>
              <a:ext cx="481" cy="2284"/>
            </a:xfrm>
            <a:custGeom>
              <a:avLst/>
              <a:gdLst/>
              <a:ahLst/>
              <a:cxnLst/>
              <a:rect l="l" t="t" r="r" b="b"/>
              <a:pathLst>
                <a:path w="12" h="57" extrusionOk="0">
                  <a:moveTo>
                    <a:pt x="1" y="1"/>
                  </a:moveTo>
                  <a:lnTo>
                    <a:pt x="1" y="23"/>
                  </a:lnTo>
                  <a:cubicBezTo>
                    <a:pt x="1" y="34"/>
                    <a:pt x="1" y="46"/>
                    <a:pt x="12" y="56"/>
                  </a:cubicBezTo>
                  <a:lnTo>
                    <a:pt x="12" y="34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32"/>
            <p:cNvSpPr/>
            <p:nvPr/>
          </p:nvSpPr>
          <p:spPr>
            <a:xfrm>
              <a:off x="5334542" y="2914439"/>
              <a:ext cx="962" cy="3206"/>
            </a:xfrm>
            <a:custGeom>
              <a:avLst/>
              <a:gdLst/>
              <a:ahLst/>
              <a:cxnLst/>
              <a:rect l="l" t="t" r="r" b="b"/>
              <a:pathLst>
                <a:path w="24" h="80" extrusionOk="0">
                  <a:moveTo>
                    <a:pt x="1" y="0"/>
                  </a:moveTo>
                  <a:lnTo>
                    <a:pt x="1" y="35"/>
                  </a:lnTo>
                  <a:cubicBezTo>
                    <a:pt x="1" y="57"/>
                    <a:pt x="1" y="68"/>
                    <a:pt x="12" y="80"/>
                  </a:cubicBezTo>
                  <a:lnTo>
                    <a:pt x="12" y="68"/>
                  </a:lnTo>
                  <a:cubicBezTo>
                    <a:pt x="23" y="57"/>
                    <a:pt x="12" y="45"/>
                    <a:pt x="12" y="35"/>
                  </a:cubicBezTo>
                  <a:cubicBezTo>
                    <a:pt x="12" y="23"/>
                    <a:pt x="23" y="12"/>
                    <a:pt x="12" y="0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32"/>
            <p:cNvSpPr/>
            <p:nvPr/>
          </p:nvSpPr>
          <p:spPr>
            <a:xfrm>
              <a:off x="5333179" y="2904060"/>
              <a:ext cx="3647" cy="9097"/>
            </a:xfrm>
            <a:custGeom>
              <a:avLst/>
              <a:gdLst/>
              <a:ahLst/>
              <a:cxnLst/>
              <a:rect l="l" t="t" r="r" b="b"/>
              <a:pathLst>
                <a:path w="91" h="227" extrusionOk="0">
                  <a:moveTo>
                    <a:pt x="1" y="1"/>
                  </a:moveTo>
                  <a:lnTo>
                    <a:pt x="35" y="226"/>
                  </a:lnTo>
                  <a:cubicBezTo>
                    <a:pt x="46" y="215"/>
                    <a:pt x="61" y="212"/>
                    <a:pt x="72" y="212"/>
                  </a:cubicBezTo>
                  <a:cubicBezTo>
                    <a:pt x="83" y="212"/>
                    <a:pt x="91" y="214"/>
                    <a:pt x="91" y="214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32"/>
            <p:cNvSpPr/>
            <p:nvPr/>
          </p:nvSpPr>
          <p:spPr>
            <a:xfrm>
              <a:off x="5423427" y="2930228"/>
              <a:ext cx="6813" cy="14908"/>
            </a:xfrm>
            <a:custGeom>
              <a:avLst/>
              <a:gdLst/>
              <a:ahLst/>
              <a:cxnLst/>
              <a:rect l="l" t="t" r="r" b="b"/>
              <a:pathLst>
                <a:path w="170" h="372" extrusionOk="0">
                  <a:moveTo>
                    <a:pt x="57" y="1"/>
                  </a:moveTo>
                  <a:cubicBezTo>
                    <a:pt x="45" y="1"/>
                    <a:pt x="12" y="1"/>
                    <a:pt x="12" y="12"/>
                  </a:cubicBezTo>
                  <a:lnTo>
                    <a:pt x="12" y="57"/>
                  </a:lnTo>
                  <a:cubicBezTo>
                    <a:pt x="12" y="91"/>
                    <a:pt x="0" y="113"/>
                    <a:pt x="12" y="147"/>
                  </a:cubicBezTo>
                  <a:cubicBezTo>
                    <a:pt x="12" y="203"/>
                    <a:pt x="23" y="259"/>
                    <a:pt x="45" y="304"/>
                  </a:cubicBezTo>
                  <a:cubicBezTo>
                    <a:pt x="57" y="327"/>
                    <a:pt x="68" y="372"/>
                    <a:pt x="102" y="372"/>
                  </a:cubicBezTo>
                  <a:lnTo>
                    <a:pt x="113" y="361"/>
                  </a:lnTo>
                  <a:cubicBezTo>
                    <a:pt x="170" y="271"/>
                    <a:pt x="125" y="91"/>
                    <a:pt x="68" y="1"/>
                  </a:cubicBezTo>
                  <a:close/>
                </a:path>
              </a:pathLst>
            </a:custGeom>
            <a:solidFill>
              <a:srgbClr val="848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32"/>
            <p:cNvSpPr/>
            <p:nvPr/>
          </p:nvSpPr>
          <p:spPr>
            <a:xfrm>
              <a:off x="5423868" y="2928866"/>
              <a:ext cx="4088" cy="12263"/>
            </a:xfrm>
            <a:custGeom>
              <a:avLst/>
              <a:gdLst/>
              <a:ahLst/>
              <a:cxnLst/>
              <a:rect l="l" t="t" r="r" b="b"/>
              <a:pathLst>
                <a:path w="102" h="306" extrusionOk="0">
                  <a:moveTo>
                    <a:pt x="23" y="1"/>
                  </a:moveTo>
                  <a:lnTo>
                    <a:pt x="23" y="1"/>
                  </a:lnTo>
                  <a:cubicBezTo>
                    <a:pt x="46" y="80"/>
                    <a:pt x="57" y="181"/>
                    <a:pt x="79" y="271"/>
                  </a:cubicBezTo>
                  <a:lnTo>
                    <a:pt x="57" y="271"/>
                  </a:lnTo>
                  <a:lnTo>
                    <a:pt x="57" y="248"/>
                  </a:lnTo>
                  <a:cubicBezTo>
                    <a:pt x="57" y="215"/>
                    <a:pt x="46" y="192"/>
                    <a:pt x="46" y="158"/>
                  </a:cubicBezTo>
                  <a:cubicBezTo>
                    <a:pt x="34" y="113"/>
                    <a:pt x="34" y="57"/>
                    <a:pt x="12" y="23"/>
                  </a:cubicBezTo>
                  <a:lnTo>
                    <a:pt x="1" y="23"/>
                  </a:lnTo>
                  <a:cubicBezTo>
                    <a:pt x="23" y="68"/>
                    <a:pt x="34" y="113"/>
                    <a:pt x="34" y="158"/>
                  </a:cubicBezTo>
                  <a:cubicBezTo>
                    <a:pt x="46" y="192"/>
                    <a:pt x="57" y="237"/>
                    <a:pt x="46" y="271"/>
                  </a:cubicBezTo>
                  <a:cubicBezTo>
                    <a:pt x="46" y="283"/>
                    <a:pt x="34" y="283"/>
                    <a:pt x="34" y="283"/>
                  </a:cubicBezTo>
                  <a:cubicBezTo>
                    <a:pt x="34" y="293"/>
                    <a:pt x="34" y="305"/>
                    <a:pt x="46" y="305"/>
                  </a:cubicBezTo>
                  <a:cubicBezTo>
                    <a:pt x="57" y="305"/>
                    <a:pt x="57" y="283"/>
                    <a:pt x="57" y="283"/>
                  </a:cubicBezTo>
                  <a:lnTo>
                    <a:pt x="79" y="283"/>
                  </a:lnTo>
                  <a:cubicBezTo>
                    <a:pt x="79" y="293"/>
                    <a:pt x="91" y="305"/>
                    <a:pt x="102" y="305"/>
                  </a:cubicBezTo>
                  <a:lnTo>
                    <a:pt x="102" y="293"/>
                  </a:lnTo>
                  <a:cubicBezTo>
                    <a:pt x="102" y="283"/>
                    <a:pt x="91" y="283"/>
                    <a:pt x="91" y="271"/>
                  </a:cubicBezTo>
                  <a:cubicBezTo>
                    <a:pt x="79" y="226"/>
                    <a:pt x="68" y="170"/>
                    <a:pt x="57" y="113"/>
                  </a:cubicBezTo>
                  <a:cubicBezTo>
                    <a:pt x="46" y="80"/>
                    <a:pt x="46" y="35"/>
                    <a:pt x="23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32"/>
            <p:cNvSpPr/>
            <p:nvPr/>
          </p:nvSpPr>
          <p:spPr>
            <a:xfrm>
              <a:off x="5426593" y="2933835"/>
              <a:ext cx="1843" cy="5651"/>
            </a:xfrm>
            <a:custGeom>
              <a:avLst/>
              <a:gdLst/>
              <a:ahLst/>
              <a:cxnLst/>
              <a:rect l="l" t="t" r="r" b="b"/>
              <a:pathLst>
                <a:path w="46" h="141" extrusionOk="0">
                  <a:moveTo>
                    <a:pt x="0" y="1"/>
                  </a:moveTo>
                  <a:cubicBezTo>
                    <a:pt x="11" y="23"/>
                    <a:pt x="23" y="46"/>
                    <a:pt x="23" y="68"/>
                  </a:cubicBezTo>
                  <a:cubicBezTo>
                    <a:pt x="34" y="91"/>
                    <a:pt x="34" y="113"/>
                    <a:pt x="34" y="136"/>
                  </a:cubicBezTo>
                  <a:cubicBezTo>
                    <a:pt x="34" y="136"/>
                    <a:pt x="39" y="141"/>
                    <a:pt x="42" y="141"/>
                  </a:cubicBezTo>
                  <a:cubicBezTo>
                    <a:pt x="44" y="141"/>
                    <a:pt x="46" y="140"/>
                    <a:pt x="46" y="136"/>
                  </a:cubicBezTo>
                  <a:cubicBezTo>
                    <a:pt x="46" y="113"/>
                    <a:pt x="46" y="91"/>
                    <a:pt x="34" y="68"/>
                  </a:cubicBezTo>
                  <a:cubicBezTo>
                    <a:pt x="34" y="46"/>
                    <a:pt x="23" y="23"/>
                    <a:pt x="11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32"/>
            <p:cNvSpPr/>
            <p:nvPr/>
          </p:nvSpPr>
          <p:spPr>
            <a:xfrm>
              <a:off x="5427515" y="2941489"/>
              <a:ext cx="922" cy="2324"/>
            </a:xfrm>
            <a:custGeom>
              <a:avLst/>
              <a:gdLst/>
              <a:ahLst/>
              <a:cxnLst/>
              <a:rect l="l" t="t" r="r" b="b"/>
              <a:pathLst>
                <a:path w="23" h="58" extrusionOk="0">
                  <a:moveTo>
                    <a:pt x="11" y="1"/>
                  </a:moveTo>
                  <a:cubicBezTo>
                    <a:pt x="0" y="1"/>
                    <a:pt x="0" y="13"/>
                    <a:pt x="0" y="23"/>
                  </a:cubicBezTo>
                  <a:lnTo>
                    <a:pt x="0" y="58"/>
                  </a:lnTo>
                  <a:cubicBezTo>
                    <a:pt x="11" y="46"/>
                    <a:pt x="11" y="35"/>
                    <a:pt x="23" y="23"/>
                  </a:cubicBezTo>
                  <a:cubicBezTo>
                    <a:pt x="23" y="13"/>
                    <a:pt x="23" y="13"/>
                    <a:pt x="11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32"/>
            <p:cNvSpPr/>
            <p:nvPr/>
          </p:nvSpPr>
          <p:spPr>
            <a:xfrm>
              <a:off x="5427034" y="2944014"/>
              <a:ext cx="481" cy="721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3" y="1"/>
                  </a:moveTo>
                  <a:cubicBezTo>
                    <a:pt x="2" y="1"/>
                    <a:pt x="0" y="2"/>
                    <a:pt x="0" y="5"/>
                  </a:cubicBezTo>
                  <a:lnTo>
                    <a:pt x="0" y="17"/>
                  </a:lnTo>
                  <a:cubicBezTo>
                    <a:pt x="12" y="17"/>
                    <a:pt x="12" y="17"/>
                    <a:pt x="12" y="5"/>
                  </a:cubicBezTo>
                  <a:cubicBezTo>
                    <a:pt x="12" y="5"/>
                    <a:pt x="7" y="1"/>
                    <a:pt x="3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32"/>
            <p:cNvSpPr/>
            <p:nvPr/>
          </p:nvSpPr>
          <p:spPr>
            <a:xfrm>
              <a:off x="5424309" y="2935639"/>
              <a:ext cx="521" cy="2284"/>
            </a:xfrm>
            <a:custGeom>
              <a:avLst/>
              <a:gdLst/>
              <a:ahLst/>
              <a:cxnLst/>
              <a:rect l="l" t="t" r="r" b="b"/>
              <a:pathLst>
                <a:path w="13" h="57" extrusionOk="0">
                  <a:moveTo>
                    <a:pt x="1" y="1"/>
                  </a:moveTo>
                  <a:lnTo>
                    <a:pt x="1" y="23"/>
                  </a:lnTo>
                  <a:cubicBezTo>
                    <a:pt x="1" y="34"/>
                    <a:pt x="1" y="46"/>
                    <a:pt x="12" y="57"/>
                  </a:cubicBezTo>
                  <a:lnTo>
                    <a:pt x="12" y="23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32"/>
            <p:cNvSpPr/>
            <p:nvPr/>
          </p:nvSpPr>
          <p:spPr>
            <a:xfrm>
              <a:off x="5423868" y="2932473"/>
              <a:ext cx="962" cy="3086"/>
            </a:xfrm>
            <a:custGeom>
              <a:avLst/>
              <a:gdLst/>
              <a:ahLst/>
              <a:cxnLst/>
              <a:rect l="l" t="t" r="r" b="b"/>
              <a:pathLst>
                <a:path w="24" h="77" extrusionOk="0">
                  <a:moveTo>
                    <a:pt x="12" y="1"/>
                  </a:moveTo>
                  <a:cubicBezTo>
                    <a:pt x="1" y="12"/>
                    <a:pt x="1" y="23"/>
                    <a:pt x="1" y="35"/>
                  </a:cubicBezTo>
                  <a:cubicBezTo>
                    <a:pt x="12" y="57"/>
                    <a:pt x="12" y="68"/>
                    <a:pt x="12" y="68"/>
                  </a:cubicBezTo>
                  <a:cubicBezTo>
                    <a:pt x="12" y="74"/>
                    <a:pt x="15" y="77"/>
                    <a:pt x="18" y="77"/>
                  </a:cubicBezTo>
                  <a:cubicBezTo>
                    <a:pt x="21" y="77"/>
                    <a:pt x="23" y="74"/>
                    <a:pt x="23" y="68"/>
                  </a:cubicBezTo>
                  <a:lnTo>
                    <a:pt x="23" y="35"/>
                  </a:lnTo>
                  <a:cubicBezTo>
                    <a:pt x="23" y="23"/>
                    <a:pt x="23" y="12"/>
                    <a:pt x="12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2"/>
            <p:cNvSpPr/>
            <p:nvPr/>
          </p:nvSpPr>
          <p:spPr>
            <a:xfrm>
              <a:off x="5421624" y="2922133"/>
              <a:ext cx="4528" cy="9057"/>
            </a:xfrm>
            <a:custGeom>
              <a:avLst/>
              <a:gdLst/>
              <a:ahLst/>
              <a:cxnLst/>
              <a:rect l="l" t="t" r="r" b="b"/>
              <a:pathLst>
                <a:path w="113" h="226" extrusionOk="0">
                  <a:moveTo>
                    <a:pt x="57" y="0"/>
                  </a:moveTo>
                  <a:lnTo>
                    <a:pt x="0" y="11"/>
                  </a:lnTo>
                  <a:lnTo>
                    <a:pt x="57" y="225"/>
                  </a:lnTo>
                  <a:cubicBezTo>
                    <a:pt x="79" y="203"/>
                    <a:pt x="113" y="203"/>
                    <a:pt x="113" y="203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2"/>
            <p:cNvSpPr/>
            <p:nvPr/>
          </p:nvSpPr>
          <p:spPr>
            <a:xfrm>
              <a:off x="5292584" y="2929788"/>
              <a:ext cx="7734" cy="14467"/>
            </a:xfrm>
            <a:custGeom>
              <a:avLst/>
              <a:gdLst/>
              <a:ahLst/>
              <a:cxnLst/>
              <a:rect l="l" t="t" r="r" b="b"/>
              <a:pathLst>
                <a:path w="193" h="361" extrusionOk="0">
                  <a:moveTo>
                    <a:pt x="46" y="0"/>
                  </a:moveTo>
                  <a:cubicBezTo>
                    <a:pt x="35" y="0"/>
                    <a:pt x="1" y="12"/>
                    <a:pt x="1" y="23"/>
                  </a:cubicBezTo>
                  <a:lnTo>
                    <a:pt x="1" y="57"/>
                  </a:lnTo>
                  <a:cubicBezTo>
                    <a:pt x="12" y="90"/>
                    <a:pt x="12" y="124"/>
                    <a:pt x="12" y="147"/>
                  </a:cubicBezTo>
                  <a:cubicBezTo>
                    <a:pt x="23" y="203"/>
                    <a:pt x="46" y="260"/>
                    <a:pt x="68" y="305"/>
                  </a:cubicBezTo>
                  <a:cubicBezTo>
                    <a:pt x="91" y="327"/>
                    <a:pt x="113" y="360"/>
                    <a:pt x="147" y="360"/>
                  </a:cubicBezTo>
                  <a:lnTo>
                    <a:pt x="147" y="350"/>
                  </a:lnTo>
                  <a:cubicBezTo>
                    <a:pt x="192" y="248"/>
                    <a:pt x="125" y="79"/>
                    <a:pt x="46" y="0"/>
                  </a:cubicBezTo>
                  <a:close/>
                </a:path>
              </a:pathLst>
            </a:custGeom>
            <a:solidFill>
              <a:srgbClr val="848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2"/>
            <p:cNvSpPr/>
            <p:nvPr/>
          </p:nvSpPr>
          <p:spPr>
            <a:xfrm>
              <a:off x="5292584" y="2928425"/>
              <a:ext cx="5450" cy="11782"/>
            </a:xfrm>
            <a:custGeom>
              <a:avLst/>
              <a:gdLst/>
              <a:ahLst/>
              <a:cxnLst/>
              <a:rect l="l" t="t" r="r" b="b"/>
              <a:pathLst>
                <a:path w="136" h="294" extrusionOk="0">
                  <a:moveTo>
                    <a:pt x="1" y="23"/>
                  </a:moveTo>
                  <a:cubicBezTo>
                    <a:pt x="23" y="68"/>
                    <a:pt x="35" y="113"/>
                    <a:pt x="57" y="158"/>
                  </a:cubicBezTo>
                  <a:cubicBezTo>
                    <a:pt x="46" y="113"/>
                    <a:pt x="23" y="57"/>
                    <a:pt x="1" y="23"/>
                  </a:cubicBezTo>
                  <a:close/>
                  <a:moveTo>
                    <a:pt x="12" y="1"/>
                  </a:moveTo>
                  <a:lnTo>
                    <a:pt x="12" y="1"/>
                  </a:lnTo>
                  <a:cubicBezTo>
                    <a:pt x="46" y="79"/>
                    <a:pt x="80" y="169"/>
                    <a:pt x="113" y="259"/>
                  </a:cubicBezTo>
                  <a:lnTo>
                    <a:pt x="91" y="259"/>
                  </a:lnTo>
                  <a:cubicBezTo>
                    <a:pt x="91" y="259"/>
                    <a:pt x="80" y="248"/>
                    <a:pt x="80" y="237"/>
                  </a:cubicBezTo>
                  <a:cubicBezTo>
                    <a:pt x="68" y="214"/>
                    <a:pt x="68" y="181"/>
                    <a:pt x="57" y="158"/>
                  </a:cubicBezTo>
                  <a:lnTo>
                    <a:pt x="57" y="158"/>
                  </a:lnTo>
                  <a:cubicBezTo>
                    <a:pt x="57" y="192"/>
                    <a:pt x="80" y="237"/>
                    <a:pt x="80" y="271"/>
                  </a:cubicBezTo>
                  <a:cubicBezTo>
                    <a:pt x="80" y="271"/>
                    <a:pt x="68" y="271"/>
                    <a:pt x="68" y="282"/>
                  </a:cubicBezTo>
                  <a:lnTo>
                    <a:pt x="80" y="294"/>
                  </a:lnTo>
                  <a:cubicBezTo>
                    <a:pt x="91" y="294"/>
                    <a:pt x="91" y="282"/>
                    <a:pt x="91" y="271"/>
                  </a:cubicBezTo>
                  <a:lnTo>
                    <a:pt x="113" y="271"/>
                  </a:lnTo>
                  <a:cubicBezTo>
                    <a:pt x="113" y="282"/>
                    <a:pt x="125" y="282"/>
                    <a:pt x="136" y="282"/>
                  </a:cubicBezTo>
                  <a:lnTo>
                    <a:pt x="136" y="271"/>
                  </a:lnTo>
                  <a:lnTo>
                    <a:pt x="125" y="259"/>
                  </a:lnTo>
                  <a:cubicBezTo>
                    <a:pt x="102" y="214"/>
                    <a:pt x="80" y="158"/>
                    <a:pt x="68" y="102"/>
                  </a:cubicBezTo>
                  <a:cubicBezTo>
                    <a:pt x="46" y="68"/>
                    <a:pt x="46" y="34"/>
                    <a:pt x="12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32"/>
            <p:cNvSpPr/>
            <p:nvPr/>
          </p:nvSpPr>
          <p:spPr>
            <a:xfrm>
              <a:off x="5295750" y="2932954"/>
              <a:ext cx="2765" cy="5450"/>
            </a:xfrm>
            <a:custGeom>
              <a:avLst/>
              <a:gdLst/>
              <a:ahLst/>
              <a:cxnLst/>
              <a:rect l="l" t="t" r="r" b="b"/>
              <a:pathLst>
                <a:path w="69" h="136" extrusionOk="0">
                  <a:moveTo>
                    <a:pt x="1" y="0"/>
                  </a:moveTo>
                  <a:lnTo>
                    <a:pt x="34" y="68"/>
                  </a:lnTo>
                  <a:cubicBezTo>
                    <a:pt x="34" y="90"/>
                    <a:pt x="46" y="113"/>
                    <a:pt x="57" y="135"/>
                  </a:cubicBezTo>
                  <a:cubicBezTo>
                    <a:pt x="68" y="113"/>
                    <a:pt x="46" y="90"/>
                    <a:pt x="46" y="68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2"/>
            <p:cNvSpPr/>
            <p:nvPr/>
          </p:nvSpPr>
          <p:spPr>
            <a:xfrm>
              <a:off x="5297553" y="2940167"/>
              <a:ext cx="962" cy="2284"/>
            </a:xfrm>
            <a:custGeom>
              <a:avLst/>
              <a:gdLst/>
              <a:ahLst/>
              <a:cxnLst/>
              <a:rect l="l" t="t" r="r" b="b"/>
              <a:pathLst>
                <a:path w="24" h="57" extrusionOk="0">
                  <a:moveTo>
                    <a:pt x="12" y="1"/>
                  </a:moveTo>
                  <a:lnTo>
                    <a:pt x="12" y="34"/>
                  </a:lnTo>
                  <a:cubicBezTo>
                    <a:pt x="12" y="46"/>
                    <a:pt x="1" y="56"/>
                    <a:pt x="12" y="56"/>
                  </a:cubicBezTo>
                  <a:cubicBezTo>
                    <a:pt x="23" y="56"/>
                    <a:pt x="23" y="46"/>
                    <a:pt x="23" y="34"/>
                  </a:cubicBezTo>
                  <a:lnTo>
                    <a:pt x="23" y="1"/>
                  </a:ln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32"/>
            <p:cNvSpPr/>
            <p:nvPr/>
          </p:nvSpPr>
          <p:spPr>
            <a:xfrm>
              <a:off x="5297553" y="2942972"/>
              <a:ext cx="481" cy="842"/>
            </a:xfrm>
            <a:custGeom>
              <a:avLst/>
              <a:gdLst/>
              <a:ahLst/>
              <a:cxnLst/>
              <a:rect l="l" t="t" r="r" b="b"/>
              <a:pathLst>
                <a:path w="12" h="21" extrusionOk="0">
                  <a:moveTo>
                    <a:pt x="6" y="1"/>
                  </a:moveTo>
                  <a:cubicBezTo>
                    <a:pt x="4" y="1"/>
                    <a:pt x="1" y="3"/>
                    <a:pt x="1" y="9"/>
                  </a:cubicBezTo>
                  <a:cubicBezTo>
                    <a:pt x="1" y="21"/>
                    <a:pt x="1" y="21"/>
                    <a:pt x="12" y="21"/>
                  </a:cubicBezTo>
                  <a:lnTo>
                    <a:pt x="12" y="9"/>
                  </a:lnTo>
                  <a:cubicBezTo>
                    <a:pt x="12" y="3"/>
                    <a:pt x="9" y="1"/>
                    <a:pt x="6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32"/>
            <p:cNvSpPr/>
            <p:nvPr/>
          </p:nvSpPr>
          <p:spPr>
            <a:xfrm>
              <a:off x="5293505" y="2935198"/>
              <a:ext cx="922" cy="1843"/>
            </a:xfrm>
            <a:custGeom>
              <a:avLst/>
              <a:gdLst/>
              <a:ahLst/>
              <a:cxnLst/>
              <a:rect l="l" t="t" r="r" b="b"/>
              <a:pathLst>
                <a:path w="23" h="46" extrusionOk="0">
                  <a:moveTo>
                    <a:pt x="0" y="0"/>
                  </a:moveTo>
                  <a:cubicBezTo>
                    <a:pt x="0" y="12"/>
                    <a:pt x="0" y="23"/>
                    <a:pt x="12" y="23"/>
                  </a:cubicBezTo>
                  <a:cubicBezTo>
                    <a:pt x="12" y="34"/>
                    <a:pt x="12" y="45"/>
                    <a:pt x="23" y="45"/>
                  </a:cubicBezTo>
                  <a:lnTo>
                    <a:pt x="23" y="23"/>
                  </a:lnTo>
                  <a:cubicBezTo>
                    <a:pt x="23" y="23"/>
                    <a:pt x="12" y="12"/>
                    <a:pt x="12" y="0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2"/>
            <p:cNvSpPr/>
            <p:nvPr/>
          </p:nvSpPr>
          <p:spPr>
            <a:xfrm>
              <a:off x="5292584" y="2932032"/>
              <a:ext cx="1403" cy="2765"/>
            </a:xfrm>
            <a:custGeom>
              <a:avLst/>
              <a:gdLst/>
              <a:ahLst/>
              <a:cxnLst/>
              <a:rect l="l" t="t" r="r" b="b"/>
              <a:pathLst>
                <a:path w="35" h="69" extrusionOk="0">
                  <a:moveTo>
                    <a:pt x="12" y="1"/>
                  </a:moveTo>
                  <a:cubicBezTo>
                    <a:pt x="1" y="12"/>
                    <a:pt x="12" y="34"/>
                    <a:pt x="12" y="46"/>
                  </a:cubicBezTo>
                  <a:cubicBezTo>
                    <a:pt x="12" y="57"/>
                    <a:pt x="23" y="68"/>
                    <a:pt x="35" y="68"/>
                  </a:cubicBezTo>
                  <a:lnTo>
                    <a:pt x="35" y="34"/>
                  </a:lnTo>
                  <a:cubicBezTo>
                    <a:pt x="23" y="23"/>
                    <a:pt x="23" y="12"/>
                    <a:pt x="23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2"/>
            <p:cNvSpPr/>
            <p:nvPr/>
          </p:nvSpPr>
          <p:spPr>
            <a:xfrm>
              <a:off x="5288977" y="2921652"/>
              <a:ext cx="5450" cy="9057"/>
            </a:xfrm>
            <a:custGeom>
              <a:avLst/>
              <a:gdLst/>
              <a:ahLst/>
              <a:cxnLst/>
              <a:rect l="l" t="t" r="r" b="b"/>
              <a:pathLst>
                <a:path w="136" h="226" extrusionOk="0">
                  <a:moveTo>
                    <a:pt x="57" y="0"/>
                  </a:moveTo>
                  <a:lnTo>
                    <a:pt x="0" y="23"/>
                  </a:lnTo>
                  <a:lnTo>
                    <a:pt x="91" y="226"/>
                  </a:lnTo>
                  <a:cubicBezTo>
                    <a:pt x="102" y="203"/>
                    <a:pt x="136" y="203"/>
                    <a:pt x="136" y="203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2"/>
            <p:cNvSpPr/>
            <p:nvPr/>
          </p:nvSpPr>
          <p:spPr>
            <a:xfrm>
              <a:off x="5552428" y="2929347"/>
              <a:ext cx="6372" cy="14908"/>
            </a:xfrm>
            <a:custGeom>
              <a:avLst/>
              <a:gdLst/>
              <a:ahLst/>
              <a:cxnLst/>
              <a:rect l="l" t="t" r="r" b="b"/>
              <a:pathLst>
                <a:path w="159" h="372" extrusionOk="0">
                  <a:moveTo>
                    <a:pt x="80" y="0"/>
                  </a:moveTo>
                  <a:cubicBezTo>
                    <a:pt x="68" y="0"/>
                    <a:pt x="35" y="0"/>
                    <a:pt x="35" y="11"/>
                  </a:cubicBezTo>
                  <a:cubicBezTo>
                    <a:pt x="23" y="23"/>
                    <a:pt x="23" y="34"/>
                    <a:pt x="23" y="45"/>
                  </a:cubicBezTo>
                  <a:cubicBezTo>
                    <a:pt x="23" y="79"/>
                    <a:pt x="13" y="113"/>
                    <a:pt x="13" y="146"/>
                  </a:cubicBezTo>
                  <a:cubicBezTo>
                    <a:pt x="1" y="191"/>
                    <a:pt x="13" y="248"/>
                    <a:pt x="23" y="304"/>
                  </a:cubicBezTo>
                  <a:cubicBezTo>
                    <a:pt x="35" y="326"/>
                    <a:pt x="46" y="371"/>
                    <a:pt x="80" y="371"/>
                  </a:cubicBezTo>
                  <a:lnTo>
                    <a:pt x="91" y="371"/>
                  </a:lnTo>
                  <a:cubicBezTo>
                    <a:pt x="159" y="281"/>
                    <a:pt x="136" y="101"/>
                    <a:pt x="80" y="0"/>
                  </a:cubicBezTo>
                  <a:close/>
                </a:path>
              </a:pathLst>
            </a:custGeom>
            <a:solidFill>
              <a:srgbClr val="848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2"/>
            <p:cNvSpPr/>
            <p:nvPr/>
          </p:nvSpPr>
          <p:spPr>
            <a:xfrm>
              <a:off x="5553830" y="2927984"/>
              <a:ext cx="2725" cy="12223"/>
            </a:xfrm>
            <a:custGeom>
              <a:avLst/>
              <a:gdLst/>
              <a:ahLst/>
              <a:cxnLst/>
              <a:rect l="l" t="t" r="r" b="b"/>
              <a:pathLst>
                <a:path w="68" h="305" extrusionOk="0">
                  <a:moveTo>
                    <a:pt x="0" y="12"/>
                  </a:moveTo>
                  <a:cubicBezTo>
                    <a:pt x="11" y="57"/>
                    <a:pt x="11" y="113"/>
                    <a:pt x="23" y="158"/>
                  </a:cubicBezTo>
                  <a:cubicBezTo>
                    <a:pt x="23" y="113"/>
                    <a:pt x="23" y="57"/>
                    <a:pt x="0" y="12"/>
                  </a:cubicBezTo>
                  <a:close/>
                  <a:moveTo>
                    <a:pt x="23" y="158"/>
                  </a:moveTo>
                  <a:lnTo>
                    <a:pt x="23" y="248"/>
                  </a:lnTo>
                  <a:cubicBezTo>
                    <a:pt x="23" y="214"/>
                    <a:pt x="33" y="192"/>
                    <a:pt x="23" y="158"/>
                  </a:cubicBezTo>
                  <a:close/>
                  <a:moveTo>
                    <a:pt x="23" y="248"/>
                  </a:moveTo>
                  <a:lnTo>
                    <a:pt x="23" y="270"/>
                  </a:lnTo>
                  <a:cubicBezTo>
                    <a:pt x="33" y="259"/>
                    <a:pt x="23" y="248"/>
                    <a:pt x="23" y="248"/>
                  </a:cubicBezTo>
                  <a:close/>
                  <a:moveTo>
                    <a:pt x="23" y="0"/>
                  </a:moveTo>
                  <a:lnTo>
                    <a:pt x="23" y="0"/>
                  </a:lnTo>
                  <a:cubicBezTo>
                    <a:pt x="33" y="79"/>
                    <a:pt x="45" y="180"/>
                    <a:pt x="45" y="270"/>
                  </a:cubicBezTo>
                  <a:lnTo>
                    <a:pt x="23" y="270"/>
                  </a:lnTo>
                  <a:cubicBezTo>
                    <a:pt x="11" y="270"/>
                    <a:pt x="11" y="282"/>
                    <a:pt x="0" y="282"/>
                  </a:cubicBezTo>
                  <a:cubicBezTo>
                    <a:pt x="0" y="293"/>
                    <a:pt x="11" y="293"/>
                    <a:pt x="11" y="305"/>
                  </a:cubicBezTo>
                  <a:cubicBezTo>
                    <a:pt x="23" y="305"/>
                    <a:pt x="23" y="282"/>
                    <a:pt x="23" y="282"/>
                  </a:cubicBezTo>
                  <a:lnTo>
                    <a:pt x="56" y="282"/>
                  </a:lnTo>
                  <a:cubicBezTo>
                    <a:pt x="56" y="225"/>
                    <a:pt x="45" y="169"/>
                    <a:pt x="45" y="113"/>
                  </a:cubicBezTo>
                  <a:cubicBezTo>
                    <a:pt x="45" y="79"/>
                    <a:pt x="45" y="34"/>
                    <a:pt x="23" y="0"/>
                  </a:cubicBezTo>
                  <a:close/>
                  <a:moveTo>
                    <a:pt x="56" y="282"/>
                  </a:moveTo>
                  <a:cubicBezTo>
                    <a:pt x="45" y="293"/>
                    <a:pt x="56" y="305"/>
                    <a:pt x="68" y="305"/>
                  </a:cubicBezTo>
                  <a:lnTo>
                    <a:pt x="68" y="293"/>
                  </a:lnTo>
                  <a:cubicBezTo>
                    <a:pt x="68" y="293"/>
                    <a:pt x="68" y="282"/>
                    <a:pt x="56" y="282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32"/>
            <p:cNvSpPr/>
            <p:nvPr/>
          </p:nvSpPr>
          <p:spPr>
            <a:xfrm>
              <a:off x="5556035" y="2932954"/>
              <a:ext cx="1443" cy="5891"/>
            </a:xfrm>
            <a:custGeom>
              <a:avLst/>
              <a:gdLst/>
              <a:ahLst/>
              <a:cxnLst/>
              <a:rect l="l" t="t" r="r" b="b"/>
              <a:pathLst>
                <a:path w="36" h="147" extrusionOk="0">
                  <a:moveTo>
                    <a:pt x="1" y="0"/>
                  </a:moveTo>
                  <a:cubicBezTo>
                    <a:pt x="1" y="23"/>
                    <a:pt x="13" y="45"/>
                    <a:pt x="13" y="79"/>
                  </a:cubicBezTo>
                  <a:cubicBezTo>
                    <a:pt x="13" y="101"/>
                    <a:pt x="13" y="124"/>
                    <a:pt x="24" y="146"/>
                  </a:cubicBezTo>
                  <a:cubicBezTo>
                    <a:pt x="35" y="124"/>
                    <a:pt x="24" y="90"/>
                    <a:pt x="24" y="68"/>
                  </a:cubicBezTo>
                  <a:cubicBezTo>
                    <a:pt x="24" y="45"/>
                    <a:pt x="24" y="23"/>
                    <a:pt x="13" y="0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32"/>
            <p:cNvSpPr/>
            <p:nvPr/>
          </p:nvSpPr>
          <p:spPr>
            <a:xfrm>
              <a:off x="5555634" y="2940608"/>
              <a:ext cx="1363" cy="2324"/>
            </a:xfrm>
            <a:custGeom>
              <a:avLst/>
              <a:gdLst/>
              <a:ahLst/>
              <a:cxnLst/>
              <a:rect l="l" t="t" r="r" b="b"/>
              <a:pathLst>
                <a:path w="34" h="58" extrusionOk="0">
                  <a:moveTo>
                    <a:pt x="23" y="0"/>
                  </a:moveTo>
                  <a:cubicBezTo>
                    <a:pt x="11" y="12"/>
                    <a:pt x="11" y="12"/>
                    <a:pt x="11" y="23"/>
                  </a:cubicBezTo>
                  <a:cubicBezTo>
                    <a:pt x="0" y="35"/>
                    <a:pt x="0" y="45"/>
                    <a:pt x="0" y="57"/>
                  </a:cubicBezTo>
                  <a:lnTo>
                    <a:pt x="11" y="57"/>
                  </a:lnTo>
                  <a:cubicBezTo>
                    <a:pt x="11" y="57"/>
                    <a:pt x="23" y="45"/>
                    <a:pt x="23" y="35"/>
                  </a:cubicBezTo>
                  <a:cubicBezTo>
                    <a:pt x="23" y="23"/>
                    <a:pt x="34" y="12"/>
                    <a:pt x="23" y="0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32"/>
            <p:cNvSpPr/>
            <p:nvPr/>
          </p:nvSpPr>
          <p:spPr>
            <a:xfrm>
              <a:off x="5555153" y="2943132"/>
              <a:ext cx="801" cy="681"/>
            </a:xfrm>
            <a:custGeom>
              <a:avLst/>
              <a:gdLst/>
              <a:ahLst/>
              <a:cxnLst/>
              <a:rect l="l" t="t" r="r" b="b"/>
              <a:pathLst>
                <a:path w="20" h="17" extrusionOk="0">
                  <a:moveTo>
                    <a:pt x="11" y="0"/>
                  </a:moveTo>
                  <a:cubicBezTo>
                    <a:pt x="8" y="0"/>
                    <a:pt x="4" y="1"/>
                    <a:pt x="0" y="5"/>
                  </a:cubicBezTo>
                  <a:lnTo>
                    <a:pt x="0" y="17"/>
                  </a:lnTo>
                  <a:cubicBezTo>
                    <a:pt x="12" y="17"/>
                    <a:pt x="12" y="17"/>
                    <a:pt x="12" y="5"/>
                  </a:cubicBezTo>
                  <a:cubicBezTo>
                    <a:pt x="19" y="5"/>
                    <a:pt x="17" y="0"/>
                    <a:pt x="11" y="0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32"/>
            <p:cNvSpPr/>
            <p:nvPr/>
          </p:nvSpPr>
          <p:spPr>
            <a:xfrm>
              <a:off x="5553350" y="2934757"/>
              <a:ext cx="521" cy="1843"/>
            </a:xfrm>
            <a:custGeom>
              <a:avLst/>
              <a:gdLst/>
              <a:ahLst/>
              <a:cxnLst/>
              <a:rect l="l" t="t" r="r" b="b"/>
              <a:pathLst>
                <a:path w="13" h="46" extrusionOk="0">
                  <a:moveTo>
                    <a:pt x="0" y="0"/>
                  </a:moveTo>
                  <a:lnTo>
                    <a:pt x="0" y="23"/>
                  </a:lnTo>
                  <a:lnTo>
                    <a:pt x="0" y="45"/>
                  </a:lnTo>
                  <a:lnTo>
                    <a:pt x="12" y="45"/>
                  </a:lnTo>
                  <a:lnTo>
                    <a:pt x="12" y="2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32"/>
            <p:cNvSpPr/>
            <p:nvPr/>
          </p:nvSpPr>
          <p:spPr>
            <a:xfrm>
              <a:off x="5553350" y="2931591"/>
              <a:ext cx="922" cy="2725"/>
            </a:xfrm>
            <a:custGeom>
              <a:avLst/>
              <a:gdLst/>
              <a:ahLst/>
              <a:cxnLst/>
              <a:rect l="l" t="t" r="r" b="b"/>
              <a:pathLst>
                <a:path w="23" h="68" extrusionOk="0">
                  <a:moveTo>
                    <a:pt x="12" y="0"/>
                  </a:moveTo>
                  <a:cubicBezTo>
                    <a:pt x="0" y="12"/>
                    <a:pt x="0" y="23"/>
                    <a:pt x="0" y="34"/>
                  </a:cubicBezTo>
                  <a:cubicBezTo>
                    <a:pt x="0" y="45"/>
                    <a:pt x="0" y="57"/>
                    <a:pt x="12" y="68"/>
                  </a:cubicBezTo>
                  <a:cubicBezTo>
                    <a:pt x="23" y="57"/>
                    <a:pt x="12" y="45"/>
                    <a:pt x="23" y="34"/>
                  </a:cubicBezTo>
                  <a:cubicBezTo>
                    <a:pt x="23" y="23"/>
                    <a:pt x="23" y="12"/>
                    <a:pt x="12" y="0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32"/>
            <p:cNvSpPr/>
            <p:nvPr/>
          </p:nvSpPr>
          <p:spPr>
            <a:xfrm>
              <a:off x="5552428" y="2920731"/>
              <a:ext cx="3246" cy="9097"/>
            </a:xfrm>
            <a:custGeom>
              <a:avLst/>
              <a:gdLst/>
              <a:ahLst/>
              <a:cxnLst/>
              <a:rect l="l" t="t" r="r" b="b"/>
              <a:pathLst>
                <a:path w="81" h="227" extrusionOk="0">
                  <a:moveTo>
                    <a:pt x="58" y="1"/>
                  </a:moveTo>
                  <a:lnTo>
                    <a:pt x="1" y="13"/>
                  </a:lnTo>
                  <a:lnTo>
                    <a:pt x="23" y="226"/>
                  </a:lnTo>
                  <a:cubicBezTo>
                    <a:pt x="46" y="215"/>
                    <a:pt x="80" y="215"/>
                    <a:pt x="80" y="215"/>
                  </a:cubicBezTo>
                  <a:lnTo>
                    <a:pt x="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32"/>
            <p:cNvSpPr/>
            <p:nvPr/>
          </p:nvSpPr>
          <p:spPr>
            <a:xfrm>
              <a:off x="5072894" y="2924177"/>
              <a:ext cx="5891" cy="15108"/>
            </a:xfrm>
            <a:custGeom>
              <a:avLst/>
              <a:gdLst/>
              <a:ahLst/>
              <a:cxnLst/>
              <a:rect l="l" t="t" r="r" b="b"/>
              <a:pathLst>
                <a:path w="147" h="377" extrusionOk="0">
                  <a:moveTo>
                    <a:pt x="74" y="0"/>
                  </a:moveTo>
                  <a:cubicBezTo>
                    <a:pt x="67" y="0"/>
                    <a:pt x="60" y="1"/>
                    <a:pt x="56" y="5"/>
                  </a:cubicBezTo>
                  <a:cubicBezTo>
                    <a:pt x="46" y="17"/>
                    <a:pt x="46" y="28"/>
                    <a:pt x="46" y="39"/>
                  </a:cubicBezTo>
                  <a:cubicBezTo>
                    <a:pt x="34" y="73"/>
                    <a:pt x="23" y="107"/>
                    <a:pt x="23" y="140"/>
                  </a:cubicBezTo>
                  <a:cubicBezTo>
                    <a:pt x="0" y="185"/>
                    <a:pt x="0" y="242"/>
                    <a:pt x="11" y="298"/>
                  </a:cubicBezTo>
                  <a:cubicBezTo>
                    <a:pt x="11" y="320"/>
                    <a:pt x="23" y="365"/>
                    <a:pt x="56" y="377"/>
                  </a:cubicBezTo>
                  <a:cubicBezTo>
                    <a:pt x="136" y="298"/>
                    <a:pt x="146" y="107"/>
                    <a:pt x="113" y="5"/>
                  </a:cubicBezTo>
                  <a:cubicBezTo>
                    <a:pt x="105" y="5"/>
                    <a:pt x="88" y="0"/>
                    <a:pt x="74" y="0"/>
                  </a:cubicBezTo>
                  <a:close/>
                </a:path>
              </a:pathLst>
            </a:custGeom>
            <a:solidFill>
              <a:srgbClr val="848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32"/>
            <p:cNvSpPr/>
            <p:nvPr/>
          </p:nvSpPr>
          <p:spPr>
            <a:xfrm>
              <a:off x="5073776" y="2923015"/>
              <a:ext cx="3206" cy="12223"/>
            </a:xfrm>
            <a:custGeom>
              <a:avLst/>
              <a:gdLst/>
              <a:ahLst/>
              <a:cxnLst/>
              <a:rect l="l" t="t" r="r" b="b"/>
              <a:pathLst>
                <a:path w="80" h="305" extrusionOk="0">
                  <a:moveTo>
                    <a:pt x="46" y="12"/>
                  </a:moveTo>
                  <a:cubicBezTo>
                    <a:pt x="57" y="57"/>
                    <a:pt x="46" y="102"/>
                    <a:pt x="46" y="158"/>
                  </a:cubicBezTo>
                  <a:cubicBezTo>
                    <a:pt x="57" y="113"/>
                    <a:pt x="57" y="57"/>
                    <a:pt x="46" y="12"/>
                  </a:cubicBezTo>
                  <a:close/>
                  <a:moveTo>
                    <a:pt x="46" y="158"/>
                  </a:moveTo>
                  <a:cubicBezTo>
                    <a:pt x="34" y="192"/>
                    <a:pt x="34" y="237"/>
                    <a:pt x="24" y="271"/>
                  </a:cubicBezTo>
                  <a:lnTo>
                    <a:pt x="12" y="271"/>
                  </a:lnTo>
                  <a:cubicBezTo>
                    <a:pt x="1" y="282"/>
                    <a:pt x="12" y="293"/>
                    <a:pt x="12" y="293"/>
                  </a:cubicBezTo>
                  <a:cubicBezTo>
                    <a:pt x="24" y="293"/>
                    <a:pt x="24" y="282"/>
                    <a:pt x="34" y="271"/>
                  </a:cubicBezTo>
                  <a:lnTo>
                    <a:pt x="34" y="237"/>
                  </a:lnTo>
                  <a:cubicBezTo>
                    <a:pt x="46" y="214"/>
                    <a:pt x="46" y="181"/>
                    <a:pt x="46" y="158"/>
                  </a:cubicBezTo>
                  <a:close/>
                  <a:moveTo>
                    <a:pt x="69" y="1"/>
                  </a:moveTo>
                  <a:cubicBezTo>
                    <a:pt x="69" y="79"/>
                    <a:pt x="57" y="181"/>
                    <a:pt x="57" y="271"/>
                  </a:cubicBezTo>
                  <a:lnTo>
                    <a:pt x="34" y="271"/>
                  </a:lnTo>
                  <a:cubicBezTo>
                    <a:pt x="46" y="271"/>
                    <a:pt x="46" y="282"/>
                    <a:pt x="57" y="282"/>
                  </a:cubicBezTo>
                  <a:lnTo>
                    <a:pt x="57" y="304"/>
                  </a:lnTo>
                  <a:cubicBezTo>
                    <a:pt x="69" y="304"/>
                    <a:pt x="69" y="304"/>
                    <a:pt x="69" y="293"/>
                  </a:cubicBezTo>
                  <a:lnTo>
                    <a:pt x="69" y="282"/>
                  </a:lnTo>
                  <a:cubicBezTo>
                    <a:pt x="69" y="226"/>
                    <a:pt x="69" y="169"/>
                    <a:pt x="79" y="113"/>
                  </a:cubicBezTo>
                  <a:lnTo>
                    <a:pt x="79" y="1"/>
                  </a:ln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32"/>
            <p:cNvSpPr/>
            <p:nvPr/>
          </p:nvSpPr>
          <p:spPr>
            <a:xfrm>
              <a:off x="5076942" y="2927984"/>
              <a:ext cx="922" cy="5891"/>
            </a:xfrm>
            <a:custGeom>
              <a:avLst/>
              <a:gdLst/>
              <a:ahLst/>
              <a:cxnLst/>
              <a:rect l="l" t="t" r="r" b="b"/>
              <a:pathLst>
                <a:path w="23" h="147" extrusionOk="0">
                  <a:moveTo>
                    <a:pt x="12" y="0"/>
                  </a:moveTo>
                  <a:lnTo>
                    <a:pt x="0" y="12"/>
                  </a:lnTo>
                  <a:cubicBezTo>
                    <a:pt x="0" y="34"/>
                    <a:pt x="12" y="57"/>
                    <a:pt x="12" y="79"/>
                  </a:cubicBezTo>
                  <a:cubicBezTo>
                    <a:pt x="0" y="102"/>
                    <a:pt x="0" y="124"/>
                    <a:pt x="0" y="147"/>
                  </a:cubicBezTo>
                  <a:cubicBezTo>
                    <a:pt x="23" y="124"/>
                    <a:pt x="23" y="102"/>
                    <a:pt x="23" y="79"/>
                  </a:cubicBezTo>
                  <a:cubicBezTo>
                    <a:pt x="23" y="57"/>
                    <a:pt x="23" y="34"/>
                    <a:pt x="12" y="0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32"/>
            <p:cNvSpPr/>
            <p:nvPr/>
          </p:nvSpPr>
          <p:spPr>
            <a:xfrm>
              <a:off x="5075138" y="2935639"/>
              <a:ext cx="1403" cy="2284"/>
            </a:xfrm>
            <a:custGeom>
              <a:avLst/>
              <a:gdLst/>
              <a:ahLst/>
              <a:cxnLst/>
              <a:rect l="l" t="t" r="r" b="b"/>
              <a:pathLst>
                <a:path w="35" h="57" extrusionOk="0">
                  <a:moveTo>
                    <a:pt x="35" y="1"/>
                  </a:moveTo>
                  <a:cubicBezTo>
                    <a:pt x="23" y="12"/>
                    <a:pt x="12" y="12"/>
                    <a:pt x="12" y="23"/>
                  </a:cubicBezTo>
                  <a:cubicBezTo>
                    <a:pt x="12" y="34"/>
                    <a:pt x="0" y="46"/>
                    <a:pt x="0" y="57"/>
                  </a:cubicBezTo>
                  <a:lnTo>
                    <a:pt x="12" y="57"/>
                  </a:lnTo>
                  <a:cubicBezTo>
                    <a:pt x="12" y="46"/>
                    <a:pt x="23" y="46"/>
                    <a:pt x="23" y="34"/>
                  </a:cubicBezTo>
                  <a:cubicBezTo>
                    <a:pt x="35" y="23"/>
                    <a:pt x="35" y="12"/>
                    <a:pt x="35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32"/>
            <p:cNvSpPr/>
            <p:nvPr/>
          </p:nvSpPr>
          <p:spPr>
            <a:xfrm>
              <a:off x="5074217" y="2937883"/>
              <a:ext cx="962" cy="962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13" y="1"/>
                  </a:moveTo>
                  <a:lnTo>
                    <a:pt x="13" y="12"/>
                  </a:lnTo>
                  <a:cubicBezTo>
                    <a:pt x="1" y="12"/>
                    <a:pt x="13" y="23"/>
                    <a:pt x="13" y="23"/>
                  </a:cubicBezTo>
                  <a:lnTo>
                    <a:pt x="23" y="12"/>
                  </a:lnTo>
                  <a:cubicBezTo>
                    <a:pt x="23" y="12"/>
                    <a:pt x="23" y="1"/>
                    <a:pt x="13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32"/>
            <p:cNvSpPr/>
            <p:nvPr/>
          </p:nvSpPr>
          <p:spPr>
            <a:xfrm>
              <a:off x="5073776" y="2929347"/>
              <a:ext cx="962" cy="1843"/>
            </a:xfrm>
            <a:custGeom>
              <a:avLst/>
              <a:gdLst/>
              <a:ahLst/>
              <a:cxnLst/>
              <a:rect l="l" t="t" r="r" b="b"/>
              <a:pathLst>
                <a:path w="24" h="46" extrusionOk="0">
                  <a:moveTo>
                    <a:pt x="12" y="0"/>
                  </a:moveTo>
                  <a:lnTo>
                    <a:pt x="12" y="23"/>
                  </a:lnTo>
                  <a:cubicBezTo>
                    <a:pt x="1" y="34"/>
                    <a:pt x="1" y="45"/>
                    <a:pt x="12" y="45"/>
                  </a:cubicBezTo>
                  <a:cubicBezTo>
                    <a:pt x="24" y="45"/>
                    <a:pt x="24" y="34"/>
                    <a:pt x="24" y="23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32"/>
            <p:cNvSpPr/>
            <p:nvPr/>
          </p:nvSpPr>
          <p:spPr>
            <a:xfrm>
              <a:off x="5074217" y="2926181"/>
              <a:ext cx="1443" cy="2725"/>
            </a:xfrm>
            <a:custGeom>
              <a:avLst/>
              <a:gdLst/>
              <a:ahLst/>
              <a:cxnLst/>
              <a:rect l="l" t="t" r="r" b="b"/>
              <a:pathLst>
                <a:path w="36" h="68" extrusionOk="0">
                  <a:moveTo>
                    <a:pt x="23" y="0"/>
                  </a:moveTo>
                  <a:cubicBezTo>
                    <a:pt x="13" y="12"/>
                    <a:pt x="13" y="23"/>
                    <a:pt x="13" y="34"/>
                  </a:cubicBezTo>
                  <a:cubicBezTo>
                    <a:pt x="1" y="45"/>
                    <a:pt x="1" y="57"/>
                    <a:pt x="13" y="68"/>
                  </a:cubicBezTo>
                  <a:cubicBezTo>
                    <a:pt x="23" y="57"/>
                    <a:pt x="23" y="45"/>
                    <a:pt x="23" y="34"/>
                  </a:cubicBezTo>
                  <a:cubicBezTo>
                    <a:pt x="23" y="23"/>
                    <a:pt x="35" y="12"/>
                    <a:pt x="23" y="0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32"/>
            <p:cNvSpPr/>
            <p:nvPr/>
          </p:nvSpPr>
          <p:spPr>
            <a:xfrm>
              <a:off x="5075138" y="2915802"/>
              <a:ext cx="2324" cy="9057"/>
            </a:xfrm>
            <a:custGeom>
              <a:avLst/>
              <a:gdLst/>
              <a:ahLst/>
              <a:cxnLst/>
              <a:rect l="l" t="t" r="r" b="b"/>
              <a:pathLst>
                <a:path w="58" h="226" extrusionOk="0">
                  <a:moveTo>
                    <a:pt x="12" y="1"/>
                  </a:moveTo>
                  <a:lnTo>
                    <a:pt x="0" y="214"/>
                  </a:lnTo>
                  <a:cubicBezTo>
                    <a:pt x="5" y="212"/>
                    <a:pt x="9" y="211"/>
                    <a:pt x="14" y="211"/>
                  </a:cubicBezTo>
                  <a:cubicBezTo>
                    <a:pt x="35" y="211"/>
                    <a:pt x="57" y="226"/>
                    <a:pt x="57" y="226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104" name="Picture 8" descr="ユイ | Angel Beats! | CHARACTER(キャラクター) | TVアニメ「かぎなど」オフィシャルサイト">
            <a:extLst>
              <a:ext uri="{FF2B5EF4-FFF2-40B4-BE49-F238E27FC236}">
                <a16:creationId xmlns:a16="http://schemas.microsoft.com/office/drawing/2014/main" id="{7FCF55EC-A7F4-C586-79B0-142080762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983" y="2189857"/>
            <a:ext cx="2036386" cy="2925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2" name="Picture 4" descr="GitHub Logo : significado del logotipo, png, vector">
            <a:extLst>
              <a:ext uri="{FF2B5EF4-FFF2-40B4-BE49-F238E27FC236}">
                <a16:creationId xmlns:a16="http://schemas.microsoft.com/office/drawing/2014/main" id="{DABA4B17-EE40-342A-1D3D-6EDF6EDBC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134" y="3609059"/>
            <a:ext cx="1885082" cy="106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3" name="Google Shape;1458;p29">
            <a:extLst>
              <a:ext uri="{FF2B5EF4-FFF2-40B4-BE49-F238E27FC236}">
                <a16:creationId xmlns:a16="http://schemas.microsoft.com/office/drawing/2014/main" id="{3B0B40E3-D848-C960-6C84-7A35B82BC7A8}"/>
              </a:ext>
            </a:extLst>
          </p:cNvPr>
          <p:cNvSpPr txBox="1">
            <a:spLocks/>
          </p:cNvSpPr>
          <p:nvPr/>
        </p:nvSpPr>
        <p:spPr>
          <a:xfrm>
            <a:off x="325483" y="2393003"/>
            <a:ext cx="4733651" cy="799100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dvent Pro"/>
              <a:buNone/>
              <a:defRPr sz="4200" b="1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dvent Pro"/>
              <a:buNone/>
              <a:defRPr sz="4200" b="1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dvent Pro"/>
              <a:buNone/>
              <a:defRPr sz="4200" b="1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dvent Pro"/>
              <a:buNone/>
              <a:defRPr sz="4200" b="1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dvent Pro"/>
              <a:buNone/>
              <a:defRPr sz="4200" b="1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dvent Pro"/>
              <a:buNone/>
              <a:defRPr sz="4200" b="1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dvent Pro"/>
              <a:buNone/>
              <a:defRPr sz="4200" b="1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dvent Pro"/>
              <a:buNone/>
              <a:defRPr sz="4200" b="1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dvent Pro"/>
              <a:buNone/>
              <a:defRPr sz="4200" b="1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r>
              <a:rPr lang="es-MX" sz="4000" dirty="0">
                <a:solidFill>
                  <a:srgbClr val="000000"/>
                </a:solidFill>
              </a:rPr>
              <a:t>GITHUB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5775230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2" name="Google Shape;3842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Metodología del curso</a:t>
            </a:r>
            <a:endParaRPr dirty="0"/>
          </a:p>
        </p:txBody>
      </p:sp>
      <p:sp>
        <p:nvSpPr>
          <p:cNvPr id="3843" name="Google Shape;3843;p35"/>
          <p:cNvSpPr/>
          <p:nvPr/>
        </p:nvSpPr>
        <p:spPr>
          <a:xfrm>
            <a:off x="3458700" y="3140100"/>
            <a:ext cx="2226600" cy="2226600"/>
          </a:xfrm>
          <a:prstGeom prst="arc">
            <a:avLst>
              <a:gd name="adj1" fmla="val 10808580"/>
              <a:gd name="adj2" fmla="val 0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oval" w="sm" len="sm"/>
            <a:tailEnd type="oval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4" name="Google Shape;3844;p35"/>
          <p:cNvSpPr txBox="1"/>
          <p:nvPr/>
        </p:nvSpPr>
        <p:spPr>
          <a:xfrm>
            <a:off x="690925" y="3661228"/>
            <a:ext cx="24564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s-CL" sz="1600" dirty="0">
                <a:solidFill>
                  <a:srgbClr val="FFFFFF"/>
                </a:solidFill>
                <a:latin typeface="Metrophobic"/>
                <a:ea typeface="Metrophobic"/>
                <a:cs typeface="Metrophobic"/>
                <a:sym typeface="Metrophobic"/>
              </a:rPr>
              <a:t>Se les dejará actividades para que practicar lo aprendido.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FFFFFF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  <p:sp>
        <p:nvSpPr>
          <p:cNvPr id="3845" name="Google Shape;3845;p35"/>
          <p:cNvSpPr txBox="1"/>
          <p:nvPr/>
        </p:nvSpPr>
        <p:spPr>
          <a:xfrm>
            <a:off x="690925" y="3256280"/>
            <a:ext cx="24564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200" b="1" dirty="0">
                <a:solidFill>
                  <a:srgbClr val="FFFFFF"/>
                </a:solidFill>
                <a:latin typeface="Advent Pro"/>
                <a:ea typeface="Advent Pro"/>
                <a:cs typeface="Advent Pro"/>
                <a:sym typeface="Advent Pro"/>
              </a:rPr>
              <a:t>Actividades</a:t>
            </a:r>
            <a:endParaRPr lang="es-CL" sz="2200" b="1" dirty="0">
              <a:solidFill>
                <a:srgbClr val="FFFFFF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sp>
        <p:nvSpPr>
          <p:cNvPr id="3846" name="Google Shape;3846;p35"/>
          <p:cNvSpPr txBox="1"/>
          <p:nvPr/>
        </p:nvSpPr>
        <p:spPr>
          <a:xfrm>
            <a:off x="5996575" y="3661228"/>
            <a:ext cx="2456400" cy="126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rgbClr val="FFFFFF"/>
                </a:solidFill>
                <a:latin typeface="Metrophobic"/>
                <a:ea typeface="Metrophobic"/>
                <a:cs typeface="Metrophobic"/>
                <a:sym typeface="Metrophobic"/>
              </a:rPr>
              <a:t>Transferir el conocimiento a los interesados del curso y que sepan desenvolverse en el área.</a:t>
            </a:r>
            <a:endParaRPr dirty="0">
              <a:solidFill>
                <a:srgbClr val="FFFFFF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  <p:sp>
        <p:nvSpPr>
          <p:cNvPr id="3847" name="Google Shape;3847;p35"/>
          <p:cNvSpPr txBox="1"/>
          <p:nvPr/>
        </p:nvSpPr>
        <p:spPr>
          <a:xfrm>
            <a:off x="5996575" y="3256275"/>
            <a:ext cx="22266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FFFFFF"/>
                </a:solidFill>
                <a:latin typeface="Advent Pro"/>
                <a:ea typeface="Advent Pro"/>
                <a:cs typeface="Advent Pro"/>
                <a:sym typeface="Advent Pro"/>
              </a:rPr>
              <a:t>Objetivo Final</a:t>
            </a:r>
            <a:endParaRPr sz="2200" b="1" dirty="0">
              <a:solidFill>
                <a:srgbClr val="FFFFFF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sp>
        <p:nvSpPr>
          <p:cNvPr id="3848" name="Google Shape;3848;p35"/>
          <p:cNvSpPr txBox="1"/>
          <p:nvPr/>
        </p:nvSpPr>
        <p:spPr>
          <a:xfrm>
            <a:off x="3349396" y="1583678"/>
            <a:ext cx="24564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s-MX" dirty="0">
                <a:solidFill>
                  <a:srgbClr val="FFFFFF"/>
                </a:solidFill>
                <a:latin typeface="Metrophobic"/>
                <a:ea typeface="Metrophobic"/>
                <a:cs typeface="Metrophobic"/>
                <a:sym typeface="Metrophobic"/>
              </a:rPr>
              <a:t>Se revisarán las actividades enviadas, se responderán dudas y se resolverán las actividades en clase.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Metrophobic"/>
                <a:ea typeface="Metrophobic"/>
                <a:cs typeface="Metrophobic"/>
                <a:sym typeface="Metrophobic"/>
              </a:rPr>
              <a:t>.</a:t>
            </a:r>
            <a:endParaRPr dirty="0">
              <a:solidFill>
                <a:srgbClr val="FFFFFF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  <p:sp>
        <p:nvSpPr>
          <p:cNvPr id="3849" name="Google Shape;3849;p35"/>
          <p:cNvSpPr txBox="1"/>
          <p:nvPr/>
        </p:nvSpPr>
        <p:spPr>
          <a:xfrm>
            <a:off x="3381096" y="1128769"/>
            <a:ext cx="2416546" cy="389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s-CL" sz="2200" b="1" dirty="0">
                <a:solidFill>
                  <a:srgbClr val="FFFFFF"/>
                </a:solidFill>
                <a:latin typeface="Advent Pro"/>
                <a:ea typeface="Advent Pro"/>
                <a:cs typeface="Advent Pro"/>
                <a:sym typeface="Advent Pro"/>
              </a:rPr>
              <a:t>Retroalimentación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rgbClr val="FFFFFF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sp>
        <p:nvSpPr>
          <p:cNvPr id="3850" name="Google Shape;3850;p35"/>
          <p:cNvSpPr/>
          <p:nvPr/>
        </p:nvSpPr>
        <p:spPr>
          <a:xfrm>
            <a:off x="3461198" y="3285769"/>
            <a:ext cx="572700" cy="5727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1" name="Google Shape;3851;p35"/>
          <p:cNvSpPr/>
          <p:nvPr/>
        </p:nvSpPr>
        <p:spPr>
          <a:xfrm>
            <a:off x="4285650" y="2864175"/>
            <a:ext cx="572700" cy="5727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52" name="Google Shape;3852;p35"/>
          <p:cNvCxnSpPr>
            <a:cxnSpLocks/>
            <a:stCxn id="3851" idx="0"/>
          </p:cNvCxnSpPr>
          <p:nvPr/>
        </p:nvCxnSpPr>
        <p:spPr>
          <a:xfrm flipV="1">
            <a:off x="4572000" y="2592955"/>
            <a:ext cx="0" cy="27122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dot"/>
            <a:round/>
            <a:headEnd type="none" w="med" len="med"/>
            <a:tailEnd type="oval" w="med" len="med"/>
          </a:ln>
        </p:spPr>
      </p:cxnSp>
      <p:cxnSp>
        <p:nvCxnSpPr>
          <p:cNvPr id="3853" name="Google Shape;3853;p35"/>
          <p:cNvCxnSpPr/>
          <p:nvPr/>
        </p:nvCxnSpPr>
        <p:spPr>
          <a:xfrm>
            <a:off x="5515025" y="3525075"/>
            <a:ext cx="4815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dot"/>
            <a:round/>
            <a:headEnd type="none" w="med" len="med"/>
            <a:tailEnd type="oval" w="med" len="med"/>
          </a:ln>
        </p:spPr>
      </p:cxnSp>
      <p:sp>
        <p:nvSpPr>
          <p:cNvPr id="3854" name="Google Shape;3854;p35"/>
          <p:cNvSpPr/>
          <p:nvPr/>
        </p:nvSpPr>
        <p:spPr>
          <a:xfrm>
            <a:off x="5122925" y="3238725"/>
            <a:ext cx="572700" cy="5727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55" name="Google Shape;3855;p35"/>
          <p:cNvCxnSpPr>
            <a:endCxn id="3850" idx="2"/>
          </p:cNvCxnSpPr>
          <p:nvPr/>
        </p:nvCxnSpPr>
        <p:spPr>
          <a:xfrm>
            <a:off x="3147098" y="3572119"/>
            <a:ext cx="3141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dot"/>
            <a:round/>
            <a:headEnd type="oval" w="med" len="med"/>
            <a:tailEnd type="none" w="med" len="med"/>
          </a:ln>
        </p:spPr>
      </p:cxnSp>
      <p:grpSp>
        <p:nvGrpSpPr>
          <p:cNvPr id="3856" name="Google Shape;3856;p35"/>
          <p:cNvGrpSpPr/>
          <p:nvPr/>
        </p:nvGrpSpPr>
        <p:grpSpPr>
          <a:xfrm>
            <a:off x="720009" y="1601815"/>
            <a:ext cx="2235397" cy="1070352"/>
            <a:chOff x="6786368" y="2452017"/>
            <a:chExt cx="593747" cy="284290"/>
          </a:xfrm>
        </p:grpSpPr>
        <p:sp>
          <p:nvSpPr>
            <p:cNvPr id="3857" name="Google Shape;3857;p35"/>
            <p:cNvSpPr/>
            <p:nvPr/>
          </p:nvSpPr>
          <p:spPr>
            <a:xfrm>
              <a:off x="6797188" y="2699238"/>
              <a:ext cx="580647" cy="37069"/>
            </a:xfrm>
            <a:custGeom>
              <a:avLst/>
              <a:gdLst/>
              <a:ahLst/>
              <a:cxnLst/>
              <a:rect l="l" t="t" r="r" b="b"/>
              <a:pathLst>
                <a:path w="14489" h="925" extrusionOk="0">
                  <a:moveTo>
                    <a:pt x="0" y="1"/>
                  </a:moveTo>
                  <a:lnTo>
                    <a:pt x="0" y="924"/>
                  </a:lnTo>
                  <a:lnTo>
                    <a:pt x="14488" y="924"/>
                  </a:lnTo>
                  <a:lnTo>
                    <a:pt x="14488" y="1"/>
                  </a:lnTo>
                  <a:close/>
                </a:path>
              </a:pathLst>
            </a:custGeom>
            <a:solidFill>
              <a:srgbClr val="3E25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35"/>
            <p:cNvSpPr/>
            <p:nvPr/>
          </p:nvSpPr>
          <p:spPr>
            <a:xfrm>
              <a:off x="6797188" y="2681645"/>
              <a:ext cx="580647" cy="35707"/>
            </a:xfrm>
            <a:custGeom>
              <a:avLst/>
              <a:gdLst/>
              <a:ahLst/>
              <a:cxnLst/>
              <a:rect l="l" t="t" r="r" b="b"/>
              <a:pathLst>
                <a:path w="14489" h="891" extrusionOk="0">
                  <a:moveTo>
                    <a:pt x="12857" y="0"/>
                  </a:moveTo>
                  <a:lnTo>
                    <a:pt x="12812" y="12"/>
                  </a:lnTo>
                  <a:lnTo>
                    <a:pt x="12597" y="12"/>
                  </a:lnTo>
                  <a:cubicBezTo>
                    <a:pt x="12564" y="23"/>
                    <a:pt x="12519" y="23"/>
                    <a:pt x="12485" y="23"/>
                  </a:cubicBezTo>
                  <a:cubicBezTo>
                    <a:pt x="12417" y="23"/>
                    <a:pt x="12350" y="35"/>
                    <a:pt x="12271" y="35"/>
                  </a:cubicBezTo>
                  <a:lnTo>
                    <a:pt x="8421" y="35"/>
                  </a:lnTo>
                  <a:cubicBezTo>
                    <a:pt x="8364" y="35"/>
                    <a:pt x="8308" y="35"/>
                    <a:pt x="8252" y="45"/>
                  </a:cubicBezTo>
                  <a:lnTo>
                    <a:pt x="7003" y="45"/>
                  </a:lnTo>
                  <a:cubicBezTo>
                    <a:pt x="6968" y="45"/>
                    <a:pt x="6923" y="57"/>
                    <a:pt x="6878" y="57"/>
                  </a:cubicBezTo>
                  <a:lnTo>
                    <a:pt x="6800" y="45"/>
                  </a:lnTo>
                  <a:lnTo>
                    <a:pt x="6676" y="45"/>
                  </a:lnTo>
                  <a:cubicBezTo>
                    <a:pt x="6642" y="57"/>
                    <a:pt x="6608" y="57"/>
                    <a:pt x="6575" y="57"/>
                  </a:cubicBezTo>
                  <a:lnTo>
                    <a:pt x="5572" y="57"/>
                  </a:lnTo>
                  <a:cubicBezTo>
                    <a:pt x="5472" y="57"/>
                    <a:pt x="5370" y="68"/>
                    <a:pt x="5269" y="68"/>
                  </a:cubicBezTo>
                  <a:cubicBezTo>
                    <a:pt x="5145" y="68"/>
                    <a:pt x="5032" y="68"/>
                    <a:pt x="4919" y="57"/>
                  </a:cubicBezTo>
                  <a:lnTo>
                    <a:pt x="4256" y="57"/>
                  </a:lnTo>
                  <a:cubicBezTo>
                    <a:pt x="4131" y="57"/>
                    <a:pt x="4019" y="57"/>
                    <a:pt x="3895" y="68"/>
                  </a:cubicBezTo>
                  <a:lnTo>
                    <a:pt x="3388" y="68"/>
                  </a:lnTo>
                  <a:cubicBezTo>
                    <a:pt x="3343" y="68"/>
                    <a:pt x="3298" y="68"/>
                    <a:pt x="3265" y="80"/>
                  </a:cubicBezTo>
                  <a:lnTo>
                    <a:pt x="2893" y="80"/>
                  </a:lnTo>
                  <a:cubicBezTo>
                    <a:pt x="2826" y="90"/>
                    <a:pt x="2770" y="90"/>
                    <a:pt x="2713" y="90"/>
                  </a:cubicBezTo>
                  <a:lnTo>
                    <a:pt x="2522" y="90"/>
                  </a:lnTo>
                  <a:cubicBezTo>
                    <a:pt x="2454" y="90"/>
                    <a:pt x="2387" y="80"/>
                    <a:pt x="2319" y="80"/>
                  </a:cubicBezTo>
                  <a:lnTo>
                    <a:pt x="2015" y="80"/>
                  </a:lnTo>
                  <a:lnTo>
                    <a:pt x="1959" y="68"/>
                  </a:lnTo>
                  <a:lnTo>
                    <a:pt x="1689" y="68"/>
                  </a:lnTo>
                  <a:lnTo>
                    <a:pt x="1509" y="57"/>
                  </a:lnTo>
                  <a:lnTo>
                    <a:pt x="1182" y="57"/>
                  </a:lnTo>
                  <a:cubicBezTo>
                    <a:pt x="1114" y="57"/>
                    <a:pt x="1036" y="68"/>
                    <a:pt x="957" y="68"/>
                  </a:cubicBezTo>
                  <a:lnTo>
                    <a:pt x="912" y="68"/>
                  </a:lnTo>
                  <a:lnTo>
                    <a:pt x="901" y="80"/>
                  </a:lnTo>
                  <a:lnTo>
                    <a:pt x="867" y="80"/>
                  </a:lnTo>
                  <a:cubicBezTo>
                    <a:pt x="766" y="80"/>
                    <a:pt x="664" y="90"/>
                    <a:pt x="563" y="90"/>
                  </a:cubicBezTo>
                  <a:lnTo>
                    <a:pt x="293" y="90"/>
                  </a:lnTo>
                  <a:lnTo>
                    <a:pt x="248" y="80"/>
                  </a:lnTo>
                  <a:lnTo>
                    <a:pt x="169" y="80"/>
                  </a:lnTo>
                  <a:cubicBezTo>
                    <a:pt x="169" y="68"/>
                    <a:pt x="158" y="57"/>
                    <a:pt x="135" y="45"/>
                  </a:cubicBezTo>
                  <a:lnTo>
                    <a:pt x="124" y="45"/>
                  </a:lnTo>
                  <a:cubicBezTo>
                    <a:pt x="101" y="45"/>
                    <a:pt x="79" y="57"/>
                    <a:pt x="68" y="80"/>
                  </a:cubicBezTo>
                  <a:lnTo>
                    <a:pt x="68" y="90"/>
                  </a:lnTo>
                  <a:cubicBezTo>
                    <a:pt x="56" y="125"/>
                    <a:pt x="45" y="147"/>
                    <a:pt x="34" y="181"/>
                  </a:cubicBezTo>
                  <a:lnTo>
                    <a:pt x="34" y="203"/>
                  </a:lnTo>
                  <a:cubicBezTo>
                    <a:pt x="23" y="237"/>
                    <a:pt x="23" y="271"/>
                    <a:pt x="11" y="305"/>
                  </a:cubicBezTo>
                  <a:lnTo>
                    <a:pt x="11" y="395"/>
                  </a:lnTo>
                  <a:lnTo>
                    <a:pt x="11" y="406"/>
                  </a:lnTo>
                  <a:cubicBezTo>
                    <a:pt x="0" y="451"/>
                    <a:pt x="0" y="485"/>
                    <a:pt x="0" y="518"/>
                  </a:cubicBezTo>
                  <a:lnTo>
                    <a:pt x="11" y="552"/>
                  </a:lnTo>
                  <a:lnTo>
                    <a:pt x="11" y="643"/>
                  </a:lnTo>
                  <a:cubicBezTo>
                    <a:pt x="11" y="676"/>
                    <a:pt x="0" y="698"/>
                    <a:pt x="0" y="733"/>
                  </a:cubicBezTo>
                  <a:lnTo>
                    <a:pt x="0" y="766"/>
                  </a:lnTo>
                  <a:cubicBezTo>
                    <a:pt x="0" y="823"/>
                    <a:pt x="23" y="868"/>
                    <a:pt x="68" y="878"/>
                  </a:cubicBezTo>
                  <a:cubicBezTo>
                    <a:pt x="90" y="890"/>
                    <a:pt x="113" y="890"/>
                    <a:pt x="135" y="890"/>
                  </a:cubicBezTo>
                  <a:cubicBezTo>
                    <a:pt x="169" y="890"/>
                    <a:pt x="191" y="890"/>
                    <a:pt x="225" y="878"/>
                  </a:cubicBezTo>
                  <a:cubicBezTo>
                    <a:pt x="281" y="868"/>
                    <a:pt x="326" y="868"/>
                    <a:pt x="383" y="856"/>
                  </a:cubicBezTo>
                  <a:lnTo>
                    <a:pt x="597" y="856"/>
                  </a:lnTo>
                  <a:cubicBezTo>
                    <a:pt x="631" y="856"/>
                    <a:pt x="676" y="868"/>
                    <a:pt x="721" y="868"/>
                  </a:cubicBezTo>
                  <a:cubicBezTo>
                    <a:pt x="766" y="868"/>
                    <a:pt x="799" y="878"/>
                    <a:pt x="844" y="878"/>
                  </a:cubicBezTo>
                  <a:lnTo>
                    <a:pt x="1317" y="878"/>
                  </a:lnTo>
                  <a:cubicBezTo>
                    <a:pt x="1542" y="878"/>
                    <a:pt x="1767" y="868"/>
                    <a:pt x="1982" y="845"/>
                  </a:cubicBezTo>
                  <a:lnTo>
                    <a:pt x="1970" y="845"/>
                  </a:lnTo>
                  <a:cubicBezTo>
                    <a:pt x="2049" y="845"/>
                    <a:pt x="2128" y="845"/>
                    <a:pt x="2207" y="833"/>
                  </a:cubicBezTo>
                  <a:lnTo>
                    <a:pt x="2938" y="833"/>
                  </a:lnTo>
                  <a:cubicBezTo>
                    <a:pt x="3028" y="845"/>
                    <a:pt x="3118" y="845"/>
                    <a:pt x="3208" y="845"/>
                  </a:cubicBezTo>
                  <a:lnTo>
                    <a:pt x="3423" y="845"/>
                  </a:lnTo>
                  <a:cubicBezTo>
                    <a:pt x="3513" y="833"/>
                    <a:pt x="3591" y="833"/>
                    <a:pt x="3670" y="833"/>
                  </a:cubicBezTo>
                  <a:cubicBezTo>
                    <a:pt x="3749" y="833"/>
                    <a:pt x="3828" y="823"/>
                    <a:pt x="3906" y="823"/>
                  </a:cubicBezTo>
                  <a:lnTo>
                    <a:pt x="4413" y="823"/>
                  </a:lnTo>
                  <a:cubicBezTo>
                    <a:pt x="4571" y="811"/>
                    <a:pt x="4729" y="811"/>
                    <a:pt x="4886" y="811"/>
                  </a:cubicBezTo>
                  <a:lnTo>
                    <a:pt x="5246" y="811"/>
                  </a:lnTo>
                  <a:cubicBezTo>
                    <a:pt x="5257" y="823"/>
                    <a:pt x="5280" y="833"/>
                    <a:pt x="5302" y="845"/>
                  </a:cubicBezTo>
                  <a:lnTo>
                    <a:pt x="5381" y="845"/>
                  </a:lnTo>
                  <a:cubicBezTo>
                    <a:pt x="5415" y="856"/>
                    <a:pt x="5460" y="856"/>
                    <a:pt x="5494" y="856"/>
                  </a:cubicBezTo>
                  <a:lnTo>
                    <a:pt x="5707" y="856"/>
                  </a:lnTo>
                  <a:cubicBezTo>
                    <a:pt x="5775" y="845"/>
                    <a:pt x="5843" y="845"/>
                    <a:pt x="5910" y="833"/>
                  </a:cubicBezTo>
                  <a:cubicBezTo>
                    <a:pt x="5967" y="833"/>
                    <a:pt x="6023" y="823"/>
                    <a:pt x="6079" y="823"/>
                  </a:cubicBezTo>
                  <a:cubicBezTo>
                    <a:pt x="6113" y="811"/>
                    <a:pt x="6124" y="811"/>
                    <a:pt x="6147" y="811"/>
                  </a:cubicBezTo>
                  <a:cubicBezTo>
                    <a:pt x="6180" y="811"/>
                    <a:pt x="6215" y="823"/>
                    <a:pt x="6248" y="823"/>
                  </a:cubicBezTo>
                  <a:lnTo>
                    <a:pt x="6856" y="823"/>
                  </a:lnTo>
                  <a:cubicBezTo>
                    <a:pt x="6935" y="811"/>
                    <a:pt x="7003" y="811"/>
                    <a:pt x="7070" y="811"/>
                  </a:cubicBezTo>
                  <a:lnTo>
                    <a:pt x="7295" y="811"/>
                  </a:lnTo>
                  <a:cubicBezTo>
                    <a:pt x="7374" y="811"/>
                    <a:pt x="7464" y="823"/>
                    <a:pt x="7543" y="823"/>
                  </a:cubicBezTo>
                  <a:lnTo>
                    <a:pt x="7768" y="823"/>
                  </a:lnTo>
                  <a:lnTo>
                    <a:pt x="7824" y="833"/>
                  </a:lnTo>
                  <a:lnTo>
                    <a:pt x="7926" y="833"/>
                  </a:lnTo>
                  <a:cubicBezTo>
                    <a:pt x="7982" y="833"/>
                    <a:pt x="8027" y="833"/>
                    <a:pt x="8072" y="845"/>
                  </a:cubicBezTo>
                  <a:lnTo>
                    <a:pt x="8184" y="845"/>
                  </a:lnTo>
                  <a:cubicBezTo>
                    <a:pt x="8241" y="845"/>
                    <a:pt x="8286" y="856"/>
                    <a:pt x="8342" y="856"/>
                  </a:cubicBezTo>
                  <a:cubicBezTo>
                    <a:pt x="8376" y="856"/>
                    <a:pt x="8399" y="856"/>
                    <a:pt x="8432" y="845"/>
                  </a:cubicBezTo>
                  <a:lnTo>
                    <a:pt x="8534" y="845"/>
                  </a:lnTo>
                  <a:lnTo>
                    <a:pt x="8567" y="833"/>
                  </a:lnTo>
                  <a:lnTo>
                    <a:pt x="8680" y="833"/>
                  </a:lnTo>
                  <a:cubicBezTo>
                    <a:pt x="8837" y="823"/>
                    <a:pt x="9006" y="811"/>
                    <a:pt x="9164" y="811"/>
                  </a:cubicBezTo>
                  <a:lnTo>
                    <a:pt x="9648" y="811"/>
                  </a:lnTo>
                  <a:cubicBezTo>
                    <a:pt x="9738" y="811"/>
                    <a:pt x="9828" y="811"/>
                    <a:pt x="9907" y="800"/>
                  </a:cubicBezTo>
                  <a:lnTo>
                    <a:pt x="10233" y="800"/>
                  </a:lnTo>
                  <a:cubicBezTo>
                    <a:pt x="10290" y="800"/>
                    <a:pt x="10346" y="788"/>
                    <a:pt x="10402" y="788"/>
                  </a:cubicBezTo>
                  <a:lnTo>
                    <a:pt x="10458" y="800"/>
                  </a:lnTo>
                  <a:lnTo>
                    <a:pt x="10571" y="800"/>
                  </a:lnTo>
                  <a:lnTo>
                    <a:pt x="10616" y="788"/>
                  </a:lnTo>
                  <a:lnTo>
                    <a:pt x="10638" y="800"/>
                  </a:lnTo>
                  <a:lnTo>
                    <a:pt x="11404" y="800"/>
                  </a:lnTo>
                  <a:cubicBezTo>
                    <a:pt x="11471" y="811"/>
                    <a:pt x="11539" y="811"/>
                    <a:pt x="11618" y="811"/>
                  </a:cubicBezTo>
                  <a:lnTo>
                    <a:pt x="12406" y="811"/>
                  </a:lnTo>
                  <a:cubicBezTo>
                    <a:pt x="12451" y="811"/>
                    <a:pt x="12496" y="800"/>
                    <a:pt x="12530" y="800"/>
                  </a:cubicBezTo>
                  <a:lnTo>
                    <a:pt x="12924" y="800"/>
                  </a:lnTo>
                  <a:lnTo>
                    <a:pt x="12980" y="811"/>
                  </a:lnTo>
                  <a:lnTo>
                    <a:pt x="13047" y="811"/>
                  </a:lnTo>
                  <a:cubicBezTo>
                    <a:pt x="13104" y="823"/>
                    <a:pt x="13172" y="823"/>
                    <a:pt x="13228" y="823"/>
                  </a:cubicBezTo>
                  <a:lnTo>
                    <a:pt x="13284" y="823"/>
                  </a:lnTo>
                  <a:cubicBezTo>
                    <a:pt x="13307" y="823"/>
                    <a:pt x="13329" y="833"/>
                    <a:pt x="13352" y="833"/>
                  </a:cubicBezTo>
                  <a:lnTo>
                    <a:pt x="14095" y="833"/>
                  </a:lnTo>
                  <a:cubicBezTo>
                    <a:pt x="14106" y="833"/>
                    <a:pt x="14128" y="823"/>
                    <a:pt x="14151" y="823"/>
                  </a:cubicBezTo>
                  <a:lnTo>
                    <a:pt x="14353" y="823"/>
                  </a:lnTo>
                  <a:lnTo>
                    <a:pt x="14376" y="811"/>
                  </a:lnTo>
                  <a:cubicBezTo>
                    <a:pt x="14410" y="811"/>
                    <a:pt x="14443" y="811"/>
                    <a:pt x="14466" y="778"/>
                  </a:cubicBezTo>
                  <a:cubicBezTo>
                    <a:pt x="14478" y="755"/>
                    <a:pt x="14478" y="721"/>
                    <a:pt x="14466" y="710"/>
                  </a:cubicBezTo>
                  <a:cubicBezTo>
                    <a:pt x="14478" y="676"/>
                    <a:pt x="14478" y="653"/>
                    <a:pt x="14478" y="631"/>
                  </a:cubicBezTo>
                  <a:cubicBezTo>
                    <a:pt x="14488" y="597"/>
                    <a:pt x="14478" y="563"/>
                    <a:pt x="14478" y="541"/>
                  </a:cubicBezTo>
                  <a:lnTo>
                    <a:pt x="14478" y="530"/>
                  </a:lnTo>
                  <a:cubicBezTo>
                    <a:pt x="14478" y="507"/>
                    <a:pt x="14466" y="485"/>
                    <a:pt x="14478" y="473"/>
                  </a:cubicBezTo>
                  <a:lnTo>
                    <a:pt x="14478" y="428"/>
                  </a:lnTo>
                  <a:cubicBezTo>
                    <a:pt x="14478" y="417"/>
                    <a:pt x="14478" y="406"/>
                    <a:pt x="14466" y="395"/>
                  </a:cubicBezTo>
                  <a:lnTo>
                    <a:pt x="14466" y="383"/>
                  </a:lnTo>
                  <a:lnTo>
                    <a:pt x="14466" y="338"/>
                  </a:lnTo>
                  <a:lnTo>
                    <a:pt x="14466" y="316"/>
                  </a:lnTo>
                  <a:lnTo>
                    <a:pt x="14466" y="237"/>
                  </a:lnTo>
                  <a:lnTo>
                    <a:pt x="14455" y="237"/>
                  </a:lnTo>
                  <a:lnTo>
                    <a:pt x="14455" y="181"/>
                  </a:lnTo>
                  <a:lnTo>
                    <a:pt x="14455" y="158"/>
                  </a:lnTo>
                  <a:lnTo>
                    <a:pt x="14455" y="113"/>
                  </a:lnTo>
                  <a:lnTo>
                    <a:pt x="14455" y="80"/>
                  </a:lnTo>
                  <a:cubicBezTo>
                    <a:pt x="14455" y="57"/>
                    <a:pt x="14433" y="35"/>
                    <a:pt x="14410" y="23"/>
                  </a:cubicBezTo>
                  <a:cubicBezTo>
                    <a:pt x="14398" y="12"/>
                    <a:pt x="14388" y="12"/>
                    <a:pt x="14376" y="12"/>
                  </a:cubicBezTo>
                  <a:lnTo>
                    <a:pt x="14353" y="12"/>
                  </a:lnTo>
                  <a:cubicBezTo>
                    <a:pt x="14343" y="12"/>
                    <a:pt x="14343" y="12"/>
                    <a:pt x="14343" y="23"/>
                  </a:cubicBezTo>
                  <a:lnTo>
                    <a:pt x="14185" y="23"/>
                  </a:lnTo>
                  <a:lnTo>
                    <a:pt x="14140" y="35"/>
                  </a:lnTo>
                  <a:lnTo>
                    <a:pt x="13690" y="35"/>
                  </a:lnTo>
                  <a:cubicBezTo>
                    <a:pt x="13645" y="23"/>
                    <a:pt x="13600" y="23"/>
                    <a:pt x="13555" y="23"/>
                  </a:cubicBezTo>
                  <a:lnTo>
                    <a:pt x="13453" y="12"/>
                  </a:lnTo>
                  <a:lnTo>
                    <a:pt x="13385" y="12"/>
                  </a:lnTo>
                  <a:cubicBezTo>
                    <a:pt x="13329" y="12"/>
                    <a:pt x="13273" y="0"/>
                    <a:pt x="13217" y="0"/>
                  </a:cubicBezTo>
                  <a:close/>
                </a:path>
              </a:pathLst>
            </a:custGeom>
            <a:solidFill>
              <a:srgbClr val="5F4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35"/>
            <p:cNvSpPr/>
            <p:nvPr/>
          </p:nvSpPr>
          <p:spPr>
            <a:xfrm>
              <a:off x="6792659" y="2458790"/>
              <a:ext cx="164708" cy="174647"/>
            </a:xfrm>
            <a:custGeom>
              <a:avLst/>
              <a:gdLst/>
              <a:ahLst/>
              <a:cxnLst/>
              <a:rect l="l" t="t" r="r" b="b"/>
              <a:pathLst>
                <a:path w="4110" h="4358" extrusionOk="0">
                  <a:moveTo>
                    <a:pt x="2713" y="0"/>
                  </a:moveTo>
                  <a:cubicBezTo>
                    <a:pt x="2680" y="0"/>
                    <a:pt x="2658" y="12"/>
                    <a:pt x="2635" y="12"/>
                  </a:cubicBezTo>
                  <a:lnTo>
                    <a:pt x="2613" y="23"/>
                  </a:lnTo>
                  <a:lnTo>
                    <a:pt x="2601" y="23"/>
                  </a:lnTo>
                  <a:cubicBezTo>
                    <a:pt x="2578" y="23"/>
                    <a:pt x="2545" y="34"/>
                    <a:pt x="2511" y="45"/>
                  </a:cubicBezTo>
                  <a:lnTo>
                    <a:pt x="2488" y="68"/>
                  </a:lnTo>
                  <a:cubicBezTo>
                    <a:pt x="2466" y="68"/>
                    <a:pt x="2455" y="79"/>
                    <a:pt x="2443" y="90"/>
                  </a:cubicBezTo>
                  <a:lnTo>
                    <a:pt x="2376" y="124"/>
                  </a:lnTo>
                  <a:cubicBezTo>
                    <a:pt x="2353" y="102"/>
                    <a:pt x="2342" y="102"/>
                    <a:pt x="2320" y="102"/>
                  </a:cubicBezTo>
                  <a:lnTo>
                    <a:pt x="2308" y="102"/>
                  </a:lnTo>
                  <a:cubicBezTo>
                    <a:pt x="2286" y="102"/>
                    <a:pt x="2263" y="102"/>
                    <a:pt x="2241" y="113"/>
                  </a:cubicBezTo>
                  <a:cubicBezTo>
                    <a:pt x="2218" y="124"/>
                    <a:pt x="2207" y="135"/>
                    <a:pt x="2185" y="135"/>
                  </a:cubicBezTo>
                  <a:cubicBezTo>
                    <a:pt x="2162" y="147"/>
                    <a:pt x="2150" y="158"/>
                    <a:pt x="2128" y="169"/>
                  </a:cubicBezTo>
                  <a:lnTo>
                    <a:pt x="2105" y="180"/>
                  </a:lnTo>
                  <a:lnTo>
                    <a:pt x="2083" y="192"/>
                  </a:lnTo>
                  <a:cubicBezTo>
                    <a:pt x="2060" y="203"/>
                    <a:pt x="2038" y="225"/>
                    <a:pt x="2027" y="237"/>
                  </a:cubicBezTo>
                  <a:lnTo>
                    <a:pt x="2015" y="248"/>
                  </a:lnTo>
                  <a:cubicBezTo>
                    <a:pt x="1982" y="270"/>
                    <a:pt x="1960" y="293"/>
                    <a:pt x="1937" y="315"/>
                  </a:cubicBezTo>
                  <a:cubicBezTo>
                    <a:pt x="1903" y="350"/>
                    <a:pt x="1880" y="372"/>
                    <a:pt x="1847" y="417"/>
                  </a:cubicBezTo>
                  <a:cubicBezTo>
                    <a:pt x="1802" y="485"/>
                    <a:pt x="1757" y="563"/>
                    <a:pt x="1734" y="642"/>
                  </a:cubicBezTo>
                  <a:cubicBezTo>
                    <a:pt x="1712" y="698"/>
                    <a:pt x="1712" y="766"/>
                    <a:pt x="1700" y="822"/>
                  </a:cubicBezTo>
                  <a:lnTo>
                    <a:pt x="1700" y="867"/>
                  </a:lnTo>
                  <a:cubicBezTo>
                    <a:pt x="1689" y="957"/>
                    <a:pt x="1678" y="1036"/>
                    <a:pt x="1678" y="1103"/>
                  </a:cubicBezTo>
                  <a:lnTo>
                    <a:pt x="1678" y="1318"/>
                  </a:lnTo>
                  <a:lnTo>
                    <a:pt x="1689" y="1340"/>
                  </a:lnTo>
                  <a:lnTo>
                    <a:pt x="1689" y="1374"/>
                  </a:lnTo>
                  <a:lnTo>
                    <a:pt x="1689" y="1464"/>
                  </a:lnTo>
                  <a:cubicBezTo>
                    <a:pt x="1689" y="1486"/>
                    <a:pt x="1700" y="1509"/>
                    <a:pt x="1700" y="1531"/>
                  </a:cubicBezTo>
                  <a:lnTo>
                    <a:pt x="1700" y="1576"/>
                  </a:lnTo>
                  <a:lnTo>
                    <a:pt x="1712" y="1633"/>
                  </a:lnTo>
                  <a:cubicBezTo>
                    <a:pt x="1723" y="1689"/>
                    <a:pt x="1723" y="1756"/>
                    <a:pt x="1734" y="1813"/>
                  </a:cubicBezTo>
                  <a:cubicBezTo>
                    <a:pt x="1745" y="1948"/>
                    <a:pt x="1779" y="2094"/>
                    <a:pt x="1802" y="2229"/>
                  </a:cubicBezTo>
                  <a:lnTo>
                    <a:pt x="1813" y="2297"/>
                  </a:lnTo>
                  <a:cubicBezTo>
                    <a:pt x="1824" y="2364"/>
                    <a:pt x="1847" y="2432"/>
                    <a:pt x="1869" y="2522"/>
                  </a:cubicBezTo>
                  <a:lnTo>
                    <a:pt x="1903" y="2589"/>
                  </a:lnTo>
                  <a:cubicBezTo>
                    <a:pt x="1915" y="2646"/>
                    <a:pt x="1937" y="2691"/>
                    <a:pt x="1948" y="2747"/>
                  </a:cubicBezTo>
                  <a:cubicBezTo>
                    <a:pt x="1960" y="2781"/>
                    <a:pt x="1960" y="2815"/>
                    <a:pt x="1970" y="2849"/>
                  </a:cubicBezTo>
                  <a:lnTo>
                    <a:pt x="1970" y="2916"/>
                  </a:lnTo>
                  <a:lnTo>
                    <a:pt x="1970" y="2995"/>
                  </a:lnTo>
                  <a:lnTo>
                    <a:pt x="1960" y="2972"/>
                  </a:lnTo>
                  <a:lnTo>
                    <a:pt x="1925" y="2905"/>
                  </a:lnTo>
                  <a:lnTo>
                    <a:pt x="1903" y="2871"/>
                  </a:lnTo>
                  <a:cubicBezTo>
                    <a:pt x="1892" y="2837"/>
                    <a:pt x="1869" y="2804"/>
                    <a:pt x="1858" y="2769"/>
                  </a:cubicBezTo>
                  <a:cubicBezTo>
                    <a:pt x="1847" y="2747"/>
                    <a:pt x="1835" y="2724"/>
                    <a:pt x="1824" y="2714"/>
                  </a:cubicBezTo>
                  <a:lnTo>
                    <a:pt x="1813" y="2691"/>
                  </a:lnTo>
                  <a:lnTo>
                    <a:pt x="1802" y="2646"/>
                  </a:lnTo>
                  <a:lnTo>
                    <a:pt x="1779" y="2624"/>
                  </a:lnTo>
                  <a:cubicBezTo>
                    <a:pt x="1768" y="2589"/>
                    <a:pt x="1757" y="2544"/>
                    <a:pt x="1734" y="2511"/>
                  </a:cubicBezTo>
                  <a:cubicBezTo>
                    <a:pt x="1700" y="2443"/>
                    <a:pt x="1667" y="2376"/>
                    <a:pt x="1622" y="2308"/>
                  </a:cubicBezTo>
                  <a:cubicBezTo>
                    <a:pt x="1588" y="2274"/>
                    <a:pt x="1565" y="2241"/>
                    <a:pt x="1543" y="2218"/>
                  </a:cubicBezTo>
                  <a:cubicBezTo>
                    <a:pt x="1520" y="2184"/>
                    <a:pt x="1498" y="2162"/>
                    <a:pt x="1464" y="2139"/>
                  </a:cubicBezTo>
                  <a:cubicBezTo>
                    <a:pt x="1430" y="2117"/>
                    <a:pt x="1397" y="2083"/>
                    <a:pt x="1362" y="2071"/>
                  </a:cubicBezTo>
                  <a:cubicBezTo>
                    <a:pt x="1340" y="2049"/>
                    <a:pt x="1307" y="2038"/>
                    <a:pt x="1272" y="2026"/>
                  </a:cubicBezTo>
                  <a:lnTo>
                    <a:pt x="1227" y="2026"/>
                  </a:lnTo>
                  <a:lnTo>
                    <a:pt x="1194" y="2016"/>
                  </a:lnTo>
                  <a:lnTo>
                    <a:pt x="1182" y="2016"/>
                  </a:lnTo>
                  <a:lnTo>
                    <a:pt x="1172" y="2004"/>
                  </a:lnTo>
                  <a:cubicBezTo>
                    <a:pt x="1137" y="1993"/>
                    <a:pt x="1115" y="1981"/>
                    <a:pt x="1081" y="1971"/>
                  </a:cubicBezTo>
                  <a:cubicBezTo>
                    <a:pt x="1047" y="1959"/>
                    <a:pt x="1025" y="1959"/>
                    <a:pt x="991" y="1948"/>
                  </a:cubicBezTo>
                  <a:lnTo>
                    <a:pt x="980" y="1948"/>
                  </a:lnTo>
                  <a:cubicBezTo>
                    <a:pt x="935" y="1936"/>
                    <a:pt x="901" y="1936"/>
                    <a:pt x="867" y="1936"/>
                  </a:cubicBezTo>
                  <a:cubicBezTo>
                    <a:pt x="845" y="1926"/>
                    <a:pt x="822" y="1926"/>
                    <a:pt x="811" y="1926"/>
                  </a:cubicBezTo>
                  <a:lnTo>
                    <a:pt x="789" y="1926"/>
                  </a:lnTo>
                  <a:cubicBezTo>
                    <a:pt x="777" y="1926"/>
                    <a:pt x="755" y="1926"/>
                    <a:pt x="744" y="1936"/>
                  </a:cubicBezTo>
                  <a:lnTo>
                    <a:pt x="732" y="1936"/>
                  </a:lnTo>
                  <a:cubicBezTo>
                    <a:pt x="699" y="1936"/>
                    <a:pt x="642" y="1948"/>
                    <a:pt x="609" y="1959"/>
                  </a:cubicBezTo>
                  <a:lnTo>
                    <a:pt x="552" y="1959"/>
                  </a:lnTo>
                  <a:cubicBezTo>
                    <a:pt x="519" y="1971"/>
                    <a:pt x="474" y="1981"/>
                    <a:pt x="439" y="1993"/>
                  </a:cubicBezTo>
                  <a:cubicBezTo>
                    <a:pt x="406" y="2016"/>
                    <a:pt x="361" y="2038"/>
                    <a:pt x="327" y="2071"/>
                  </a:cubicBezTo>
                  <a:cubicBezTo>
                    <a:pt x="259" y="2128"/>
                    <a:pt x="203" y="2184"/>
                    <a:pt x="158" y="2241"/>
                  </a:cubicBezTo>
                  <a:lnTo>
                    <a:pt x="91" y="2342"/>
                  </a:lnTo>
                  <a:cubicBezTo>
                    <a:pt x="68" y="2387"/>
                    <a:pt x="46" y="2432"/>
                    <a:pt x="34" y="2477"/>
                  </a:cubicBezTo>
                  <a:cubicBezTo>
                    <a:pt x="23" y="2522"/>
                    <a:pt x="12" y="2567"/>
                    <a:pt x="12" y="2612"/>
                  </a:cubicBezTo>
                  <a:cubicBezTo>
                    <a:pt x="12" y="2634"/>
                    <a:pt x="1" y="2657"/>
                    <a:pt x="1" y="2679"/>
                  </a:cubicBezTo>
                  <a:lnTo>
                    <a:pt x="1" y="2724"/>
                  </a:lnTo>
                  <a:lnTo>
                    <a:pt x="1" y="2837"/>
                  </a:lnTo>
                  <a:cubicBezTo>
                    <a:pt x="1" y="2882"/>
                    <a:pt x="12" y="2916"/>
                    <a:pt x="23" y="2961"/>
                  </a:cubicBezTo>
                  <a:cubicBezTo>
                    <a:pt x="23" y="2995"/>
                    <a:pt x="34" y="3040"/>
                    <a:pt x="46" y="3074"/>
                  </a:cubicBezTo>
                  <a:cubicBezTo>
                    <a:pt x="46" y="3119"/>
                    <a:pt x="57" y="3152"/>
                    <a:pt x="68" y="3197"/>
                  </a:cubicBezTo>
                  <a:cubicBezTo>
                    <a:pt x="91" y="3231"/>
                    <a:pt x="102" y="3277"/>
                    <a:pt x="124" y="3310"/>
                  </a:cubicBezTo>
                  <a:lnTo>
                    <a:pt x="124" y="3322"/>
                  </a:lnTo>
                  <a:cubicBezTo>
                    <a:pt x="147" y="3355"/>
                    <a:pt x="158" y="3389"/>
                    <a:pt x="181" y="3422"/>
                  </a:cubicBezTo>
                  <a:lnTo>
                    <a:pt x="316" y="3625"/>
                  </a:lnTo>
                  <a:cubicBezTo>
                    <a:pt x="361" y="3682"/>
                    <a:pt x="406" y="3749"/>
                    <a:pt x="462" y="3817"/>
                  </a:cubicBezTo>
                  <a:lnTo>
                    <a:pt x="474" y="3828"/>
                  </a:lnTo>
                  <a:cubicBezTo>
                    <a:pt x="484" y="3850"/>
                    <a:pt x="507" y="3873"/>
                    <a:pt x="529" y="3895"/>
                  </a:cubicBezTo>
                  <a:lnTo>
                    <a:pt x="574" y="3940"/>
                  </a:lnTo>
                  <a:lnTo>
                    <a:pt x="597" y="3963"/>
                  </a:lnTo>
                  <a:cubicBezTo>
                    <a:pt x="619" y="3997"/>
                    <a:pt x="642" y="4020"/>
                    <a:pt x="676" y="4042"/>
                  </a:cubicBezTo>
                  <a:cubicBezTo>
                    <a:pt x="699" y="4075"/>
                    <a:pt x="721" y="4098"/>
                    <a:pt x="744" y="4120"/>
                  </a:cubicBezTo>
                  <a:cubicBezTo>
                    <a:pt x="789" y="4177"/>
                    <a:pt x="845" y="4222"/>
                    <a:pt x="912" y="4267"/>
                  </a:cubicBezTo>
                  <a:lnTo>
                    <a:pt x="924" y="4278"/>
                  </a:lnTo>
                  <a:lnTo>
                    <a:pt x="935" y="4290"/>
                  </a:lnTo>
                  <a:cubicBezTo>
                    <a:pt x="946" y="4301"/>
                    <a:pt x="969" y="4323"/>
                    <a:pt x="991" y="4323"/>
                  </a:cubicBezTo>
                  <a:cubicBezTo>
                    <a:pt x="1014" y="4335"/>
                    <a:pt x="1036" y="4346"/>
                    <a:pt x="1070" y="4357"/>
                  </a:cubicBezTo>
                  <a:lnTo>
                    <a:pt x="1092" y="4357"/>
                  </a:lnTo>
                  <a:cubicBezTo>
                    <a:pt x="1126" y="4346"/>
                    <a:pt x="1160" y="4346"/>
                    <a:pt x="1194" y="4346"/>
                  </a:cubicBezTo>
                  <a:lnTo>
                    <a:pt x="1205" y="4346"/>
                  </a:lnTo>
                  <a:cubicBezTo>
                    <a:pt x="1239" y="4346"/>
                    <a:pt x="1262" y="4346"/>
                    <a:pt x="1295" y="4357"/>
                  </a:cubicBezTo>
                  <a:lnTo>
                    <a:pt x="1520" y="4357"/>
                  </a:lnTo>
                  <a:lnTo>
                    <a:pt x="1565" y="4346"/>
                  </a:lnTo>
                  <a:lnTo>
                    <a:pt x="1880" y="4346"/>
                  </a:lnTo>
                  <a:cubicBezTo>
                    <a:pt x="1925" y="4346"/>
                    <a:pt x="1960" y="4335"/>
                    <a:pt x="2005" y="4335"/>
                  </a:cubicBezTo>
                  <a:lnTo>
                    <a:pt x="2027" y="4346"/>
                  </a:lnTo>
                  <a:lnTo>
                    <a:pt x="2207" y="4346"/>
                  </a:lnTo>
                  <a:cubicBezTo>
                    <a:pt x="2218" y="4335"/>
                    <a:pt x="2241" y="4335"/>
                    <a:pt x="2252" y="4335"/>
                  </a:cubicBezTo>
                  <a:lnTo>
                    <a:pt x="2376" y="4335"/>
                  </a:lnTo>
                  <a:cubicBezTo>
                    <a:pt x="2410" y="4323"/>
                    <a:pt x="2455" y="4323"/>
                    <a:pt x="2488" y="4323"/>
                  </a:cubicBezTo>
                  <a:lnTo>
                    <a:pt x="2961" y="4323"/>
                  </a:lnTo>
                  <a:cubicBezTo>
                    <a:pt x="2995" y="4323"/>
                    <a:pt x="3040" y="4323"/>
                    <a:pt x="3074" y="4312"/>
                  </a:cubicBezTo>
                  <a:lnTo>
                    <a:pt x="3231" y="4312"/>
                  </a:lnTo>
                  <a:cubicBezTo>
                    <a:pt x="3243" y="4312"/>
                    <a:pt x="3254" y="4312"/>
                    <a:pt x="3265" y="4301"/>
                  </a:cubicBezTo>
                  <a:cubicBezTo>
                    <a:pt x="3288" y="4290"/>
                    <a:pt x="3310" y="4290"/>
                    <a:pt x="3333" y="4290"/>
                  </a:cubicBezTo>
                  <a:lnTo>
                    <a:pt x="3423" y="4290"/>
                  </a:lnTo>
                  <a:cubicBezTo>
                    <a:pt x="3446" y="4290"/>
                    <a:pt x="3468" y="4290"/>
                    <a:pt x="3479" y="4301"/>
                  </a:cubicBezTo>
                  <a:cubicBezTo>
                    <a:pt x="3501" y="4301"/>
                    <a:pt x="3524" y="4290"/>
                    <a:pt x="3536" y="4290"/>
                  </a:cubicBezTo>
                  <a:cubicBezTo>
                    <a:pt x="3569" y="4278"/>
                    <a:pt x="3581" y="4255"/>
                    <a:pt x="3581" y="4222"/>
                  </a:cubicBezTo>
                  <a:cubicBezTo>
                    <a:pt x="3581" y="4210"/>
                    <a:pt x="3581" y="4200"/>
                    <a:pt x="3569" y="4188"/>
                  </a:cubicBezTo>
                  <a:cubicBezTo>
                    <a:pt x="3581" y="4177"/>
                    <a:pt x="3581" y="4165"/>
                    <a:pt x="3591" y="4165"/>
                  </a:cubicBezTo>
                  <a:cubicBezTo>
                    <a:pt x="3636" y="4098"/>
                    <a:pt x="3682" y="4042"/>
                    <a:pt x="3716" y="3985"/>
                  </a:cubicBezTo>
                  <a:lnTo>
                    <a:pt x="3817" y="3850"/>
                  </a:lnTo>
                  <a:cubicBezTo>
                    <a:pt x="3828" y="3828"/>
                    <a:pt x="3839" y="3817"/>
                    <a:pt x="3851" y="3805"/>
                  </a:cubicBezTo>
                  <a:cubicBezTo>
                    <a:pt x="3862" y="3783"/>
                    <a:pt x="3884" y="3760"/>
                    <a:pt x="3896" y="3738"/>
                  </a:cubicBezTo>
                  <a:cubicBezTo>
                    <a:pt x="3918" y="3704"/>
                    <a:pt x="3952" y="3670"/>
                    <a:pt x="3974" y="3637"/>
                  </a:cubicBezTo>
                  <a:cubicBezTo>
                    <a:pt x="4019" y="3569"/>
                    <a:pt x="4053" y="3490"/>
                    <a:pt x="4076" y="3422"/>
                  </a:cubicBezTo>
                  <a:cubicBezTo>
                    <a:pt x="4099" y="3332"/>
                    <a:pt x="4109" y="3231"/>
                    <a:pt x="4087" y="3141"/>
                  </a:cubicBezTo>
                  <a:cubicBezTo>
                    <a:pt x="4087" y="3096"/>
                    <a:pt x="4076" y="3062"/>
                    <a:pt x="4064" y="3029"/>
                  </a:cubicBezTo>
                  <a:cubicBezTo>
                    <a:pt x="4053" y="2984"/>
                    <a:pt x="4031" y="2939"/>
                    <a:pt x="4008" y="2905"/>
                  </a:cubicBezTo>
                  <a:lnTo>
                    <a:pt x="3974" y="2871"/>
                  </a:lnTo>
                  <a:lnTo>
                    <a:pt x="3941" y="2837"/>
                  </a:lnTo>
                  <a:lnTo>
                    <a:pt x="3873" y="2804"/>
                  </a:lnTo>
                  <a:cubicBezTo>
                    <a:pt x="3851" y="2792"/>
                    <a:pt x="3839" y="2792"/>
                    <a:pt x="3828" y="2792"/>
                  </a:cubicBezTo>
                  <a:cubicBezTo>
                    <a:pt x="3794" y="2792"/>
                    <a:pt x="3772" y="2781"/>
                    <a:pt x="3738" y="2781"/>
                  </a:cubicBezTo>
                  <a:lnTo>
                    <a:pt x="3693" y="2781"/>
                  </a:lnTo>
                  <a:cubicBezTo>
                    <a:pt x="3659" y="2781"/>
                    <a:pt x="3626" y="2781"/>
                    <a:pt x="3591" y="2792"/>
                  </a:cubicBezTo>
                  <a:cubicBezTo>
                    <a:pt x="3558" y="2804"/>
                    <a:pt x="3513" y="2826"/>
                    <a:pt x="3479" y="2849"/>
                  </a:cubicBezTo>
                  <a:cubicBezTo>
                    <a:pt x="3401" y="2894"/>
                    <a:pt x="3344" y="2950"/>
                    <a:pt x="3276" y="3017"/>
                  </a:cubicBezTo>
                  <a:cubicBezTo>
                    <a:pt x="3254" y="3051"/>
                    <a:pt x="3220" y="3085"/>
                    <a:pt x="3198" y="3130"/>
                  </a:cubicBezTo>
                  <a:cubicBezTo>
                    <a:pt x="3175" y="3152"/>
                    <a:pt x="3164" y="3175"/>
                    <a:pt x="3141" y="3209"/>
                  </a:cubicBezTo>
                  <a:lnTo>
                    <a:pt x="3108" y="3242"/>
                  </a:lnTo>
                  <a:lnTo>
                    <a:pt x="3096" y="3254"/>
                  </a:lnTo>
                  <a:cubicBezTo>
                    <a:pt x="3063" y="3299"/>
                    <a:pt x="3040" y="3332"/>
                    <a:pt x="3006" y="3367"/>
                  </a:cubicBezTo>
                  <a:cubicBezTo>
                    <a:pt x="3018" y="3287"/>
                    <a:pt x="3040" y="3209"/>
                    <a:pt x="3063" y="3130"/>
                  </a:cubicBezTo>
                  <a:cubicBezTo>
                    <a:pt x="3085" y="3051"/>
                    <a:pt x="3108" y="2972"/>
                    <a:pt x="3141" y="2894"/>
                  </a:cubicBezTo>
                  <a:cubicBezTo>
                    <a:pt x="3153" y="2837"/>
                    <a:pt x="3175" y="2781"/>
                    <a:pt x="3186" y="2724"/>
                  </a:cubicBezTo>
                  <a:lnTo>
                    <a:pt x="3209" y="2669"/>
                  </a:lnTo>
                  <a:lnTo>
                    <a:pt x="3209" y="2657"/>
                  </a:lnTo>
                  <a:cubicBezTo>
                    <a:pt x="3220" y="2624"/>
                    <a:pt x="3231" y="2589"/>
                    <a:pt x="3243" y="2544"/>
                  </a:cubicBezTo>
                  <a:lnTo>
                    <a:pt x="3254" y="2511"/>
                  </a:lnTo>
                  <a:cubicBezTo>
                    <a:pt x="3265" y="2488"/>
                    <a:pt x="3276" y="2454"/>
                    <a:pt x="3288" y="2432"/>
                  </a:cubicBezTo>
                  <a:lnTo>
                    <a:pt x="3299" y="2376"/>
                  </a:lnTo>
                  <a:cubicBezTo>
                    <a:pt x="3321" y="2319"/>
                    <a:pt x="3333" y="2263"/>
                    <a:pt x="3344" y="2207"/>
                  </a:cubicBezTo>
                  <a:cubicBezTo>
                    <a:pt x="3366" y="2139"/>
                    <a:pt x="3378" y="2071"/>
                    <a:pt x="3389" y="2016"/>
                  </a:cubicBezTo>
                  <a:lnTo>
                    <a:pt x="3401" y="1948"/>
                  </a:lnTo>
                  <a:cubicBezTo>
                    <a:pt x="3401" y="1926"/>
                    <a:pt x="3411" y="1891"/>
                    <a:pt x="3411" y="1858"/>
                  </a:cubicBezTo>
                  <a:lnTo>
                    <a:pt x="3423" y="1824"/>
                  </a:lnTo>
                  <a:cubicBezTo>
                    <a:pt x="3423" y="1791"/>
                    <a:pt x="3434" y="1768"/>
                    <a:pt x="3434" y="1734"/>
                  </a:cubicBezTo>
                  <a:lnTo>
                    <a:pt x="3446" y="1689"/>
                  </a:lnTo>
                  <a:cubicBezTo>
                    <a:pt x="3456" y="1610"/>
                    <a:pt x="3479" y="1520"/>
                    <a:pt x="3491" y="1419"/>
                  </a:cubicBezTo>
                  <a:lnTo>
                    <a:pt x="3491" y="1396"/>
                  </a:lnTo>
                  <a:cubicBezTo>
                    <a:pt x="3491" y="1363"/>
                    <a:pt x="3501" y="1318"/>
                    <a:pt x="3501" y="1283"/>
                  </a:cubicBezTo>
                  <a:lnTo>
                    <a:pt x="3501" y="1148"/>
                  </a:lnTo>
                  <a:lnTo>
                    <a:pt x="3501" y="1115"/>
                  </a:lnTo>
                  <a:cubicBezTo>
                    <a:pt x="3491" y="1070"/>
                    <a:pt x="3491" y="1002"/>
                    <a:pt x="3479" y="946"/>
                  </a:cubicBezTo>
                  <a:lnTo>
                    <a:pt x="3468" y="912"/>
                  </a:lnTo>
                  <a:cubicBezTo>
                    <a:pt x="3456" y="878"/>
                    <a:pt x="3456" y="833"/>
                    <a:pt x="3446" y="800"/>
                  </a:cubicBezTo>
                  <a:lnTo>
                    <a:pt x="3446" y="777"/>
                  </a:lnTo>
                  <a:cubicBezTo>
                    <a:pt x="3434" y="732"/>
                    <a:pt x="3434" y="687"/>
                    <a:pt x="3423" y="642"/>
                  </a:cubicBezTo>
                  <a:lnTo>
                    <a:pt x="3423" y="575"/>
                  </a:lnTo>
                  <a:cubicBezTo>
                    <a:pt x="3423" y="563"/>
                    <a:pt x="3423" y="540"/>
                    <a:pt x="3401" y="530"/>
                  </a:cubicBezTo>
                  <a:cubicBezTo>
                    <a:pt x="3389" y="485"/>
                    <a:pt x="3366" y="440"/>
                    <a:pt x="3356" y="405"/>
                  </a:cubicBezTo>
                  <a:lnTo>
                    <a:pt x="3321" y="338"/>
                  </a:lnTo>
                  <a:cubicBezTo>
                    <a:pt x="3299" y="293"/>
                    <a:pt x="3276" y="259"/>
                    <a:pt x="3243" y="225"/>
                  </a:cubicBezTo>
                  <a:cubicBezTo>
                    <a:pt x="3231" y="225"/>
                    <a:pt x="3220" y="214"/>
                    <a:pt x="3209" y="214"/>
                  </a:cubicBezTo>
                  <a:cubicBezTo>
                    <a:pt x="3198" y="192"/>
                    <a:pt x="3186" y="180"/>
                    <a:pt x="3175" y="169"/>
                  </a:cubicBezTo>
                  <a:cubicBezTo>
                    <a:pt x="3141" y="147"/>
                    <a:pt x="3108" y="124"/>
                    <a:pt x="3063" y="102"/>
                  </a:cubicBezTo>
                  <a:lnTo>
                    <a:pt x="3051" y="102"/>
                  </a:lnTo>
                  <a:cubicBezTo>
                    <a:pt x="3018" y="79"/>
                    <a:pt x="2984" y="68"/>
                    <a:pt x="2950" y="57"/>
                  </a:cubicBezTo>
                  <a:cubicBezTo>
                    <a:pt x="2928" y="45"/>
                    <a:pt x="2893" y="34"/>
                    <a:pt x="2871" y="34"/>
                  </a:cubicBezTo>
                  <a:lnTo>
                    <a:pt x="2848" y="23"/>
                  </a:lnTo>
                  <a:cubicBezTo>
                    <a:pt x="2803" y="12"/>
                    <a:pt x="2758" y="12"/>
                    <a:pt x="2713" y="0"/>
                  </a:cubicBezTo>
                  <a:close/>
                </a:path>
              </a:pathLst>
            </a:custGeom>
            <a:solidFill>
              <a:srgbClr val="815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35"/>
            <p:cNvSpPr/>
            <p:nvPr/>
          </p:nvSpPr>
          <p:spPr>
            <a:xfrm>
              <a:off x="6828767" y="2630670"/>
              <a:ext cx="109645" cy="53701"/>
            </a:xfrm>
            <a:custGeom>
              <a:avLst/>
              <a:gdLst/>
              <a:ahLst/>
              <a:cxnLst/>
              <a:rect l="l" t="t" r="r" b="b"/>
              <a:pathLst>
                <a:path w="2736" h="1340" extrusionOk="0">
                  <a:moveTo>
                    <a:pt x="2432" y="1"/>
                  </a:moveTo>
                  <a:cubicBezTo>
                    <a:pt x="2409" y="1"/>
                    <a:pt x="2375" y="1"/>
                    <a:pt x="2364" y="23"/>
                  </a:cubicBezTo>
                  <a:lnTo>
                    <a:pt x="2173" y="23"/>
                  </a:lnTo>
                  <a:cubicBezTo>
                    <a:pt x="2139" y="34"/>
                    <a:pt x="2094" y="34"/>
                    <a:pt x="2060" y="34"/>
                  </a:cubicBezTo>
                  <a:lnTo>
                    <a:pt x="1587" y="34"/>
                  </a:lnTo>
                  <a:cubicBezTo>
                    <a:pt x="1554" y="34"/>
                    <a:pt x="1509" y="34"/>
                    <a:pt x="1475" y="46"/>
                  </a:cubicBezTo>
                  <a:lnTo>
                    <a:pt x="1351" y="46"/>
                  </a:lnTo>
                  <a:cubicBezTo>
                    <a:pt x="1340" y="46"/>
                    <a:pt x="1317" y="46"/>
                    <a:pt x="1306" y="57"/>
                  </a:cubicBezTo>
                  <a:lnTo>
                    <a:pt x="1114" y="57"/>
                  </a:lnTo>
                  <a:cubicBezTo>
                    <a:pt x="1081" y="68"/>
                    <a:pt x="1047" y="68"/>
                    <a:pt x="1014" y="68"/>
                  </a:cubicBezTo>
                  <a:lnTo>
                    <a:pt x="394" y="68"/>
                  </a:lnTo>
                  <a:cubicBezTo>
                    <a:pt x="371" y="68"/>
                    <a:pt x="338" y="57"/>
                    <a:pt x="316" y="57"/>
                  </a:cubicBezTo>
                  <a:lnTo>
                    <a:pt x="293" y="57"/>
                  </a:lnTo>
                  <a:cubicBezTo>
                    <a:pt x="259" y="57"/>
                    <a:pt x="225" y="68"/>
                    <a:pt x="191" y="68"/>
                  </a:cubicBezTo>
                  <a:cubicBezTo>
                    <a:pt x="135" y="68"/>
                    <a:pt x="90" y="68"/>
                    <a:pt x="56" y="91"/>
                  </a:cubicBezTo>
                  <a:cubicBezTo>
                    <a:pt x="34" y="91"/>
                    <a:pt x="23" y="113"/>
                    <a:pt x="23" y="136"/>
                  </a:cubicBezTo>
                  <a:cubicBezTo>
                    <a:pt x="23" y="147"/>
                    <a:pt x="11" y="158"/>
                    <a:pt x="11" y="181"/>
                  </a:cubicBezTo>
                  <a:lnTo>
                    <a:pt x="11" y="192"/>
                  </a:lnTo>
                  <a:cubicBezTo>
                    <a:pt x="11" y="203"/>
                    <a:pt x="0" y="226"/>
                    <a:pt x="0" y="248"/>
                  </a:cubicBezTo>
                  <a:cubicBezTo>
                    <a:pt x="0" y="282"/>
                    <a:pt x="11" y="327"/>
                    <a:pt x="23" y="349"/>
                  </a:cubicBezTo>
                  <a:lnTo>
                    <a:pt x="34" y="372"/>
                  </a:lnTo>
                  <a:cubicBezTo>
                    <a:pt x="45" y="394"/>
                    <a:pt x="45" y="417"/>
                    <a:pt x="56" y="439"/>
                  </a:cubicBezTo>
                  <a:cubicBezTo>
                    <a:pt x="68" y="451"/>
                    <a:pt x="68" y="474"/>
                    <a:pt x="79" y="484"/>
                  </a:cubicBezTo>
                  <a:cubicBezTo>
                    <a:pt x="90" y="496"/>
                    <a:pt x="90" y="507"/>
                    <a:pt x="101" y="519"/>
                  </a:cubicBezTo>
                  <a:cubicBezTo>
                    <a:pt x="101" y="541"/>
                    <a:pt x="113" y="552"/>
                    <a:pt x="113" y="564"/>
                  </a:cubicBezTo>
                  <a:cubicBezTo>
                    <a:pt x="124" y="586"/>
                    <a:pt x="135" y="597"/>
                    <a:pt x="146" y="619"/>
                  </a:cubicBezTo>
                  <a:cubicBezTo>
                    <a:pt x="146" y="642"/>
                    <a:pt x="158" y="664"/>
                    <a:pt x="169" y="699"/>
                  </a:cubicBezTo>
                  <a:lnTo>
                    <a:pt x="180" y="732"/>
                  </a:lnTo>
                  <a:cubicBezTo>
                    <a:pt x="191" y="766"/>
                    <a:pt x="214" y="800"/>
                    <a:pt x="236" y="834"/>
                  </a:cubicBezTo>
                  <a:cubicBezTo>
                    <a:pt x="259" y="867"/>
                    <a:pt x="271" y="901"/>
                    <a:pt x="293" y="924"/>
                  </a:cubicBezTo>
                  <a:cubicBezTo>
                    <a:pt x="304" y="946"/>
                    <a:pt x="316" y="969"/>
                    <a:pt x="326" y="980"/>
                  </a:cubicBezTo>
                  <a:cubicBezTo>
                    <a:pt x="338" y="991"/>
                    <a:pt x="338" y="1002"/>
                    <a:pt x="349" y="1025"/>
                  </a:cubicBezTo>
                  <a:cubicBezTo>
                    <a:pt x="371" y="1047"/>
                    <a:pt x="383" y="1081"/>
                    <a:pt x="406" y="1104"/>
                  </a:cubicBezTo>
                  <a:cubicBezTo>
                    <a:pt x="428" y="1137"/>
                    <a:pt x="439" y="1172"/>
                    <a:pt x="461" y="1205"/>
                  </a:cubicBezTo>
                  <a:cubicBezTo>
                    <a:pt x="473" y="1217"/>
                    <a:pt x="473" y="1227"/>
                    <a:pt x="484" y="1239"/>
                  </a:cubicBezTo>
                  <a:lnTo>
                    <a:pt x="496" y="1262"/>
                  </a:lnTo>
                  <a:lnTo>
                    <a:pt x="529" y="1295"/>
                  </a:lnTo>
                  <a:cubicBezTo>
                    <a:pt x="541" y="1307"/>
                    <a:pt x="552" y="1317"/>
                    <a:pt x="563" y="1317"/>
                  </a:cubicBezTo>
                  <a:cubicBezTo>
                    <a:pt x="586" y="1329"/>
                    <a:pt x="597" y="1329"/>
                    <a:pt x="619" y="1329"/>
                  </a:cubicBezTo>
                  <a:lnTo>
                    <a:pt x="709" y="1329"/>
                  </a:lnTo>
                  <a:lnTo>
                    <a:pt x="732" y="1317"/>
                  </a:lnTo>
                  <a:lnTo>
                    <a:pt x="1047" y="1317"/>
                  </a:lnTo>
                  <a:cubicBezTo>
                    <a:pt x="1104" y="1317"/>
                    <a:pt x="1159" y="1329"/>
                    <a:pt x="1216" y="1329"/>
                  </a:cubicBezTo>
                  <a:lnTo>
                    <a:pt x="1239" y="1329"/>
                  </a:lnTo>
                  <a:cubicBezTo>
                    <a:pt x="1272" y="1329"/>
                    <a:pt x="1295" y="1317"/>
                    <a:pt x="1317" y="1317"/>
                  </a:cubicBezTo>
                  <a:lnTo>
                    <a:pt x="1509" y="1317"/>
                  </a:lnTo>
                  <a:cubicBezTo>
                    <a:pt x="1554" y="1317"/>
                    <a:pt x="1587" y="1317"/>
                    <a:pt x="1632" y="1329"/>
                  </a:cubicBezTo>
                  <a:lnTo>
                    <a:pt x="1712" y="1329"/>
                  </a:lnTo>
                  <a:cubicBezTo>
                    <a:pt x="1767" y="1329"/>
                    <a:pt x="1824" y="1340"/>
                    <a:pt x="1880" y="1340"/>
                  </a:cubicBezTo>
                  <a:lnTo>
                    <a:pt x="1937" y="1340"/>
                  </a:lnTo>
                  <a:cubicBezTo>
                    <a:pt x="2004" y="1329"/>
                    <a:pt x="2072" y="1329"/>
                    <a:pt x="2150" y="1307"/>
                  </a:cubicBezTo>
                  <a:cubicBezTo>
                    <a:pt x="2162" y="1307"/>
                    <a:pt x="2173" y="1295"/>
                    <a:pt x="2184" y="1295"/>
                  </a:cubicBezTo>
                  <a:lnTo>
                    <a:pt x="2218" y="1262"/>
                  </a:lnTo>
                  <a:cubicBezTo>
                    <a:pt x="2240" y="1250"/>
                    <a:pt x="2252" y="1217"/>
                    <a:pt x="2274" y="1194"/>
                  </a:cubicBezTo>
                  <a:lnTo>
                    <a:pt x="2274" y="1182"/>
                  </a:lnTo>
                  <a:cubicBezTo>
                    <a:pt x="2297" y="1160"/>
                    <a:pt x="2308" y="1126"/>
                    <a:pt x="2330" y="1104"/>
                  </a:cubicBezTo>
                  <a:lnTo>
                    <a:pt x="2342" y="1081"/>
                  </a:lnTo>
                  <a:cubicBezTo>
                    <a:pt x="2364" y="1059"/>
                    <a:pt x="2375" y="1036"/>
                    <a:pt x="2387" y="1014"/>
                  </a:cubicBezTo>
                  <a:cubicBezTo>
                    <a:pt x="2420" y="957"/>
                    <a:pt x="2443" y="901"/>
                    <a:pt x="2477" y="834"/>
                  </a:cubicBezTo>
                  <a:lnTo>
                    <a:pt x="2488" y="811"/>
                  </a:lnTo>
                  <a:lnTo>
                    <a:pt x="2522" y="744"/>
                  </a:lnTo>
                  <a:cubicBezTo>
                    <a:pt x="2522" y="721"/>
                    <a:pt x="2533" y="699"/>
                    <a:pt x="2545" y="664"/>
                  </a:cubicBezTo>
                  <a:lnTo>
                    <a:pt x="2555" y="642"/>
                  </a:lnTo>
                  <a:lnTo>
                    <a:pt x="2590" y="541"/>
                  </a:lnTo>
                  <a:cubicBezTo>
                    <a:pt x="2590" y="519"/>
                    <a:pt x="2590" y="507"/>
                    <a:pt x="2600" y="496"/>
                  </a:cubicBezTo>
                  <a:cubicBezTo>
                    <a:pt x="2600" y="484"/>
                    <a:pt x="2600" y="462"/>
                    <a:pt x="2612" y="451"/>
                  </a:cubicBezTo>
                  <a:cubicBezTo>
                    <a:pt x="2612" y="429"/>
                    <a:pt x="2623" y="417"/>
                    <a:pt x="2623" y="394"/>
                  </a:cubicBezTo>
                  <a:cubicBezTo>
                    <a:pt x="2635" y="372"/>
                    <a:pt x="2635" y="361"/>
                    <a:pt x="2645" y="338"/>
                  </a:cubicBezTo>
                  <a:lnTo>
                    <a:pt x="2645" y="304"/>
                  </a:lnTo>
                  <a:lnTo>
                    <a:pt x="2657" y="304"/>
                  </a:lnTo>
                  <a:cubicBezTo>
                    <a:pt x="2657" y="282"/>
                    <a:pt x="2668" y="259"/>
                    <a:pt x="2680" y="237"/>
                  </a:cubicBezTo>
                  <a:lnTo>
                    <a:pt x="2690" y="226"/>
                  </a:lnTo>
                  <a:cubicBezTo>
                    <a:pt x="2713" y="203"/>
                    <a:pt x="2725" y="181"/>
                    <a:pt x="2725" y="158"/>
                  </a:cubicBezTo>
                  <a:lnTo>
                    <a:pt x="2725" y="113"/>
                  </a:lnTo>
                  <a:cubicBezTo>
                    <a:pt x="2735" y="102"/>
                    <a:pt x="2735" y="91"/>
                    <a:pt x="2735" y="79"/>
                  </a:cubicBezTo>
                  <a:cubicBezTo>
                    <a:pt x="2735" y="57"/>
                    <a:pt x="2735" y="46"/>
                    <a:pt x="2725" y="34"/>
                  </a:cubicBezTo>
                  <a:cubicBezTo>
                    <a:pt x="2702" y="23"/>
                    <a:pt x="2680" y="23"/>
                    <a:pt x="2645" y="12"/>
                  </a:cubicBezTo>
                  <a:lnTo>
                    <a:pt x="2600" y="12"/>
                  </a:lnTo>
                  <a:cubicBezTo>
                    <a:pt x="2567" y="1"/>
                    <a:pt x="2545" y="1"/>
                    <a:pt x="2522" y="1"/>
                  </a:cubicBezTo>
                  <a:close/>
                </a:path>
              </a:pathLst>
            </a:custGeom>
            <a:solidFill>
              <a:srgbClr val="848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35"/>
            <p:cNvSpPr/>
            <p:nvPr/>
          </p:nvSpPr>
          <p:spPr>
            <a:xfrm>
              <a:off x="7011467" y="2540863"/>
              <a:ext cx="68608" cy="141304"/>
            </a:xfrm>
            <a:custGeom>
              <a:avLst/>
              <a:gdLst/>
              <a:ahLst/>
              <a:cxnLst/>
              <a:rect l="l" t="t" r="r" b="b"/>
              <a:pathLst>
                <a:path w="1712" h="3526" extrusionOk="0">
                  <a:moveTo>
                    <a:pt x="777" y="1"/>
                  </a:moveTo>
                  <a:cubicBezTo>
                    <a:pt x="755" y="1"/>
                    <a:pt x="743" y="13"/>
                    <a:pt x="732" y="23"/>
                  </a:cubicBezTo>
                  <a:cubicBezTo>
                    <a:pt x="721" y="23"/>
                    <a:pt x="721" y="35"/>
                    <a:pt x="721" y="46"/>
                  </a:cubicBezTo>
                  <a:lnTo>
                    <a:pt x="518" y="46"/>
                  </a:lnTo>
                  <a:cubicBezTo>
                    <a:pt x="473" y="35"/>
                    <a:pt x="417" y="23"/>
                    <a:pt x="372" y="23"/>
                  </a:cubicBezTo>
                  <a:lnTo>
                    <a:pt x="327" y="23"/>
                  </a:lnTo>
                  <a:lnTo>
                    <a:pt x="305" y="35"/>
                  </a:lnTo>
                  <a:lnTo>
                    <a:pt x="147" y="35"/>
                  </a:lnTo>
                  <a:cubicBezTo>
                    <a:pt x="113" y="35"/>
                    <a:pt x="90" y="46"/>
                    <a:pt x="68" y="69"/>
                  </a:cubicBezTo>
                  <a:cubicBezTo>
                    <a:pt x="57" y="91"/>
                    <a:pt x="57" y="114"/>
                    <a:pt x="45" y="136"/>
                  </a:cubicBezTo>
                  <a:cubicBezTo>
                    <a:pt x="34" y="170"/>
                    <a:pt x="34" y="215"/>
                    <a:pt x="23" y="249"/>
                  </a:cubicBezTo>
                  <a:cubicBezTo>
                    <a:pt x="12" y="316"/>
                    <a:pt x="12" y="395"/>
                    <a:pt x="12" y="496"/>
                  </a:cubicBezTo>
                  <a:cubicBezTo>
                    <a:pt x="0" y="654"/>
                    <a:pt x="0" y="812"/>
                    <a:pt x="0" y="969"/>
                  </a:cubicBezTo>
                  <a:lnTo>
                    <a:pt x="0" y="1048"/>
                  </a:lnTo>
                  <a:lnTo>
                    <a:pt x="0" y="1229"/>
                  </a:lnTo>
                  <a:lnTo>
                    <a:pt x="0" y="1296"/>
                  </a:lnTo>
                  <a:cubicBezTo>
                    <a:pt x="0" y="1319"/>
                    <a:pt x="12" y="1329"/>
                    <a:pt x="12" y="1352"/>
                  </a:cubicBezTo>
                  <a:lnTo>
                    <a:pt x="12" y="1419"/>
                  </a:lnTo>
                  <a:lnTo>
                    <a:pt x="12" y="1464"/>
                  </a:lnTo>
                  <a:cubicBezTo>
                    <a:pt x="12" y="1510"/>
                    <a:pt x="12" y="1566"/>
                    <a:pt x="23" y="1611"/>
                  </a:cubicBezTo>
                  <a:lnTo>
                    <a:pt x="23" y="1701"/>
                  </a:lnTo>
                  <a:cubicBezTo>
                    <a:pt x="23" y="1780"/>
                    <a:pt x="34" y="1859"/>
                    <a:pt x="34" y="1937"/>
                  </a:cubicBezTo>
                  <a:lnTo>
                    <a:pt x="34" y="1994"/>
                  </a:lnTo>
                  <a:lnTo>
                    <a:pt x="34" y="2174"/>
                  </a:lnTo>
                  <a:lnTo>
                    <a:pt x="45" y="2242"/>
                  </a:lnTo>
                  <a:lnTo>
                    <a:pt x="45" y="2422"/>
                  </a:lnTo>
                  <a:lnTo>
                    <a:pt x="45" y="2670"/>
                  </a:lnTo>
                  <a:cubicBezTo>
                    <a:pt x="45" y="2692"/>
                    <a:pt x="45" y="2725"/>
                    <a:pt x="57" y="2760"/>
                  </a:cubicBezTo>
                  <a:lnTo>
                    <a:pt x="57" y="2895"/>
                  </a:lnTo>
                  <a:lnTo>
                    <a:pt x="57" y="3131"/>
                  </a:lnTo>
                  <a:lnTo>
                    <a:pt x="57" y="3333"/>
                  </a:lnTo>
                  <a:lnTo>
                    <a:pt x="57" y="3401"/>
                  </a:lnTo>
                  <a:cubicBezTo>
                    <a:pt x="57" y="3413"/>
                    <a:pt x="57" y="3423"/>
                    <a:pt x="68" y="3435"/>
                  </a:cubicBezTo>
                  <a:cubicBezTo>
                    <a:pt x="68" y="3446"/>
                    <a:pt x="79" y="3458"/>
                    <a:pt x="79" y="3468"/>
                  </a:cubicBezTo>
                  <a:cubicBezTo>
                    <a:pt x="102" y="3480"/>
                    <a:pt x="113" y="3480"/>
                    <a:pt x="125" y="3491"/>
                  </a:cubicBezTo>
                  <a:lnTo>
                    <a:pt x="282" y="3491"/>
                  </a:lnTo>
                  <a:cubicBezTo>
                    <a:pt x="293" y="3491"/>
                    <a:pt x="305" y="3480"/>
                    <a:pt x="315" y="3480"/>
                  </a:cubicBezTo>
                  <a:lnTo>
                    <a:pt x="473" y="3480"/>
                  </a:lnTo>
                  <a:cubicBezTo>
                    <a:pt x="485" y="3503"/>
                    <a:pt x="518" y="3525"/>
                    <a:pt x="541" y="3525"/>
                  </a:cubicBezTo>
                  <a:cubicBezTo>
                    <a:pt x="575" y="3525"/>
                    <a:pt x="608" y="3525"/>
                    <a:pt x="631" y="3513"/>
                  </a:cubicBezTo>
                  <a:lnTo>
                    <a:pt x="665" y="3513"/>
                  </a:lnTo>
                  <a:cubicBezTo>
                    <a:pt x="676" y="3503"/>
                    <a:pt x="698" y="3503"/>
                    <a:pt x="710" y="3503"/>
                  </a:cubicBezTo>
                  <a:cubicBezTo>
                    <a:pt x="732" y="3503"/>
                    <a:pt x="743" y="3491"/>
                    <a:pt x="766" y="3491"/>
                  </a:cubicBezTo>
                  <a:cubicBezTo>
                    <a:pt x="788" y="3491"/>
                    <a:pt x="823" y="3480"/>
                    <a:pt x="845" y="3468"/>
                  </a:cubicBezTo>
                  <a:cubicBezTo>
                    <a:pt x="856" y="3468"/>
                    <a:pt x="868" y="3458"/>
                    <a:pt x="878" y="3458"/>
                  </a:cubicBezTo>
                  <a:cubicBezTo>
                    <a:pt x="890" y="3458"/>
                    <a:pt x="901" y="3446"/>
                    <a:pt x="901" y="3435"/>
                  </a:cubicBezTo>
                  <a:lnTo>
                    <a:pt x="923" y="3435"/>
                  </a:lnTo>
                  <a:cubicBezTo>
                    <a:pt x="946" y="3435"/>
                    <a:pt x="968" y="3446"/>
                    <a:pt x="991" y="3446"/>
                  </a:cubicBezTo>
                  <a:cubicBezTo>
                    <a:pt x="1036" y="3458"/>
                    <a:pt x="1093" y="3468"/>
                    <a:pt x="1138" y="3468"/>
                  </a:cubicBezTo>
                  <a:lnTo>
                    <a:pt x="1611" y="3468"/>
                  </a:lnTo>
                  <a:cubicBezTo>
                    <a:pt x="1633" y="3468"/>
                    <a:pt x="1656" y="3468"/>
                    <a:pt x="1666" y="3458"/>
                  </a:cubicBezTo>
                  <a:cubicBezTo>
                    <a:pt x="1678" y="3458"/>
                    <a:pt x="1689" y="3446"/>
                    <a:pt x="1689" y="3435"/>
                  </a:cubicBezTo>
                  <a:cubicBezTo>
                    <a:pt x="1701" y="3423"/>
                    <a:pt x="1701" y="3413"/>
                    <a:pt x="1701" y="3413"/>
                  </a:cubicBezTo>
                  <a:cubicBezTo>
                    <a:pt x="1711" y="3390"/>
                    <a:pt x="1701" y="3367"/>
                    <a:pt x="1701" y="3356"/>
                  </a:cubicBezTo>
                  <a:lnTo>
                    <a:pt x="1666" y="3322"/>
                  </a:lnTo>
                  <a:lnTo>
                    <a:pt x="1666" y="3243"/>
                  </a:lnTo>
                  <a:lnTo>
                    <a:pt x="1666" y="3142"/>
                  </a:lnTo>
                  <a:lnTo>
                    <a:pt x="1656" y="3063"/>
                  </a:lnTo>
                  <a:lnTo>
                    <a:pt x="1656" y="2895"/>
                  </a:lnTo>
                  <a:lnTo>
                    <a:pt x="1656" y="2815"/>
                  </a:lnTo>
                  <a:cubicBezTo>
                    <a:pt x="1656" y="2760"/>
                    <a:pt x="1666" y="2703"/>
                    <a:pt x="1656" y="2647"/>
                  </a:cubicBezTo>
                  <a:cubicBezTo>
                    <a:pt x="1656" y="2557"/>
                    <a:pt x="1656" y="2478"/>
                    <a:pt x="1666" y="2388"/>
                  </a:cubicBezTo>
                  <a:lnTo>
                    <a:pt x="1666" y="1892"/>
                  </a:lnTo>
                  <a:lnTo>
                    <a:pt x="1666" y="1836"/>
                  </a:lnTo>
                  <a:lnTo>
                    <a:pt x="1666" y="1645"/>
                  </a:lnTo>
                  <a:cubicBezTo>
                    <a:pt x="1678" y="1566"/>
                    <a:pt x="1678" y="1476"/>
                    <a:pt x="1678" y="1397"/>
                  </a:cubicBezTo>
                  <a:cubicBezTo>
                    <a:pt x="1678" y="1319"/>
                    <a:pt x="1689" y="1239"/>
                    <a:pt x="1689" y="1149"/>
                  </a:cubicBezTo>
                  <a:lnTo>
                    <a:pt x="1689" y="1138"/>
                  </a:lnTo>
                  <a:cubicBezTo>
                    <a:pt x="1689" y="1104"/>
                    <a:pt x="1678" y="1071"/>
                    <a:pt x="1689" y="1037"/>
                  </a:cubicBezTo>
                  <a:lnTo>
                    <a:pt x="1689" y="969"/>
                  </a:lnTo>
                  <a:lnTo>
                    <a:pt x="1689" y="913"/>
                  </a:lnTo>
                  <a:lnTo>
                    <a:pt x="1689" y="676"/>
                  </a:lnTo>
                  <a:lnTo>
                    <a:pt x="1689" y="463"/>
                  </a:lnTo>
                  <a:lnTo>
                    <a:pt x="1678" y="429"/>
                  </a:lnTo>
                  <a:lnTo>
                    <a:pt x="1678" y="418"/>
                  </a:lnTo>
                  <a:cubicBezTo>
                    <a:pt x="1678" y="316"/>
                    <a:pt x="1678" y="215"/>
                    <a:pt x="1666" y="114"/>
                  </a:cubicBezTo>
                  <a:cubicBezTo>
                    <a:pt x="1666" y="91"/>
                    <a:pt x="1666" y="80"/>
                    <a:pt x="1656" y="58"/>
                  </a:cubicBezTo>
                  <a:cubicBezTo>
                    <a:pt x="1644" y="35"/>
                    <a:pt x="1621" y="13"/>
                    <a:pt x="1588" y="1"/>
                  </a:cubicBezTo>
                  <a:lnTo>
                    <a:pt x="1531" y="1"/>
                  </a:lnTo>
                  <a:cubicBezTo>
                    <a:pt x="1520" y="1"/>
                    <a:pt x="1498" y="1"/>
                    <a:pt x="1486" y="13"/>
                  </a:cubicBezTo>
                  <a:lnTo>
                    <a:pt x="1475" y="13"/>
                  </a:lnTo>
                  <a:cubicBezTo>
                    <a:pt x="1453" y="13"/>
                    <a:pt x="1430" y="23"/>
                    <a:pt x="1408" y="23"/>
                  </a:cubicBezTo>
                  <a:lnTo>
                    <a:pt x="1374" y="35"/>
                  </a:lnTo>
                  <a:lnTo>
                    <a:pt x="1048" y="35"/>
                  </a:lnTo>
                  <a:cubicBezTo>
                    <a:pt x="1025" y="23"/>
                    <a:pt x="991" y="23"/>
                    <a:pt x="968" y="23"/>
                  </a:cubicBezTo>
                  <a:lnTo>
                    <a:pt x="923" y="13"/>
                  </a:lnTo>
                  <a:lnTo>
                    <a:pt x="913" y="13"/>
                  </a:lnTo>
                  <a:cubicBezTo>
                    <a:pt x="878" y="1"/>
                    <a:pt x="845" y="1"/>
                    <a:pt x="800" y="1"/>
                  </a:cubicBezTo>
                  <a:close/>
                </a:path>
              </a:pathLst>
            </a:custGeom>
            <a:solidFill>
              <a:srgbClr val="5F4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35"/>
            <p:cNvSpPr/>
            <p:nvPr/>
          </p:nvSpPr>
          <p:spPr>
            <a:xfrm>
              <a:off x="7194608" y="2541344"/>
              <a:ext cx="34344" cy="139020"/>
            </a:xfrm>
            <a:custGeom>
              <a:avLst/>
              <a:gdLst/>
              <a:ahLst/>
              <a:cxnLst/>
              <a:rect l="l" t="t" r="r" b="b"/>
              <a:pathLst>
                <a:path w="857" h="3469" extrusionOk="0">
                  <a:moveTo>
                    <a:pt x="113" y="1"/>
                  </a:moveTo>
                  <a:cubicBezTo>
                    <a:pt x="91" y="1"/>
                    <a:pt x="80" y="1"/>
                    <a:pt x="68" y="11"/>
                  </a:cubicBezTo>
                  <a:lnTo>
                    <a:pt x="46" y="34"/>
                  </a:lnTo>
                  <a:cubicBezTo>
                    <a:pt x="46" y="34"/>
                    <a:pt x="46" y="46"/>
                    <a:pt x="35" y="57"/>
                  </a:cubicBezTo>
                  <a:lnTo>
                    <a:pt x="35" y="113"/>
                  </a:lnTo>
                  <a:lnTo>
                    <a:pt x="46" y="136"/>
                  </a:lnTo>
                  <a:lnTo>
                    <a:pt x="46" y="349"/>
                  </a:lnTo>
                  <a:lnTo>
                    <a:pt x="46" y="372"/>
                  </a:lnTo>
                  <a:lnTo>
                    <a:pt x="46" y="417"/>
                  </a:lnTo>
                  <a:cubicBezTo>
                    <a:pt x="46" y="484"/>
                    <a:pt x="35" y="552"/>
                    <a:pt x="35" y="619"/>
                  </a:cubicBezTo>
                  <a:lnTo>
                    <a:pt x="35" y="744"/>
                  </a:lnTo>
                  <a:lnTo>
                    <a:pt x="35" y="834"/>
                  </a:lnTo>
                  <a:lnTo>
                    <a:pt x="35" y="856"/>
                  </a:lnTo>
                  <a:cubicBezTo>
                    <a:pt x="23" y="946"/>
                    <a:pt x="23" y="1036"/>
                    <a:pt x="23" y="1126"/>
                  </a:cubicBezTo>
                  <a:cubicBezTo>
                    <a:pt x="23" y="1205"/>
                    <a:pt x="13" y="1284"/>
                    <a:pt x="13" y="1362"/>
                  </a:cubicBezTo>
                  <a:lnTo>
                    <a:pt x="13" y="1407"/>
                  </a:lnTo>
                  <a:cubicBezTo>
                    <a:pt x="1" y="1475"/>
                    <a:pt x="1" y="1543"/>
                    <a:pt x="1" y="1610"/>
                  </a:cubicBezTo>
                  <a:lnTo>
                    <a:pt x="1" y="1858"/>
                  </a:lnTo>
                  <a:lnTo>
                    <a:pt x="1" y="1914"/>
                  </a:lnTo>
                  <a:lnTo>
                    <a:pt x="1" y="2095"/>
                  </a:lnTo>
                  <a:lnTo>
                    <a:pt x="1" y="2218"/>
                  </a:lnTo>
                  <a:lnTo>
                    <a:pt x="1" y="2342"/>
                  </a:lnTo>
                  <a:lnTo>
                    <a:pt x="1" y="2511"/>
                  </a:lnTo>
                  <a:lnTo>
                    <a:pt x="1" y="2590"/>
                  </a:lnTo>
                  <a:lnTo>
                    <a:pt x="1" y="2635"/>
                  </a:lnTo>
                  <a:cubicBezTo>
                    <a:pt x="1" y="2691"/>
                    <a:pt x="1" y="2758"/>
                    <a:pt x="13" y="2826"/>
                  </a:cubicBezTo>
                  <a:lnTo>
                    <a:pt x="13" y="2928"/>
                  </a:lnTo>
                  <a:cubicBezTo>
                    <a:pt x="23" y="2973"/>
                    <a:pt x="23" y="3018"/>
                    <a:pt x="23" y="3063"/>
                  </a:cubicBezTo>
                  <a:lnTo>
                    <a:pt x="35" y="3096"/>
                  </a:lnTo>
                  <a:cubicBezTo>
                    <a:pt x="35" y="3164"/>
                    <a:pt x="35" y="3220"/>
                    <a:pt x="46" y="3288"/>
                  </a:cubicBezTo>
                  <a:lnTo>
                    <a:pt x="58" y="3321"/>
                  </a:lnTo>
                  <a:lnTo>
                    <a:pt x="68" y="3355"/>
                  </a:lnTo>
                  <a:cubicBezTo>
                    <a:pt x="68" y="3389"/>
                    <a:pt x="80" y="3423"/>
                    <a:pt x="113" y="3446"/>
                  </a:cubicBezTo>
                  <a:cubicBezTo>
                    <a:pt x="125" y="3456"/>
                    <a:pt x="148" y="3456"/>
                    <a:pt x="170" y="3456"/>
                  </a:cubicBezTo>
                  <a:lnTo>
                    <a:pt x="384" y="3456"/>
                  </a:lnTo>
                  <a:cubicBezTo>
                    <a:pt x="418" y="3468"/>
                    <a:pt x="451" y="3468"/>
                    <a:pt x="496" y="3468"/>
                  </a:cubicBezTo>
                  <a:cubicBezTo>
                    <a:pt x="553" y="3468"/>
                    <a:pt x="598" y="3456"/>
                    <a:pt x="643" y="3456"/>
                  </a:cubicBezTo>
                  <a:lnTo>
                    <a:pt x="654" y="3456"/>
                  </a:lnTo>
                  <a:cubicBezTo>
                    <a:pt x="676" y="3446"/>
                    <a:pt x="699" y="3446"/>
                    <a:pt x="721" y="3446"/>
                  </a:cubicBezTo>
                  <a:lnTo>
                    <a:pt x="744" y="3446"/>
                  </a:lnTo>
                  <a:cubicBezTo>
                    <a:pt x="778" y="3446"/>
                    <a:pt x="811" y="3446"/>
                    <a:pt x="834" y="3411"/>
                  </a:cubicBezTo>
                  <a:cubicBezTo>
                    <a:pt x="834" y="3411"/>
                    <a:pt x="846" y="3401"/>
                    <a:pt x="846" y="3389"/>
                  </a:cubicBezTo>
                  <a:lnTo>
                    <a:pt x="846" y="3366"/>
                  </a:lnTo>
                  <a:cubicBezTo>
                    <a:pt x="856" y="3355"/>
                    <a:pt x="856" y="3344"/>
                    <a:pt x="856" y="3333"/>
                  </a:cubicBezTo>
                  <a:lnTo>
                    <a:pt x="856" y="3265"/>
                  </a:lnTo>
                  <a:lnTo>
                    <a:pt x="856" y="3141"/>
                  </a:lnTo>
                  <a:lnTo>
                    <a:pt x="856" y="3085"/>
                  </a:lnTo>
                  <a:lnTo>
                    <a:pt x="846" y="3029"/>
                  </a:lnTo>
                  <a:lnTo>
                    <a:pt x="846" y="2973"/>
                  </a:lnTo>
                  <a:lnTo>
                    <a:pt x="846" y="2905"/>
                  </a:lnTo>
                  <a:cubicBezTo>
                    <a:pt x="846" y="2826"/>
                    <a:pt x="846" y="2736"/>
                    <a:pt x="834" y="2658"/>
                  </a:cubicBezTo>
                  <a:lnTo>
                    <a:pt x="834" y="2623"/>
                  </a:lnTo>
                  <a:cubicBezTo>
                    <a:pt x="823" y="2590"/>
                    <a:pt x="823" y="2567"/>
                    <a:pt x="823" y="2533"/>
                  </a:cubicBezTo>
                  <a:lnTo>
                    <a:pt x="823" y="2410"/>
                  </a:lnTo>
                  <a:cubicBezTo>
                    <a:pt x="823" y="2376"/>
                    <a:pt x="811" y="2331"/>
                    <a:pt x="811" y="2297"/>
                  </a:cubicBezTo>
                  <a:lnTo>
                    <a:pt x="811" y="2162"/>
                  </a:lnTo>
                  <a:lnTo>
                    <a:pt x="811" y="1925"/>
                  </a:lnTo>
                  <a:lnTo>
                    <a:pt x="811" y="1745"/>
                  </a:lnTo>
                  <a:lnTo>
                    <a:pt x="811" y="1678"/>
                  </a:lnTo>
                  <a:lnTo>
                    <a:pt x="823" y="1599"/>
                  </a:lnTo>
                  <a:lnTo>
                    <a:pt x="823" y="1442"/>
                  </a:lnTo>
                  <a:lnTo>
                    <a:pt x="823" y="1307"/>
                  </a:lnTo>
                  <a:lnTo>
                    <a:pt x="823" y="1194"/>
                  </a:lnTo>
                  <a:lnTo>
                    <a:pt x="823" y="1137"/>
                  </a:lnTo>
                  <a:lnTo>
                    <a:pt x="823" y="1081"/>
                  </a:lnTo>
                  <a:cubicBezTo>
                    <a:pt x="823" y="1036"/>
                    <a:pt x="823" y="1002"/>
                    <a:pt x="834" y="957"/>
                  </a:cubicBezTo>
                  <a:lnTo>
                    <a:pt x="834" y="709"/>
                  </a:lnTo>
                  <a:lnTo>
                    <a:pt x="834" y="541"/>
                  </a:lnTo>
                  <a:lnTo>
                    <a:pt x="834" y="462"/>
                  </a:lnTo>
                  <a:lnTo>
                    <a:pt x="834" y="372"/>
                  </a:lnTo>
                  <a:lnTo>
                    <a:pt x="834" y="203"/>
                  </a:lnTo>
                  <a:lnTo>
                    <a:pt x="834" y="169"/>
                  </a:lnTo>
                  <a:lnTo>
                    <a:pt x="834" y="136"/>
                  </a:lnTo>
                  <a:lnTo>
                    <a:pt x="834" y="102"/>
                  </a:lnTo>
                  <a:lnTo>
                    <a:pt x="834" y="79"/>
                  </a:lnTo>
                  <a:cubicBezTo>
                    <a:pt x="834" y="68"/>
                    <a:pt x="846" y="68"/>
                    <a:pt x="846" y="57"/>
                  </a:cubicBezTo>
                  <a:cubicBezTo>
                    <a:pt x="846" y="34"/>
                    <a:pt x="834" y="23"/>
                    <a:pt x="811" y="23"/>
                  </a:cubicBezTo>
                  <a:cubicBezTo>
                    <a:pt x="811" y="11"/>
                    <a:pt x="801" y="11"/>
                    <a:pt x="801" y="11"/>
                  </a:cubicBezTo>
                  <a:lnTo>
                    <a:pt x="643" y="11"/>
                  </a:lnTo>
                  <a:cubicBezTo>
                    <a:pt x="620" y="23"/>
                    <a:pt x="598" y="23"/>
                    <a:pt x="575" y="23"/>
                  </a:cubicBezTo>
                  <a:lnTo>
                    <a:pt x="496" y="23"/>
                  </a:lnTo>
                  <a:cubicBezTo>
                    <a:pt x="474" y="11"/>
                    <a:pt x="451" y="11"/>
                    <a:pt x="429" y="11"/>
                  </a:cubicBezTo>
                  <a:cubicBezTo>
                    <a:pt x="406" y="11"/>
                    <a:pt x="395" y="11"/>
                    <a:pt x="373" y="23"/>
                  </a:cubicBezTo>
                  <a:lnTo>
                    <a:pt x="328" y="23"/>
                  </a:lnTo>
                  <a:cubicBezTo>
                    <a:pt x="305" y="23"/>
                    <a:pt x="294" y="23"/>
                    <a:pt x="271" y="11"/>
                  </a:cubicBezTo>
                  <a:lnTo>
                    <a:pt x="193" y="11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5F4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35"/>
            <p:cNvSpPr/>
            <p:nvPr/>
          </p:nvSpPr>
          <p:spPr>
            <a:xfrm>
              <a:off x="7124718" y="2541785"/>
              <a:ext cx="32942" cy="139902"/>
            </a:xfrm>
            <a:custGeom>
              <a:avLst/>
              <a:gdLst/>
              <a:ahLst/>
              <a:cxnLst/>
              <a:rect l="l" t="t" r="r" b="b"/>
              <a:pathLst>
                <a:path w="822" h="3491" extrusionOk="0">
                  <a:moveTo>
                    <a:pt x="79" y="0"/>
                  </a:moveTo>
                  <a:cubicBezTo>
                    <a:pt x="68" y="0"/>
                    <a:pt x="45" y="12"/>
                    <a:pt x="34" y="23"/>
                  </a:cubicBezTo>
                  <a:cubicBezTo>
                    <a:pt x="23" y="35"/>
                    <a:pt x="11" y="68"/>
                    <a:pt x="11" y="91"/>
                  </a:cubicBezTo>
                  <a:cubicBezTo>
                    <a:pt x="11" y="136"/>
                    <a:pt x="0" y="181"/>
                    <a:pt x="0" y="215"/>
                  </a:cubicBezTo>
                  <a:cubicBezTo>
                    <a:pt x="0" y="293"/>
                    <a:pt x="11" y="383"/>
                    <a:pt x="11" y="463"/>
                  </a:cubicBezTo>
                  <a:lnTo>
                    <a:pt x="11" y="698"/>
                  </a:lnTo>
                  <a:lnTo>
                    <a:pt x="11" y="935"/>
                  </a:lnTo>
                  <a:lnTo>
                    <a:pt x="11" y="1059"/>
                  </a:lnTo>
                  <a:lnTo>
                    <a:pt x="11" y="1419"/>
                  </a:lnTo>
                  <a:lnTo>
                    <a:pt x="0" y="1577"/>
                  </a:lnTo>
                  <a:lnTo>
                    <a:pt x="0" y="1914"/>
                  </a:lnTo>
                  <a:lnTo>
                    <a:pt x="0" y="2399"/>
                  </a:lnTo>
                  <a:cubicBezTo>
                    <a:pt x="0" y="2477"/>
                    <a:pt x="11" y="2556"/>
                    <a:pt x="11" y="2635"/>
                  </a:cubicBezTo>
                  <a:cubicBezTo>
                    <a:pt x="11" y="2680"/>
                    <a:pt x="11" y="2737"/>
                    <a:pt x="23" y="2782"/>
                  </a:cubicBezTo>
                  <a:lnTo>
                    <a:pt x="23" y="2872"/>
                  </a:lnTo>
                  <a:cubicBezTo>
                    <a:pt x="23" y="2917"/>
                    <a:pt x="23" y="2962"/>
                    <a:pt x="34" y="3007"/>
                  </a:cubicBezTo>
                  <a:lnTo>
                    <a:pt x="34" y="3097"/>
                  </a:lnTo>
                  <a:lnTo>
                    <a:pt x="34" y="3108"/>
                  </a:lnTo>
                  <a:cubicBezTo>
                    <a:pt x="34" y="3175"/>
                    <a:pt x="45" y="3243"/>
                    <a:pt x="45" y="3310"/>
                  </a:cubicBezTo>
                  <a:lnTo>
                    <a:pt x="45" y="3378"/>
                  </a:lnTo>
                  <a:lnTo>
                    <a:pt x="45" y="3423"/>
                  </a:lnTo>
                  <a:cubicBezTo>
                    <a:pt x="56" y="3435"/>
                    <a:pt x="68" y="3468"/>
                    <a:pt x="90" y="3480"/>
                  </a:cubicBezTo>
                  <a:cubicBezTo>
                    <a:pt x="113" y="3490"/>
                    <a:pt x="113" y="3490"/>
                    <a:pt x="135" y="3490"/>
                  </a:cubicBezTo>
                  <a:lnTo>
                    <a:pt x="169" y="3490"/>
                  </a:lnTo>
                  <a:cubicBezTo>
                    <a:pt x="191" y="3480"/>
                    <a:pt x="214" y="3480"/>
                    <a:pt x="236" y="3480"/>
                  </a:cubicBezTo>
                  <a:lnTo>
                    <a:pt x="248" y="3480"/>
                  </a:lnTo>
                  <a:cubicBezTo>
                    <a:pt x="271" y="3480"/>
                    <a:pt x="304" y="3480"/>
                    <a:pt x="326" y="3490"/>
                  </a:cubicBezTo>
                  <a:lnTo>
                    <a:pt x="439" y="3490"/>
                  </a:lnTo>
                  <a:cubicBezTo>
                    <a:pt x="461" y="3480"/>
                    <a:pt x="496" y="3480"/>
                    <a:pt x="518" y="3480"/>
                  </a:cubicBezTo>
                  <a:lnTo>
                    <a:pt x="541" y="3480"/>
                  </a:lnTo>
                  <a:cubicBezTo>
                    <a:pt x="574" y="3480"/>
                    <a:pt x="597" y="3468"/>
                    <a:pt x="631" y="3468"/>
                  </a:cubicBezTo>
                  <a:lnTo>
                    <a:pt x="642" y="3468"/>
                  </a:lnTo>
                  <a:cubicBezTo>
                    <a:pt x="642" y="3468"/>
                    <a:pt x="653" y="3480"/>
                    <a:pt x="664" y="3480"/>
                  </a:cubicBezTo>
                  <a:lnTo>
                    <a:pt x="709" y="3480"/>
                  </a:lnTo>
                  <a:cubicBezTo>
                    <a:pt x="732" y="3468"/>
                    <a:pt x="743" y="3468"/>
                    <a:pt x="766" y="3468"/>
                  </a:cubicBezTo>
                  <a:cubicBezTo>
                    <a:pt x="799" y="3445"/>
                    <a:pt x="811" y="3412"/>
                    <a:pt x="811" y="3378"/>
                  </a:cubicBezTo>
                  <a:cubicBezTo>
                    <a:pt x="822" y="3333"/>
                    <a:pt x="822" y="3288"/>
                    <a:pt x="822" y="3243"/>
                  </a:cubicBezTo>
                  <a:cubicBezTo>
                    <a:pt x="811" y="3209"/>
                    <a:pt x="811" y="3175"/>
                    <a:pt x="811" y="3142"/>
                  </a:cubicBezTo>
                  <a:lnTo>
                    <a:pt x="811" y="3007"/>
                  </a:lnTo>
                  <a:cubicBezTo>
                    <a:pt x="811" y="2962"/>
                    <a:pt x="799" y="2917"/>
                    <a:pt x="799" y="2872"/>
                  </a:cubicBezTo>
                  <a:cubicBezTo>
                    <a:pt x="799" y="2837"/>
                    <a:pt x="799" y="2792"/>
                    <a:pt x="788" y="2759"/>
                  </a:cubicBezTo>
                  <a:lnTo>
                    <a:pt x="788" y="2725"/>
                  </a:lnTo>
                  <a:lnTo>
                    <a:pt x="788" y="2647"/>
                  </a:lnTo>
                  <a:lnTo>
                    <a:pt x="788" y="2522"/>
                  </a:lnTo>
                  <a:cubicBezTo>
                    <a:pt x="777" y="2489"/>
                    <a:pt x="777" y="2466"/>
                    <a:pt x="777" y="2444"/>
                  </a:cubicBezTo>
                  <a:lnTo>
                    <a:pt x="777" y="2399"/>
                  </a:lnTo>
                  <a:lnTo>
                    <a:pt x="777" y="2320"/>
                  </a:lnTo>
                  <a:lnTo>
                    <a:pt x="777" y="2286"/>
                  </a:lnTo>
                  <a:lnTo>
                    <a:pt x="777" y="2049"/>
                  </a:lnTo>
                  <a:lnTo>
                    <a:pt x="777" y="2027"/>
                  </a:lnTo>
                  <a:lnTo>
                    <a:pt x="777" y="1791"/>
                  </a:lnTo>
                  <a:cubicBezTo>
                    <a:pt x="777" y="1712"/>
                    <a:pt x="788" y="1622"/>
                    <a:pt x="788" y="1543"/>
                  </a:cubicBezTo>
                  <a:lnTo>
                    <a:pt x="788" y="1453"/>
                  </a:lnTo>
                  <a:cubicBezTo>
                    <a:pt x="799" y="1408"/>
                    <a:pt x="799" y="1351"/>
                    <a:pt x="799" y="1296"/>
                  </a:cubicBezTo>
                  <a:cubicBezTo>
                    <a:pt x="799" y="1261"/>
                    <a:pt x="811" y="1228"/>
                    <a:pt x="811" y="1183"/>
                  </a:cubicBezTo>
                  <a:lnTo>
                    <a:pt x="811" y="1048"/>
                  </a:lnTo>
                  <a:cubicBezTo>
                    <a:pt x="822" y="879"/>
                    <a:pt x="822" y="721"/>
                    <a:pt x="822" y="575"/>
                  </a:cubicBezTo>
                  <a:lnTo>
                    <a:pt x="822" y="563"/>
                  </a:lnTo>
                  <a:lnTo>
                    <a:pt x="822" y="305"/>
                  </a:lnTo>
                  <a:cubicBezTo>
                    <a:pt x="822" y="271"/>
                    <a:pt x="811" y="248"/>
                    <a:pt x="811" y="226"/>
                  </a:cubicBezTo>
                  <a:lnTo>
                    <a:pt x="811" y="170"/>
                  </a:lnTo>
                  <a:lnTo>
                    <a:pt x="811" y="147"/>
                  </a:lnTo>
                  <a:lnTo>
                    <a:pt x="811" y="125"/>
                  </a:lnTo>
                  <a:cubicBezTo>
                    <a:pt x="811" y="113"/>
                    <a:pt x="799" y="102"/>
                    <a:pt x="799" y="91"/>
                  </a:cubicBezTo>
                  <a:cubicBezTo>
                    <a:pt x="811" y="80"/>
                    <a:pt x="811" y="68"/>
                    <a:pt x="811" y="57"/>
                  </a:cubicBezTo>
                  <a:lnTo>
                    <a:pt x="799" y="46"/>
                  </a:lnTo>
                  <a:cubicBezTo>
                    <a:pt x="788" y="23"/>
                    <a:pt x="777" y="12"/>
                    <a:pt x="754" y="12"/>
                  </a:cubicBezTo>
                  <a:cubicBezTo>
                    <a:pt x="732" y="12"/>
                    <a:pt x="721" y="23"/>
                    <a:pt x="709" y="46"/>
                  </a:cubicBezTo>
                  <a:lnTo>
                    <a:pt x="518" y="46"/>
                  </a:lnTo>
                  <a:cubicBezTo>
                    <a:pt x="507" y="46"/>
                    <a:pt x="484" y="35"/>
                    <a:pt x="473" y="35"/>
                  </a:cubicBezTo>
                  <a:cubicBezTo>
                    <a:pt x="461" y="35"/>
                    <a:pt x="439" y="35"/>
                    <a:pt x="428" y="23"/>
                  </a:cubicBezTo>
                  <a:lnTo>
                    <a:pt x="416" y="23"/>
                  </a:lnTo>
                  <a:cubicBezTo>
                    <a:pt x="383" y="23"/>
                    <a:pt x="349" y="12"/>
                    <a:pt x="316" y="12"/>
                  </a:cubicBezTo>
                  <a:lnTo>
                    <a:pt x="203" y="12"/>
                  </a:lnTo>
                  <a:cubicBezTo>
                    <a:pt x="180" y="12"/>
                    <a:pt x="169" y="12"/>
                    <a:pt x="146" y="0"/>
                  </a:cubicBezTo>
                  <a:close/>
                </a:path>
              </a:pathLst>
            </a:custGeom>
            <a:solidFill>
              <a:srgbClr val="848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35"/>
            <p:cNvSpPr/>
            <p:nvPr/>
          </p:nvSpPr>
          <p:spPr>
            <a:xfrm>
              <a:off x="7229393" y="2522829"/>
              <a:ext cx="42880" cy="159338"/>
            </a:xfrm>
            <a:custGeom>
              <a:avLst/>
              <a:gdLst/>
              <a:ahLst/>
              <a:cxnLst/>
              <a:rect l="l" t="t" r="r" b="b"/>
              <a:pathLst>
                <a:path w="1070" h="3976" extrusionOk="0">
                  <a:moveTo>
                    <a:pt x="101" y="1"/>
                  </a:moveTo>
                  <a:cubicBezTo>
                    <a:pt x="101" y="1"/>
                    <a:pt x="101" y="12"/>
                    <a:pt x="90" y="12"/>
                  </a:cubicBezTo>
                  <a:cubicBezTo>
                    <a:pt x="78" y="12"/>
                    <a:pt x="68" y="23"/>
                    <a:pt x="56" y="35"/>
                  </a:cubicBezTo>
                  <a:cubicBezTo>
                    <a:pt x="45" y="46"/>
                    <a:pt x="45" y="68"/>
                    <a:pt x="56" y="80"/>
                  </a:cubicBezTo>
                  <a:cubicBezTo>
                    <a:pt x="45" y="91"/>
                    <a:pt x="33" y="113"/>
                    <a:pt x="33" y="125"/>
                  </a:cubicBezTo>
                  <a:cubicBezTo>
                    <a:pt x="33" y="136"/>
                    <a:pt x="33" y="147"/>
                    <a:pt x="23" y="158"/>
                  </a:cubicBezTo>
                  <a:lnTo>
                    <a:pt x="23" y="170"/>
                  </a:lnTo>
                  <a:lnTo>
                    <a:pt x="23" y="226"/>
                  </a:lnTo>
                  <a:lnTo>
                    <a:pt x="23" y="238"/>
                  </a:lnTo>
                  <a:cubicBezTo>
                    <a:pt x="23" y="260"/>
                    <a:pt x="23" y="283"/>
                    <a:pt x="11" y="305"/>
                  </a:cubicBezTo>
                  <a:lnTo>
                    <a:pt x="11" y="383"/>
                  </a:lnTo>
                  <a:lnTo>
                    <a:pt x="11" y="440"/>
                  </a:lnTo>
                  <a:cubicBezTo>
                    <a:pt x="0" y="519"/>
                    <a:pt x="0" y="598"/>
                    <a:pt x="11" y="676"/>
                  </a:cubicBezTo>
                  <a:lnTo>
                    <a:pt x="11" y="721"/>
                  </a:lnTo>
                  <a:lnTo>
                    <a:pt x="11" y="800"/>
                  </a:lnTo>
                  <a:lnTo>
                    <a:pt x="11" y="924"/>
                  </a:lnTo>
                  <a:lnTo>
                    <a:pt x="11" y="1026"/>
                  </a:lnTo>
                  <a:cubicBezTo>
                    <a:pt x="11" y="1071"/>
                    <a:pt x="0" y="1116"/>
                    <a:pt x="0" y="1161"/>
                  </a:cubicBezTo>
                  <a:lnTo>
                    <a:pt x="0" y="1419"/>
                  </a:lnTo>
                  <a:lnTo>
                    <a:pt x="0" y="1577"/>
                  </a:lnTo>
                  <a:lnTo>
                    <a:pt x="0" y="1667"/>
                  </a:lnTo>
                  <a:lnTo>
                    <a:pt x="0" y="1904"/>
                  </a:lnTo>
                  <a:lnTo>
                    <a:pt x="0" y="2140"/>
                  </a:lnTo>
                  <a:lnTo>
                    <a:pt x="0" y="2376"/>
                  </a:lnTo>
                  <a:lnTo>
                    <a:pt x="0" y="2590"/>
                  </a:lnTo>
                  <a:lnTo>
                    <a:pt x="0" y="2624"/>
                  </a:lnTo>
                  <a:lnTo>
                    <a:pt x="0" y="2725"/>
                  </a:lnTo>
                  <a:cubicBezTo>
                    <a:pt x="11" y="2770"/>
                    <a:pt x="11" y="2815"/>
                    <a:pt x="11" y="2860"/>
                  </a:cubicBezTo>
                  <a:cubicBezTo>
                    <a:pt x="11" y="2995"/>
                    <a:pt x="11" y="3142"/>
                    <a:pt x="23" y="3277"/>
                  </a:cubicBezTo>
                  <a:cubicBezTo>
                    <a:pt x="33" y="3446"/>
                    <a:pt x="33" y="3626"/>
                    <a:pt x="33" y="3806"/>
                  </a:cubicBezTo>
                  <a:lnTo>
                    <a:pt x="33" y="3851"/>
                  </a:lnTo>
                  <a:cubicBezTo>
                    <a:pt x="33" y="3885"/>
                    <a:pt x="33" y="3918"/>
                    <a:pt x="68" y="3941"/>
                  </a:cubicBezTo>
                  <a:lnTo>
                    <a:pt x="68" y="3953"/>
                  </a:lnTo>
                  <a:lnTo>
                    <a:pt x="78" y="3953"/>
                  </a:lnTo>
                  <a:cubicBezTo>
                    <a:pt x="90" y="3953"/>
                    <a:pt x="90" y="3963"/>
                    <a:pt x="101" y="3963"/>
                  </a:cubicBezTo>
                  <a:lnTo>
                    <a:pt x="383" y="3963"/>
                  </a:lnTo>
                  <a:lnTo>
                    <a:pt x="439" y="3975"/>
                  </a:lnTo>
                  <a:lnTo>
                    <a:pt x="461" y="3975"/>
                  </a:lnTo>
                  <a:cubicBezTo>
                    <a:pt x="495" y="3975"/>
                    <a:pt x="541" y="3963"/>
                    <a:pt x="574" y="3963"/>
                  </a:cubicBezTo>
                  <a:lnTo>
                    <a:pt x="676" y="3963"/>
                  </a:lnTo>
                  <a:cubicBezTo>
                    <a:pt x="709" y="3963"/>
                    <a:pt x="731" y="3963"/>
                    <a:pt x="766" y="3953"/>
                  </a:cubicBezTo>
                  <a:cubicBezTo>
                    <a:pt x="788" y="3953"/>
                    <a:pt x="811" y="3953"/>
                    <a:pt x="833" y="3941"/>
                  </a:cubicBezTo>
                  <a:lnTo>
                    <a:pt x="912" y="3941"/>
                  </a:lnTo>
                  <a:cubicBezTo>
                    <a:pt x="923" y="3941"/>
                    <a:pt x="923" y="3930"/>
                    <a:pt x="923" y="3930"/>
                  </a:cubicBezTo>
                  <a:cubicBezTo>
                    <a:pt x="934" y="3930"/>
                    <a:pt x="934" y="3941"/>
                    <a:pt x="946" y="3941"/>
                  </a:cubicBezTo>
                  <a:lnTo>
                    <a:pt x="957" y="3941"/>
                  </a:lnTo>
                  <a:cubicBezTo>
                    <a:pt x="979" y="3941"/>
                    <a:pt x="1002" y="3930"/>
                    <a:pt x="1024" y="3918"/>
                  </a:cubicBezTo>
                  <a:cubicBezTo>
                    <a:pt x="1036" y="3918"/>
                    <a:pt x="1036" y="3908"/>
                    <a:pt x="1047" y="3896"/>
                  </a:cubicBezTo>
                  <a:cubicBezTo>
                    <a:pt x="1058" y="3873"/>
                    <a:pt x="1058" y="3851"/>
                    <a:pt x="1058" y="3828"/>
                  </a:cubicBezTo>
                  <a:cubicBezTo>
                    <a:pt x="1047" y="3828"/>
                    <a:pt x="1047" y="3817"/>
                    <a:pt x="1047" y="3806"/>
                  </a:cubicBezTo>
                  <a:cubicBezTo>
                    <a:pt x="1047" y="3783"/>
                    <a:pt x="1047" y="3761"/>
                    <a:pt x="1036" y="3738"/>
                  </a:cubicBezTo>
                  <a:lnTo>
                    <a:pt x="1036" y="3693"/>
                  </a:lnTo>
                  <a:lnTo>
                    <a:pt x="1036" y="3626"/>
                  </a:lnTo>
                  <a:lnTo>
                    <a:pt x="1036" y="3592"/>
                  </a:lnTo>
                  <a:lnTo>
                    <a:pt x="1036" y="3435"/>
                  </a:lnTo>
                  <a:lnTo>
                    <a:pt x="1036" y="3367"/>
                  </a:lnTo>
                  <a:cubicBezTo>
                    <a:pt x="1036" y="3198"/>
                    <a:pt x="1036" y="3029"/>
                    <a:pt x="1047" y="2872"/>
                  </a:cubicBezTo>
                  <a:lnTo>
                    <a:pt x="1047" y="2703"/>
                  </a:lnTo>
                  <a:lnTo>
                    <a:pt x="1058" y="2612"/>
                  </a:lnTo>
                  <a:lnTo>
                    <a:pt x="1058" y="2432"/>
                  </a:lnTo>
                  <a:lnTo>
                    <a:pt x="1058" y="2376"/>
                  </a:lnTo>
                  <a:lnTo>
                    <a:pt x="1058" y="2219"/>
                  </a:lnTo>
                  <a:lnTo>
                    <a:pt x="1069" y="2106"/>
                  </a:lnTo>
                  <a:lnTo>
                    <a:pt x="1069" y="1869"/>
                  </a:lnTo>
                  <a:lnTo>
                    <a:pt x="1069" y="1386"/>
                  </a:lnTo>
                  <a:cubicBezTo>
                    <a:pt x="1069" y="1307"/>
                    <a:pt x="1069" y="1228"/>
                    <a:pt x="1058" y="1149"/>
                  </a:cubicBezTo>
                  <a:lnTo>
                    <a:pt x="1058" y="1059"/>
                  </a:lnTo>
                  <a:cubicBezTo>
                    <a:pt x="1058" y="1003"/>
                    <a:pt x="1058" y="958"/>
                    <a:pt x="1047" y="913"/>
                  </a:cubicBezTo>
                  <a:cubicBezTo>
                    <a:pt x="1047" y="800"/>
                    <a:pt x="1036" y="676"/>
                    <a:pt x="1036" y="530"/>
                  </a:cubicBezTo>
                  <a:lnTo>
                    <a:pt x="1036" y="350"/>
                  </a:lnTo>
                  <a:cubicBezTo>
                    <a:pt x="1036" y="293"/>
                    <a:pt x="1024" y="226"/>
                    <a:pt x="1024" y="170"/>
                  </a:cubicBezTo>
                  <a:lnTo>
                    <a:pt x="1013" y="147"/>
                  </a:lnTo>
                  <a:lnTo>
                    <a:pt x="1013" y="102"/>
                  </a:lnTo>
                  <a:cubicBezTo>
                    <a:pt x="1013" y="68"/>
                    <a:pt x="979" y="46"/>
                    <a:pt x="946" y="35"/>
                  </a:cubicBezTo>
                  <a:lnTo>
                    <a:pt x="731" y="35"/>
                  </a:lnTo>
                  <a:cubicBezTo>
                    <a:pt x="698" y="35"/>
                    <a:pt x="664" y="46"/>
                    <a:pt x="619" y="46"/>
                  </a:cubicBezTo>
                  <a:lnTo>
                    <a:pt x="586" y="57"/>
                  </a:lnTo>
                  <a:lnTo>
                    <a:pt x="349" y="57"/>
                  </a:lnTo>
                  <a:cubicBezTo>
                    <a:pt x="360" y="46"/>
                    <a:pt x="360" y="46"/>
                    <a:pt x="349" y="35"/>
                  </a:cubicBezTo>
                  <a:cubicBezTo>
                    <a:pt x="349" y="23"/>
                    <a:pt x="326" y="12"/>
                    <a:pt x="315" y="12"/>
                  </a:cubicBezTo>
                  <a:lnTo>
                    <a:pt x="304" y="12"/>
                  </a:lnTo>
                  <a:cubicBezTo>
                    <a:pt x="281" y="12"/>
                    <a:pt x="270" y="23"/>
                    <a:pt x="248" y="23"/>
                  </a:cubicBezTo>
                  <a:lnTo>
                    <a:pt x="214" y="23"/>
                  </a:lnTo>
                  <a:lnTo>
                    <a:pt x="180" y="35"/>
                  </a:lnTo>
                  <a:cubicBezTo>
                    <a:pt x="169" y="23"/>
                    <a:pt x="158" y="23"/>
                    <a:pt x="158" y="23"/>
                  </a:cubicBezTo>
                  <a:lnTo>
                    <a:pt x="135" y="12"/>
                  </a:lnTo>
                  <a:cubicBezTo>
                    <a:pt x="124" y="12"/>
                    <a:pt x="113" y="1"/>
                    <a:pt x="101" y="1"/>
                  </a:cubicBezTo>
                  <a:close/>
                </a:path>
              </a:pathLst>
            </a:custGeom>
            <a:solidFill>
              <a:srgbClr val="848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35"/>
            <p:cNvSpPr/>
            <p:nvPr/>
          </p:nvSpPr>
          <p:spPr>
            <a:xfrm>
              <a:off x="7266382" y="2525554"/>
              <a:ext cx="2284" cy="1843"/>
            </a:xfrm>
            <a:custGeom>
              <a:avLst/>
              <a:gdLst/>
              <a:ahLst/>
              <a:cxnLst/>
              <a:rect l="l" t="t" r="r" b="b"/>
              <a:pathLst>
                <a:path w="57" h="46" extrusionOk="0">
                  <a:moveTo>
                    <a:pt x="34" y="0"/>
                  </a:moveTo>
                  <a:cubicBezTo>
                    <a:pt x="11" y="0"/>
                    <a:pt x="0" y="12"/>
                    <a:pt x="0" y="23"/>
                  </a:cubicBezTo>
                  <a:cubicBezTo>
                    <a:pt x="0" y="34"/>
                    <a:pt x="11" y="45"/>
                    <a:pt x="34" y="45"/>
                  </a:cubicBezTo>
                  <a:cubicBezTo>
                    <a:pt x="45" y="45"/>
                    <a:pt x="56" y="34"/>
                    <a:pt x="56" y="23"/>
                  </a:cubicBezTo>
                  <a:cubicBezTo>
                    <a:pt x="56" y="12"/>
                    <a:pt x="45" y="0"/>
                    <a:pt x="34" y="0"/>
                  </a:cubicBezTo>
                  <a:close/>
                </a:path>
              </a:pathLst>
            </a:custGeom>
            <a:solidFill>
              <a:srgbClr val="848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35"/>
            <p:cNvSpPr/>
            <p:nvPr/>
          </p:nvSpPr>
          <p:spPr>
            <a:xfrm>
              <a:off x="7080516" y="2522389"/>
              <a:ext cx="42880" cy="157976"/>
            </a:xfrm>
            <a:custGeom>
              <a:avLst/>
              <a:gdLst/>
              <a:ahLst/>
              <a:cxnLst/>
              <a:rect l="l" t="t" r="r" b="b"/>
              <a:pathLst>
                <a:path w="1070" h="3942" extrusionOk="0">
                  <a:moveTo>
                    <a:pt x="574" y="1"/>
                  </a:moveTo>
                  <a:cubicBezTo>
                    <a:pt x="551" y="1"/>
                    <a:pt x="540" y="12"/>
                    <a:pt x="518" y="12"/>
                  </a:cubicBezTo>
                  <a:lnTo>
                    <a:pt x="506" y="12"/>
                  </a:lnTo>
                  <a:cubicBezTo>
                    <a:pt x="461" y="12"/>
                    <a:pt x="428" y="23"/>
                    <a:pt x="383" y="23"/>
                  </a:cubicBezTo>
                  <a:cubicBezTo>
                    <a:pt x="371" y="34"/>
                    <a:pt x="360" y="34"/>
                    <a:pt x="360" y="46"/>
                  </a:cubicBezTo>
                  <a:lnTo>
                    <a:pt x="349" y="57"/>
                  </a:lnTo>
                  <a:lnTo>
                    <a:pt x="315" y="46"/>
                  </a:lnTo>
                  <a:cubicBezTo>
                    <a:pt x="293" y="46"/>
                    <a:pt x="270" y="34"/>
                    <a:pt x="248" y="34"/>
                  </a:cubicBezTo>
                  <a:lnTo>
                    <a:pt x="146" y="34"/>
                  </a:lnTo>
                  <a:cubicBezTo>
                    <a:pt x="123" y="46"/>
                    <a:pt x="101" y="46"/>
                    <a:pt x="78" y="57"/>
                  </a:cubicBezTo>
                  <a:cubicBezTo>
                    <a:pt x="33" y="79"/>
                    <a:pt x="23" y="124"/>
                    <a:pt x="23" y="158"/>
                  </a:cubicBezTo>
                  <a:lnTo>
                    <a:pt x="23" y="282"/>
                  </a:lnTo>
                  <a:cubicBezTo>
                    <a:pt x="11" y="361"/>
                    <a:pt x="11" y="439"/>
                    <a:pt x="11" y="519"/>
                  </a:cubicBezTo>
                  <a:cubicBezTo>
                    <a:pt x="11" y="575"/>
                    <a:pt x="23" y="631"/>
                    <a:pt x="23" y="687"/>
                  </a:cubicBezTo>
                  <a:cubicBezTo>
                    <a:pt x="23" y="710"/>
                    <a:pt x="33" y="732"/>
                    <a:pt x="33" y="755"/>
                  </a:cubicBezTo>
                  <a:cubicBezTo>
                    <a:pt x="45" y="924"/>
                    <a:pt x="33" y="1092"/>
                    <a:pt x="23" y="1239"/>
                  </a:cubicBezTo>
                  <a:lnTo>
                    <a:pt x="23" y="1262"/>
                  </a:lnTo>
                  <a:cubicBezTo>
                    <a:pt x="23" y="1340"/>
                    <a:pt x="11" y="1408"/>
                    <a:pt x="11" y="1475"/>
                  </a:cubicBezTo>
                  <a:lnTo>
                    <a:pt x="11" y="1599"/>
                  </a:lnTo>
                  <a:cubicBezTo>
                    <a:pt x="0" y="1633"/>
                    <a:pt x="0" y="1667"/>
                    <a:pt x="0" y="1712"/>
                  </a:cubicBezTo>
                  <a:lnTo>
                    <a:pt x="0" y="1870"/>
                  </a:lnTo>
                  <a:cubicBezTo>
                    <a:pt x="0" y="1903"/>
                    <a:pt x="11" y="1937"/>
                    <a:pt x="11" y="1971"/>
                  </a:cubicBezTo>
                  <a:lnTo>
                    <a:pt x="11" y="2061"/>
                  </a:lnTo>
                  <a:lnTo>
                    <a:pt x="11" y="2218"/>
                  </a:lnTo>
                  <a:lnTo>
                    <a:pt x="11" y="2308"/>
                  </a:lnTo>
                  <a:lnTo>
                    <a:pt x="11" y="2466"/>
                  </a:lnTo>
                  <a:lnTo>
                    <a:pt x="11" y="2511"/>
                  </a:lnTo>
                  <a:lnTo>
                    <a:pt x="11" y="2714"/>
                  </a:lnTo>
                  <a:cubicBezTo>
                    <a:pt x="23" y="2793"/>
                    <a:pt x="23" y="2871"/>
                    <a:pt x="23" y="2950"/>
                  </a:cubicBezTo>
                  <a:lnTo>
                    <a:pt x="23" y="3186"/>
                  </a:lnTo>
                  <a:cubicBezTo>
                    <a:pt x="23" y="3266"/>
                    <a:pt x="33" y="3344"/>
                    <a:pt x="33" y="3423"/>
                  </a:cubicBezTo>
                  <a:lnTo>
                    <a:pt x="33" y="3491"/>
                  </a:lnTo>
                  <a:cubicBezTo>
                    <a:pt x="45" y="3536"/>
                    <a:pt x="45" y="3581"/>
                    <a:pt x="45" y="3626"/>
                  </a:cubicBezTo>
                  <a:cubicBezTo>
                    <a:pt x="45" y="3659"/>
                    <a:pt x="45" y="3682"/>
                    <a:pt x="33" y="3727"/>
                  </a:cubicBezTo>
                  <a:lnTo>
                    <a:pt x="33" y="3738"/>
                  </a:lnTo>
                  <a:lnTo>
                    <a:pt x="33" y="3806"/>
                  </a:lnTo>
                  <a:lnTo>
                    <a:pt x="33" y="3839"/>
                  </a:lnTo>
                  <a:cubicBezTo>
                    <a:pt x="33" y="3874"/>
                    <a:pt x="45" y="3896"/>
                    <a:pt x="78" y="3919"/>
                  </a:cubicBezTo>
                  <a:cubicBezTo>
                    <a:pt x="101" y="3929"/>
                    <a:pt x="123" y="3929"/>
                    <a:pt x="146" y="3929"/>
                  </a:cubicBezTo>
                  <a:lnTo>
                    <a:pt x="169" y="3929"/>
                  </a:lnTo>
                  <a:cubicBezTo>
                    <a:pt x="180" y="3929"/>
                    <a:pt x="203" y="3941"/>
                    <a:pt x="214" y="3941"/>
                  </a:cubicBezTo>
                  <a:cubicBezTo>
                    <a:pt x="248" y="3941"/>
                    <a:pt x="270" y="3929"/>
                    <a:pt x="293" y="3929"/>
                  </a:cubicBezTo>
                  <a:lnTo>
                    <a:pt x="371" y="3929"/>
                  </a:lnTo>
                  <a:cubicBezTo>
                    <a:pt x="394" y="3919"/>
                    <a:pt x="416" y="3919"/>
                    <a:pt x="450" y="3919"/>
                  </a:cubicBezTo>
                  <a:lnTo>
                    <a:pt x="698" y="3919"/>
                  </a:lnTo>
                  <a:cubicBezTo>
                    <a:pt x="721" y="3919"/>
                    <a:pt x="743" y="3919"/>
                    <a:pt x="766" y="3929"/>
                  </a:cubicBezTo>
                  <a:lnTo>
                    <a:pt x="968" y="3929"/>
                  </a:lnTo>
                  <a:cubicBezTo>
                    <a:pt x="979" y="3929"/>
                    <a:pt x="991" y="3929"/>
                    <a:pt x="1013" y="3919"/>
                  </a:cubicBezTo>
                  <a:lnTo>
                    <a:pt x="1047" y="3884"/>
                  </a:lnTo>
                  <a:cubicBezTo>
                    <a:pt x="1058" y="3862"/>
                    <a:pt x="1069" y="3828"/>
                    <a:pt x="1069" y="3794"/>
                  </a:cubicBezTo>
                  <a:lnTo>
                    <a:pt x="1069" y="3603"/>
                  </a:lnTo>
                  <a:lnTo>
                    <a:pt x="1069" y="3547"/>
                  </a:lnTo>
                  <a:cubicBezTo>
                    <a:pt x="1058" y="3468"/>
                    <a:pt x="1058" y="3389"/>
                    <a:pt x="1058" y="3299"/>
                  </a:cubicBezTo>
                  <a:lnTo>
                    <a:pt x="1058" y="3209"/>
                  </a:lnTo>
                  <a:lnTo>
                    <a:pt x="1058" y="3176"/>
                  </a:lnTo>
                  <a:cubicBezTo>
                    <a:pt x="1047" y="3141"/>
                    <a:pt x="1047" y="3096"/>
                    <a:pt x="1047" y="3063"/>
                  </a:cubicBezTo>
                  <a:cubicBezTo>
                    <a:pt x="1047" y="3006"/>
                    <a:pt x="1047" y="2939"/>
                    <a:pt x="1036" y="2883"/>
                  </a:cubicBezTo>
                  <a:lnTo>
                    <a:pt x="1036" y="2826"/>
                  </a:lnTo>
                  <a:cubicBezTo>
                    <a:pt x="1036" y="2736"/>
                    <a:pt x="1024" y="2646"/>
                    <a:pt x="1024" y="2568"/>
                  </a:cubicBezTo>
                  <a:lnTo>
                    <a:pt x="1024" y="2523"/>
                  </a:lnTo>
                  <a:cubicBezTo>
                    <a:pt x="1024" y="2455"/>
                    <a:pt x="1024" y="2387"/>
                    <a:pt x="1036" y="2320"/>
                  </a:cubicBezTo>
                  <a:lnTo>
                    <a:pt x="1036" y="2207"/>
                  </a:lnTo>
                  <a:cubicBezTo>
                    <a:pt x="1036" y="2162"/>
                    <a:pt x="1047" y="2117"/>
                    <a:pt x="1047" y="2072"/>
                  </a:cubicBezTo>
                  <a:lnTo>
                    <a:pt x="1047" y="2027"/>
                  </a:lnTo>
                  <a:lnTo>
                    <a:pt x="1047" y="1825"/>
                  </a:lnTo>
                  <a:lnTo>
                    <a:pt x="1047" y="1644"/>
                  </a:lnTo>
                  <a:lnTo>
                    <a:pt x="1047" y="1577"/>
                  </a:lnTo>
                  <a:lnTo>
                    <a:pt x="1047" y="1385"/>
                  </a:lnTo>
                  <a:lnTo>
                    <a:pt x="1047" y="1329"/>
                  </a:lnTo>
                  <a:lnTo>
                    <a:pt x="1047" y="1239"/>
                  </a:lnTo>
                  <a:cubicBezTo>
                    <a:pt x="1036" y="1182"/>
                    <a:pt x="1036" y="1137"/>
                    <a:pt x="1036" y="1092"/>
                  </a:cubicBezTo>
                  <a:lnTo>
                    <a:pt x="1036" y="1037"/>
                  </a:lnTo>
                  <a:lnTo>
                    <a:pt x="1036" y="969"/>
                  </a:lnTo>
                  <a:cubicBezTo>
                    <a:pt x="1024" y="924"/>
                    <a:pt x="1024" y="879"/>
                    <a:pt x="1024" y="834"/>
                  </a:cubicBezTo>
                  <a:lnTo>
                    <a:pt x="1024" y="811"/>
                  </a:lnTo>
                  <a:lnTo>
                    <a:pt x="1024" y="721"/>
                  </a:lnTo>
                  <a:cubicBezTo>
                    <a:pt x="1024" y="687"/>
                    <a:pt x="1024" y="654"/>
                    <a:pt x="1036" y="620"/>
                  </a:cubicBezTo>
                  <a:lnTo>
                    <a:pt x="1036" y="597"/>
                  </a:lnTo>
                  <a:lnTo>
                    <a:pt x="1036" y="361"/>
                  </a:lnTo>
                  <a:lnTo>
                    <a:pt x="1036" y="316"/>
                  </a:lnTo>
                  <a:lnTo>
                    <a:pt x="1036" y="226"/>
                  </a:lnTo>
                  <a:lnTo>
                    <a:pt x="1036" y="169"/>
                  </a:lnTo>
                  <a:lnTo>
                    <a:pt x="1036" y="102"/>
                  </a:lnTo>
                  <a:lnTo>
                    <a:pt x="1036" y="68"/>
                  </a:lnTo>
                  <a:cubicBezTo>
                    <a:pt x="1024" y="46"/>
                    <a:pt x="1002" y="34"/>
                    <a:pt x="979" y="23"/>
                  </a:cubicBezTo>
                  <a:cubicBezTo>
                    <a:pt x="957" y="12"/>
                    <a:pt x="934" y="12"/>
                    <a:pt x="912" y="12"/>
                  </a:cubicBezTo>
                  <a:lnTo>
                    <a:pt x="844" y="12"/>
                  </a:lnTo>
                  <a:cubicBezTo>
                    <a:pt x="821" y="12"/>
                    <a:pt x="811" y="23"/>
                    <a:pt x="799" y="23"/>
                  </a:cubicBezTo>
                  <a:cubicBezTo>
                    <a:pt x="788" y="23"/>
                    <a:pt x="776" y="23"/>
                    <a:pt x="766" y="12"/>
                  </a:cubicBezTo>
                  <a:lnTo>
                    <a:pt x="743" y="12"/>
                  </a:lnTo>
                  <a:cubicBezTo>
                    <a:pt x="721" y="12"/>
                    <a:pt x="698" y="12"/>
                    <a:pt x="676" y="1"/>
                  </a:cubicBezTo>
                  <a:close/>
                </a:path>
              </a:pathLst>
            </a:custGeom>
            <a:solidFill>
              <a:srgbClr val="9955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35"/>
            <p:cNvSpPr/>
            <p:nvPr/>
          </p:nvSpPr>
          <p:spPr>
            <a:xfrm>
              <a:off x="7159904" y="2487644"/>
              <a:ext cx="34344" cy="194925"/>
            </a:xfrm>
            <a:custGeom>
              <a:avLst/>
              <a:gdLst/>
              <a:ahLst/>
              <a:cxnLst/>
              <a:rect l="l" t="t" r="r" b="b"/>
              <a:pathLst>
                <a:path w="857" h="4864" extrusionOk="0">
                  <a:moveTo>
                    <a:pt x="113" y="1"/>
                  </a:moveTo>
                  <a:cubicBezTo>
                    <a:pt x="68" y="12"/>
                    <a:pt x="34" y="35"/>
                    <a:pt x="23" y="91"/>
                  </a:cubicBezTo>
                  <a:cubicBezTo>
                    <a:pt x="11" y="158"/>
                    <a:pt x="11" y="237"/>
                    <a:pt x="11" y="316"/>
                  </a:cubicBezTo>
                  <a:lnTo>
                    <a:pt x="11" y="338"/>
                  </a:lnTo>
                  <a:lnTo>
                    <a:pt x="11" y="473"/>
                  </a:lnTo>
                  <a:lnTo>
                    <a:pt x="11" y="563"/>
                  </a:lnTo>
                  <a:lnTo>
                    <a:pt x="11" y="778"/>
                  </a:lnTo>
                  <a:lnTo>
                    <a:pt x="11" y="823"/>
                  </a:lnTo>
                  <a:lnTo>
                    <a:pt x="11" y="946"/>
                  </a:lnTo>
                  <a:lnTo>
                    <a:pt x="11" y="1071"/>
                  </a:lnTo>
                  <a:lnTo>
                    <a:pt x="11" y="1149"/>
                  </a:lnTo>
                  <a:lnTo>
                    <a:pt x="11" y="1318"/>
                  </a:lnTo>
                  <a:cubicBezTo>
                    <a:pt x="0" y="1487"/>
                    <a:pt x="0" y="1644"/>
                    <a:pt x="0" y="1791"/>
                  </a:cubicBezTo>
                  <a:lnTo>
                    <a:pt x="0" y="2286"/>
                  </a:lnTo>
                  <a:lnTo>
                    <a:pt x="0" y="2522"/>
                  </a:lnTo>
                  <a:lnTo>
                    <a:pt x="0" y="2635"/>
                  </a:lnTo>
                  <a:lnTo>
                    <a:pt x="0" y="2770"/>
                  </a:lnTo>
                  <a:cubicBezTo>
                    <a:pt x="0" y="2860"/>
                    <a:pt x="0" y="2939"/>
                    <a:pt x="11" y="3029"/>
                  </a:cubicBezTo>
                  <a:lnTo>
                    <a:pt x="11" y="3254"/>
                  </a:lnTo>
                  <a:lnTo>
                    <a:pt x="11" y="3265"/>
                  </a:lnTo>
                  <a:cubicBezTo>
                    <a:pt x="11" y="3345"/>
                    <a:pt x="23" y="3423"/>
                    <a:pt x="11" y="3502"/>
                  </a:cubicBezTo>
                  <a:lnTo>
                    <a:pt x="11" y="3603"/>
                  </a:lnTo>
                  <a:cubicBezTo>
                    <a:pt x="11" y="3648"/>
                    <a:pt x="11" y="3693"/>
                    <a:pt x="0" y="3738"/>
                  </a:cubicBezTo>
                  <a:cubicBezTo>
                    <a:pt x="0" y="3806"/>
                    <a:pt x="0" y="3896"/>
                    <a:pt x="11" y="3975"/>
                  </a:cubicBezTo>
                  <a:cubicBezTo>
                    <a:pt x="23" y="4053"/>
                    <a:pt x="23" y="4133"/>
                    <a:pt x="23" y="4211"/>
                  </a:cubicBezTo>
                  <a:lnTo>
                    <a:pt x="23" y="4313"/>
                  </a:lnTo>
                  <a:cubicBezTo>
                    <a:pt x="34" y="4358"/>
                    <a:pt x="34" y="4403"/>
                    <a:pt x="34" y="4448"/>
                  </a:cubicBezTo>
                  <a:lnTo>
                    <a:pt x="34" y="4560"/>
                  </a:lnTo>
                  <a:cubicBezTo>
                    <a:pt x="45" y="4594"/>
                    <a:pt x="45" y="4628"/>
                    <a:pt x="45" y="4650"/>
                  </a:cubicBezTo>
                  <a:lnTo>
                    <a:pt x="56" y="4684"/>
                  </a:lnTo>
                  <a:lnTo>
                    <a:pt x="56" y="4751"/>
                  </a:lnTo>
                  <a:lnTo>
                    <a:pt x="56" y="4774"/>
                  </a:lnTo>
                  <a:cubicBezTo>
                    <a:pt x="68" y="4786"/>
                    <a:pt x="68" y="4796"/>
                    <a:pt x="79" y="4808"/>
                  </a:cubicBezTo>
                  <a:cubicBezTo>
                    <a:pt x="91" y="4819"/>
                    <a:pt x="101" y="4819"/>
                    <a:pt x="113" y="4831"/>
                  </a:cubicBezTo>
                  <a:cubicBezTo>
                    <a:pt x="136" y="4831"/>
                    <a:pt x="146" y="4841"/>
                    <a:pt x="169" y="4841"/>
                  </a:cubicBezTo>
                  <a:lnTo>
                    <a:pt x="181" y="4841"/>
                  </a:lnTo>
                  <a:cubicBezTo>
                    <a:pt x="226" y="4853"/>
                    <a:pt x="271" y="4853"/>
                    <a:pt x="326" y="4864"/>
                  </a:cubicBezTo>
                  <a:lnTo>
                    <a:pt x="338" y="4864"/>
                  </a:lnTo>
                  <a:cubicBezTo>
                    <a:pt x="361" y="4864"/>
                    <a:pt x="372" y="4864"/>
                    <a:pt x="383" y="4853"/>
                  </a:cubicBezTo>
                  <a:lnTo>
                    <a:pt x="462" y="4853"/>
                  </a:lnTo>
                  <a:cubicBezTo>
                    <a:pt x="484" y="4841"/>
                    <a:pt x="507" y="4841"/>
                    <a:pt x="529" y="4841"/>
                  </a:cubicBezTo>
                  <a:lnTo>
                    <a:pt x="552" y="4831"/>
                  </a:lnTo>
                  <a:lnTo>
                    <a:pt x="597" y="4831"/>
                  </a:lnTo>
                  <a:cubicBezTo>
                    <a:pt x="619" y="4819"/>
                    <a:pt x="653" y="4819"/>
                    <a:pt x="676" y="4819"/>
                  </a:cubicBezTo>
                  <a:lnTo>
                    <a:pt x="698" y="4819"/>
                  </a:lnTo>
                  <a:cubicBezTo>
                    <a:pt x="732" y="4819"/>
                    <a:pt x="754" y="4808"/>
                    <a:pt x="777" y="4808"/>
                  </a:cubicBezTo>
                  <a:cubicBezTo>
                    <a:pt x="799" y="4796"/>
                    <a:pt x="822" y="4786"/>
                    <a:pt x="834" y="4763"/>
                  </a:cubicBezTo>
                  <a:cubicBezTo>
                    <a:pt x="844" y="4751"/>
                    <a:pt x="844" y="4741"/>
                    <a:pt x="844" y="4729"/>
                  </a:cubicBezTo>
                  <a:cubicBezTo>
                    <a:pt x="856" y="4706"/>
                    <a:pt x="856" y="4673"/>
                    <a:pt x="856" y="4650"/>
                  </a:cubicBezTo>
                  <a:lnTo>
                    <a:pt x="856" y="4526"/>
                  </a:lnTo>
                  <a:cubicBezTo>
                    <a:pt x="844" y="4493"/>
                    <a:pt x="844" y="4459"/>
                    <a:pt x="844" y="4425"/>
                  </a:cubicBezTo>
                  <a:cubicBezTo>
                    <a:pt x="844" y="4380"/>
                    <a:pt x="834" y="4335"/>
                    <a:pt x="834" y="4290"/>
                  </a:cubicBezTo>
                  <a:lnTo>
                    <a:pt x="834" y="4053"/>
                  </a:lnTo>
                  <a:lnTo>
                    <a:pt x="834" y="3975"/>
                  </a:lnTo>
                  <a:lnTo>
                    <a:pt x="834" y="3817"/>
                  </a:lnTo>
                  <a:cubicBezTo>
                    <a:pt x="834" y="3750"/>
                    <a:pt x="822" y="3693"/>
                    <a:pt x="822" y="3637"/>
                  </a:cubicBezTo>
                  <a:cubicBezTo>
                    <a:pt x="834" y="3626"/>
                    <a:pt x="834" y="3615"/>
                    <a:pt x="834" y="3603"/>
                  </a:cubicBezTo>
                  <a:cubicBezTo>
                    <a:pt x="844" y="3457"/>
                    <a:pt x="844" y="3277"/>
                    <a:pt x="844" y="3097"/>
                  </a:cubicBezTo>
                  <a:lnTo>
                    <a:pt x="844" y="3040"/>
                  </a:lnTo>
                  <a:cubicBezTo>
                    <a:pt x="844" y="2973"/>
                    <a:pt x="834" y="2905"/>
                    <a:pt x="834" y="2849"/>
                  </a:cubicBezTo>
                  <a:lnTo>
                    <a:pt x="834" y="2702"/>
                  </a:lnTo>
                  <a:lnTo>
                    <a:pt x="834" y="2590"/>
                  </a:lnTo>
                  <a:lnTo>
                    <a:pt x="834" y="2252"/>
                  </a:lnTo>
                  <a:lnTo>
                    <a:pt x="822" y="2095"/>
                  </a:lnTo>
                  <a:lnTo>
                    <a:pt x="822" y="1994"/>
                  </a:lnTo>
                  <a:cubicBezTo>
                    <a:pt x="834" y="1949"/>
                    <a:pt x="834" y="1904"/>
                    <a:pt x="834" y="1859"/>
                  </a:cubicBezTo>
                  <a:lnTo>
                    <a:pt x="834" y="1734"/>
                  </a:lnTo>
                  <a:lnTo>
                    <a:pt x="834" y="1689"/>
                  </a:lnTo>
                  <a:lnTo>
                    <a:pt x="834" y="1611"/>
                  </a:lnTo>
                  <a:lnTo>
                    <a:pt x="834" y="1498"/>
                  </a:lnTo>
                  <a:cubicBezTo>
                    <a:pt x="844" y="1453"/>
                    <a:pt x="844" y="1408"/>
                    <a:pt x="844" y="1363"/>
                  </a:cubicBezTo>
                  <a:cubicBezTo>
                    <a:pt x="844" y="1284"/>
                    <a:pt x="856" y="1206"/>
                    <a:pt x="856" y="1126"/>
                  </a:cubicBezTo>
                  <a:cubicBezTo>
                    <a:pt x="856" y="1048"/>
                    <a:pt x="856" y="958"/>
                    <a:pt x="844" y="879"/>
                  </a:cubicBezTo>
                  <a:lnTo>
                    <a:pt x="844" y="755"/>
                  </a:lnTo>
                  <a:lnTo>
                    <a:pt x="844" y="631"/>
                  </a:lnTo>
                  <a:lnTo>
                    <a:pt x="844" y="508"/>
                  </a:lnTo>
                  <a:cubicBezTo>
                    <a:pt x="844" y="473"/>
                    <a:pt x="844" y="428"/>
                    <a:pt x="834" y="395"/>
                  </a:cubicBezTo>
                  <a:lnTo>
                    <a:pt x="834" y="338"/>
                  </a:lnTo>
                  <a:lnTo>
                    <a:pt x="834" y="282"/>
                  </a:lnTo>
                  <a:lnTo>
                    <a:pt x="834" y="170"/>
                  </a:lnTo>
                  <a:lnTo>
                    <a:pt x="834" y="158"/>
                  </a:lnTo>
                  <a:cubicBezTo>
                    <a:pt x="844" y="136"/>
                    <a:pt x="844" y="113"/>
                    <a:pt x="834" y="91"/>
                  </a:cubicBezTo>
                  <a:cubicBezTo>
                    <a:pt x="822" y="68"/>
                    <a:pt x="811" y="57"/>
                    <a:pt x="799" y="57"/>
                  </a:cubicBezTo>
                  <a:lnTo>
                    <a:pt x="777" y="57"/>
                  </a:lnTo>
                  <a:cubicBezTo>
                    <a:pt x="777" y="57"/>
                    <a:pt x="766" y="57"/>
                    <a:pt x="766" y="68"/>
                  </a:cubicBezTo>
                  <a:lnTo>
                    <a:pt x="676" y="68"/>
                  </a:lnTo>
                  <a:lnTo>
                    <a:pt x="664" y="57"/>
                  </a:lnTo>
                  <a:lnTo>
                    <a:pt x="529" y="57"/>
                  </a:lnTo>
                  <a:cubicBezTo>
                    <a:pt x="496" y="57"/>
                    <a:pt x="462" y="57"/>
                    <a:pt x="428" y="46"/>
                  </a:cubicBezTo>
                  <a:lnTo>
                    <a:pt x="361" y="46"/>
                  </a:lnTo>
                  <a:cubicBezTo>
                    <a:pt x="326" y="46"/>
                    <a:pt x="293" y="35"/>
                    <a:pt x="259" y="35"/>
                  </a:cubicBezTo>
                  <a:cubicBezTo>
                    <a:pt x="248" y="35"/>
                    <a:pt x="226" y="23"/>
                    <a:pt x="203" y="23"/>
                  </a:cubicBezTo>
                  <a:cubicBezTo>
                    <a:pt x="191" y="23"/>
                    <a:pt x="181" y="12"/>
                    <a:pt x="169" y="12"/>
                  </a:cubicBezTo>
                  <a:lnTo>
                    <a:pt x="158" y="12"/>
                  </a:lnTo>
                  <a:cubicBezTo>
                    <a:pt x="146" y="12"/>
                    <a:pt x="136" y="1"/>
                    <a:pt x="113" y="1"/>
                  </a:cubicBezTo>
                  <a:close/>
                </a:path>
              </a:pathLst>
            </a:custGeom>
            <a:solidFill>
              <a:srgbClr val="9955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35"/>
            <p:cNvSpPr/>
            <p:nvPr/>
          </p:nvSpPr>
          <p:spPr>
            <a:xfrm>
              <a:off x="7274918" y="2525995"/>
              <a:ext cx="83075" cy="153888"/>
            </a:xfrm>
            <a:custGeom>
              <a:avLst/>
              <a:gdLst/>
              <a:ahLst/>
              <a:cxnLst/>
              <a:rect l="l" t="t" r="r" b="b"/>
              <a:pathLst>
                <a:path w="2073" h="3840" extrusionOk="0">
                  <a:moveTo>
                    <a:pt x="991" y="1"/>
                  </a:moveTo>
                  <a:cubicBezTo>
                    <a:pt x="991" y="1"/>
                    <a:pt x="981" y="1"/>
                    <a:pt x="981" y="12"/>
                  </a:cubicBezTo>
                  <a:cubicBezTo>
                    <a:pt x="958" y="12"/>
                    <a:pt x="936" y="23"/>
                    <a:pt x="924" y="34"/>
                  </a:cubicBezTo>
                  <a:cubicBezTo>
                    <a:pt x="879" y="46"/>
                    <a:pt x="834" y="46"/>
                    <a:pt x="800" y="68"/>
                  </a:cubicBezTo>
                  <a:lnTo>
                    <a:pt x="766" y="79"/>
                  </a:lnTo>
                  <a:cubicBezTo>
                    <a:pt x="733" y="91"/>
                    <a:pt x="710" y="102"/>
                    <a:pt x="676" y="114"/>
                  </a:cubicBezTo>
                  <a:lnTo>
                    <a:pt x="654" y="124"/>
                  </a:lnTo>
                  <a:lnTo>
                    <a:pt x="609" y="124"/>
                  </a:lnTo>
                  <a:cubicBezTo>
                    <a:pt x="575" y="136"/>
                    <a:pt x="541" y="147"/>
                    <a:pt x="519" y="159"/>
                  </a:cubicBezTo>
                  <a:cubicBezTo>
                    <a:pt x="474" y="181"/>
                    <a:pt x="440" y="192"/>
                    <a:pt x="395" y="204"/>
                  </a:cubicBezTo>
                  <a:cubicBezTo>
                    <a:pt x="383" y="214"/>
                    <a:pt x="373" y="214"/>
                    <a:pt x="361" y="214"/>
                  </a:cubicBezTo>
                  <a:lnTo>
                    <a:pt x="338" y="214"/>
                  </a:lnTo>
                  <a:cubicBezTo>
                    <a:pt x="316" y="226"/>
                    <a:pt x="305" y="226"/>
                    <a:pt x="283" y="237"/>
                  </a:cubicBezTo>
                  <a:lnTo>
                    <a:pt x="260" y="237"/>
                  </a:lnTo>
                  <a:cubicBezTo>
                    <a:pt x="215" y="249"/>
                    <a:pt x="193" y="259"/>
                    <a:pt x="158" y="271"/>
                  </a:cubicBezTo>
                  <a:cubicBezTo>
                    <a:pt x="148" y="271"/>
                    <a:pt x="136" y="271"/>
                    <a:pt x="125" y="282"/>
                  </a:cubicBezTo>
                  <a:cubicBezTo>
                    <a:pt x="113" y="282"/>
                    <a:pt x="102" y="282"/>
                    <a:pt x="91" y="294"/>
                  </a:cubicBezTo>
                  <a:lnTo>
                    <a:pt x="80" y="294"/>
                  </a:lnTo>
                  <a:cubicBezTo>
                    <a:pt x="57" y="304"/>
                    <a:pt x="46" y="304"/>
                    <a:pt x="35" y="316"/>
                  </a:cubicBezTo>
                  <a:cubicBezTo>
                    <a:pt x="23" y="327"/>
                    <a:pt x="12" y="349"/>
                    <a:pt x="12" y="372"/>
                  </a:cubicBezTo>
                  <a:cubicBezTo>
                    <a:pt x="1" y="394"/>
                    <a:pt x="12" y="429"/>
                    <a:pt x="23" y="451"/>
                  </a:cubicBezTo>
                  <a:cubicBezTo>
                    <a:pt x="23" y="462"/>
                    <a:pt x="35" y="485"/>
                    <a:pt x="35" y="507"/>
                  </a:cubicBezTo>
                  <a:cubicBezTo>
                    <a:pt x="57" y="541"/>
                    <a:pt x="68" y="575"/>
                    <a:pt x="91" y="609"/>
                  </a:cubicBezTo>
                  <a:lnTo>
                    <a:pt x="102" y="654"/>
                  </a:lnTo>
                  <a:lnTo>
                    <a:pt x="136" y="721"/>
                  </a:lnTo>
                  <a:lnTo>
                    <a:pt x="170" y="822"/>
                  </a:lnTo>
                  <a:lnTo>
                    <a:pt x="170" y="845"/>
                  </a:lnTo>
                  <a:lnTo>
                    <a:pt x="181" y="890"/>
                  </a:lnTo>
                  <a:cubicBezTo>
                    <a:pt x="193" y="912"/>
                    <a:pt x="203" y="935"/>
                    <a:pt x="203" y="957"/>
                  </a:cubicBezTo>
                  <a:cubicBezTo>
                    <a:pt x="215" y="980"/>
                    <a:pt x="215" y="1002"/>
                    <a:pt x="226" y="1025"/>
                  </a:cubicBezTo>
                  <a:cubicBezTo>
                    <a:pt x="226" y="1047"/>
                    <a:pt x="238" y="1070"/>
                    <a:pt x="238" y="1092"/>
                  </a:cubicBezTo>
                  <a:lnTo>
                    <a:pt x="248" y="1127"/>
                  </a:lnTo>
                  <a:cubicBezTo>
                    <a:pt x="260" y="1160"/>
                    <a:pt x="271" y="1205"/>
                    <a:pt x="283" y="1250"/>
                  </a:cubicBezTo>
                  <a:lnTo>
                    <a:pt x="305" y="1318"/>
                  </a:lnTo>
                  <a:cubicBezTo>
                    <a:pt x="316" y="1374"/>
                    <a:pt x="328" y="1419"/>
                    <a:pt x="350" y="1475"/>
                  </a:cubicBezTo>
                  <a:lnTo>
                    <a:pt x="361" y="1509"/>
                  </a:lnTo>
                  <a:cubicBezTo>
                    <a:pt x="373" y="1577"/>
                    <a:pt x="395" y="1645"/>
                    <a:pt x="418" y="1712"/>
                  </a:cubicBezTo>
                  <a:cubicBezTo>
                    <a:pt x="429" y="1757"/>
                    <a:pt x="451" y="1802"/>
                    <a:pt x="463" y="1847"/>
                  </a:cubicBezTo>
                  <a:lnTo>
                    <a:pt x="496" y="1937"/>
                  </a:lnTo>
                  <a:cubicBezTo>
                    <a:pt x="519" y="2027"/>
                    <a:pt x="553" y="2117"/>
                    <a:pt x="575" y="2207"/>
                  </a:cubicBezTo>
                  <a:lnTo>
                    <a:pt x="609" y="2308"/>
                  </a:lnTo>
                  <a:cubicBezTo>
                    <a:pt x="620" y="2353"/>
                    <a:pt x="631" y="2388"/>
                    <a:pt x="643" y="2433"/>
                  </a:cubicBezTo>
                  <a:lnTo>
                    <a:pt x="654" y="2443"/>
                  </a:lnTo>
                  <a:cubicBezTo>
                    <a:pt x="688" y="2613"/>
                    <a:pt x="744" y="2770"/>
                    <a:pt x="789" y="2928"/>
                  </a:cubicBezTo>
                  <a:cubicBezTo>
                    <a:pt x="800" y="2995"/>
                    <a:pt x="823" y="3063"/>
                    <a:pt x="845" y="3141"/>
                  </a:cubicBezTo>
                  <a:cubicBezTo>
                    <a:pt x="868" y="3186"/>
                    <a:pt x="879" y="3231"/>
                    <a:pt x="891" y="3288"/>
                  </a:cubicBezTo>
                  <a:lnTo>
                    <a:pt x="913" y="3367"/>
                  </a:lnTo>
                  <a:lnTo>
                    <a:pt x="936" y="3423"/>
                  </a:lnTo>
                  <a:cubicBezTo>
                    <a:pt x="946" y="3468"/>
                    <a:pt x="958" y="3524"/>
                    <a:pt x="981" y="3569"/>
                  </a:cubicBezTo>
                  <a:lnTo>
                    <a:pt x="991" y="3614"/>
                  </a:lnTo>
                  <a:lnTo>
                    <a:pt x="1003" y="3648"/>
                  </a:lnTo>
                  <a:cubicBezTo>
                    <a:pt x="1003" y="3659"/>
                    <a:pt x="1014" y="3671"/>
                    <a:pt x="1014" y="3682"/>
                  </a:cubicBezTo>
                  <a:cubicBezTo>
                    <a:pt x="1014" y="3693"/>
                    <a:pt x="1026" y="3704"/>
                    <a:pt x="1026" y="3716"/>
                  </a:cubicBezTo>
                  <a:lnTo>
                    <a:pt x="1026" y="3738"/>
                  </a:lnTo>
                  <a:lnTo>
                    <a:pt x="1026" y="3749"/>
                  </a:lnTo>
                  <a:cubicBezTo>
                    <a:pt x="1036" y="3761"/>
                    <a:pt x="1036" y="3784"/>
                    <a:pt x="1048" y="3806"/>
                  </a:cubicBezTo>
                  <a:cubicBezTo>
                    <a:pt x="1059" y="3817"/>
                    <a:pt x="1093" y="3839"/>
                    <a:pt x="1116" y="3839"/>
                  </a:cubicBezTo>
                  <a:cubicBezTo>
                    <a:pt x="1138" y="3839"/>
                    <a:pt x="1161" y="3839"/>
                    <a:pt x="1172" y="3829"/>
                  </a:cubicBezTo>
                  <a:cubicBezTo>
                    <a:pt x="1183" y="3829"/>
                    <a:pt x="1194" y="3817"/>
                    <a:pt x="1194" y="3817"/>
                  </a:cubicBezTo>
                  <a:cubicBezTo>
                    <a:pt x="1206" y="3817"/>
                    <a:pt x="1217" y="3817"/>
                    <a:pt x="1217" y="3806"/>
                  </a:cubicBezTo>
                  <a:cubicBezTo>
                    <a:pt x="1239" y="3806"/>
                    <a:pt x="1251" y="3806"/>
                    <a:pt x="1273" y="3794"/>
                  </a:cubicBezTo>
                  <a:lnTo>
                    <a:pt x="1296" y="3794"/>
                  </a:lnTo>
                  <a:cubicBezTo>
                    <a:pt x="1318" y="3784"/>
                    <a:pt x="1341" y="3772"/>
                    <a:pt x="1363" y="3772"/>
                  </a:cubicBezTo>
                  <a:cubicBezTo>
                    <a:pt x="1374" y="3761"/>
                    <a:pt x="1397" y="3761"/>
                    <a:pt x="1419" y="3749"/>
                  </a:cubicBezTo>
                  <a:cubicBezTo>
                    <a:pt x="1442" y="3749"/>
                    <a:pt x="1464" y="3738"/>
                    <a:pt x="1487" y="3738"/>
                  </a:cubicBezTo>
                  <a:cubicBezTo>
                    <a:pt x="1509" y="3727"/>
                    <a:pt x="1532" y="3716"/>
                    <a:pt x="1566" y="3704"/>
                  </a:cubicBezTo>
                  <a:lnTo>
                    <a:pt x="1566" y="3693"/>
                  </a:lnTo>
                  <a:cubicBezTo>
                    <a:pt x="1589" y="3693"/>
                    <a:pt x="1599" y="3682"/>
                    <a:pt x="1622" y="3671"/>
                  </a:cubicBezTo>
                  <a:cubicBezTo>
                    <a:pt x="1634" y="3659"/>
                    <a:pt x="1656" y="3659"/>
                    <a:pt x="1679" y="3648"/>
                  </a:cubicBezTo>
                  <a:lnTo>
                    <a:pt x="1689" y="3648"/>
                  </a:lnTo>
                  <a:cubicBezTo>
                    <a:pt x="1701" y="3637"/>
                    <a:pt x="1724" y="3637"/>
                    <a:pt x="1734" y="3626"/>
                  </a:cubicBezTo>
                  <a:lnTo>
                    <a:pt x="1746" y="3626"/>
                  </a:lnTo>
                  <a:cubicBezTo>
                    <a:pt x="1769" y="3614"/>
                    <a:pt x="1779" y="3614"/>
                    <a:pt x="1802" y="3603"/>
                  </a:cubicBezTo>
                  <a:lnTo>
                    <a:pt x="1814" y="3603"/>
                  </a:lnTo>
                  <a:cubicBezTo>
                    <a:pt x="1824" y="3592"/>
                    <a:pt x="1847" y="3592"/>
                    <a:pt x="1869" y="3581"/>
                  </a:cubicBezTo>
                  <a:cubicBezTo>
                    <a:pt x="1881" y="3581"/>
                    <a:pt x="1892" y="3569"/>
                    <a:pt x="1904" y="3569"/>
                  </a:cubicBezTo>
                  <a:cubicBezTo>
                    <a:pt x="1915" y="3569"/>
                    <a:pt x="1926" y="3558"/>
                    <a:pt x="1937" y="3558"/>
                  </a:cubicBezTo>
                  <a:lnTo>
                    <a:pt x="1994" y="3558"/>
                  </a:lnTo>
                  <a:cubicBezTo>
                    <a:pt x="2016" y="3558"/>
                    <a:pt x="2027" y="3558"/>
                    <a:pt x="2039" y="3547"/>
                  </a:cubicBezTo>
                  <a:lnTo>
                    <a:pt x="2050" y="3547"/>
                  </a:lnTo>
                  <a:cubicBezTo>
                    <a:pt x="2072" y="3524"/>
                    <a:pt x="2072" y="3502"/>
                    <a:pt x="2061" y="3468"/>
                  </a:cubicBezTo>
                  <a:lnTo>
                    <a:pt x="2061" y="3457"/>
                  </a:lnTo>
                  <a:lnTo>
                    <a:pt x="2050" y="3446"/>
                  </a:lnTo>
                  <a:cubicBezTo>
                    <a:pt x="2039" y="3423"/>
                    <a:pt x="2027" y="3401"/>
                    <a:pt x="2027" y="3378"/>
                  </a:cubicBezTo>
                  <a:cubicBezTo>
                    <a:pt x="2005" y="3333"/>
                    <a:pt x="1994" y="3288"/>
                    <a:pt x="1982" y="3243"/>
                  </a:cubicBezTo>
                  <a:cubicBezTo>
                    <a:pt x="1949" y="3153"/>
                    <a:pt x="1926" y="3051"/>
                    <a:pt x="1892" y="2950"/>
                  </a:cubicBezTo>
                  <a:cubicBezTo>
                    <a:pt x="1869" y="2871"/>
                    <a:pt x="1859" y="2804"/>
                    <a:pt x="1836" y="2725"/>
                  </a:cubicBezTo>
                  <a:cubicBezTo>
                    <a:pt x="1824" y="2669"/>
                    <a:pt x="1802" y="2624"/>
                    <a:pt x="1791" y="2568"/>
                  </a:cubicBezTo>
                  <a:lnTo>
                    <a:pt x="1769" y="2500"/>
                  </a:lnTo>
                  <a:lnTo>
                    <a:pt x="1746" y="2443"/>
                  </a:lnTo>
                  <a:lnTo>
                    <a:pt x="1734" y="2388"/>
                  </a:lnTo>
                  <a:lnTo>
                    <a:pt x="1724" y="2343"/>
                  </a:lnTo>
                  <a:cubicBezTo>
                    <a:pt x="1712" y="2320"/>
                    <a:pt x="1701" y="2297"/>
                    <a:pt x="1701" y="2275"/>
                  </a:cubicBezTo>
                  <a:lnTo>
                    <a:pt x="1679" y="2218"/>
                  </a:lnTo>
                  <a:cubicBezTo>
                    <a:pt x="1656" y="2162"/>
                    <a:pt x="1644" y="2106"/>
                    <a:pt x="1622" y="2038"/>
                  </a:cubicBezTo>
                  <a:lnTo>
                    <a:pt x="1611" y="1982"/>
                  </a:lnTo>
                  <a:lnTo>
                    <a:pt x="1577" y="1881"/>
                  </a:lnTo>
                  <a:cubicBezTo>
                    <a:pt x="1566" y="1847"/>
                    <a:pt x="1554" y="1802"/>
                    <a:pt x="1543" y="1768"/>
                  </a:cubicBezTo>
                  <a:lnTo>
                    <a:pt x="1532" y="1712"/>
                  </a:lnTo>
                  <a:cubicBezTo>
                    <a:pt x="1521" y="1667"/>
                    <a:pt x="1498" y="1610"/>
                    <a:pt x="1487" y="1554"/>
                  </a:cubicBezTo>
                  <a:lnTo>
                    <a:pt x="1464" y="1498"/>
                  </a:lnTo>
                  <a:cubicBezTo>
                    <a:pt x="1464" y="1464"/>
                    <a:pt x="1453" y="1430"/>
                    <a:pt x="1442" y="1397"/>
                  </a:cubicBezTo>
                  <a:lnTo>
                    <a:pt x="1431" y="1374"/>
                  </a:lnTo>
                  <a:cubicBezTo>
                    <a:pt x="1419" y="1318"/>
                    <a:pt x="1408" y="1262"/>
                    <a:pt x="1386" y="1205"/>
                  </a:cubicBezTo>
                  <a:cubicBezTo>
                    <a:pt x="1374" y="1149"/>
                    <a:pt x="1363" y="1104"/>
                    <a:pt x="1352" y="1047"/>
                  </a:cubicBezTo>
                  <a:lnTo>
                    <a:pt x="1341" y="1025"/>
                  </a:lnTo>
                  <a:lnTo>
                    <a:pt x="1329" y="980"/>
                  </a:lnTo>
                  <a:cubicBezTo>
                    <a:pt x="1318" y="924"/>
                    <a:pt x="1296" y="867"/>
                    <a:pt x="1284" y="811"/>
                  </a:cubicBezTo>
                  <a:cubicBezTo>
                    <a:pt x="1262" y="755"/>
                    <a:pt x="1239" y="687"/>
                    <a:pt x="1206" y="609"/>
                  </a:cubicBezTo>
                  <a:cubicBezTo>
                    <a:pt x="1194" y="586"/>
                    <a:pt x="1183" y="552"/>
                    <a:pt x="1172" y="519"/>
                  </a:cubicBezTo>
                  <a:cubicBezTo>
                    <a:pt x="1149" y="485"/>
                    <a:pt x="1138" y="451"/>
                    <a:pt x="1116" y="406"/>
                  </a:cubicBezTo>
                  <a:cubicBezTo>
                    <a:pt x="1104" y="384"/>
                    <a:pt x="1104" y="361"/>
                    <a:pt x="1093" y="339"/>
                  </a:cubicBezTo>
                  <a:lnTo>
                    <a:pt x="1081" y="294"/>
                  </a:lnTo>
                  <a:cubicBezTo>
                    <a:pt x="1059" y="259"/>
                    <a:pt x="1048" y="226"/>
                    <a:pt x="1036" y="181"/>
                  </a:cubicBezTo>
                  <a:lnTo>
                    <a:pt x="1026" y="159"/>
                  </a:lnTo>
                  <a:cubicBezTo>
                    <a:pt x="1026" y="147"/>
                    <a:pt x="1014" y="124"/>
                    <a:pt x="1014" y="114"/>
                  </a:cubicBezTo>
                  <a:cubicBezTo>
                    <a:pt x="1048" y="102"/>
                    <a:pt x="1059" y="68"/>
                    <a:pt x="1048" y="34"/>
                  </a:cubicBezTo>
                  <a:cubicBezTo>
                    <a:pt x="1036" y="23"/>
                    <a:pt x="1014" y="1"/>
                    <a:pt x="991" y="1"/>
                  </a:cubicBezTo>
                  <a:close/>
                </a:path>
              </a:pathLst>
            </a:custGeom>
            <a:solidFill>
              <a:srgbClr val="9955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35"/>
            <p:cNvSpPr/>
            <p:nvPr/>
          </p:nvSpPr>
          <p:spPr>
            <a:xfrm>
              <a:off x="6807527" y="2683008"/>
              <a:ext cx="8175" cy="34144"/>
            </a:xfrm>
            <a:custGeom>
              <a:avLst/>
              <a:gdLst/>
              <a:ahLst/>
              <a:cxnLst/>
              <a:rect l="l" t="t" r="r" b="b"/>
              <a:pathLst>
                <a:path w="204" h="852" extrusionOk="0">
                  <a:moveTo>
                    <a:pt x="136" y="1"/>
                  </a:moveTo>
                  <a:cubicBezTo>
                    <a:pt x="125" y="1"/>
                    <a:pt x="103" y="1"/>
                    <a:pt x="91" y="11"/>
                  </a:cubicBezTo>
                  <a:cubicBezTo>
                    <a:pt x="80" y="23"/>
                    <a:pt x="80" y="34"/>
                    <a:pt x="68" y="56"/>
                  </a:cubicBezTo>
                  <a:cubicBezTo>
                    <a:pt x="46" y="181"/>
                    <a:pt x="12" y="304"/>
                    <a:pt x="1" y="428"/>
                  </a:cubicBezTo>
                  <a:cubicBezTo>
                    <a:pt x="1" y="496"/>
                    <a:pt x="1" y="563"/>
                    <a:pt x="12" y="631"/>
                  </a:cubicBezTo>
                  <a:lnTo>
                    <a:pt x="12" y="721"/>
                  </a:lnTo>
                  <a:cubicBezTo>
                    <a:pt x="23" y="732"/>
                    <a:pt x="23" y="754"/>
                    <a:pt x="35" y="777"/>
                  </a:cubicBezTo>
                  <a:cubicBezTo>
                    <a:pt x="35" y="789"/>
                    <a:pt x="46" y="811"/>
                    <a:pt x="58" y="822"/>
                  </a:cubicBezTo>
                  <a:cubicBezTo>
                    <a:pt x="72" y="844"/>
                    <a:pt x="95" y="852"/>
                    <a:pt x="116" y="852"/>
                  </a:cubicBezTo>
                  <a:cubicBezTo>
                    <a:pt x="128" y="852"/>
                    <a:pt x="139" y="849"/>
                    <a:pt x="148" y="844"/>
                  </a:cubicBezTo>
                  <a:cubicBezTo>
                    <a:pt x="181" y="834"/>
                    <a:pt x="193" y="799"/>
                    <a:pt x="193" y="766"/>
                  </a:cubicBezTo>
                  <a:lnTo>
                    <a:pt x="193" y="732"/>
                  </a:lnTo>
                  <a:cubicBezTo>
                    <a:pt x="181" y="721"/>
                    <a:pt x="181" y="709"/>
                    <a:pt x="181" y="699"/>
                  </a:cubicBezTo>
                  <a:cubicBezTo>
                    <a:pt x="170" y="676"/>
                    <a:pt x="170" y="642"/>
                    <a:pt x="170" y="619"/>
                  </a:cubicBezTo>
                  <a:cubicBezTo>
                    <a:pt x="158" y="574"/>
                    <a:pt x="148" y="529"/>
                    <a:pt x="148" y="473"/>
                  </a:cubicBezTo>
                  <a:cubicBezTo>
                    <a:pt x="148" y="406"/>
                    <a:pt x="158" y="338"/>
                    <a:pt x="158" y="271"/>
                  </a:cubicBezTo>
                  <a:lnTo>
                    <a:pt x="193" y="68"/>
                  </a:lnTo>
                  <a:cubicBezTo>
                    <a:pt x="203" y="34"/>
                    <a:pt x="170" y="1"/>
                    <a:pt x="136" y="1"/>
                  </a:cubicBezTo>
                  <a:close/>
                </a:path>
              </a:pathLst>
            </a:custGeom>
            <a:solidFill>
              <a:srgbClr val="4B2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35"/>
            <p:cNvSpPr/>
            <p:nvPr/>
          </p:nvSpPr>
          <p:spPr>
            <a:xfrm>
              <a:off x="6811134" y="2697435"/>
              <a:ext cx="568063" cy="17833"/>
            </a:xfrm>
            <a:custGeom>
              <a:avLst/>
              <a:gdLst/>
              <a:ahLst/>
              <a:cxnLst/>
              <a:rect l="l" t="t" r="r" b="b"/>
              <a:pathLst>
                <a:path w="14175" h="445" extrusionOk="0">
                  <a:moveTo>
                    <a:pt x="8839" y="1"/>
                  </a:moveTo>
                  <a:cubicBezTo>
                    <a:pt x="8681" y="1"/>
                    <a:pt x="8534" y="12"/>
                    <a:pt x="8388" y="12"/>
                  </a:cubicBezTo>
                  <a:lnTo>
                    <a:pt x="7138" y="12"/>
                  </a:lnTo>
                  <a:cubicBezTo>
                    <a:pt x="7003" y="12"/>
                    <a:pt x="6857" y="23"/>
                    <a:pt x="6722" y="23"/>
                  </a:cubicBezTo>
                  <a:lnTo>
                    <a:pt x="5877" y="23"/>
                  </a:lnTo>
                  <a:cubicBezTo>
                    <a:pt x="5720" y="23"/>
                    <a:pt x="5574" y="23"/>
                    <a:pt x="5427" y="34"/>
                  </a:cubicBezTo>
                  <a:cubicBezTo>
                    <a:pt x="5292" y="34"/>
                    <a:pt x="5146" y="34"/>
                    <a:pt x="5011" y="46"/>
                  </a:cubicBezTo>
                  <a:lnTo>
                    <a:pt x="4200" y="46"/>
                  </a:lnTo>
                  <a:cubicBezTo>
                    <a:pt x="3930" y="57"/>
                    <a:pt x="3660" y="79"/>
                    <a:pt x="3390" y="79"/>
                  </a:cubicBezTo>
                  <a:cubicBezTo>
                    <a:pt x="3266" y="79"/>
                    <a:pt x="3130" y="79"/>
                    <a:pt x="2995" y="91"/>
                  </a:cubicBezTo>
                  <a:lnTo>
                    <a:pt x="2219" y="91"/>
                  </a:lnTo>
                  <a:cubicBezTo>
                    <a:pt x="2084" y="91"/>
                    <a:pt x="1949" y="91"/>
                    <a:pt x="1825" y="102"/>
                  </a:cubicBezTo>
                  <a:lnTo>
                    <a:pt x="1442" y="102"/>
                  </a:lnTo>
                  <a:cubicBezTo>
                    <a:pt x="1404" y="98"/>
                    <a:pt x="1367" y="97"/>
                    <a:pt x="1329" y="97"/>
                  </a:cubicBezTo>
                  <a:cubicBezTo>
                    <a:pt x="1254" y="97"/>
                    <a:pt x="1179" y="102"/>
                    <a:pt x="1104" y="102"/>
                  </a:cubicBezTo>
                  <a:lnTo>
                    <a:pt x="203" y="102"/>
                  </a:lnTo>
                  <a:cubicBezTo>
                    <a:pt x="158" y="102"/>
                    <a:pt x="103" y="113"/>
                    <a:pt x="46" y="124"/>
                  </a:cubicBezTo>
                  <a:cubicBezTo>
                    <a:pt x="35" y="124"/>
                    <a:pt x="23" y="124"/>
                    <a:pt x="13" y="136"/>
                  </a:cubicBezTo>
                  <a:cubicBezTo>
                    <a:pt x="1" y="147"/>
                    <a:pt x="1" y="158"/>
                    <a:pt x="1" y="169"/>
                  </a:cubicBezTo>
                  <a:cubicBezTo>
                    <a:pt x="1" y="203"/>
                    <a:pt x="23" y="226"/>
                    <a:pt x="58" y="226"/>
                  </a:cubicBezTo>
                  <a:cubicBezTo>
                    <a:pt x="91" y="214"/>
                    <a:pt x="113" y="214"/>
                    <a:pt x="148" y="203"/>
                  </a:cubicBezTo>
                  <a:lnTo>
                    <a:pt x="249" y="203"/>
                  </a:lnTo>
                  <a:cubicBezTo>
                    <a:pt x="316" y="214"/>
                    <a:pt x="373" y="214"/>
                    <a:pt x="429" y="214"/>
                  </a:cubicBezTo>
                  <a:cubicBezTo>
                    <a:pt x="553" y="214"/>
                    <a:pt x="676" y="226"/>
                    <a:pt x="789" y="226"/>
                  </a:cubicBezTo>
                  <a:lnTo>
                    <a:pt x="1904" y="226"/>
                  </a:lnTo>
                  <a:cubicBezTo>
                    <a:pt x="2039" y="214"/>
                    <a:pt x="2162" y="214"/>
                    <a:pt x="2297" y="214"/>
                  </a:cubicBezTo>
                  <a:lnTo>
                    <a:pt x="3085" y="214"/>
                  </a:lnTo>
                  <a:cubicBezTo>
                    <a:pt x="3210" y="214"/>
                    <a:pt x="3345" y="203"/>
                    <a:pt x="3480" y="203"/>
                  </a:cubicBezTo>
                  <a:cubicBezTo>
                    <a:pt x="3603" y="203"/>
                    <a:pt x="3738" y="192"/>
                    <a:pt x="3873" y="192"/>
                  </a:cubicBezTo>
                  <a:cubicBezTo>
                    <a:pt x="3941" y="181"/>
                    <a:pt x="4009" y="181"/>
                    <a:pt x="4076" y="181"/>
                  </a:cubicBezTo>
                  <a:cubicBezTo>
                    <a:pt x="4144" y="181"/>
                    <a:pt x="4223" y="169"/>
                    <a:pt x="4301" y="169"/>
                  </a:cubicBezTo>
                  <a:lnTo>
                    <a:pt x="4707" y="169"/>
                  </a:lnTo>
                  <a:cubicBezTo>
                    <a:pt x="4842" y="158"/>
                    <a:pt x="4966" y="158"/>
                    <a:pt x="5089" y="158"/>
                  </a:cubicBezTo>
                  <a:cubicBezTo>
                    <a:pt x="5236" y="158"/>
                    <a:pt x="5382" y="147"/>
                    <a:pt x="5529" y="147"/>
                  </a:cubicBezTo>
                  <a:lnTo>
                    <a:pt x="6800" y="147"/>
                  </a:lnTo>
                  <a:cubicBezTo>
                    <a:pt x="6947" y="147"/>
                    <a:pt x="7093" y="147"/>
                    <a:pt x="7228" y="136"/>
                  </a:cubicBezTo>
                  <a:lnTo>
                    <a:pt x="8061" y="136"/>
                  </a:lnTo>
                  <a:cubicBezTo>
                    <a:pt x="8343" y="136"/>
                    <a:pt x="8636" y="124"/>
                    <a:pt x="8929" y="124"/>
                  </a:cubicBezTo>
                  <a:cubicBezTo>
                    <a:pt x="9019" y="121"/>
                    <a:pt x="9109" y="119"/>
                    <a:pt x="9199" y="119"/>
                  </a:cubicBezTo>
                  <a:cubicBezTo>
                    <a:pt x="9379" y="119"/>
                    <a:pt x="9559" y="124"/>
                    <a:pt x="9739" y="124"/>
                  </a:cubicBezTo>
                  <a:cubicBezTo>
                    <a:pt x="9874" y="124"/>
                    <a:pt x="10009" y="136"/>
                    <a:pt x="10144" y="136"/>
                  </a:cubicBezTo>
                  <a:lnTo>
                    <a:pt x="10561" y="136"/>
                  </a:lnTo>
                  <a:cubicBezTo>
                    <a:pt x="10696" y="147"/>
                    <a:pt x="10842" y="147"/>
                    <a:pt x="10978" y="147"/>
                  </a:cubicBezTo>
                  <a:lnTo>
                    <a:pt x="12216" y="147"/>
                  </a:lnTo>
                  <a:cubicBezTo>
                    <a:pt x="12351" y="147"/>
                    <a:pt x="12486" y="136"/>
                    <a:pt x="12621" y="136"/>
                  </a:cubicBezTo>
                  <a:lnTo>
                    <a:pt x="13026" y="136"/>
                  </a:lnTo>
                  <a:cubicBezTo>
                    <a:pt x="13127" y="136"/>
                    <a:pt x="13217" y="147"/>
                    <a:pt x="13319" y="147"/>
                  </a:cubicBezTo>
                  <a:cubicBezTo>
                    <a:pt x="13420" y="147"/>
                    <a:pt x="13522" y="147"/>
                    <a:pt x="13612" y="136"/>
                  </a:cubicBezTo>
                  <a:lnTo>
                    <a:pt x="13893" y="136"/>
                  </a:lnTo>
                  <a:cubicBezTo>
                    <a:pt x="13938" y="124"/>
                    <a:pt x="13972" y="124"/>
                    <a:pt x="14005" y="124"/>
                  </a:cubicBezTo>
                  <a:lnTo>
                    <a:pt x="14062" y="124"/>
                  </a:lnTo>
                  <a:cubicBezTo>
                    <a:pt x="14062" y="147"/>
                    <a:pt x="14050" y="169"/>
                    <a:pt x="14050" y="181"/>
                  </a:cubicBezTo>
                  <a:lnTo>
                    <a:pt x="14040" y="192"/>
                  </a:lnTo>
                  <a:cubicBezTo>
                    <a:pt x="14040" y="214"/>
                    <a:pt x="14028" y="249"/>
                    <a:pt x="14017" y="282"/>
                  </a:cubicBezTo>
                  <a:lnTo>
                    <a:pt x="13983" y="282"/>
                  </a:lnTo>
                  <a:cubicBezTo>
                    <a:pt x="13950" y="282"/>
                    <a:pt x="13927" y="271"/>
                    <a:pt x="13905" y="271"/>
                  </a:cubicBezTo>
                  <a:lnTo>
                    <a:pt x="13432" y="271"/>
                  </a:lnTo>
                  <a:cubicBezTo>
                    <a:pt x="13387" y="271"/>
                    <a:pt x="13352" y="316"/>
                    <a:pt x="13352" y="361"/>
                  </a:cubicBezTo>
                  <a:cubicBezTo>
                    <a:pt x="13352" y="384"/>
                    <a:pt x="13364" y="406"/>
                    <a:pt x="13387" y="417"/>
                  </a:cubicBezTo>
                  <a:cubicBezTo>
                    <a:pt x="13397" y="439"/>
                    <a:pt x="13420" y="439"/>
                    <a:pt x="13442" y="439"/>
                  </a:cubicBezTo>
                  <a:cubicBezTo>
                    <a:pt x="13465" y="443"/>
                    <a:pt x="13486" y="445"/>
                    <a:pt x="13507" y="445"/>
                  </a:cubicBezTo>
                  <a:cubicBezTo>
                    <a:pt x="13549" y="445"/>
                    <a:pt x="13589" y="439"/>
                    <a:pt x="13634" y="439"/>
                  </a:cubicBezTo>
                  <a:lnTo>
                    <a:pt x="14040" y="439"/>
                  </a:lnTo>
                  <a:cubicBezTo>
                    <a:pt x="14073" y="439"/>
                    <a:pt x="14118" y="429"/>
                    <a:pt x="14140" y="384"/>
                  </a:cubicBezTo>
                  <a:cubicBezTo>
                    <a:pt x="14152" y="361"/>
                    <a:pt x="14152" y="349"/>
                    <a:pt x="14152" y="327"/>
                  </a:cubicBezTo>
                  <a:lnTo>
                    <a:pt x="14152" y="316"/>
                  </a:lnTo>
                  <a:cubicBezTo>
                    <a:pt x="14152" y="282"/>
                    <a:pt x="14163" y="259"/>
                    <a:pt x="14163" y="237"/>
                  </a:cubicBezTo>
                  <a:cubicBezTo>
                    <a:pt x="14163" y="203"/>
                    <a:pt x="14175" y="169"/>
                    <a:pt x="14175" y="136"/>
                  </a:cubicBezTo>
                  <a:cubicBezTo>
                    <a:pt x="14163" y="102"/>
                    <a:pt x="14163" y="68"/>
                    <a:pt x="14140" y="46"/>
                  </a:cubicBezTo>
                  <a:cubicBezTo>
                    <a:pt x="14127" y="33"/>
                    <a:pt x="14114" y="27"/>
                    <a:pt x="14101" y="27"/>
                  </a:cubicBezTo>
                  <a:cubicBezTo>
                    <a:pt x="14091" y="27"/>
                    <a:pt x="14082" y="30"/>
                    <a:pt x="14073" y="34"/>
                  </a:cubicBezTo>
                  <a:lnTo>
                    <a:pt x="13330" y="34"/>
                  </a:lnTo>
                  <a:cubicBezTo>
                    <a:pt x="13262" y="34"/>
                    <a:pt x="13195" y="23"/>
                    <a:pt x="13127" y="23"/>
                  </a:cubicBezTo>
                  <a:lnTo>
                    <a:pt x="11721" y="23"/>
                  </a:lnTo>
                  <a:cubicBezTo>
                    <a:pt x="11439" y="23"/>
                    <a:pt x="11168" y="12"/>
                    <a:pt x="10887" y="12"/>
                  </a:cubicBezTo>
                  <a:lnTo>
                    <a:pt x="10054" y="12"/>
                  </a:lnTo>
                  <a:cubicBezTo>
                    <a:pt x="9919" y="1"/>
                    <a:pt x="9784" y="1"/>
                    <a:pt x="9649" y="1"/>
                  </a:cubicBezTo>
                  <a:close/>
                </a:path>
              </a:pathLst>
            </a:custGeom>
            <a:solidFill>
              <a:srgbClr val="4B2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35"/>
            <p:cNvSpPr/>
            <p:nvPr/>
          </p:nvSpPr>
          <p:spPr>
            <a:xfrm>
              <a:off x="6810733" y="2708696"/>
              <a:ext cx="549508" cy="8175"/>
            </a:xfrm>
            <a:custGeom>
              <a:avLst/>
              <a:gdLst/>
              <a:ahLst/>
              <a:cxnLst/>
              <a:rect l="l" t="t" r="r" b="b"/>
              <a:pathLst>
                <a:path w="13712" h="204" extrusionOk="0">
                  <a:moveTo>
                    <a:pt x="5595" y="1"/>
                  </a:moveTo>
                  <a:cubicBezTo>
                    <a:pt x="5550" y="1"/>
                    <a:pt x="5494" y="1"/>
                    <a:pt x="5449" y="13"/>
                  </a:cubicBezTo>
                  <a:lnTo>
                    <a:pt x="5066" y="13"/>
                  </a:lnTo>
                  <a:cubicBezTo>
                    <a:pt x="4931" y="13"/>
                    <a:pt x="4807" y="23"/>
                    <a:pt x="4672" y="23"/>
                  </a:cubicBezTo>
                  <a:lnTo>
                    <a:pt x="3883" y="23"/>
                  </a:lnTo>
                  <a:cubicBezTo>
                    <a:pt x="3748" y="23"/>
                    <a:pt x="3625" y="35"/>
                    <a:pt x="3501" y="35"/>
                  </a:cubicBezTo>
                  <a:cubicBezTo>
                    <a:pt x="3366" y="35"/>
                    <a:pt x="3242" y="35"/>
                    <a:pt x="3107" y="46"/>
                  </a:cubicBezTo>
                  <a:lnTo>
                    <a:pt x="2735" y="46"/>
                  </a:lnTo>
                  <a:cubicBezTo>
                    <a:pt x="2477" y="46"/>
                    <a:pt x="2207" y="35"/>
                    <a:pt x="1947" y="23"/>
                  </a:cubicBezTo>
                  <a:lnTo>
                    <a:pt x="1542" y="23"/>
                  </a:lnTo>
                  <a:cubicBezTo>
                    <a:pt x="1452" y="23"/>
                    <a:pt x="1362" y="19"/>
                    <a:pt x="1272" y="19"/>
                  </a:cubicBezTo>
                  <a:cubicBezTo>
                    <a:pt x="1227" y="19"/>
                    <a:pt x="1182" y="20"/>
                    <a:pt x="1137" y="23"/>
                  </a:cubicBezTo>
                  <a:lnTo>
                    <a:pt x="901" y="23"/>
                  </a:lnTo>
                  <a:cubicBezTo>
                    <a:pt x="811" y="23"/>
                    <a:pt x="721" y="35"/>
                    <a:pt x="630" y="35"/>
                  </a:cubicBezTo>
                  <a:lnTo>
                    <a:pt x="56" y="35"/>
                  </a:lnTo>
                  <a:cubicBezTo>
                    <a:pt x="45" y="35"/>
                    <a:pt x="23" y="46"/>
                    <a:pt x="11" y="58"/>
                  </a:cubicBezTo>
                  <a:cubicBezTo>
                    <a:pt x="0" y="68"/>
                    <a:pt x="0" y="91"/>
                    <a:pt x="0" y="103"/>
                  </a:cubicBezTo>
                  <a:cubicBezTo>
                    <a:pt x="0" y="125"/>
                    <a:pt x="0" y="136"/>
                    <a:pt x="23" y="148"/>
                  </a:cubicBezTo>
                  <a:cubicBezTo>
                    <a:pt x="33" y="158"/>
                    <a:pt x="45" y="170"/>
                    <a:pt x="68" y="170"/>
                  </a:cubicBezTo>
                  <a:cubicBezTo>
                    <a:pt x="135" y="170"/>
                    <a:pt x="203" y="170"/>
                    <a:pt x="270" y="181"/>
                  </a:cubicBezTo>
                  <a:lnTo>
                    <a:pt x="484" y="181"/>
                  </a:lnTo>
                  <a:cubicBezTo>
                    <a:pt x="546" y="187"/>
                    <a:pt x="611" y="190"/>
                    <a:pt x="677" y="190"/>
                  </a:cubicBezTo>
                  <a:cubicBezTo>
                    <a:pt x="743" y="190"/>
                    <a:pt x="811" y="187"/>
                    <a:pt x="878" y="181"/>
                  </a:cubicBezTo>
                  <a:lnTo>
                    <a:pt x="2049" y="181"/>
                  </a:lnTo>
                  <a:cubicBezTo>
                    <a:pt x="2184" y="193"/>
                    <a:pt x="2307" y="193"/>
                    <a:pt x="2442" y="193"/>
                  </a:cubicBezTo>
                  <a:cubicBezTo>
                    <a:pt x="2510" y="193"/>
                    <a:pt x="2578" y="203"/>
                    <a:pt x="2645" y="203"/>
                  </a:cubicBezTo>
                  <a:lnTo>
                    <a:pt x="2848" y="203"/>
                  </a:lnTo>
                  <a:cubicBezTo>
                    <a:pt x="2960" y="203"/>
                    <a:pt x="3085" y="203"/>
                    <a:pt x="3208" y="193"/>
                  </a:cubicBezTo>
                  <a:lnTo>
                    <a:pt x="3602" y="193"/>
                  </a:lnTo>
                  <a:cubicBezTo>
                    <a:pt x="3726" y="193"/>
                    <a:pt x="3850" y="181"/>
                    <a:pt x="3985" y="181"/>
                  </a:cubicBezTo>
                  <a:lnTo>
                    <a:pt x="4773" y="181"/>
                  </a:lnTo>
                  <a:cubicBezTo>
                    <a:pt x="4841" y="170"/>
                    <a:pt x="4897" y="170"/>
                    <a:pt x="4964" y="170"/>
                  </a:cubicBezTo>
                  <a:cubicBezTo>
                    <a:pt x="5032" y="158"/>
                    <a:pt x="5099" y="158"/>
                    <a:pt x="5167" y="158"/>
                  </a:cubicBezTo>
                  <a:cubicBezTo>
                    <a:pt x="5291" y="158"/>
                    <a:pt x="5415" y="148"/>
                    <a:pt x="5550" y="148"/>
                  </a:cubicBezTo>
                  <a:lnTo>
                    <a:pt x="5955" y="148"/>
                  </a:lnTo>
                  <a:cubicBezTo>
                    <a:pt x="6090" y="148"/>
                    <a:pt x="6214" y="148"/>
                    <a:pt x="6349" y="158"/>
                  </a:cubicBezTo>
                  <a:cubicBezTo>
                    <a:pt x="6484" y="158"/>
                    <a:pt x="6608" y="158"/>
                    <a:pt x="6743" y="170"/>
                  </a:cubicBezTo>
                  <a:cubicBezTo>
                    <a:pt x="6878" y="170"/>
                    <a:pt x="7002" y="170"/>
                    <a:pt x="7137" y="181"/>
                  </a:cubicBezTo>
                  <a:cubicBezTo>
                    <a:pt x="7261" y="181"/>
                    <a:pt x="7385" y="193"/>
                    <a:pt x="7508" y="193"/>
                  </a:cubicBezTo>
                  <a:cubicBezTo>
                    <a:pt x="7576" y="193"/>
                    <a:pt x="7633" y="181"/>
                    <a:pt x="7700" y="181"/>
                  </a:cubicBezTo>
                  <a:lnTo>
                    <a:pt x="8691" y="181"/>
                  </a:lnTo>
                  <a:cubicBezTo>
                    <a:pt x="8758" y="170"/>
                    <a:pt x="8826" y="170"/>
                    <a:pt x="8882" y="170"/>
                  </a:cubicBezTo>
                  <a:lnTo>
                    <a:pt x="9074" y="170"/>
                  </a:lnTo>
                  <a:cubicBezTo>
                    <a:pt x="9209" y="170"/>
                    <a:pt x="9344" y="170"/>
                    <a:pt x="9479" y="158"/>
                  </a:cubicBezTo>
                  <a:lnTo>
                    <a:pt x="11123" y="158"/>
                  </a:lnTo>
                  <a:cubicBezTo>
                    <a:pt x="11246" y="148"/>
                    <a:pt x="11359" y="148"/>
                    <a:pt x="11483" y="148"/>
                  </a:cubicBezTo>
                  <a:lnTo>
                    <a:pt x="11854" y="148"/>
                  </a:lnTo>
                  <a:cubicBezTo>
                    <a:pt x="11978" y="158"/>
                    <a:pt x="12113" y="158"/>
                    <a:pt x="12237" y="158"/>
                  </a:cubicBezTo>
                  <a:lnTo>
                    <a:pt x="12609" y="158"/>
                  </a:lnTo>
                  <a:cubicBezTo>
                    <a:pt x="12699" y="158"/>
                    <a:pt x="12789" y="148"/>
                    <a:pt x="12879" y="148"/>
                  </a:cubicBezTo>
                  <a:lnTo>
                    <a:pt x="13374" y="148"/>
                  </a:lnTo>
                  <a:cubicBezTo>
                    <a:pt x="13424" y="148"/>
                    <a:pt x="13470" y="150"/>
                    <a:pt x="13516" y="150"/>
                  </a:cubicBezTo>
                  <a:cubicBezTo>
                    <a:pt x="13563" y="150"/>
                    <a:pt x="13609" y="147"/>
                    <a:pt x="13655" y="136"/>
                  </a:cubicBezTo>
                  <a:cubicBezTo>
                    <a:pt x="13667" y="136"/>
                    <a:pt x="13678" y="136"/>
                    <a:pt x="13689" y="125"/>
                  </a:cubicBezTo>
                  <a:cubicBezTo>
                    <a:pt x="13700" y="113"/>
                    <a:pt x="13712" y="91"/>
                    <a:pt x="13712" y="80"/>
                  </a:cubicBezTo>
                  <a:cubicBezTo>
                    <a:pt x="13700" y="58"/>
                    <a:pt x="13678" y="35"/>
                    <a:pt x="13655" y="35"/>
                  </a:cubicBezTo>
                  <a:lnTo>
                    <a:pt x="12609" y="35"/>
                  </a:lnTo>
                  <a:cubicBezTo>
                    <a:pt x="12530" y="40"/>
                    <a:pt x="12451" y="43"/>
                    <a:pt x="12372" y="43"/>
                  </a:cubicBezTo>
                  <a:cubicBezTo>
                    <a:pt x="12293" y="43"/>
                    <a:pt x="12215" y="40"/>
                    <a:pt x="12136" y="35"/>
                  </a:cubicBezTo>
                  <a:lnTo>
                    <a:pt x="11753" y="35"/>
                  </a:lnTo>
                  <a:cubicBezTo>
                    <a:pt x="11629" y="23"/>
                    <a:pt x="11516" y="23"/>
                    <a:pt x="11393" y="23"/>
                  </a:cubicBezTo>
                  <a:cubicBezTo>
                    <a:pt x="11133" y="23"/>
                    <a:pt x="10886" y="13"/>
                    <a:pt x="10627" y="13"/>
                  </a:cubicBezTo>
                  <a:lnTo>
                    <a:pt x="9366" y="13"/>
                  </a:lnTo>
                  <a:cubicBezTo>
                    <a:pt x="9231" y="23"/>
                    <a:pt x="9107" y="23"/>
                    <a:pt x="8972" y="23"/>
                  </a:cubicBezTo>
                  <a:lnTo>
                    <a:pt x="8601" y="23"/>
                  </a:lnTo>
                  <a:cubicBezTo>
                    <a:pt x="8522" y="35"/>
                    <a:pt x="8454" y="35"/>
                    <a:pt x="8387" y="35"/>
                  </a:cubicBezTo>
                  <a:lnTo>
                    <a:pt x="8206" y="35"/>
                  </a:lnTo>
                  <a:cubicBezTo>
                    <a:pt x="8071" y="35"/>
                    <a:pt x="7936" y="23"/>
                    <a:pt x="7801" y="23"/>
                  </a:cubicBezTo>
                  <a:cubicBezTo>
                    <a:pt x="7734" y="23"/>
                    <a:pt x="7666" y="35"/>
                    <a:pt x="7599" y="35"/>
                  </a:cubicBezTo>
                  <a:lnTo>
                    <a:pt x="7408" y="35"/>
                  </a:lnTo>
                  <a:cubicBezTo>
                    <a:pt x="7283" y="35"/>
                    <a:pt x="7160" y="23"/>
                    <a:pt x="7036" y="23"/>
                  </a:cubicBezTo>
                  <a:cubicBezTo>
                    <a:pt x="6901" y="23"/>
                    <a:pt x="6765" y="13"/>
                    <a:pt x="6642" y="13"/>
                  </a:cubicBezTo>
                  <a:lnTo>
                    <a:pt x="6248" y="13"/>
                  </a:lnTo>
                  <a:cubicBezTo>
                    <a:pt x="6112" y="13"/>
                    <a:pt x="5977" y="1"/>
                    <a:pt x="5842" y="1"/>
                  </a:cubicBezTo>
                  <a:cubicBezTo>
                    <a:pt x="5827" y="5"/>
                    <a:pt x="5811" y="6"/>
                    <a:pt x="5794" y="6"/>
                  </a:cubicBezTo>
                  <a:cubicBezTo>
                    <a:pt x="5760" y="6"/>
                    <a:pt x="5723" y="1"/>
                    <a:pt x="5685" y="1"/>
                  </a:cubicBezTo>
                  <a:close/>
                </a:path>
              </a:pathLst>
            </a:custGeom>
            <a:solidFill>
              <a:srgbClr val="4B2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35"/>
            <p:cNvSpPr/>
            <p:nvPr/>
          </p:nvSpPr>
          <p:spPr>
            <a:xfrm>
              <a:off x="6812055" y="2699679"/>
              <a:ext cx="565338" cy="13145"/>
            </a:xfrm>
            <a:custGeom>
              <a:avLst/>
              <a:gdLst/>
              <a:ahLst/>
              <a:cxnLst/>
              <a:rect l="l" t="t" r="r" b="b"/>
              <a:pathLst>
                <a:path w="14107" h="328" extrusionOk="0">
                  <a:moveTo>
                    <a:pt x="7453" y="1"/>
                  </a:moveTo>
                  <a:cubicBezTo>
                    <a:pt x="7375" y="12"/>
                    <a:pt x="7285" y="12"/>
                    <a:pt x="7205" y="12"/>
                  </a:cubicBezTo>
                  <a:cubicBezTo>
                    <a:pt x="6902" y="23"/>
                    <a:pt x="6609" y="35"/>
                    <a:pt x="6305" y="46"/>
                  </a:cubicBezTo>
                  <a:lnTo>
                    <a:pt x="6102" y="46"/>
                  </a:lnTo>
                  <a:cubicBezTo>
                    <a:pt x="6091" y="46"/>
                    <a:pt x="6091" y="57"/>
                    <a:pt x="6079" y="57"/>
                  </a:cubicBezTo>
                  <a:cubicBezTo>
                    <a:pt x="6012" y="57"/>
                    <a:pt x="5944" y="68"/>
                    <a:pt x="5877" y="68"/>
                  </a:cubicBezTo>
                  <a:cubicBezTo>
                    <a:pt x="5866" y="68"/>
                    <a:pt x="5854" y="68"/>
                    <a:pt x="5854" y="80"/>
                  </a:cubicBezTo>
                  <a:lnTo>
                    <a:pt x="5584" y="80"/>
                  </a:lnTo>
                  <a:cubicBezTo>
                    <a:pt x="5438" y="80"/>
                    <a:pt x="5281" y="80"/>
                    <a:pt x="5134" y="68"/>
                  </a:cubicBezTo>
                  <a:lnTo>
                    <a:pt x="4718" y="68"/>
                  </a:lnTo>
                  <a:cubicBezTo>
                    <a:pt x="4650" y="68"/>
                    <a:pt x="4571" y="57"/>
                    <a:pt x="4493" y="57"/>
                  </a:cubicBezTo>
                  <a:cubicBezTo>
                    <a:pt x="4448" y="57"/>
                    <a:pt x="4391" y="57"/>
                    <a:pt x="4346" y="68"/>
                  </a:cubicBezTo>
                  <a:lnTo>
                    <a:pt x="4233" y="68"/>
                  </a:lnTo>
                  <a:cubicBezTo>
                    <a:pt x="4200" y="68"/>
                    <a:pt x="4177" y="68"/>
                    <a:pt x="4143" y="80"/>
                  </a:cubicBezTo>
                  <a:cubicBezTo>
                    <a:pt x="4143" y="80"/>
                    <a:pt x="4132" y="80"/>
                    <a:pt x="4121" y="91"/>
                  </a:cubicBezTo>
                  <a:lnTo>
                    <a:pt x="3603" y="91"/>
                  </a:lnTo>
                  <a:cubicBezTo>
                    <a:pt x="3580" y="91"/>
                    <a:pt x="3558" y="113"/>
                    <a:pt x="3558" y="136"/>
                  </a:cubicBezTo>
                  <a:lnTo>
                    <a:pt x="3310" y="136"/>
                  </a:lnTo>
                  <a:cubicBezTo>
                    <a:pt x="3254" y="136"/>
                    <a:pt x="3187" y="136"/>
                    <a:pt x="3130" y="125"/>
                  </a:cubicBezTo>
                  <a:lnTo>
                    <a:pt x="2409" y="125"/>
                  </a:lnTo>
                  <a:cubicBezTo>
                    <a:pt x="2274" y="113"/>
                    <a:pt x="2151" y="113"/>
                    <a:pt x="2016" y="113"/>
                  </a:cubicBezTo>
                  <a:lnTo>
                    <a:pt x="1757" y="113"/>
                  </a:lnTo>
                  <a:cubicBezTo>
                    <a:pt x="1729" y="108"/>
                    <a:pt x="1698" y="105"/>
                    <a:pt x="1667" y="105"/>
                  </a:cubicBezTo>
                  <a:cubicBezTo>
                    <a:pt x="1636" y="105"/>
                    <a:pt x="1605" y="108"/>
                    <a:pt x="1576" y="113"/>
                  </a:cubicBezTo>
                  <a:cubicBezTo>
                    <a:pt x="1554" y="113"/>
                    <a:pt x="1531" y="125"/>
                    <a:pt x="1531" y="147"/>
                  </a:cubicBezTo>
                  <a:lnTo>
                    <a:pt x="1396" y="147"/>
                  </a:lnTo>
                  <a:cubicBezTo>
                    <a:pt x="1295" y="136"/>
                    <a:pt x="1183" y="125"/>
                    <a:pt x="1081" y="113"/>
                  </a:cubicBezTo>
                  <a:cubicBezTo>
                    <a:pt x="969" y="113"/>
                    <a:pt x="868" y="102"/>
                    <a:pt x="766" y="102"/>
                  </a:cubicBezTo>
                  <a:lnTo>
                    <a:pt x="293" y="102"/>
                  </a:lnTo>
                  <a:cubicBezTo>
                    <a:pt x="248" y="113"/>
                    <a:pt x="203" y="113"/>
                    <a:pt x="158" y="113"/>
                  </a:cubicBezTo>
                  <a:cubicBezTo>
                    <a:pt x="147" y="125"/>
                    <a:pt x="125" y="125"/>
                    <a:pt x="113" y="125"/>
                  </a:cubicBezTo>
                  <a:cubicBezTo>
                    <a:pt x="102" y="125"/>
                    <a:pt x="102" y="136"/>
                    <a:pt x="90" y="136"/>
                  </a:cubicBezTo>
                  <a:cubicBezTo>
                    <a:pt x="80" y="136"/>
                    <a:pt x="80" y="147"/>
                    <a:pt x="68" y="147"/>
                  </a:cubicBezTo>
                  <a:cubicBezTo>
                    <a:pt x="57" y="147"/>
                    <a:pt x="45" y="147"/>
                    <a:pt x="35" y="158"/>
                  </a:cubicBezTo>
                  <a:cubicBezTo>
                    <a:pt x="23" y="158"/>
                    <a:pt x="23" y="170"/>
                    <a:pt x="12" y="170"/>
                  </a:cubicBezTo>
                  <a:cubicBezTo>
                    <a:pt x="0" y="181"/>
                    <a:pt x="0" y="193"/>
                    <a:pt x="0" y="193"/>
                  </a:cubicBezTo>
                  <a:lnTo>
                    <a:pt x="0" y="226"/>
                  </a:lnTo>
                  <a:cubicBezTo>
                    <a:pt x="12" y="260"/>
                    <a:pt x="45" y="283"/>
                    <a:pt x="80" y="283"/>
                  </a:cubicBezTo>
                  <a:lnTo>
                    <a:pt x="90" y="283"/>
                  </a:lnTo>
                  <a:cubicBezTo>
                    <a:pt x="102" y="283"/>
                    <a:pt x="102" y="293"/>
                    <a:pt x="113" y="293"/>
                  </a:cubicBezTo>
                  <a:cubicBezTo>
                    <a:pt x="125" y="305"/>
                    <a:pt x="135" y="305"/>
                    <a:pt x="147" y="316"/>
                  </a:cubicBezTo>
                  <a:lnTo>
                    <a:pt x="192" y="316"/>
                  </a:lnTo>
                  <a:cubicBezTo>
                    <a:pt x="237" y="328"/>
                    <a:pt x="282" y="328"/>
                    <a:pt x="327" y="328"/>
                  </a:cubicBezTo>
                  <a:lnTo>
                    <a:pt x="518" y="328"/>
                  </a:lnTo>
                  <a:cubicBezTo>
                    <a:pt x="541" y="328"/>
                    <a:pt x="563" y="316"/>
                    <a:pt x="597" y="316"/>
                  </a:cubicBezTo>
                  <a:cubicBezTo>
                    <a:pt x="631" y="316"/>
                    <a:pt x="676" y="316"/>
                    <a:pt x="721" y="305"/>
                  </a:cubicBezTo>
                  <a:lnTo>
                    <a:pt x="766" y="305"/>
                  </a:lnTo>
                  <a:cubicBezTo>
                    <a:pt x="778" y="305"/>
                    <a:pt x="788" y="305"/>
                    <a:pt x="788" y="293"/>
                  </a:cubicBezTo>
                  <a:lnTo>
                    <a:pt x="1048" y="293"/>
                  </a:lnTo>
                  <a:cubicBezTo>
                    <a:pt x="1171" y="305"/>
                    <a:pt x="1284" y="305"/>
                    <a:pt x="1408" y="305"/>
                  </a:cubicBezTo>
                  <a:lnTo>
                    <a:pt x="1757" y="305"/>
                  </a:lnTo>
                  <a:cubicBezTo>
                    <a:pt x="1836" y="305"/>
                    <a:pt x="1903" y="305"/>
                    <a:pt x="1971" y="293"/>
                  </a:cubicBezTo>
                  <a:cubicBezTo>
                    <a:pt x="1982" y="305"/>
                    <a:pt x="1993" y="305"/>
                    <a:pt x="2004" y="305"/>
                  </a:cubicBezTo>
                  <a:lnTo>
                    <a:pt x="2184" y="305"/>
                  </a:lnTo>
                  <a:cubicBezTo>
                    <a:pt x="2196" y="305"/>
                    <a:pt x="2219" y="293"/>
                    <a:pt x="2229" y="283"/>
                  </a:cubicBezTo>
                  <a:cubicBezTo>
                    <a:pt x="2354" y="283"/>
                    <a:pt x="2466" y="293"/>
                    <a:pt x="2590" y="293"/>
                  </a:cubicBezTo>
                  <a:lnTo>
                    <a:pt x="2657" y="293"/>
                  </a:lnTo>
                  <a:cubicBezTo>
                    <a:pt x="2680" y="293"/>
                    <a:pt x="2691" y="293"/>
                    <a:pt x="2714" y="283"/>
                  </a:cubicBezTo>
                  <a:cubicBezTo>
                    <a:pt x="2714" y="283"/>
                    <a:pt x="2725" y="283"/>
                    <a:pt x="2736" y="271"/>
                  </a:cubicBezTo>
                  <a:cubicBezTo>
                    <a:pt x="2759" y="271"/>
                    <a:pt x="2792" y="283"/>
                    <a:pt x="2815" y="283"/>
                  </a:cubicBezTo>
                  <a:lnTo>
                    <a:pt x="2917" y="283"/>
                  </a:lnTo>
                  <a:cubicBezTo>
                    <a:pt x="2984" y="293"/>
                    <a:pt x="3052" y="293"/>
                    <a:pt x="3119" y="305"/>
                  </a:cubicBezTo>
                  <a:cubicBezTo>
                    <a:pt x="3254" y="305"/>
                    <a:pt x="3389" y="316"/>
                    <a:pt x="3524" y="316"/>
                  </a:cubicBezTo>
                  <a:lnTo>
                    <a:pt x="3952" y="316"/>
                  </a:lnTo>
                  <a:cubicBezTo>
                    <a:pt x="3975" y="320"/>
                    <a:pt x="3998" y="321"/>
                    <a:pt x="4023" y="321"/>
                  </a:cubicBezTo>
                  <a:cubicBezTo>
                    <a:pt x="4071" y="321"/>
                    <a:pt x="4121" y="316"/>
                    <a:pt x="4166" y="316"/>
                  </a:cubicBezTo>
                  <a:lnTo>
                    <a:pt x="4267" y="316"/>
                  </a:lnTo>
                  <a:cubicBezTo>
                    <a:pt x="4312" y="316"/>
                    <a:pt x="4358" y="316"/>
                    <a:pt x="4403" y="305"/>
                  </a:cubicBezTo>
                  <a:cubicBezTo>
                    <a:pt x="4413" y="305"/>
                    <a:pt x="4425" y="305"/>
                    <a:pt x="4436" y="293"/>
                  </a:cubicBezTo>
                  <a:lnTo>
                    <a:pt x="4470" y="260"/>
                  </a:lnTo>
                  <a:lnTo>
                    <a:pt x="4583" y="260"/>
                  </a:lnTo>
                  <a:cubicBezTo>
                    <a:pt x="4639" y="260"/>
                    <a:pt x="4695" y="260"/>
                    <a:pt x="4751" y="248"/>
                  </a:cubicBezTo>
                  <a:lnTo>
                    <a:pt x="4943" y="248"/>
                  </a:lnTo>
                  <a:cubicBezTo>
                    <a:pt x="4954" y="248"/>
                    <a:pt x="4965" y="238"/>
                    <a:pt x="4976" y="238"/>
                  </a:cubicBezTo>
                  <a:lnTo>
                    <a:pt x="4999" y="238"/>
                  </a:lnTo>
                  <a:cubicBezTo>
                    <a:pt x="5044" y="238"/>
                    <a:pt x="5089" y="248"/>
                    <a:pt x="5134" y="248"/>
                  </a:cubicBezTo>
                  <a:cubicBezTo>
                    <a:pt x="5213" y="260"/>
                    <a:pt x="5291" y="260"/>
                    <a:pt x="5371" y="260"/>
                  </a:cubicBezTo>
                  <a:cubicBezTo>
                    <a:pt x="5517" y="271"/>
                    <a:pt x="5663" y="283"/>
                    <a:pt x="5799" y="283"/>
                  </a:cubicBezTo>
                  <a:cubicBezTo>
                    <a:pt x="5877" y="283"/>
                    <a:pt x="5944" y="283"/>
                    <a:pt x="6012" y="293"/>
                  </a:cubicBezTo>
                  <a:lnTo>
                    <a:pt x="6192" y="293"/>
                  </a:lnTo>
                  <a:cubicBezTo>
                    <a:pt x="6271" y="283"/>
                    <a:pt x="6339" y="283"/>
                    <a:pt x="6406" y="283"/>
                  </a:cubicBezTo>
                  <a:cubicBezTo>
                    <a:pt x="6440" y="283"/>
                    <a:pt x="6485" y="283"/>
                    <a:pt x="6519" y="271"/>
                  </a:cubicBezTo>
                  <a:lnTo>
                    <a:pt x="6597" y="271"/>
                  </a:lnTo>
                  <a:cubicBezTo>
                    <a:pt x="6609" y="271"/>
                    <a:pt x="6620" y="271"/>
                    <a:pt x="6642" y="260"/>
                  </a:cubicBezTo>
                  <a:lnTo>
                    <a:pt x="6710" y="260"/>
                  </a:lnTo>
                  <a:cubicBezTo>
                    <a:pt x="6857" y="260"/>
                    <a:pt x="7003" y="271"/>
                    <a:pt x="7149" y="271"/>
                  </a:cubicBezTo>
                  <a:cubicBezTo>
                    <a:pt x="7161" y="277"/>
                    <a:pt x="7172" y="280"/>
                    <a:pt x="7182" y="280"/>
                  </a:cubicBezTo>
                  <a:cubicBezTo>
                    <a:pt x="7192" y="280"/>
                    <a:pt x="7200" y="277"/>
                    <a:pt x="7205" y="271"/>
                  </a:cubicBezTo>
                  <a:lnTo>
                    <a:pt x="7217" y="271"/>
                  </a:lnTo>
                  <a:cubicBezTo>
                    <a:pt x="7228" y="283"/>
                    <a:pt x="7239" y="283"/>
                    <a:pt x="7239" y="283"/>
                  </a:cubicBezTo>
                  <a:cubicBezTo>
                    <a:pt x="7295" y="283"/>
                    <a:pt x="7340" y="293"/>
                    <a:pt x="7385" y="293"/>
                  </a:cubicBezTo>
                  <a:cubicBezTo>
                    <a:pt x="7430" y="305"/>
                    <a:pt x="7475" y="305"/>
                    <a:pt x="7520" y="305"/>
                  </a:cubicBezTo>
                  <a:cubicBezTo>
                    <a:pt x="7566" y="305"/>
                    <a:pt x="7600" y="305"/>
                    <a:pt x="7645" y="316"/>
                  </a:cubicBezTo>
                  <a:lnTo>
                    <a:pt x="7746" y="316"/>
                  </a:lnTo>
                  <a:cubicBezTo>
                    <a:pt x="7813" y="316"/>
                    <a:pt x="7892" y="316"/>
                    <a:pt x="7960" y="328"/>
                  </a:cubicBezTo>
                  <a:lnTo>
                    <a:pt x="8185" y="328"/>
                  </a:lnTo>
                  <a:cubicBezTo>
                    <a:pt x="8263" y="316"/>
                    <a:pt x="8343" y="316"/>
                    <a:pt x="8421" y="316"/>
                  </a:cubicBezTo>
                  <a:cubicBezTo>
                    <a:pt x="8500" y="316"/>
                    <a:pt x="8590" y="305"/>
                    <a:pt x="8669" y="305"/>
                  </a:cubicBezTo>
                  <a:cubicBezTo>
                    <a:pt x="8826" y="293"/>
                    <a:pt x="8973" y="283"/>
                    <a:pt x="9119" y="271"/>
                  </a:cubicBezTo>
                  <a:lnTo>
                    <a:pt x="9221" y="271"/>
                  </a:lnTo>
                  <a:cubicBezTo>
                    <a:pt x="9254" y="260"/>
                    <a:pt x="9288" y="260"/>
                    <a:pt x="9322" y="260"/>
                  </a:cubicBezTo>
                  <a:cubicBezTo>
                    <a:pt x="9333" y="271"/>
                    <a:pt x="9344" y="271"/>
                    <a:pt x="9356" y="271"/>
                  </a:cubicBezTo>
                  <a:lnTo>
                    <a:pt x="9434" y="271"/>
                  </a:lnTo>
                  <a:cubicBezTo>
                    <a:pt x="9457" y="283"/>
                    <a:pt x="9479" y="283"/>
                    <a:pt x="9502" y="283"/>
                  </a:cubicBezTo>
                  <a:lnTo>
                    <a:pt x="9682" y="283"/>
                  </a:lnTo>
                  <a:cubicBezTo>
                    <a:pt x="9749" y="293"/>
                    <a:pt x="9817" y="293"/>
                    <a:pt x="9885" y="293"/>
                  </a:cubicBezTo>
                  <a:lnTo>
                    <a:pt x="10684" y="293"/>
                  </a:lnTo>
                  <a:cubicBezTo>
                    <a:pt x="10752" y="305"/>
                    <a:pt x="10819" y="305"/>
                    <a:pt x="10887" y="305"/>
                  </a:cubicBezTo>
                  <a:lnTo>
                    <a:pt x="11055" y="305"/>
                  </a:lnTo>
                  <a:cubicBezTo>
                    <a:pt x="11067" y="305"/>
                    <a:pt x="11078" y="293"/>
                    <a:pt x="11090" y="293"/>
                  </a:cubicBezTo>
                  <a:cubicBezTo>
                    <a:pt x="11090" y="293"/>
                    <a:pt x="11100" y="293"/>
                    <a:pt x="11112" y="283"/>
                  </a:cubicBezTo>
                  <a:cubicBezTo>
                    <a:pt x="11168" y="293"/>
                    <a:pt x="11236" y="293"/>
                    <a:pt x="11303" y="293"/>
                  </a:cubicBezTo>
                  <a:cubicBezTo>
                    <a:pt x="11382" y="305"/>
                    <a:pt x="11450" y="305"/>
                    <a:pt x="11528" y="305"/>
                  </a:cubicBezTo>
                  <a:lnTo>
                    <a:pt x="11990" y="305"/>
                  </a:lnTo>
                  <a:lnTo>
                    <a:pt x="12902" y="271"/>
                  </a:lnTo>
                  <a:cubicBezTo>
                    <a:pt x="12947" y="271"/>
                    <a:pt x="12981" y="271"/>
                    <a:pt x="13026" y="260"/>
                  </a:cubicBezTo>
                  <a:cubicBezTo>
                    <a:pt x="13037" y="271"/>
                    <a:pt x="13048" y="271"/>
                    <a:pt x="13059" y="271"/>
                  </a:cubicBezTo>
                  <a:cubicBezTo>
                    <a:pt x="13104" y="283"/>
                    <a:pt x="13149" y="283"/>
                    <a:pt x="13184" y="283"/>
                  </a:cubicBezTo>
                  <a:lnTo>
                    <a:pt x="13274" y="283"/>
                  </a:lnTo>
                  <a:cubicBezTo>
                    <a:pt x="13284" y="293"/>
                    <a:pt x="13296" y="293"/>
                    <a:pt x="13296" y="305"/>
                  </a:cubicBezTo>
                  <a:cubicBezTo>
                    <a:pt x="13329" y="305"/>
                    <a:pt x="13364" y="316"/>
                    <a:pt x="13397" y="316"/>
                  </a:cubicBezTo>
                  <a:cubicBezTo>
                    <a:pt x="13454" y="328"/>
                    <a:pt x="13510" y="328"/>
                    <a:pt x="13577" y="328"/>
                  </a:cubicBezTo>
                  <a:cubicBezTo>
                    <a:pt x="13622" y="328"/>
                    <a:pt x="13679" y="316"/>
                    <a:pt x="13724" y="316"/>
                  </a:cubicBezTo>
                  <a:cubicBezTo>
                    <a:pt x="13769" y="316"/>
                    <a:pt x="13814" y="305"/>
                    <a:pt x="13859" y="305"/>
                  </a:cubicBezTo>
                  <a:cubicBezTo>
                    <a:pt x="13882" y="293"/>
                    <a:pt x="13904" y="293"/>
                    <a:pt x="13927" y="293"/>
                  </a:cubicBezTo>
                  <a:cubicBezTo>
                    <a:pt x="13949" y="283"/>
                    <a:pt x="13960" y="283"/>
                    <a:pt x="13982" y="283"/>
                  </a:cubicBezTo>
                  <a:cubicBezTo>
                    <a:pt x="13982" y="271"/>
                    <a:pt x="13994" y="271"/>
                    <a:pt x="14005" y="271"/>
                  </a:cubicBezTo>
                  <a:cubicBezTo>
                    <a:pt x="14005" y="260"/>
                    <a:pt x="14017" y="260"/>
                    <a:pt x="14017" y="248"/>
                  </a:cubicBezTo>
                  <a:cubicBezTo>
                    <a:pt x="14039" y="238"/>
                    <a:pt x="14039" y="226"/>
                    <a:pt x="14027" y="203"/>
                  </a:cubicBezTo>
                  <a:cubicBezTo>
                    <a:pt x="14027" y="193"/>
                    <a:pt x="14027" y="181"/>
                    <a:pt x="14017" y="170"/>
                  </a:cubicBezTo>
                  <a:lnTo>
                    <a:pt x="14005" y="170"/>
                  </a:lnTo>
                  <a:cubicBezTo>
                    <a:pt x="14005" y="170"/>
                    <a:pt x="14005" y="158"/>
                    <a:pt x="14017" y="158"/>
                  </a:cubicBezTo>
                  <a:cubicBezTo>
                    <a:pt x="14027" y="158"/>
                    <a:pt x="14039" y="147"/>
                    <a:pt x="14050" y="147"/>
                  </a:cubicBezTo>
                  <a:cubicBezTo>
                    <a:pt x="14062" y="136"/>
                    <a:pt x="14072" y="136"/>
                    <a:pt x="14084" y="125"/>
                  </a:cubicBezTo>
                  <a:lnTo>
                    <a:pt x="14084" y="113"/>
                  </a:lnTo>
                  <a:cubicBezTo>
                    <a:pt x="14107" y="102"/>
                    <a:pt x="14107" y="68"/>
                    <a:pt x="14095" y="35"/>
                  </a:cubicBezTo>
                  <a:cubicBezTo>
                    <a:pt x="14081" y="21"/>
                    <a:pt x="14063" y="11"/>
                    <a:pt x="14046" y="11"/>
                  </a:cubicBezTo>
                  <a:cubicBezTo>
                    <a:pt x="14035" y="11"/>
                    <a:pt x="14025" y="15"/>
                    <a:pt x="14017" y="23"/>
                  </a:cubicBezTo>
                  <a:cubicBezTo>
                    <a:pt x="14005" y="23"/>
                    <a:pt x="14005" y="35"/>
                    <a:pt x="13994" y="35"/>
                  </a:cubicBezTo>
                  <a:lnTo>
                    <a:pt x="13994" y="46"/>
                  </a:lnTo>
                  <a:lnTo>
                    <a:pt x="13960" y="46"/>
                  </a:lnTo>
                  <a:cubicBezTo>
                    <a:pt x="13949" y="46"/>
                    <a:pt x="13949" y="57"/>
                    <a:pt x="13937" y="57"/>
                  </a:cubicBezTo>
                  <a:cubicBezTo>
                    <a:pt x="13927" y="57"/>
                    <a:pt x="13904" y="57"/>
                    <a:pt x="13892" y="68"/>
                  </a:cubicBezTo>
                  <a:lnTo>
                    <a:pt x="13802" y="68"/>
                  </a:lnTo>
                  <a:cubicBezTo>
                    <a:pt x="13780" y="80"/>
                    <a:pt x="13746" y="80"/>
                    <a:pt x="13724" y="80"/>
                  </a:cubicBezTo>
                  <a:lnTo>
                    <a:pt x="13566" y="80"/>
                  </a:lnTo>
                  <a:cubicBezTo>
                    <a:pt x="13555" y="57"/>
                    <a:pt x="13544" y="57"/>
                    <a:pt x="13532" y="46"/>
                  </a:cubicBezTo>
                  <a:lnTo>
                    <a:pt x="13341" y="46"/>
                  </a:lnTo>
                  <a:cubicBezTo>
                    <a:pt x="13284" y="46"/>
                    <a:pt x="13217" y="35"/>
                    <a:pt x="13149" y="35"/>
                  </a:cubicBezTo>
                  <a:lnTo>
                    <a:pt x="12418" y="35"/>
                  </a:lnTo>
                  <a:cubicBezTo>
                    <a:pt x="12350" y="46"/>
                    <a:pt x="12271" y="46"/>
                    <a:pt x="12204" y="46"/>
                  </a:cubicBezTo>
                  <a:lnTo>
                    <a:pt x="12114" y="46"/>
                  </a:lnTo>
                  <a:cubicBezTo>
                    <a:pt x="12080" y="35"/>
                    <a:pt x="12046" y="35"/>
                    <a:pt x="12013" y="35"/>
                  </a:cubicBezTo>
                  <a:cubicBezTo>
                    <a:pt x="12001" y="35"/>
                    <a:pt x="11990" y="46"/>
                    <a:pt x="11979" y="46"/>
                  </a:cubicBezTo>
                  <a:lnTo>
                    <a:pt x="11911" y="46"/>
                  </a:lnTo>
                  <a:cubicBezTo>
                    <a:pt x="11866" y="35"/>
                    <a:pt x="11833" y="35"/>
                    <a:pt x="11788" y="35"/>
                  </a:cubicBezTo>
                  <a:cubicBezTo>
                    <a:pt x="11708" y="35"/>
                    <a:pt x="11630" y="35"/>
                    <a:pt x="11551" y="23"/>
                  </a:cubicBezTo>
                  <a:lnTo>
                    <a:pt x="9840" y="23"/>
                  </a:lnTo>
                  <a:cubicBezTo>
                    <a:pt x="9817" y="23"/>
                    <a:pt x="9806" y="23"/>
                    <a:pt x="9795" y="12"/>
                  </a:cubicBezTo>
                  <a:lnTo>
                    <a:pt x="9761" y="12"/>
                  </a:lnTo>
                  <a:cubicBezTo>
                    <a:pt x="9749" y="23"/>
                    <a:pt x="9739" y="23"/>
                    <a:pt x="9727" y="23"/>
                  </a:cubicBezTo>
                  <a:lnTo>
                    <a:pt x="9659" y="23"/>
                  </a:lnTo>
                  <a:cubicBezTo>
                    <a:pt x="9649" y="23"/>
                    <a:pt x="9637" y="23"/>
                    <a:pt x="9626" y="35"/>
                  </a:cubicBezTo>
                  <a:cubicBezTo>
                    <a:pt x="9626" y="35"/>
                    <a:pt x="9614" y="35"/>
                    <a:pt x="9614" y="46"/>
                  </a:cubicBezTo>
                  <a:cubicBezTo>
                    <a:pt x="9614" y="35"/>
                    <a:pt x="9604" y="35"/>
                    <a:pt x="9604" y="35"/>
                  </a:cubicBezTo>
                  <a:lnTo>
                    <a:pt x="9423" y="35"/>
                  </a:lnTo>
                  <a:cubicBezTo>
                    <a:pt x="9367" y="35"/>
                    <a:pt x="9299" y="35"/>
                    <a:pt x="9232" y="23"/>
                  </a:cubicBezTo>
                  <a:lnTo>
                    <a:pt x="8883" y="23"/>
                  </a:lnTo>
                  <a:cubicBezTo>
                    <a:pt x="8781" y="23"/>
                    <a:pt x="8669" y="23"/>
                    <a:pt x="8556" y="35"/>
                  </a:cubicBezTo>
                  <a:lnTo>
                    <a:pt x="8173" y="35"/>
                  </a:lnTo>
                  <a:cubicBezTo>
                    <a:pt x="8163" y="35"/>
                    <a:pt x="8163" y="35"/>
                    <a:pt x="8151" y="46"/>
                  </a:cubicBezTo>
                  <a:cubicBezTo>
                    <a:pt x="8151" y="35"/>
                    <a:pt x="8140" y="35"/>
                    <a:pt x="8140" y="35"/>
                  </a:cubicBezTo>
                  <a:cubicBezTo>
                    <a:pt x="8128" y="23"/>
                    <a:pt x="8118" y="23"/>
                    <a:pt x="8095" y="23"/>
                  </a:cubicBezTo>
                  <a:cubicBezTo>
                    <a:pt x="8083" y="23"/>
                    <a:pt x="8073" y="12"/>
                    <a:pt x="8073" y="12"/>
                  </a:cubicBezTo>
                  <a:lnTo>
                    <a:pt x="8016" y="12"/>
                  </a:lnTo>
                  <a:cubicBezTo>
                    <a:pt x="7971" y="12"/>
                    <a:pt x="7937" y="12"/>
                    <a:pt x="7892" y="1"/>
                  </a:cubicBezTo>
                  <a:close/>
                </a:path>
              </a:pathLst>
            </a:custGeom>
            <a:solidFill>
              <a:srgbClr val="4B2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35"/>
            <p:cNvSpPr/>
            <p:nvPr/>
          </p:nvSpPr>
          <p:spPr>
            <a:xfrm>
              <a:off x="6797628" y="2683008"/>
              <a:ext cx="14467" cy="33423"/>
            </a:xfrm>
            <a:custGeom>
              <a:avLst/>
              <a:gdLst/>
              <a:ahLst/>
              <a:cxnLst/>
              <a:rect l="l" t="t" r="r" b="b"/>
              <a:pathLst>
                <a:path w="361" h="834" extrusionOk="0">
                  <a:moveTo>
                    <a:pt x="214" y="1"/>
                  </a:moveTo>
                  <a:cubicBezTo>
                    <a:pt x="203" y="1"/>
                    <a:pt x="180" y="11"/>
                    <a:pt x="169" y="23"/>
                  </a:cubicBezTo>
                  <a:cubicBezTo>
                    <a:pt x="147" y="23"/>
                    <a:pt x="124" y="34"/>
                    <a:pt x="102" y="46"/>
                  </a:cubicBezTo>
                  <a:cubicBezTo>
                    <a:pt x="79" y="56"/>
                    <a:pt x="68" y="91"/>
                    <a:pt x="57" y="113"/>
                  </a:cubicBezTo>
                  <a:cubicBezTo>
                    <a:pt x="45" y="136"/>
                    <a:pt x="45" y="158"/>
                    <a:pt x="34" y="181"/>
                  </a:cubicBezTo>
                  <a:cubicBezTo>
                    <a:pt x="23" y="226"/>
                    <a:pt x="23" y="259"/>
                    <a:pt x="12" y="304"/>
                  </a:cubicBezTo>
                  <a:cubicBezTo>
                    <a:pt x="12" y="338"/>
                    <a:pt x="0" y="383"/>
                    <a:pt x="0" y="417"/>
                  </a:cubicBezTo>
                  <a:lnTo>
                    <a:pt x="0" y="541"/>
                  </a:lnTo>
                  <a:cubicBezTo>
                    <a:pt x="0" y="609"/>
                    <a:pt x="0" y="687"/>
                    <a:pt x="23" y="766"/>
                  </a:cubicBezTo>
                  <a:cubicBezTo>
                    <a:pt x="34" y="789"/>
                    <a:pt x="68" y="799"/>
                    <a:pt x="90" y="811"/>
                  </a:cubicBezTo>
                  <a:cubicBezTo>
                    <a:pt x="113" y="822"/>
                    <a:pt x="124" y="822"/>
                    <a:pt x="147" y="822"/>
                  </a:cubicBezTo>
                  <a:cubicBezTo>
                    <a:pt x="169" y="834"/>
                    <a:pt x="192" y="834"/>
                    <a:pt x="203" y="834"/>
                  </a:cubicBezTo>
                  <a:cubicBezTo>
                    <a:pt x="214" y="834"/>
                    <a:pt x="225" y="822"/>
                    <a:pt x="225" y="822"/>
                  </a:cubicBezTo>
                  <a:cubicBezTo>
                    <a:pt x="237" y="822"/>
                    <a:pt x="248" y="811"/>
                    <a:pt x="248" y="811"/>
                  </a:cubicBezTo>
                  <a:cubicBezTo>
                    <a:pt x="259" y="799"/>
                    <a:pt x="259" y="789"/>
                    <a:pt x="259" y="789"/>
                  </a:cubicBezTo>
                  <a:cubicBezTo>
                    <a:pt x="270" y="777"/>
                    <a:pt x="270" y="766"/>
                    <a:pt x="270" y="754"/>
                  </a:cubicBezTo>
                  <a:cubicBezTo>
                    <a:pt x="282" y="754"/>
                    <a:pt x="282" y="754"/>
                    <a:pt x="293" y="744"/>
                  </a:cubicBezTo>
                  <a:cubicBezTo>
                    <a:pt x="305" y="721"/>
                    <a:pt x="305" y="699"/>
                    <a:pt x="293" y="676"/>
                  </a:cubicBezTo>
                  <a:cubicBezTo>
                    <a:pt x="293" y="654"/>
                    <a:pt x="305" y="642"/>
                    <a:pt x="305" y="619"/>
                  </a:cubicBezTo>
                  <a:cubicBezTo>
                    <a:pt x="315" y="597"/>
                    <a:pt x="315" y="563"/>
                    <a:pt x="315" y="541"/>
                  </a:cubicBezTo>
                  <a:cubicBezTo>
                    <a:pt x="327" y="484"/>
                    <a:pt x="338" y="439"/>
                    <a:pt x="338" y="383"/>
                  </a:cubicBezTo>
                  <a:cubicBezTo>
                    <a:pt x="350" y="338"/>
                    <a:pt x="350" y="293"/>
                    <a:pt x="350" y="237"/>
                  </a:cubicBezTo>
                  <a:cubicBezTo>
                    <a:pt x="360" y="214"/>
                    <a:pt x="360" y="192"/>
                    <a:pt x="360" y="169"/>
                  </a:cubicBezTo>
                  <a:lnTo>
                    <a:pt x="360" y="136"/>
                  </a:lnTo>
                  <a:lnTo>
                    <a:pt x="360" y="124"/>
                  </a:lnTo>
                  <a:lnTo>
                    <a:pt x="360" y="91"/>
                  </a:lnTo>
                  <a:lnTo>
                    <a:pt x="360" y="79"/>
                  </a:lnTo>
                  <a:lnTo>
                    <a:pt x="360" y="68"/>
                  </a:lnTo>
                  <a:cubicBezTo>
                    <a:pt x="360" y="46"/>
                    <a:pt x="350" y="23"/>
                    <a:pt x="327" y="11"/>
                  </a:cubicBezTo>
                  <a:lnTo>
                    <a:pt x="248" y="11"/>
                  </a:lnTo>
                  <a:cubicBezTo>
                    <a:pt x="237" y="1"/>
                    <a:pt x="225" y="1"/>
                    <a:pt x="214" y="1"/>
                  </a:cubicBezTo>
                  <a:close/>
                </a:path>
              </a:pathLst>
            </a:custGeom>
            <a:solidFill>
              <a:srgbClr val="4B2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35"/>
            <p:cNvSpPr/>
            <p:nvPr/>
          </p:nvSpPr>
          <p:spPr>
            <a:xfrm>
              <a:off x="6806645" y="2703766"/>
              <a:ext cx="2725" cy="11782"/>
            </a:xfrm>
            <a:custGeom>
              <a:avLst/>
              <a:gdLst/>
              <a:ahLst/>
              <a:cxnLst/>
              <a:rect l="l" t="t" r="r" b="b"/>
              <a:pathLst>
                <a:path w="68" h="294" extrusionOk="0">
                  <a:moveTo>
                    <a:pt x="23" y="0"/>
                  </a:moveTo>
                  <a:cubicBezTo>
                    <a:pt x="12" y="0"/>
                    <a:pt x="12" y="0"/>
                    <a:pt x="12" y="11"/>
                  </a:cubicBezTo>
                  <a:cubicBezTo>
                    <a:pt x="0" y="56"/>
                    <a:pt x="0" y="113"/>
                    <a:pt x="0" y="158"/>
                  </a:cubicBezTo>
                  <a:lnTo>
                    <a:pt x="0" y="226"/>
                  </a:lnTo>
                  <a:lnTo>
                    <a:pt x="0" y="236"/>
                  </a:lnTo>
                  <a:lnTo>
                    <a:pt x="0" y="248"/>
                  </a:lnTo>
                  <a:lnTo>
                    <a:pt x="0" y="259"/>
                  </a:lnTo>
                  <a:cubicBezTo>
                    <a:pt x="0" y="271"/>
                    <a:pt x="12" y="271"/>
                    <a:pt x="12" y="281"/>
                  </a:cubicBezTo>
                  <a:lnTo>
                    <a:pt x="23" y="293"/>
                  </a:lnTo>
                  <a:cubicBezTo>
                    <a:pt x="45" y="293"/>
                    <a:pt x="57" y="293"/>
                    <a:pt x="68" y="271"/>
                  </a:cubicBezTo>
                  <a:lnTo>
                    <a:pt x="68" y="248"/>
                  </a:lnTo>
                  <a:lnTo>
                    <a:pt x="57" y="236"/>
                  </a:lnTo>
                  <a:lnTo>
                    <a:pt x="45" y="226"/>
                  </a:lnTo>
                  <a:lnTo>
                    <a:pt x="45" y="203"/>
                  </a:lnTo>
                  <a:cubicBezTo>
                    <a:pt x="34" y="181"/>
                    <a:pt x="34" y="158"/>
                    <a:pt x="34" y="146"/>
                  </a:cubicBezTo>
                  <a:lnTo>
                    <a:pt x="34" y="79"/>
                  </a:lnTo>
                  <a:cubicBezTo>
                    <a:pt x="45" y="56"/>
                    <a:pt x="45" y="34"/>
                    <a:pt x="45" y="23"/>
                  </a:cubicBezTo>
                  <a:cubicBezTo>
                    <a:pt x="45" y="11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4B2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35"/>
            <p:cNvSpPr/>
            <p:nvPr/>
          </p:nvSpPr>
          <p:spPr>
            <a:xfrm>
              <a:off x="6821553" y="2683930"/>
              <a:ext cx="5891" cy="28093"/>
            </a:xfrm>
            <a:custGeom>
              <a:avLst/>
              <a:gdLst/>
              <a:ahLst/>
              <a:cxnLst/>
              <a:rect l="l" t="t" r="r" b="b"/>
              <a:pathLst>
                <a:path w="147" h="701" extrusionOk="0">
                  <a:moveTo>
                    <a:pt x="101" y="0"/>
                  </a:moveTo>
                  <a:cubicBezTo>
                    <a:pt x="79" y="0"/>
                    <a:pt x="56" y="11"/>
                    <a:pt x="56" y="33"/>
                  </a:cubicBezTo>
                  <a:cubicBezTo>
                    <a:pt x="34" y="135"/>
                    <a:pt x="23" y="236"/>
                    <a:pt x="11" y="338"/>
                  </a:cubicBezTo>
                  <a:cubicBezTo>
                    <a:pt x="11" y="394"/>
                    <a:pt x="11" y="439"/>
                    <a:pt x="0" y="495"/>
                  </a:cubicBezTo>
                  <a:lnTo>
                    <a:pt x="0" y="653"/>
                  </a:lnTo>
                  <a:cubicBezTo>
                    <a:pt x="9" y="681"/>
                    <a:pt x="26" y="701"/>
                    <a:pt x="51" y="701"/>
                  </a:cubicBezTo>
                  <a:cubicBezTo>
                    <a:pt x="56" y="701"/>
                    <a:pt x="62" y="700"/>
                    <a:pt x="68" y="698"/>
                  </a:cubicBezTo>
                  <a:cubicBezTo>
                    <a:pt x="79" y="698"/>
                    <a:pt x="90" y="686"/>
                    <a:pt x="101" y="686"/>
                  </a:cubicBezTo>
                  <a:cubicBezTo>
                    <a:pt x="101" y="664"/>
                    <a:pt x="113" y="653"/>
                    <a:pt x="101" y="641"/>
                  </a:cubicBezTo>
                  <a:lnTo>
                    <a:pt x="101" y="540"/>
                  </a:lnTo>
                  <a:cubicBezTo>
                    <a:pt x="101" y="461"/>
                    <a:pt x="101" y="371"/>
                    <a:pt x="113" y="293"/>
                  </a:cubicBezTo>
                  <a:cubicBezTo>
                    <a:pt x="124" y="214"/>
                    <a:pt x="124" y="135"/>
                    <a:pt x="146" y="45"/>
                  </a:cubicBezTo>
                  <a:cubicBezTo>
                    <a:pt x="146" y="23"/>
                    <a:pt x="124" y="0"/>
                    <a:pt x="101" y="0"/>
                  </a:cubicBezTo>
                  <a:close/>
                </a:path>
              </a:pathLst>
            </a:custGeom>
            <a:solidFill>
              <a:srgbClr val="4B2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35"/>
            <p:cNvSpPr/>
            <p:nvPr/>
          </p:nvSpPr>
          <p:spPr>
            <a:xfrm>
              <a:off x="6823356" y="2683008"/>
              <a:ext cx="8135" cy="26650"/>
            </a:xfrm>
            <a:custGeom>
              <a:avLst/>
              <a:gdLst/>
              <a:ahLst/>
              <a:cxnLst/>
              <a:rect l="l" t="t" r="r" b="b"/>
              <a:pathLst>
                <a:path w="203" h="665" extrusionOk="0">
                  <a:moveTo>
                    <a:pt x="124" y="1"/>
                  </a:moveTo>
                  <a:cubicBezTo>
                    <a:pt x="90" y="1"/>
                    <a:pt x="56" y="23"/>
                    <a:pt x="56" y="56"/>
                  </a:cubicBezTo>
                  <a:cubicBezTo>
                    <a:pt x="45" y="158"/>
                    <a:pt x="34" y="259"/>
                    <a:pt x="11" y="361"/>
                  </a:cubicBezTo>
                  <a:cubicBezTo>
                    <a:pt x="0" y="451"/>
                    <a:pt x="0" y="529"/>
                    <a:pt x="0" y="609"/>
                  </a:cubicBezTo>
                  <a:cubicBezTo>
                    <a:pt x="0" y="619"/>
                    <a:pt x="0" y="631"/>
                    <a:pt x="11" y="642"/>
                  </a:cubicBezTo>
                  <a:cubicBezTo>
                    <a:pt x="23" y="654"/>
                    <a:pt x="34" y="664"/>
                    <a:pt x="56" y="664"/>
                  </a:cubicBezTo>
                  <a:cubicBezTo>
                    <a:pt x="90" y="664"/>
                    <a:pt x="124" y="642"/>
                    <a:pt x="135" y="609"/>
                  </a:cubicBezTo>
                  <a:cubicBezTo>
                    <a:pt x="135" y="529"/>
                    <a:pt x="146" y="451"/>
                    <a:pt x="158" y="383"/>
                  </a:cubicBezTo>
                  <a:lnTo>
                    <a:pt x="191" y="79"/>
                  </a:lnTo>
                  <a:cubicBezTo>
                    <a:pt x="203" y="46"/>
                    <a:pt x="169" y="1"/>
                    <a:pt x="135" y="1"/>
                  </a:cubicBezTo>
                  <a:close/>
                </a:path>
              </a:pathLst>
            </a:custGeom>
            <a:solidFill>
              <a:srgbClr val="4B2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35"/>
            <p:cNvSpPr/>
            <p:nvPr/>
          </p:nvSpPr>
          <p:spPr>
            <a:xfrm>
              <a:off x="6826041" y="2683008"/>
              <a:ext cx="6813" cy="25327"/>
            </a:xfrm>
            <a:custGeom>
              <a:avLst/>
              <a:gdLst/>
              <a:ahLst/>
              <a:cxnLst/>
              <a:rect l="l" t="t" r="r" b="b"/>
              <a:pathLst>
                <a:path w="170" h="632" extrusionOk="0">
                  <a:moveTo>
                    <a:pt x="102" y="1"/>
                  </a:moveTo>
                  <a:cubicBezTo>
                    <a:pt x="79" y="1"/>
                    <a:pt x="57" y="23"/>
                    <a:pt x="46" y="56"/>
                  </a:cubicBezTo>
                  <a:cubicBezTo>
                    <a:pt x="34" y="136"/>
                    <a:pt x="23" y="226"/>
                    <a:pt x="12" y="316"/>
                  </a:cubicBezTo>
                  <a:cubicBezTo>
                    <a:pt x="12" y="349"/>
                    <a:pt x="12" y="383"/>
                    <a:pt x="1" y="428"/>
                  </a:cubicBezTo>
                  <a:lnTo>
                    <a:pt x="1" y="484"/>
                  </a:lnTo>
                  <a:lnTo>
                    <a:pt x="1" y="574"/>
                  </a:lnTo>
                  <a:cubicBezTo>
                    <a:pt x="1" y="609"/>
                    <a:pt x="34" y="631"/>
                    <a:pt x="57" y="631"/>
                  </a:cubicBezTo>
                  <a:cubicBezTo>
                    <a:pt x="68" y="631"/>
                    <a:pt x="91" y="631"/>
                    <a:pt x="102" y="619"/>
                  </a:cubicBezTo>
                  <a:cubicBezTo>
                    <a:pt x="113" y="609"/>
                    <a:pt x="124" y="586"/>
                    <a:pt x="124" y="574"/>
                  </a:cubicBezTo>
                  <a:cubicBezTo>
                    <a:pt x="124" y="496"/>
                    <a:pt x="124" y="406"/>
                    <a:pt x="136" y="327"/>
                  </a:cubicBezTo>
                  <a:cubicBezTo>
                    <a:pt x="147" y="237"/>
                    <a:pt x="158" y="158"/>
                    <a:pt x="169" y="68"/>
                  </a:cubicBezTo>
                  <a:cubicBezTo>
                    <a:pt x="169" y="34"/>
                    <a:pt x="147" y="11"/>
                    <a:pt x="113" y="1"/>
                  </a:cubicBezTo>
                  <a:close/>
                </a:path>
              </a:pathLst>
            </a:custGeom>
            <a:solidFill>
              <a:srgbClr val="4B2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35"/>
            <p:cNvSpPr/>
            <p:nvPr/>
          </p:nvSpPr>
          <p:spPr>
            <a:xfrm>
              <a:off x="6827845" y="2683930"/>
              <a:ext cx="6372" cy="31339"/>
            </a:xfrm>
            <a:custGeom>
              <a:avLst/>
              <a:gdLst/>
              <a:ahLst/>
              <a:cxnLst/>
              <a:rect l="l" t="t" r="r" b="b"/>
              <a:pathLst>
                <a:path w="159" h="782" extrusionOk="0">
                  <a:moveTo>
                    <a:pt x="102" y="0"/>
                  </a:moveTo>
                  <a:cubicBezTo>
                    <a:pt x="79" y="0"/>
                    <a:pt x="57" y="11"/>
                    <a:pt x="46" y="33"/>
                  </a:cubicBezTo>
                  <a:cubicBezTo>
                    <a:pt x="34" y="90"/>
                    <a:pt x="34" y="146"/>
                    <a:pt x="23" y="203"/>
                  </a:cubicBezTo>
                  <a:cubicBezTo>
                    <a:pt x="12" y="259"/>
                    <a:pt x="12" y="315"/>
                    <a:pt x="1" y="371"/>
                  </a:cubicBezTo>
                  <a:lnTo>
                    <a:pt x="1" y="540"/>
                  </a:lnTo>
                  <a:lnTo>
                    <a:pt x="1" y="731"/>
                  </a:lnTo>
                  <a:cubicBezTo>
                    <a:pt x="1" y="754"/>
                    <a:pt x="12" y="766"/>
                    <a:pt x="23" y="776"/>
                  </a:cubicBezTo>
                  <a:cubicBezTo>
                    <a:pt x="31" y="776"/>
                    <a:pt x="43" y="782"/>
                    <a:pt x="54" y="782"/>
                  </a:cubicBezTo>
                  <a:cubicBezTo>
                    <a:pt x="59" y="782"/>
                    <a:pt x="64" y="780"/>
                    <a:pt x="68" y="776"/>
                  </a:cubicBezTo>
                  <a:cubicBezTo>
                    <a:pt x="79" y="776"/>
                    <a:pt x="91" y="776"/>
                    <a:pt x="102" y="766"/>
                  </a:cubicBezTo>
                  <a:cubicBezTo>
                    <a:pt x="113" y="754"/>
                    <a:pt x="113" y="731"/>
                    <a:pt x="113" y="721"/>
                  </a:cubicBezTo>
                  <a:cubicBezTo>
                    <a:pt x="113" y="653"/>
                    <a:pt x="102" y="596"/>
                    <a:pt x="102" y="529"/>
                  </a:cubicBezTo>
                  <a:cubicBezTo>
                    <a:pt x="102" y="450"/>
                    <a:pt x="113" y="371"/>
                    <a:pt x="113" y="293"/>
                  </a:cubicBezTo>
                  <a:cubicBezTo>
                    <a:pt x="124" y="214"/>
                    <a:pt x="136" y="135"/>
                    <a:pt x="147" y="45"/>
                  </a:cubicBezTo>
                  <a:cubicBezTo>
                    <a:pt x="158" y="23"/>
                    <a:pt x="136" y="0"/>
                    <a:pt x="102" y="0"/>
                  </a:cubicBezTo>
                  <a:close/>
                </a:path>
              </a:pathLst>
            </a:custGeom>
            <a:solidFill>
              <a:srgbClr val="4B2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35"/>
            <p:cNvSpPr/>
            <p:nvPr/>
          </p:nvSpPr>
          <p:spPr>
            <a:xfrm>
              <a:off x="6838224" y="2683449"/>
              <a:ext cx="5931" cy="25888"/>
            </a:xfrm>
            <a:custGeom>
              <a:avLst/>
              <a:gdLst/>
              <a:ahLst/>
              <a:cxnLst/>
              <a:rect l="l" t="t" r="r" b="b"/>
              <a:pathLst>
                <a:path w="148" h="646" extrusionOk="0">
                  <a:moveTo>
                    <a:pt x="90" y="0"/>
                  </a:moveTo>
                  <a:cubicBezTo>
                    <a:pt x="68" y="0"/>
                    <a:pt x="57" y="23"/>
                    <a:pt x="45" y="45"/>
                  </a:cubicBezTo>
                  <a:cubicBezTo>
                    <a:pt x="45" y="90"/>
                    <a:pt x="35" y="125"/>
                    <a:pt x="23" y="170"/>
                  </a:cubicBezTo>
                  <a:cubicBezTo>
                    <a:pt x="23" y="226"/>
                    <a:pt x="23" y="271"/>
                    <a:pt x="12" y="316"/>
                  </a:cubicBezTo>
                  <a:lnTo>
                    <a:pt x="12" y="451"/>
                  </a:lnTo>
                  <a:cubicBezTo>
                    <a:pt x="12" y="507"/>
                    <a:pt x="0" y="552"/>
                    <a:pt x="12" y="608"/>
                  </a:cubicBezTo>
                  <a:lnTo>
                    <a:pt x="12" y="631"/>
                  </a:lnTo>
                  <a:cubicBezTo>
                    <a:pt x="23" y="643"/>
                    <a:pt x="35" y="643"/>
                    <a:pt x="57" y="643"/>
                  </a:cubicBezTo>
                  <a:cubicBezTo>
                    <a:pt x="61" y="644"/>
                    <a:pt x="65" y="645"/>
                    <a:pt x="69" y="645"/>
                  </a:cubicBezTo>
                  <a:cubicBezTo>
                    <a:pt x="90" y="645"/>
                    <a:pt x="113" y="625"/>
                    <a:pt x="113" y="598"/>
                  </a:cubicBezTo>
                  <a:cubicBezTo>
                    <a:pt x="113" y="507"/>
                    <a:pt x="102" y="417"/>
                    <a:pt x="113" y="327"/>
                  </a:cubicBezTo>
                  <a:cubicBezTo>
                    <a:pt x="113" y="282"/>
                    <a:pt x="113" y="237"/>
                    <a:pt x="125" y="192"/>
                  </a:cubicBezTo>
                  <a:cubicBezTo>
                    <a:pt x="125" y="147"/>
                    <a:pt x="135" y="102"/>
                    <a:pt x="135" y="57"/>
                  </a:cubicBezTo>
                  <a:cubicBezTo>
                    <a:pt x="147" y="35"/>
                    <a:pt x="125" y="0"/>
                    <a:pt x="102" y="0"/>
                  </a:cubicBezTo>
                  <a:close/>
                </a:path>
              </a:pathLst>
            </a:custGeom>
            <a:solidFill>
              <a:srgbClr val="4B2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35"/>
            <p:cNvSpPr/>
            <p:nvPr/>
          </p:nvSpPr>
          <p:spPr>
            <a:xfrm>
              <a:off x="6840508" y="2683930"/>
              <a:ext cx="5450" cy="24406"/>
            </a:xfrm>
            <a:custGeom>
              <a:avLst/>
              <a:gdLst/>
              <a:ahLst/>
              <a:cxnLst/>
              <a:rect l="l" t="t" r="r" b="b"/>
              <a:pathLst>
                <a:path w="136" h="609" extrusionOk="0">
                  <a:moveTo>
                    <a:pt x="78" y="0"/>
                  </a:moveTo>
                  <a:cubicBezTo>
                    <a:pt x="56" y="0"/>
                    <a:pt x="33" y="11"/>
                    <a:pt x="33" y="33"/>
                  </a:cubicBezTo>
                  <a:cubicBezTo>
                    <a:pt x="23" y="124"/>
                    <a:pt x="11" y="203"/>
                    <a:pt x="0" y="293"/>
                  </a:cubicBezTo>
                  <a:lnTo>
                    <a:pt x="0" y="563"/>
                  </a:lnTo>
                  <a:cubicBezTo>
                    <a:pt x="0" y="574"/>
                    <a:pt x="11" y="586"/>
                    <a:pt x="23" y="596"/>
                  </a:cubicBezTo>
                  <a:cubicBezTo>
                    <a:pt x="23" y="608"/>
                    <a:pt x="45" y="608"/>
                    <a:pt x="56" y="608"/>
                  </a:cubicBezTo>
                  <a:cubicBezTo>
                    <a:pt x="68" y="608"/>
                    <a:pt x="78" y="596"/>
                    <a:pt x="90" y="586"/>
                  </a:cubicBezTo>
                  <a:cubicBezTo>
                    <a:pt x="101" y="574"/>
                    <a:pt x="101" y="563"/>
                    <a:pt x="101" y="551"/>
                  </a:cubicBezTo>
                  <a:lnTo>
                    <a:pt x="101" y="484"/>
                  </a:lnTo>
                  <a:lnTo>
                    <a:pt x="101" y="281"/>
                  </a:lnTo>
                  <a:cubicBezTo>
                    <a:pt x="113" y="203"/>
                    <a:pt x="113" y="124"/>
                    <a:pt x="123" y="45"/>
                  </a:cubicBezTo>
                  <a:cubicBezTo>
                    <a:pt x="135" y="23"/>
                    <a:pt x="113" y="0"/>
                    <a:pt x="90" y="0"/>
                  </a:cubicBezTo>
                  <a:close/>
                </a:path>
              </a:pathLst>
            </a:custGeom>
            <a:solidFill>
              <a:srgbClr val="4B2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35"/>
            <p:cNvSpPr/>
            <p:nvPr/>
          </p:nvSpPr>
          <p:spPr>
            <a:xfrm>
              <a:off x="6830570" y="2643294"/>
              <a:ext cx="54181" cy="41999"/>
            </a:xfrm>
            <a:custGeom>
              <a:avLst/>
              <a:gdLst/>
              <a:ahLst/>
              <a:cxnLst/>
              <a:rect l="l" t="t" r="r" b="b"/>
              <a:pathLst>
                <a:path w="1352" h="1048" extrusionOk="0">
                  <a:moveTo>
                    <a:pt x="146" y="114"/>
                  </a:moveTo>
                  <a:cubicBezTo>
                    <a:pt x="203" y="124"/>
                    <a:pt x="259" y="136"/>
                    <a:pt x="316" y="136"/>
                  </a:cubicBezTo>
                  <a:cubicBezTo>
                    <a:pt x="361" y="136"/>
                    <a:pt x="406" y="136"/>
                    <a:pt x="451" y="124"/>
                  </a:cubicBezTo>
                  <a:lnTo>
                    <a:pt x="586" y="124"/>
                  </a:lnTo>
                  <a:cubicBezTo>
                    <a:pt x="597" y="136"/>
                    <a:pt x="597" y="147"/>
                    <a:pt x="597" y="159"/>
                  </a:cubicBezTo>
                  <a:cubicBezTo>
                    <a:pt x="597" y="181"/>
                    <a:pt x="608" y="214"/>
                    <a:pt x="608" y="249"/>
                  </a:cubicBezTo>
                  <a:cubicBezTo>
                    <a:pt x="619" y="316"/>
                    <a:pt x="642" y="372"/>
                    <a:pt x="664" y="440"/>
                  </a:cubicBezTo>
                  <a:cubicBezTo>
                    <a:pt x="687" y="496"/>
                    <a:pt x="709" y="552"/>
                    <a:pt x="721" y="609"/>
                  </a:cubicBezTo>
                  <a:cubicBezTo>
                    <a:pt x="743" y="676"/>
                    <a:pt x="766" y="732"/>
                    <a:pt x="799" y="789"/>
                  </a:cubicBezTo>
                  <a:cubicBezTo>
                    <a:pt x="812" y="802"/>
                    <a:pt x="825" y="808"/>
                    <a:pt x="838" y="808"/>
                  </a:cubicBezTo>
                  <a:cubicBezTo>
                    <a:pt x="848" y="808"/>
                    <a:pt x="857" y="805"/>
                    <a:pt x="867" y="800"/>
                  </a:cubicBezTo>
                  <a:cubicBezTo>
                    <a:pt x="889" y="800"/>
                    <a:pt x="912" y="766"/>
                    <a:pt x="901" y="744"/>
                  </a:cubicBezTo>
                  <a:cubicBezTo>
                    <a:pt x="901" y="710"/>
                    <a:pt x="878" y="665"/>
                    <a:pt x="867" y="631"/>
                  </a:cubicBezTo>
                  <a:cubicBezTo>
                    <a:pt x="844" y="597"/>
                    <a:pt x="833" y="552"/>
                    <a:pt x="822" y="519"/>
                  </a:cubicBezTo>
                  <a:lnTo>
                    <a:pt x="788" y="417"/>
                  </a:lnTo>
                  <a:lnTo>
                    <a:pt x="788" y="417"/>
                  </a:lnTo>
                  <a:cubicBezTo>
                    <a:pt x="799" y="429"/>
                    <a:pt x="822" y="440"/>
                    <a:pt x="844" y="451"/>
                  </a:cubicBezTo>
                  <a:cubicBezTo>
                    <a:pt x="867" y="462"/>
                    <a:pt x="889" y="462"/>
                    <a:pt x="923" y="474"/>
                  </a:cubicBezTo>
                  <a:cubicBezTo>
                    <a:pt x="957" y="474"/>
                    <a:pt x="979" y="474"/>
                    <a:pt x="1014" y="485"/>
                  </a:cubicBezTo>
                  <a:cubicBezTo>
                    <a:pt x="1036" y="485"/>
                    <a:pt x="1059" y="485"/>
                    <a:pt x="1069" y="496"/>
                  </a:cubicBezTo>
                  <a:lnTo>
                    <a:pt x="1104" y="496"/>
                  </a:lnTo>
                  <a:cubicBezTo>
                    <a:pt x="1104" y="507"/>
                    <a:pt x="1114" y="507"/>
                    <a:pt x="1114" y="519"/>
                  </a:cubicBezTo>
                  <a:cubicBezTo>
                    <a:pt x="1126" y="519"/>
                    <a:pt x="1126" y="530"/>
                    <a:pt x="1137" y="541"/>
                  </a:cubicBezTo>
                  <a:cubicBezTo>
                    <a:pt x="1159" y="575"/>
                    <a:pt x="1171" y="620"/>
                    <a:pt x="1182" y="665"/>
                  </a:cubicBezTo>
                  <a:cubicBezTo>
                    <a:pt x="1204" y="721"/>
                    <a:pt x="1216" y="777"/>
                    <a:pt x="1227" y="834"/>
                  </a:cubicBezTo>
                  <a:cubicBezTo>
                    <a:pt x="1227" y="857"/>
                    <a:pt x="1227" y="867"/>
                    <a:pt x="1239" y="890"/>
                  </a:cubicBezTo>
                  <a:cubicBezTo>
                    <a:pt x="1194" y="890"/>
                    <a:pt x="1149" y="879"/>
                    <a:pt x="1114" y="879"/>
                  </a:cubicBezTo>
                  <a:cubicBezTo>
                    <a:pt x="1092" y="867"/>
                    <a:pt x="1069" y="867"/>
                    <a:pt x="1047" y="867"/>
                  </a:cubicBezTo>
                  <a:lnTo>
                    <a:pt x="969" y="867"/>
                  </a:lnTo>
                  <a:cubicBezTo>
                    <a:pt x="923" y="867"/>
                    <a:pt x="878" y="879"/>
                    <a:pt x="822" y="890"/>
                  </a:cubicBezTo>
                  <a:lnTo>
                    <a:pt x="597" y="890"/>
                  </a:lnTo>
                  <a:cubicBezTo>
                    <a:pt x="586" y="890"/>
                    <a:pt x="586" y="879"/>
                    <a:pt x="586" y="879"/>
                  </a:cubicBezTo>
                  <a:cubicBezTo>
                    <a:pt x="552" y="845"/>
                    <a:pt x="529" y="811"/>
                    <a:pt x="507" y="766"/>
                  </a:cubicBezTo>
                  <a:cubicBezTo>
                    <a:pt x="473" y="721"/>
                    <a:pt x="451" y="687"/>
                    <a:pt x="428" y="642"/>
                  </a:cubicBezTo>
                  <a:cubicBezTo>
                    <a:pt x="406" y="597"/>
                    <a:pt x="383" y="541"/>
                    <a:pt x="361" y="496"/>
                  </a:cubicBezTo>
                  <a:cubicBezTo>
                    <a:pt x="338" y="451"/>
                    <a:pt x="316" y="417"/>
                    <a:pt x="293" y="372"/>
                  </a:cubicBezTo>
                  <a:cubicBezTo>
                    <a:pt x="271" y="316"/>
                    <a:pt x="236" y="271"/>
                    <a:pt x="214" y="226"/>
                  </a:cubicBezTo>
                  <a:cubicBezTo>
                    <a:pt x="191" y="192"/>
                    <a:pt x="180" y="169"/>
                    <a:pt x="158" y="136"/>
                  </a:cubicBezTo>
                  <a:cubicBezTo>
                    <a:pt x="158" y="124"/>
                    <a:pt x="146" y="124"/>
                    <a:pt x="146" y="114"/>
                  </a:cubicBezTo>
                  <a:close/>
                  <a:moveTo>
                    <a:pt x="461" y="1"/>
                  </a:moveTo>
                  <a:cubicBezTo>
                    <a:pt x="407" y="12"/>
                    <a:pt x="363" y="23"/>
                    <a:pt x="308" y="23"/>
                  </a:cubicBezTo>
                  <a:lnTo>
                    <a:pt x="308" y="23"/>
                  </a:lnTo>
                  <a:cubicBezTo>
                    <a:pt x="258" y="23"/>
                    <a:pt x="208" y="22"/>
                    <a:pt x="158" y="12"/>
                  </a:cubicBezTo>
                  <a:lnTo>
                    <a:pt x="56" y="12"/>
                  </a:lnTo>
                  <a:cubicBezTo>
                    <a:pt x="23" y="23"/>
                    <a:pt x="0" y="46"/>
                    <a:pt x="0" y="79"/>
                  </a:cubicBezTo>
                  <a:cubicBezTo>
                    <a:pt x="11" y="102"/>
                    <a:pt x="23" y="114"/>
                    <a:pt x="23" y="124"/>
                  </a:cubicBezTo>
                  <a:cubicBezTo>
                    <a:pt x="56" y="181"/>
                    <a:pt x="90" y="249"/>
                    <a:pt x="124" y="304"/>
                  </a:cubicBezTo>
                  <a:cubicBezTo>
                    <a:pt x="158" y="372"/>
                    <a:pt x="180" y="440"/>
                    <a:pt x="214" y="507"/>
                  </a:cubicBezTo>
                  <a:cubicBezTo>
                    <a:pt x="248" y="575"/>
                    <a:pt x="271" y="654"/>
                    <a:pt x="304" y="721"/>
                  </a:cubicBezTo>
                  <a:cubicBezTo>
                    <a:pt x="338" y="789"/>
                    <a:pt x="371" y="857"/>
                    <a:pt x="416" y="924"/>
                  </a:cubicBezTo>
                  <a:cubicBezTo>
                    <a:pt x="439" y="947"/>
                    <a:pt x="451" y="969"/>
                    <a:pt x="473" y="980"/>
                  </a:cubicBezTo>
                  <a:lnTo>
                    <a:pt x="507" y="1014"/>
                  </a:lnTo>
                  <a:cubicBezTo>
                    <a:pt x="529" y="1025"/>
                    <a:pt x="541" y="1037"/>
                    <a:pt x="563" y="1037"/>
                  </a:cubicBezTo>
                  <a:cubicBezTo>
                    <a:pt x="586" y="1047"/>
                    <a:pt x="608" y="1047"/>
                    <a:pt x="619" y="1047"/>
                  </a:cubicBezTo>
                  <a:lnTo>
                    <a:pt x="721" y="1047"/>
                  </a:lnTo>
                  <a:cubicBezTo>
                    <a:pt x="754" y="1047"/>
                    <a:pt x="777" y="1047"/>
                    <a:pt x="799" y="1037"/>
                  </a:cubicBezTo>
                  <a:cubicBezTo>
                    <a:pt x="833" y="1037"/>
                    <a:pt x="867" y="1037"/>
                    <a:pt x="901" y="1025"/>
                  </a:cubicBezTo>
                  <a:cubicBezTo>
                    <a:pt x="946" y="1025"/>
                    <a:pt x="1002" y="1014"/>
                    <a:pt x="1047" y="1014"/>
                  </a:cubicBezTo>
                  <a:lnTo>
                    <a:pt x="1250" y="1014"/>
                  </a:lnTo>
                  <a:cubicBezTo>
                    <a:pt x="1295" y="1002"/>
                    <a:pt x="1340" y="1002"/>
                    <a:pt x="1351" y="957"/>
                  </a:cubicBezTo>
                  <a:lnTo>
                    <a:pt x="1351" y="912"/>
                  </a:lnTo>
                  <a:lnTo>
                    <a:pt x="1351" y="902"/>
                  </a:lnTo>
                  <a:lnTo>
                    <a:pt x="1351" y="834"/>
                  </a:lnTo>
                  <a:cubicBezTo>
                    <a:pt x="1351" y="800"/>
                    <a:pt x="1340" y="766"/>
                    <a:pt x="1340" y="744"/>
                  </a:cubicBezTo>
                  <a:cubicBezTo>
                    <a:pt x="1317" y="665"/>
                    <a:pt x="1306" y="586"/>
                    <a:pt x="1261" y="519"/>
                  </a:cubicBezTo>
                  <a:cubicBezTo>
                    <a:pt x="1239" y="474"/>
                    <a:pt x="1216" y="440"/>
                    <a:pt x="1182" y="417"/>
                  </a:cubicBezTo>
                  <a:cubicBezTo>
                    <a:pt x="1149" y="395"/>
                    <a:pt x="1104" y="384"/>
                    <a:pt x="1069" y="372"/>
                  </a:cubicBezTo>
                  <a:cubicBezTo>
                    <a:pt x="1036" y="372"/>
                    <a:pt x="1002" y="372"/>
                    <a:pt x="969" y="361"/>
                  </a:cubicBezTo>
                  <a:cubicBezTo>
                    <a:pt x="946" y="361"/>
                    <a:pt x="912" y="361"/>
                    <a:pt x="878" y="349"/>
                  </a:cubicBezTo>
                  <a:cubicBezTo>
                    <a:pt x="867" y="349"/>
                    <a:pt x="856" y="349"/>
                    <a:pt x="844" y="339"/>
                  </a:cubicBezTo>
                  <a:cubicBezTo>
                    <a:pt x="833" y="327"/>
                    <a:pt x="822" y="327"/>
                    <a:pt x="811" y="316"/>
                  </a:cubicBezTo>
                  <a:lnTo>
                    <a:pt x="777" y="282"/>
                  </a:lnTo>
                  <a:cubicBezTo>
                    <a:pt x="766" y="249"/>
                    <a:pt x="754" y="226"/>
                    <a:pt x="743" y="192"/>
                  </a:cubicBezTo>
                  <a:cubicBezTo>
                    <a:pt x="732" y="159"/>
                    <a:pt x="732" y="114"/>
                    <a:pt x="721" y="68"/>
                  </a:cubicBezTo>
                  <a:cubicBezTo>
                    <a:pt x="721" y="46"/>
                    <a:pt x="709" y="34"/>
                    <a:pt x="687" y="34"/>
                  </a:cubicBezTo>
                  <a:cubicBezTo>
                    <a:pt x="676" y="23"/>
                    <a:pt x="664" y="12"/>
                    <a:pt x="653" y="12"/>
                  </a:cubicBezTo>
                  <a:cubicBezTo>
                    <a:pt x="642" y="12"/>
                    <a:pt x="631" y="1"/>
                    <a:pt x="619" y="1"/>
                  </a:cubicBezTo>
                  <a:close/>
                </a:path>
              </a:pathLst>
            </a:custGeom>
            <a:solidFill>
              <a:srgbClr val="815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35"/>
            <p:cNvSpPr/>
            <p:nvPr/>
          </p:nvSpPr>
          <p:spPr>
            <a:xfrm>
              <a:off x="6835058" y="2646460"/>
              <a:ext cx="46968" cy="35867"/>
            </a:xfrm>
            <a:custGeom>
              <a:avLst/>
              <a:gdLst/>
              <a:ahLst/>
              <a:cxnLst/>
              <a:rect l="l" t="t" r="r" b="b"/>
              <a:pathLst>
                <a:path w="1172" h="895" extrusionOk="0">
                  <a:moveTo>
                    <a:pt x="204" y="0"/>
                  </a:moveTo>
                  <a:cubicBezTo>
                    <a:pt x="181" y="0"/>
                    <a:pt x="159" y="0"/>
                    <a:pt x="147" y="12"/>
                  </a:cubicBezTo>
                  <a:lnTo>
                    <a:pt x="136" y="12"/>
                  </a:lnTo>
                  <a:cubicBezTo>
                    <a:pt x="124" y="12"/>
                    <a:pt x="102" y="12"/>
                    <a:pt x="91" y="23"/>
                  </a:cubicBezTo>
                  <a:cubicBezTo>
                    <a:pt x="91" y="23"/>
                    <a:pt x="79" y="23"/>
                    <a:pt x="68" y="35"/>
                  </a:cubicBezTo>
                  <a:cubicBezTo>
                    <a:pt x="61" y="35"/>
                    <a:pt x="48" y="29"/>
                    <a:pt x="37" y="29"/>
                  </a:cubicBezTo>
                  <a:cubicBezTo>
                    <a:pt x="32" y="29"/>
                    <a:pt x="27" y="31"/>
                    <a:pt x="23" y="35"/>
                  </a:cubicBezTo>
                  <a:lnTo>
                    <a:pt x="12" y="45"/>
                  </a:lnTo>
                  <a:cubicBezTo>
                    <a:pt x="12" y="57"/>
                    <a:pt x="1" y="57"/>
                    <a:pt x="1" y="68"/>
                  </a:cubicBezTo>
                  <a:cubicBezTo>
                    <a:pt x="1" y="90"/>
                    <a:pt x="12" y="102"/>
                    <a:pt x="23" y="125"/>
                  </a:cubicBezTo>
                  <a:cubicBezTo>
                    <a:pt x="23" y="135"/>
                    <a:pt x="34" y="147"/>
                    <a:pt x="34" y="158"/>
                  </a:cubicBezTo>
                  <a:cubicBezTo>
                    <a:pt x="57" y="192"/>
                    <a:pt x="68" y="225"/>
                    <a:pt x="91" y="260"/>
                  </a:cubicBezTo>
                  <a:cubicBezTo>
                    <a:pt x="102" y="305"/>
                    <a:pt x="114" y="338"/>
                    <a:pt x="136" y="372"/>
                  </a:cubicBezTo>
                  <a:cubicBezTo>
                    <a:pt x="136" y="395"/>
                    <a:pt x="147" y="417"/>
                    <a:pt x="159" y="428"/>
                  </a:cubicBezTo>
                  <a:cubicBezTo>
                    <a:pt x="169" y="451"/>
                    <a:pt x="181" y="485"/>
                    <a:pt x="192" y="507"/>
                  </a:cubicBezTo>
                  <a:cubicBezTo>
                    <a:pt x="204" y="518"/>
                    <a:pt x="214" y="541"/>
                    <a:pt x="214" y="552"/>
                  </a:cubicBezTo>
                  <a:cubicBezTo>
                    <a:pt x="237" y="575"/>
                    <a:pt x="237" y="597"/>
                    <a:pt x="259" y="608"/>
                  </a:cubicBezTo>
                  <a:cubicBezTo>
                    <a:pt x="294" y="665"/>
                    <a:pt x="327" y="721"/>
                    <a:pt x="372" y="766"/>
                  </a:cubicBezTo>
                  <a:cubicBezTo>
                    <a:pt x="384" y="788"/>
                    <a:pt x="395" y="800"/>
                    <a:pt x="417" y="823"/>
                  </a:cubicBezTo>
                  <a:cubicBezTo>
                    <a:pt x="440" y="833"/>
                    <a:pt x="462" y="856"/>
                    <a:pt x="485" y="856"/>
                  </a:cubicBezTo>
                  <a:cubicBezTo>
                    <a:pt x="493" y="859"/>
                    <a:pt x="502" y="860"/>
                    <a:pt x="510" y="860"/>
                  </a:cubicBezTo>
                  <a:cubicBezTo>
                    <a:pt x="534" y="860"/>
                    <a:pt x="555" y="847"/>
                    <a:pt x="564" y="823"/>
                  </a:cubicBezTo>
                  <a:lnTo>
                    <a:pt x="597" y="823"/>
                  </a:lnTo>
                  <a:cubicBezTo>
                    <a:pt x="620" y="856"/>
                    <a:pt x="642" y="890"/>
                    <a:pt x="676" y="890"/>
                  </a:cubicBezTo>
                  <a:cubicBezTo>
                    <a:pt x="699" y="890"/>
                    <a:pt x="732" y="878"/>
                    <a:pt x="755" y="856"/>
                  </a:cubicBezTo>
                  <a:cubicBezTo>
                    <a:pt x="755" y="845"/>
                    <a:pt x="766" y="845"/>
                    <a:pt x="766" y="833"/>
                  </a:cubicBezTo>
                  <a:cubicBezTo>
                    <a:pt x="777" y="833"/>
                    <a:pt x="789" y="833"/>
                    <a:pt x="789" y="823"/>
                  </a:cubicBezTo>
                  <a:lnTo>
                    <a:pt x="811" y="845"/>
                  </a:lnTo>
                  <a:cubicBezTo>
                    <a:pt x="822" y="856"/>
                    <a:pt x="834" y="856"/>
                    <a:pt x="845" y="868"/>
                  </a:cubicBezTo>
                  <a:cubicBezTo>
                    <a:pt x="852" y="871"/>
                    <a:pt x="860" y="872"/>
                    <a:pt x="867" y="872"/>
                  </a:cubicBezTo>
                  <a:cubicBezTo>
                    <a:pt x="882" y="872"/>
                    <a:pt x="897" y="868"/>
                    <a:pt x="912" y="868"/>
                  </a:cubicBezTo>
                  <a:cubicBezTo>
                    <a:pt x="924" y="856"/>
                    <a:pt x="935" y="856"/>
                    <a:pt x="935" y="845"/>
                  </a:cubicBezTo>
                  <a:lnTo>
                    <a:pt x="969" y="845"/>
                  </a:lnTo>
                  <a:cubicBezTo>
                    <a:pt x="969" y="856"/>
                    <a:pt x="980" y="856"/>
                    <a:pt x="980" y="856"/>
                  </a:cubicBezTo>
                  <a:lnTo>
                    <a:pt x="992" y="868"/>
                  </a:lnTo>
                  <a:cubicBezTo>
                    <a:pt x="1002" y="878"/>
                    <a:pt x="1014" y="878"/>
                    <a:pt x="1037" y="878"/>
                  </a:cubicBezTo>
                  <a:lnTo>
                    <a:pt x="1047" y="878"/>
                  </a:lnTo>
                  <a:cubicBezTo>
                    <a:pt x="1047" y="890"/>
                    <a:pt x="1059" y="890"/>
                    <a:pt x="1070" y="890"/>
                  </a:cubicBezTo>
                  <a:cubicBezTo>
                    <a:pt x="1077" y="893"/>
                    <a:pt x="1083" y="895"/>
                    <a:pt x="1089" y="895"/>
                  </a:cubicBezTo>
                  <a:cubicBezTo>
                    <a:pt x="1105" y="895"/>
                    <a:pt x="1118" y="887"/>
                    <a:pt x="1127" y="878"/>
                  </a:cubicBezTo>
                  <a:lnTo>
                    <a:pt x="1149" y="868"/>
                  </a:lnTo>
                  <a:cubicBezTo>
                    <a:pt x="1149" y="856"/>
                    <a:pt x="1160" y="833"/>
                    <a:pt x="1160" y="823"/>
                  </a:cubicBezTo>
                  <a:lnTo>
                    <a:pt x="1160" y="811"/>
                  </a:lnTo>
                  <a:cubicBezTo>
                    <a:pt x="1172" y="800"/>
                    <a:pt x="1172" y="778"/>
                    <a:pt x="1172" y="755"/>
                  </a:cubicBezTo>
                  <a:lnTo>
                    <a:pt x="1172" y="743"/>
                  </a:lnTo>
                  <a:cubicBezTo>
                    <a:pt x="1172" y="743"/>
                    <a:pt x="1172" y="732"/>
                    <a:pt x="1160" y="721"/>
                  </a:cubicBezTo>
                  <a:cubicBezTo>
                    <a:pt x="1160" y="676"/>
                    <a:pt x="1149" y="631"/>
                    <a:pt x="1138" y="597"/>
                  </a:cubicBezTo>
                  <a:cubicBezTo>
                    <a:pt x="1115" y="541"/>
                    <a:pt x="1082" y="485"/>
                    <a:pt x="1047" y="440"/>
                  </a:cubicBezTo>
                  <a:cubicBezTo>
                    <a:pt x="1037" y="417"/>
                    <a:pt x="1014" y="406"/>
                    <a:pt x="980" y="383"/>
                  </a:cubicBezTo>
                  <a:cubicBezTo>
                    <a:pt x="969" y="383"/>
                    <a:pt x="957" y="372"/>
                    <a:pt x="947" y="361"/>
                  </a:cubicBezTo>
                  <a:lnTo>
                    <a:pt x="935" y="361"/>
                  </a:lnTo>
                  <a:cubicBezTo>
                    <a:pt x="924" y="350"/>
                    <a:pt x="912" y="350"/>
                    <a:pt x="902" y="338"/>
                  </a:cubicBezTo>
                  <a:lnTo>
                    <a:pt x="834" y="338"/>
                  </a:lnTo>
                  <a:cubicBezTo>
                    <a:pt x="822" y="338"/>
                    <a:pt x="800" y="350"/>
                    <a:pt x="789" y="361"/>
                  </a:cubicBezTo>
                  <a:lnTo>
                    <a:pt x="777" y="361"/>
                  </a:lnTo>
                  <a:cubicBezTo>
                    <a:pt x="744" y="338"/>
                    <a:pt x="710" y="338"/>
                    <a:pt x="676" y="338"/>
                  </a:cubicBezTo>
                  <a:cubicBezTo>
                    <a:pt x="665" y="338"/>
                    <a:pt x="654" y="338"/>
                    <a:pt x="642" y="350"/>
                  </a:cubicBezTo>
                  <a:cubicBezTo>
                    <a:pt x="631" y="350"/>
                    <a:pt x="620" y="350"/>
                    <a:pt x="620" y="361"/>
                  </a:cubicBezTo>
                  <a:lnTo>
                    <a:pt x="586" y="293"/>
                  </a:lnTo>
                  <a:lnTo>
                    <a:pt x="586" y="282"/>
                  </a:lnTo>
                  <a:cubicBezTo>
                    <a:pt x="597" y="260"/>
                    <a:pt x="609" y="248"/>
                    <a:pt x="609" y="225"/>
                  </a:cubicBezTo>
                  <a:lnTo>
                    <a:pt x="609" y="203"/>
                  </a:lnTo>
                  <a:cubicBezTo>
                    <a:pt x="609" y="192"/>
                    <a:pt x="609" y="180"/>
                    <a:pt x="597" y="170"/>
                  </a:cubicBezTo>
                  <a:cubicBezTo>
                    <a:pt x="597" y="158"/>
                    <a:pt x="586" y="147"/>
                    <a:pt x="575" y="135"/>
                  </a:cubicBezTo>
                  <a:cubicBezTo>
                    <a:pt x="564" y="102"/>
                    <a:pt x="541" y="90"/>
                    <a:pt x="530" y="68"/>
                  </a:cubicBezTo>
                  <a:cubicBezTo>
                    <a:pt x="519" y="68"/>
                    <a:pt x="519" y="68"/>
                    <a:pt x="519" y="57"/>
                  </a:cubicBezTo>
                  <a:cubicBezTo>
                    <a:pt x="519" y="57"/>
                    <a:pt x="507" y="45"/>
                    <a:pt x="507" y="35"/>
                  </a:cubicBezTo>
                  <a:cubicBezTo>
                    <a:pt x="496" y="23"/>
                    <a:pt x="485" y="12"/>
                    <a:pt x="474" y="12"/>
                  </a:cubicBezTo>
                  <a:cubicBezTo>
                    <a:pt x="463" y="6"/>
                    <a:pt x="451" y="3"/>
                    <a:pt x="440" y="3"/>
                  </a:cubicBezTo>
                  <a:cubicBezTo>
                    <a:pt x="429" y="3"/>
                    <a:pt x="417" y="6"/>
                    <a:pt x="406" y="12"/>
                  </a:cubicBezTo>
                  <a:lnTo>
                    <a:pt x="395" y="12"/>
                  </a:lnTo>
                  <a:cubicBezTo>
                    <a:pt x="384" y="23"/>
                    <a:pt x="372" y="23"/>
                    <a:pt x="361" y="23"/>
                  </a:cubicBezTo>
                  <a:cubicBezTo>
                    <a:pt x="361" y="35"/>
                    <a:pt x="349" y="35"/>
                    <a:pt x="339" y="45"/>
                  </a:cubicBezTo>
                  <a:lnTo>
                    <a:pt x="316" y="45"/>
                  </a:lnTo>
                  <a:cubicBezTo>
                    <a:pt x="304" y="35"/>
                    <a:pt x="294" y="35"/>
                    <a:pt x="282" y="23"/>
                  </a:cubicBezTo>
                  <a:cubicBezTo>
                    <a:pt x="271" y="23"/>
                    <a:pt x="271" y="12"/>
                    <a:pt x="259" y="12"/>
                  </a:cubicBezTo>
                  <a:cubicBezTo>
                    <a:pt x="249" y="12"/>
                    <a:pt x="237" y="12"/>
                    <a:pt x="226" y="0"/>
                  </a:cubicBezTo>
                  <a:close/>
                </a:path>
              </a:pathLst>
            </a:custGeom>
            <a:solidFill>
              <a:srgbClr val="815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35"/>
            <p:cNvSpPr/>
            <p:nvPr/>
          </p:nvSpPr>
          <p:spPr>
            <a:xfrm>
              <a:off x="6831892" y="2642853"/>
              <a:ext cx="103794" cy="8135"/>
            </a:xfrm>
            <a:custGeom>
              <a:avLst/>
              <a:gdLst/>
              <a:ahLst/>
              <a:cxnLst/>
              <a:rect l="l" t="t" r="r" b="b"/>
              <a:pathLst>
                <a:path w="2590" h="203" extrusionOk="0">
                  <a:moveTo>
                    <a:pt x="2534" y="0"/>
                  </a:moveTo>
                  <a:cubicBezTo>
                    <a:pt x="2522" y="0"/>
                    <a:pt x="2512" y="0"/>
                    <a:pt x="2489" y="12"/>
                  </a:cubicBezTo>
                  <a:lnTo>
                    <a:pt x="2444" y="12"/>
                  </a:lnTo>
                  <a:cubicBezTo>
                    <a:pt x="2399" y="23"/>
                    <a:pt x="2365" y="34"/>
                    <a:pt x="2331" y="34"/>
                  </a:cubicBezTo>
                  <a:cubicBezTo>
                    <a:pt x="2297" y="45"/>
                    <a:pt x="2252" y="45"/>
                    <a:pt x="2219" y="45"/>
                  </a:cubicBezTo>
                  <a:cubicBezTo>
                    <a:pt x="2174" y="57"/>
                    <a:pt x="2129" y="57"/>
                    <a:pt x="2084" y="68"/>
                  </a:cubicBezTo>
                  <a:cubicBezTo>
                    <a:pt x="1926" y="79"/>
                    <a:pt x="1769" y="79"/>
                    <a:pt x="1611" y="90"/>
                  </a:cubicBezTo>
                  <a:lnTo>
                    <a:pt x="913" y="90"/>
                  </a:lnTo>
                  <a:cubicBezTo>
                    <a:pt x="834" y="102"/>
                    <a:pt x="755" y="102"/>
                    <a:pt x="676" y="102"/>
                  </a:cubicBezTo>
                  <a:lnTo>
                    <a:pt x="496" y="102"/>
                  </a:lnTo>
                  <a:cubicBezTo>
                    <a:pt x="418" y="102"/>
                    <a:pt x="338" y="90"/>
                    <a:pt x="260" y="90"/>
                  </a:cubicBezTo>
                  <a:cubicBezTo>
                    <a:pt x="181" y="90"/>
                    <a:pt x="102" y="79"/>
                    <a:pt x="35" y="79"/>
                  </a:cubicBezTo>
                  <a:cubicBezTo>
                    <a:pt x="12" y="79"/>
                    <a:pt x="1" y="79"/>
                    <a:pt x="1" y="102"/>
                  </a:cubicBezTo>
                  <a:cubicBezTo>
                    <a:pt x="1" y="113"/>
                    <a:pt x="12" y="125"/>
                    <a:pt x="23" y="125"/>
                  </a:cubicBezTo>
                  <a:cubicBezTo>
                    <a:pt x="102" y="125"/>
                    <a:pt x="181" y="135"/>
                    <a:pt x="260" y="147"/>
                  </a:cubicBezTo>
                  <a:cubicBezTo>
                    <a:pt x="338" y="158"/>
                    <a:pt x="428" y="170"/>
                    <a:pt x="508" y="170"/>
                  </a:cubicBezTo>
                  <a:cubicBezTo>
                    <a:pt x="586" y="180"/>
                    <a:pt x="676" y="180"/>
                    <a:pt x="755" y="192"/>
                  </a:cubicBezTo>
                  <a:lnTo>
                    <a:pt x="1003" y="192"/>
                  </a:lnTo>
                  <a:cubicBezTo>
                    <a:pt x="1081" y="203"/>
                    <a:pt x="1161" y="203"/>
                    <a:pt x="1239" y="203"/>
                  </a:cubicBezTo>
                  <a:lnTo>
                    <a:pt x="1746" y="203"/>
                  </a:lnTo>
                  <a:cubicBezTo>
                    <a:pt x="1814" y="203"/>
                    <a:pt x="1892" y="192"/>
                    <a:pt x="1971" y="192"/>
                  </a:cubicBezTo>
                  <a:cubicBezTo>
                    <a:pt x="2027" y="192"/>
                    <a:pt x="2072" y="180"/>
                    <a:pt x="2129" y="170"/>
                  </a:cubicBezTo>
                  <a:cubicBezTo>
                    <a:pt x="2185" y="158"/>
                    <a:pt x="2230" y="147"/>
                    <a:pt x="2286" y="135"/>
                  </a:cubicBezTo>
                  <a:cubicBezTo>
                    <a:pt x="2331" y="125"/>
                    <a:pt x="2377" y="113"/>
                    <a:pt x="2422" y="113"/>
                  </a:cubicBezTo>
                  <a:cubicBezTo>
                    <a:pt x="2444" y="102"/>
                    <a:pt x="2467" y="102"/>
                    <a:pt x="2489" y="90"/>
                  </a:cubicBezTo>
                  <a:lnTo>
                    <a:pt x="2522" y="90"/>
                  </a:lnTo>
                  <a:cubicBezTo>
                    <a:pt x="2534" y="79"/>
                    <a:pt x="2557" y="79"/>
                    <a:pt x="2567" y="68"/>
                  </a:cubicBezTo>
                  <a:cubicBezTo>
                    <a:pt x="2579" y="57"/>
                    <a:pt x="2590" y="34"/>
                    <a:pt x="2567" y="12"/>
                  </a:cubicBezTo>
                  <a:cubicBezTo>
                    <a:pt x="2567" y="12"/>
                    <a:pt x="2557" y="0"/>
                    <a:pt x="2545" y="0"/>
                  </a:cubicBezTo>
                  <a:close/>
                </a:path>
              </a:pathLst>
            </a:custGeom>
            <a:solidFill>
              <a:srgbClr val="815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35"/>
            <p:cNvSpPr/>
            <p:nvPr/>
          </p:nvSpPr>
          <p:spPr>
            <a:xfrm>
              <a:off x="6837302" y="2643294"/>
              <a:ext cx="97983" cy="9979"/>
            </a:xfrm>
            <a:custGeom>
              <a:avLst/>
              <a:gdLst/>
              <a:ahLst/>
              <a:cxnLst/>
              <a:rect l="l" t="t" r="r" b="b"/>
              <a:pathLst>
                <a:path w="2445" h="249" extrusionOk="0">
                  <a:moveTo>
                    <a:pt x="2342" y="1"/>
                  </a:moveTo>
                  <a:cubicBezTo>
                    <a:pt x="2332" y="1"/>
                    <a:pt x="2320" y="12"/>
                    <a:pt x="2309" y="12"/>
                  </a:cubicBezTo>
                  <a:lnTo>
                    <a:pt x="2252" y="12"/>
                  </a:lnTo>
                  <a:cubicBezTo>
                    <a:pt x="2207" y="23"/>
                    <a:pt x="2174" y="23"/>
                    <a:pt x="2129" y="23"/>
                  </a:cubicBezTo>
                  <a:lnTo>
                    <a:pt x="1892" y="57"/>
                  </a:lnTo>
                  <a:cubicBezTo>
                    <a:pt x="1814" y="57"/>
                    <a:pt x="1724" y="68"/>
                    <a:pt x="1644" y="79"/>
                  </a:cubicBezTo>
                  <a:cubicBezTo>
                    <a:pt x="1599" y="79"/>
                    <a:pt x="1554" y="79"/>
                    <a:pt x="1509" y="91"/>
                  </a:cubicBezTo>
                  <a:cubicBezTo>
                    <a:pt x="1476" y="91"/>
                    <a:pt x="1431" y="91"/>
                    <a:pt x="1386" y="102"/>
                  </a:cubicBezTo>
                  <a:cubicBezTo>
                    <a:pt x="1296" y="102"/>
                    <a:pt x="1206" y="114"/>
                    <a:pt x="1127" y="124"/>
                  </a:cubicBezTo>
                  <a:cubicBezTo>
                    <a:pt x="1048" y="124"/>
                    <a:pt x="958" y="136"/>
                    <a:pt x="879" y="136"/>
                  </a:cubicBezTo>
                  <a:cubicBezTo>
                    <a:pt x="801" y="147"/>
                    <a:pt x="710" y="147"/>
                    <a:pt x="631" y="147"/>
                  </a:cubicBezTo>
                  <a:lnTo>
                    <a:pt x="395" y="147"/>
                  </a:lnTo>
                  <a:cubicBezTo>
                    <a:pt x="384" y="159"/>
                    <a:pt x="373" y="159"/>
                    <a:pt x="361" y="159"/>
                  </a:cubicBezTo>
                  <a:cubicBezTo>
                    <a:pt x="305" y="147"/>
                    <a:pt x="248" y="147"/>
                    <a:pt x="193" y="147"/>
                  </a:cubicBezTo>
                  <a:cubicBezTo>
                    <a:pt x="136" y="147"/>
                    <a:pt x="80" y="136"/>
                    <a:pt x="23" y="124"/>
                  </a:cubicBezTo>
                  <a:cubicBezTo>
                    <a:pt x="12" y="124"/>
                    <a:pt x="1" y="136"/>
                    <a:pt x="1" y="147"/>
                  </a:cubicBezTo>
                  <a:cubicBezTo>
                    <a:pt x="1" y="159"/>
                    <a:pt x="12" y="169"/>
                    <a:pt x="23" y="169"/>
                  </a:cubicBezTo>
                  <a:cubicBezTo>
                    <a:pt x="58" y="181"/>
                    <a:pt x="103" y="181"/>
                    <a:pt x="136" y="192"/>
                  </a:cubicBezTo>
                  <a:cubicBezTo>
                    <a:pt x="181" y="192"/>
                    <a:pt x="215" y="192"/>
                    <a:pt x="260" y="204"/>
                  </a:cubicBezTo>
                  <a:cubicBezTo>
                    <a:pt x="339" y="214"/>
                    <a:pt x="418" y="214"/>
                    <a:pt x="496" y="226"/>
                  </a:cubicBezTo>
                  <a:cubicBezTo>
                    <a:pt x="586" y="237"/>
                    <a:pt x="665" y="249"/>
                    <a:pt x="744" y="249"/>
                  </a:cubicBezTo>
                  <a:lnTo>
                    <a:pt x="1262" y="249"/>
                  </a:lnTo>
                  <a:cubicBezTo>
                    <a:pt x="1352" y="237"/>
                    <a:pt x="1431" y="237"/>
                    <a:pt x="1521" y="226"/>
                  </a:cubicBezTo>
                  <a:cubicBezTo>
                    <a:pt x="1566" y="226"/>
                    <a:pt x="1611" y="226"/>
                    <a:pt x="1644" y="214"/>
                  </a:cubicBezTo>
                  <a:lnTo>
                    <a:pt x="1769" y="214"/>
                  </a:lnTo>
                  <a:cubicBezTo>
                    <a:pt x="1847" y="204"/>
                    <a:pt x="1937" y="192"/>
                    <a:pt x="2016" y="181"/>
                  </a:cubicBezTo>
                  <a:cubicBezTo>
                    <a:pt x="2084" y="169"/>
                    <a:pt x="2140" y="159"/>
                    <a:pt x="2207" y="147"/>
                  </a:cubicBezTo>
                  <a:cubicBezTo>
                    <a:pt x="2242" y="147"/>
                    <a:pt x="2264" y="136"/>
                    <a:pt x="2297" y="136"/>
                  </a:cubicBezTo>
                  <a:cubicBezTo>
                    <a:pt x="2309" y="124"/>
                    <a:pt x="2332" y="124"/>
                    <a:pt x="2342" y="124"/>
                  </a:cubicBezTo>
                  <a:cubicBezTo>
                    <a:pt x="2377" y="124"/>
                    <a:pt x="2410" y="114"/>
                    <a:pt x="2422" y="91"/>
                  </a:cubicBezTo>
                  <a:cubicBezTo>
                    <a:pt x="2432" y="68"/>
                    <a:pt x="2444" y="57"/>
                    <a:pt x="2432" y="34"/>
                  </a:cubicBezTo>
                  <a:cubicBezTo>
                    <a:pt x="2422" y="12"/>
                    <a:pt x="2410" y="1"/>
                    <a:pt x="2387" y="1"/>
                  </a:cubicBezTo>
                  <a:close/>
                </a:path>
              </a:pathLst>
            </a:custGeom>
            <a:solidFill>
              <a:srgbClr val="815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35"/>
            <p:cNvSpPr/>
            <p:nvPr/>
          </p:nvSpPr>
          <p:spPr>
            <a:xfrm>
              <a:off x="6857179" y="2645097"/>
              <a:ext cx="77625" cy="8175"/>
            </a:xfrm>
            <a:custGeom>
              <a:avLst/>
              <a:gdLst/>
              <a:ahLst/>
              <a:cxnLst/>
              <a:rect l="l" t="t" r="r" b="b"/>
              <a:pathLst>
                <a:path w="1937" h="204" extrusionOk="0">
                  <a:moveTo>
                    <a:pt x="1881" y="1"/>
                  </a:moveTo>
                  <a:cubicBezTo>
                    <a:pt x="1846" y="1"/>
                    <a:pt x="1813" y="12"/>
                    <a:pt x="1779" y="23"/>
                  </a:cubicBezTo>
                  <a:cubicBezTo>
                    <a:pt x="1734" y="23"/>
                    <a:pt x="1700" y="34"/>
                    <a:pt x="1655" y="34"/>
                  </a:cubicBezTo>
                  <a:lnTo>
                    <a:pt x="1419" y="69"/>
                  </a:lnTo>
                  <a:cubicBezTo>
                    <a:pt x="1340" y="79"/>
                    <a:pt x="1261" y="79"/>
                    <a:pt x="1183" y="91"/>
                  </a:cubicBezTo>
                  <a:cubicBezTo>
                    <a:pt x="1093" y="102"/>
                    <a:pt x="1013" y="102"/>
                    <a:pt x="923" y="114"/>
                  </a:cubicBezTo>
                  <a:cubicBezTo>
                    <a:pt x="878" y="114"/>
                    <a:pt x="822" y="114"/>
                    <a:pt x="777" y="124"/>
                  </a:cubicBezTo>
                  <a:cubicBezTo>
                    <a:pt x="721" y="124"/>
                    <a:pt x="676" y="136"/>
                    <a:pt x="620" y="136"/>
                  </a:cubicBezTo>
                  <a:cubicBezTo>
                    <a:pt x="507" y="147"/>
                    <a:pt x="405" y="147"/>
                    <a:pt x="293" y="147"/>
                  </a:cubicBezTo>
                  <a:cubicBezTo>
                    <a:pt x="203" y="147"/>
                    <a:pt x="124" y="147"/>
                    <a:pt x="34" y="136"/>
                  </a:cubicBezTo>
                  <a:cubicBezTo>
                    <a:pt x="23" y="136"/>
                    <a:pt x="12" y="147"/>
                    <a:pt x="12" y="159"/>
                  </a:cubicBezTo>
                  <a:cubicBezTo>
                    <a:pt x="0" y="169"/>
                    <a:pt x="12" y="169"/>
                    <a:pt x="23" y="181"/>
                  </a:cubicBezTo>
                  <a:cubicBezTo>
                    <a:pt x="113" y="192"/>
                    <a:pt x="192" y="192"/>
                    <a:pt x="282" y="192"/>
                  </a:cubicBezTo>
                  <a:cubicBezTo>
                    <a:pt x="360" y="204"/>
                    <a:pt x="450" y="204"/>
                    <a:pt x="530" y="204"/>
                  </a:cubicBezTo>
                  <a:lnTo>
                    <a:pt x="777" y="204"/>
                  </a:lnTo>
                  <a:cubicBezTo>
                    <a:pt x="867" y="192"/>
                    <a:pt x="957" y="192"/>
                    <a:pt x="1036" y="192"/>
                  </a:cubicBezTo>
                  <a:cubicBezTo>
                    <a:pt x="1115" y="192"/>
                    <a:pt x="1183" y="192"/>
                    <a:pt x="1261" y="181"/>
                  </a:cubicBezTo>
                  <a:lnTo>
                    <a:pt x="1363" y="181"/>
                  </a:lnTo>
                  <a:cubicBezTo>
                    <a:pt x="1408" y="181"/>
                    <a:pt x="1441" y="169"/>
                    <a:pt x="1486" y="169"/>
                  </a:cubicBezTo>
                  <a:cubicBezTo>
                    <a:pt x="1554" y="169"/>
                    <a:pt x="1621" y="159"/>
                    <a:pt x="1689" y="147"/>
                  </a:cubicBezTo>
                  <a:cubicBezTo>
                    <a:pt x="1734" y="136"/>
                    <a:pt x="1768" y="136"/>
                    <a:pt x="1813" y="124"/>
                  </a:cubicBezTo>
                  <a:cubicBezTo>
                    <a:pt x="1824" y="114"/>
                    <a:pt x="1846" y="114"/>
                    <a:pt x="1869" y="102"/>
                  </a:cubicBezTo>
                  <a:cubicBezTo>
                    <a:pt x="1881" y="102"/>
                    <a:pt x="1891" y="91"/>
                    <a:pt x="1903" y="91"/>
                  </a:cubicBezTo>
                  <a:lnTo>
                    <a:pt x="1914" y="79"/>
                  </a:lnTo>
                  <a:cubicBezTo>
                    <a:pt x="1926" y="79"/>
                    <a:pt x="1936" y="57"/>
                    <a:pt x="1936" y="34"/>
                  </a:cubicBezTo>
                  <a:cubicBezTo>
                    <a:pt x="1936" y="12"/>
                    <a:pt x="1914" y="1"/>
                    <a:pt x="1891" y="1"/>
                  </a:cubicBezTo>
                  <a:close/>
                </a:path>
              </a:pathLst>
            </a:custGeom>
            <a:solidFill>
              <a:srgbClr val="815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35"/>
            <p:cNvSpPr/>
            <p:nvPr/>
          </p:nvSpPr>
          <p:spPr>
            <a:xfrm>
              <a:off x="6827404" y="2631592"/>
              <a:ext cx="28894" cy="14187"/>
            </a:xfrm>
            <a:custGeom>
              <a:avLst/>
              <a:gdLst/>
              <a:ahLst/>
              <a:cxnLst/>
              <a:rect l="l" t="t" r="r" b="b"/>
              <a:pathLst>
                <a:path w="721" h="354" extrusionOk="0">
                  <a:moveTo>
                    <a:pt x="440" y="0"/>
                  </a:moveTo>
                  <a:cubicBezTo>
                    <a:pt x="372" y="11"/>
                    <a:pt x="305" y="11"/>
                    <a:pt x="225" y="11"/>
                  </a:cubicBezTo>
                  <a:cubicBezTo>
                    <a:pt x="192" y="23"/>
                    <a:pt x="169" y="23"/>
                    <a:pt x="135" y="45"/>
                  </a:cubicBezTo>
                  <a:cubicBezTo>
                    <a:pt x="124" y="45"/>
                    <a:pt x="102" y="56"/>
                    <a:pt x="90" y="68"/>
                  </a:cubicBezTo>
                  <a:cubicBezTo>
                    <a:pt x="79" y="68"/>
                    <a:pt x="68" y="90"/>
                    <a:pt x="57" y="101"/>
                  </a:cubicBezTo>
                  <a:cubicBezTo>
                    <a:pt x="45" y="113"/>
                    <a:pt x="34" y="135"/>
                    <a:pt x="23" y="146"/>
                  </a:cubicBezTo>
                  <a:cubicBezTo>
                    <a:pt x="23" y="158"/>
                    <a:pt x="12" y="169"/>
                    <a:pt x="12" y="169"/>
                  </a:cubicBezTo>
                  <a:lnTo>
                    <a:pt x="12" y="191"/>
                  </a:lnTo>
                  <a:cubicBezTo>
                    <a:pt x="0" y="214"/>
                    <a:pt x="12" y="225"/>
                    <a:pt x="12" y="248"/>
                  </a:cubicBezTo>
                  <a:cubicBezTo>
                    <a:pt x="23" y="281"/>
                    <a:pt x="68" y="304"/>
                    <a:pt x="102" y="315"/>
                  </a:cubicBezTo>
                  <a:cubicBezTo>
                    <a:pt x="124" y="326"/>
                    <a:pt x="135" y="326"/>
                    <a:pt x="158" y="338"/>
                  </a:cubicBezTo>
                  <a:cubicBezTo>
                    <a:pt x="192" y="349"/>
                    <a:pt x="225" y="349"/>
                    <a:pt x="248" y="349"/>
                  </a:cubicBezTo>
                  <a:cubicBezTo>
                    <a:pt x="278" y="349"/>
                    <a:pt x="303" y="354"/>
                    <a:pt x="330" y="354"/>
                  </a:cubicBezTo>
                  <a:cubicBezTo>
                    <a:pt x="343" y="354"/>
                    <a:pt x="357" y="353"/>
                    <a:pt x="372" y="349"/>
                  </a:cubicBezTo>
                  <a:lnTo>
                    <a:pt x="473" y="349"/>
                  </a:lnTo>
                  <a:cubicBezTo>
                    <a:pt x="495" y="349"/>
                    <a:pt x="530" y="349"/>
                    <a:pt x="563" y="338"/>
                  </a:cubicBezTo>
                  <a:lnTo>
                    <a:pt x="642" y="338"/>
                  </a:lnTo>
                  <a:cubicBezTo>
                    <a:pt x="653" y="349"/>
                    <a:pt x="676" y="349"/>
                    <a:pt x="687" y="349"/>
                  </a:cubicBezTo>
                  <a:cubicBezTo>
                    <a:pt x="698" y="338"/>
                    <a:pt x="710" y="338"/>
                    <a:pt x="710" y="326"/>
                  </a:cubicBezTo>
                  <a:cubicBezTo>
                    <a:pt x="721" y="315"/>
                    <a:pt x="721" y="304"/>
                    <a:pt x="710" y="293"/>
                  </a:cubicBezTo>
                  <a:lnTo>
                    <a:pt x="710" y="270"/>
                  </a:lnTo>
                  <a:cubicBezTo>
                    <a:pt x="710" y="259"/>
                    <a:pt x="710" y="248"/>
                    <a:pt x="698" y="225"/>
                  </a:cubicBezTo>
                  <a:cubicBezTo>
                    <a:pt x="710" y="203"/>
                    <a:pt x="710" y="169"/>
                    <a:pt x="710" y="135"/>
                  </a:cubicBezTo>
                  <a:lnTo>
                    <a:pt x="710" y="79"/>
                  </a:lnTo>
                  <a:lnTo>
                    <a:pt x="710" y="56"/>
                  </a:lnTo>
                  <a:cubicBezTo>
                    <a:pt x="710" y="45"/>
                    <a:pt x="710" y="34"/>
                    <a:pt x="698" y="23"/>
                  </a:cubicBezTo>
                  <a:lnTo>
                    <a:pt x="687" y="23"/>
                  </a:lnTo>
                  <a:cubicBezTo>
                    <a:pt x="676" y="11"/>
                    <a:pt x="676" y="11"/>
                    <a:pt x="665" y="11"/>
                  </a:cubicBezTo>
                  <a:cubicBezTo>
                    <a:pt x="653" y="11"/>
                    <a:pt x="653" y="0"/>
                    <a:pt x="642" y="0"/>
                  </a:cubicBezTo>
                  <a:close/>
                </a:path>
              </a:pathLst>
            </a:custGeom>
            <a:solidFill>
              <a:srgbClr val="815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35"/>
            <p:cNvSpPr/>
            <p:nvPr/>
          </p:nvSpPr>
          <p:spPr>
            <a:xfrm>
              <a:off x="6841831" y="2634277"/>
              <a:ext cx="14026" cy="1843"/>
            </a:xfrm>
            <a:custGeom>
              <a:avLst/>
              <a:gdLst/>
              <a:ahLst/>
              <a:cxnLst/>
              <a:rect l="l" t="t" r="r" b="b"/>
              <a:pathLst>
                <a:path w="350" h="46" extrusionOk="0">
                  <a:moveTo>
                    <a:pt x="23" y="1"/>
                  </a:moveTo>
                  <a:cubicBezTo>
                    <a:pt x="12" y="1"/>
                    <a:pt x="12" y="12"/>
                    <a:pt x="0" y="23"/>
                  </a:cubicBezTo>
                  <a:cubicBezTo>
                    <a:pt x="0" y="34"/>
                    <a:pt x="12" y="46"/>
                    <a:pt x="23" y="46"/>
                  </a:cubicBezTo>
                  <a:lnTo>
                    <a:pt x="327" y="46"/>
                  </a:lnTo>
                  <a:cubicBezTo>
                    <a:pt x="338" y="46"/>
                    <a:pt x="350" y="34"/>
                    <a:pt x="350" y="23"/>
                  </a:cubicBezTo>
                  <a:lnTo>
                    <a:pt x="338" y="23"/>
                  </a:lnTo>
                  <a:cubicBezTo>
                    <a:pt x="338" y="12"/>
                    <a:pt x="338" y="12"/>
                    <a:pt x="327" y="12"/>
                  </a:cubicBezTo>
                  <a:lnTo>
                    <a:pt x="68" y="12"/>
                  </a:lnTo>
                  <a:cubicBezTo>
                    <a:pt x="57" y="12"/>
                    <a:pt x="45" y="1"/>
                    <a:pt x="35" y="1"/>
                  </a:cubicBezTo>
                  <a:close/>
                </a:path>
              </a:pathLst>
            </a:custGeom>
            <a:solidFill>
              <a:srgbClr val="815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35"/>
            <p:cNvSpPr/>
            <p:nvPr/>
          </p:nvSpPr>
          <p:spPr>
            <a:xfrm>
              <a:off x="6858983" y="2631111"/>
              <a:ext cx="6813" cy="14828"/>
            </a:xfrm>
            <a:custGeom>
              <a:avLst/>
              <a:gdLst/>
              <a:ahLst/>
              <a:cxnLst/>
              <a:rect l="l" t="t" r="r" b="b"/>
              <a:pathLst>
                <a:path w="170" h="370" extrusionOk="0">
                  <a:moveTo>
                    <a:pt x="90" y="1"/>
                  </a:moveTo>
                  <a:cubicBezTo>
                    <a:pt x="68" y="1"/>
                    <a:pt x="57" y="23"/>
                    <a:pt x="45" y="46"/>
                  </a:cubicBezTo>
                  <a:cubicBezTo>
                    <a:pt x="34" y="57"/>
                    <a:pt x="34" y="80"/>
                    <a:pt x="23" y="91"/>
                  </a:cubicBezTo>
                  <a:cubicBezTo>
                    <a:pt x="23" y="113"/>
                    <a:pt x="12" y="125"/>
                    <a:pt x="12" y="136"/>
                  </a:cubicBezTo>
                  <a:cubicBezTo>
                    <a:pt x="12" y="181"/>
                    <a:pt x="0" y="226"/>
                    <a:pt x="12" y="260"/>
                  </a:cubicBezTo>
                  <a:cubicBezTo>
                    <a:pt x="12" y="282"/>
                    <a:pt x="12" y="305"/>
                    <a:pt x="23" y="327"/>
                  </a:cubicBezTo>
                  <a:cubicBezTo>
                    <a:pt x="34" y="338"/>
                    <a:pt x="57" y="350"/>
                    <a:pt x="79" y="350"/>
                  </a:cubicBezTo>
                  <a:cubicBezTo>
                    <a:pt x="79" y="361"/>
                    <a:pt x="79" y="361"/>
                    <a:pt x="90" y="361"/>
                  </a:cubicBezTo>
                  <a:cubicBezTo>
                    <a:pt x="96" y="367"/>
                    <a:pt x="102" y="370"/>
                    <a:pt x="107" y="370"/>
                  </a:cubicBezTo>
                  <a:cubicBezTo>
                    <a:pt x="113" y="370"/>
                    <a:pt x="119" y="367"/>
                    <a:pt x="124" y="361"/>
                  </a:cubicBezTo>
                  <a:cubicBezTo>
                    <a:pt x="147" y="361"/>
                    <a:pt x="158" y="350"/>
                    <a:pt x="158" y="338"/>
                  </a:cubicBezTo>
                  <a:cubicBezTo>
                    <a:pt x="169" y="316"/>
                    <a:pt x="158" y="305"/>
                    <a:pt x="158" y="293"/>
                  </a:cubicBezTo>
                  <a:lnTo>
                    <a:pt x="158" y="282"/>
                  </a:lnTo>
                  <a:lnTo>
                    <a:pt x="158" y="271"/>
                  </a:lnTo>
                  <a:cubicBezTo>
                    <a:pt x="147" y="248"/>
                    <a:pt x="147" y="226"/>
                    <a:pt x="147" y="192"/>
                  </a:cubicBezTo>
                  <a:cubicBezTo>
                    <a:pt x="147" y="170"/>
                    <a:pt x="147" y="147"/>
                    <a:pt x="158" y="125"/>
                  </a:cubicBezTo>
                  <a:lnTo>
                    <a:pt x="158" y="113"/>
                  </a:lnTo>
                  <a:cubicBezTo>
                    <a:pt x="169" y="102"/>
                    <a:pt x="169" y="91"/>
                    <a:pt x="169" y="80"/>
                  </a:cubicBezTo>
                  <a:cubicBezTo>
                    <a:pt x="169" y="57"/>
                    <a:pt x="169" y="46"/>
                    <a:pt x="158" y="23"/>
                  </a:cubicBezTo>
                  <a:cubicBezTo>
                    <a:pt x="147" y="12"/>
                    <a:pt x="124" y="1"/>
                    <a:pt x="102" y="1"/>
                  </a:cubicBezTo>
                  <a:close/>
                </a:path>
              </a:pathLst>
            </a:custGeom>
            <a:solidFill>
              <a:srgbClr val="815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35"/>
            <p:cNvSpPr/>
            <p:nvPr/>
          </p:nvSpPr>
          <p:spPr>
            <a:xfrm>
              <a:off x="6869803" y="2632033"/>
              <a:ext cx="4528" cy="13225"/>
            </a:xfrm>
            <a:custGeom>
              <a:avLst/>
              <a:gdLst/>
              <a:ahLst/>
              <a:cxnLst/>
              <a:rect l="l" t="t" r="r" b="b"/>
              <a:pathLst>
                <a:path w="113" h="330" extrusionOk="0">
                  <a:moveTo>
                    <a:pt x="57" y="0"/>
                  </a:moveTo>
                  <a:cubicBezTo>
                    <a:pt x="45" y="0"/>
                    <a:pt x="35" y="0"/>
                    <a:pt x="35" y="12"/>
                  </a:cubicBezTo>
                  <a:lnTo>
                    <a:pt x="23" y="12"/>
                  </a:lnTo>
                  <a:cubicBezTo>
                    <a:pt x="12" y="23"/>
                    <a:pt x="12" y="34"/>
                    <a:pt x="0" y="45"/>
                  </a:cubicBezTo>
                  <a:lnTo>
                    <a:pt x="0" y="68"/>
                  </a:lnTo>
                  <a:lnTo>
                    <a:pt x="0" y="102"/>
                  </a:lnTo>
                  <a:lnTo>
                    <a:pt x="0" y="135"/>
                  </a:lnTo>
                  <a:cubicBezTo>
                    <a:pt x="0" y="192"/>
                    <a:pt x="12" y="237"/>
                    <a:pt x="23" y="293"/>
                  </a:cubicBezTo>
                  <a:cubicBezTo>
                    <a:pt x="32" y="311"/>
                    <a:pt x="41" y="330"/>
                    <a:pt x="63" y="330"/>
                  </a:cubicBezTo>
                  <a:cubicBezTo>
                    <a:pt x="68" y="330"/>
                    <a:pt x="73" y="329"/>
                    <a:pt x="80" y="327"/>
                  </a:cubicBezTo>
                  <a:cubicBezTo>
                    <a:pt x="90" y="327"/>
                    <a:pt x="113" y="304"/>
                    <a:pt x="113" y="282"/>
                  </a:cubicBezTo>
                  <a:cubicBezTo>
                    <a:pt x="102" y="248"/>
                    <a:pt x="102" y="203"/>
                    <a:pt x="102" y="169"/>
                  </a:cubicBezTo>
                  <a:lnTo>
                    <a:pt x="102" y="102"/>
                  </a:lnTo>
                  <a:cubicBezTo>
                    <a:pt x="102" y="90"/>
                    <a:pt x="102" y="79"/>
                    <a:pt x="113" y="79"/>
                  </a:cubicBezTo>
                  <a:lnTo>
                    <a:pt x="113" y="57"/>
                  </a:lnTo>
                  <a:lnTo>
                    <a:pt x="113" y="45"/>
                  </a:lnTo>
                  <a:cubicBezTo>
                    <a:pt x="102" y="34"/>
                    <a:pt x="102" y="23"/>
                    <a:pt x="90" y="12"/>
                  </a:cubicBezTo>
                  <a:cubicBezTo>
                    <a:pt x="80" y="12"/>
                    <a:pt x="68" y="0"/>
                    <a:pt x="57" y="0"/>
                  </a:cubicBezTo>
                  <a:close/>
                </a:path>
              </a:pathLst>
            </a:custGeom>
            <a:solidFill>
              <a:srgbClr val="815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35"/>
            <p:cNvSpPr/>
            <p:nvPr/>
          </p:nvSpPr>
          <p:spPr>
            <a:xfrm>
              <a:off x="6794903" y="2546754"/>
              <a:ext cx="50134" cy="84959"/>
            </a:xfrm>
            <a:custGeom>
              <a:avLst/>
              <a:gdLst/>
              <a:ahLst/>
              <a:cxnLst/>
              <a:rect l="l" t="t" r="r" b="b"/>
              <a:pathLst>
                <a:path w="1251" h="2120" extrusionOk="0">
                  <a:moveTo>
                    <a:pt x="586" y="1734"/>
                  </a:moveTo>
                  <a:cubicBezTo>
                    <a:pt x="586" y="1734"/>
                    <a:pt x="586" y="1745"/>
                    <a:pt x="597" y="1745"/>
                  </a:cubicBezTo>
                  <a:lnTo>
                    <a:pt x="597" y="1745"/>
                  </a:lnTo>
                  <a:cubicBezTo>
                    <a:pt x="593" y="1742"/>
                    <a:pt x="590" y="1738"/>
                    <a:pt x="586" y="1734"/>
                  </a:cubicBezTo>
                  <a:close/>
                  <a:moveTo>
                    <a:pt x="237" y="1"/>
                  </a:moveTo>
                  <a:cubicBezTo>
                    <a:pt x="226" y="1"/>
                    <a:pt x="215" y="12"/>
                    <a:pt x="215" y="34"/>
                  </a:cubicBezTo>
                  <a:cubicBezTo>
                    <a:pt x="181" y="46"/>
                    <a:pt x="158" y="79"/>
                    <a:pt x="136" y="113"/>
                  </a:cubicBezTo>
                  <a:cubicBezTo>
                    <a:pt x="113" y="136"/>
                    <a:pt x="102" y="169"/>
                    <a:pt x="80" y="192"/>
                  </a:cubicBezTo>
                  <a:cubicBezTo>
                    <a:pt x="68" y="214"/>
                    <a:pt x="57" y="237"/>
                    <a:pt x="46" y="248"/>
                  </a:cubicBezTo>
                  <a:cubicBezTo>
                    <a:pt x="46" y="271"/>
                    <a:pt x="35" y="293"/>
                    <a:pt x="35" y="327"/>
                  </a:cubicBezTo>
                  <a:cubicBezTo>
                    <a:pt x="23" y="361"/>
                    <a:pt x="12" y="394"/>
                    <a:pt x="12" y="439"/>
                  </a:cubicBezTo>
                  <a:cubicBezTo>
                    <a:pt x="1" y="507"/>
                    <a:pt x="1" y="586"/>
                    <a:pt x="1" y="665"/>
                  </a:cubicBezTo>
                  <a:cubicBezTo>
                    <a:pt x="1" y="699"/>
                    <a:pt x="1" y="744"/>
                    <a:pt x="12" y="777"/>
                  </a:cubicBezTo>
                  <a:cubicBezTo>
                    <a:pt x="12" y="822"/>
                    <a:pt x="23" y="867"/>
                    <a:pt x="35" y="901"/>
                  </a:cubicBezTo>
                  <a:cubicBezTo>
                    <a:pt x="46" y="935"/>
                    <a:pt x="57" y="957"/>
                    <a:pt x="68" y="991"/>
                  </a:cubicBezTo>
                  <a:cubicBezTo>
                    <a:pt x="80" y="1014"/>
                    <a:pt x="91" y="1047"/>
                    <a:pt x="102" y="1070"/>
                  </a:cubicBezTo>
                  <a:cubicBezTo>
                    <a:pt x="113" y="1104"/>
                    <a:pt x="136" y="1127"/>
                    <a:pt x="147" y="1160"/>
                  </a:cubicBezTo>
                  <a:cubicBezTo>
                    <a:pt x="170" y="1182"/>
                    <a:pt x="181" y="1205"/>
                    <a:pt x="192" y="1227"/>
                  </a:cubicBezTo>
                  <a:cubicBezTo>
                    <a:pt x="203" y="1250"/>
                    <a:pt x="226" y="1272"/>
                    <a:pt x="237" y="1307"/>
                  </a:cubicBezTo>
                  <a:cubicBezTo>
                    <a:pt x="248" y="1317"/>
                    <a:pt x="260" y="1340"/>
                    <a:pt x="271" y="1352"/>
                  </a:cubicBezTo>
                  <a:cubicBezTo>
                    <a:pt x="305" y="1397"/>
                    <a:pt x="338" y="1453"/>
                    <a:pt x="373" y="1487"/>
                  </a:cubicBezTo>
                  <a:cubicBezTo>
                    <a:pt x="406" y="1532"/>
                    <a:pt x="440" y="1577"/>
                    <a:pt x="473" y="1610"/>
                  </a:cubicBezTo>
                  <a:cubicBezTo>
                    <a:pt x="508" y="1655"/>
                    <a:pt x="553" y="1700"/>
                    <a:pt x="598" y="1745"/>
                  </a:cubicBezTo>
                  <a:cubicBezTo>
                    <a:pt x="597" y="1745"/>
                    <a:pt x="597" y="1745"/>
                    <a:pt x="597" y="1745"/>
                  </a:cubicBezTo>
                  <a:lnTo>
                    <a:pt x="597" y="1745"/>
                  </a:lnTo>
                  <a:cubicBezTo>
                    <a:pt x="616" y="1764"/>
                    <a:pt x="635" y="1785"/>
                    <a:pt x="654" y="1813"/>
                  </a:cubicBezTo>
                  <a:lnTo>
                    <a:pt x="721" y="1880"/>
                  </a:lnTo>
                  <a:cubicBezTo>
                    <a:pt x="766" y="1915"/>
                    <a:pt x="811" y="1960"/>
                    <a:pt x="856" y="1993"/>
                  </a:cubicBezTo>
                  <a:cubicBezTo>
                    <a:pt x="879" y="2015"/>
                    <a:pt x="901" y="2027"/>
                    <a:pt x="924" y="2038"/>
                  </a:cubicBezTo>
                  <a:cubicBezTo>
                    <a:pt x="946" y="2060"/>
                    <a:pt x="969" y="2083"/>
                    <a:pt x="1003" y="2095"/>
                  </a:cubicBezTo>
                  <a:cubicBezTo>
                    <a:pt x="1014" y="2095"/>
                    <a:pt x="1025" y="2106"/>
                    <a:pt x="1036" y="2106"/>
                  </a:cubicBezTo>
                  <a:cubicBezTo>
                    <a:pt x="1048" y="2106"/>
                    <a:pt x="1059" y="2117"/>
                    <a:pt x="1081" y="2117"/>
                  </a:cubicBezTo>
                  <a:lnTo>
                    <a:pt x="1161" y="2117"/>
                  </a:lnTo>
                  <a:cubicBezTo>
                    <a:pt x="1172" y="2117"/>
                    <a:pt x="1183" y="2120"/>
                    <a:pt x="1192" y="2120"/>
                  </a:cubicBezTo>
                  <a:cubicBezTo>
                    <a:pt x="1202" y="2120"/>
                    <a:pt x="1211" y="2117"/>
                    <a:pt x="1216" y="2106"/>
                  </a:cubicBezTo>
                  <a:cubicBezTo>
                    <a:pt x="1239" y="2095"/>
                    <a:pt x="1251" y="2083"/>
                    <a:pt x="1239" y="2060"/>
                  </a:cubicBezTo>
                  <a:cubicBezTo>
                    <a:pt x="1239" y="2050"/>
                    <a:pt x="1228" y="2038"/>
                    <a:pt x="1228" y="2027"/>
                  </a:cubicBezTo>
                  <a:cubicBezTo>
                    <a:pt x="1216" y="2027"/>
                    <a:pt x="1206" y="2015"/>
                    <a:pt x="1206" y="2005"/>
                  </a:cubicBezTo>
                  <a:cubicBezTo>
                    <a:pt x="1138" y="1960"/>
                    <a:pt x="1081" y="1903"/>
                    <a:pt x="1025" y="1847"/>
                  </a:cubicBezTo>
                  <a:cubicBezTo>
                    <a:pt x="980" y="1790"/>
                    <a:pt x="924" y="1734"/>
                    <a:pt x="879" y="1678"/>
                  </a:cubicBezTo>
                  <a:lnTo>
                    <a:pt x="811" y="1577"/>
                  </a:lnTo>
                  <a:cubicBezTo>
                    <a:pt x="789" y="1554"/>
                    <a:pt x="766" y="1520"/>
                    <a:pt x="744" y="1487"/>
                  </a:cubicBezTo>
                  <a:cubicBezTo>
                    <a:pt x="721" y="1464"/>
                    <a:pt x="699" y="1430"/>
                    <a:pt x="665" y="1397"/>
                  </a:cubicBezTo>
                  <a:lnTo>
                    <a:pt x="598" y="1295"/>
                  </a:lnTo>
                  <a:cubicBezTo>
                    <a:pt x="541" y="1239"/>
                    <a:pt x="496" y="1172"/>
                    <a:pt x="451" y="1104"/>
                  </a:cubicBezTo>
                  <a:cubicBezTo>
                    <a:pt x="428" y="1070"/>
                    <a:pt x="418" y="1036"/>
                    <a:pt x="395" y="1014"/>
                  </a:cubicBezTo>
                  <a:cubicBezTo>
                    <a:pt x="373" y="969"/>
                    <a:pt x="350" y="924"/>
                    <a:pt x="327" y="867"/>
                  </a:cubicBezTo>
                  <a:cubicBezTo>
                    <a:pt x="316" y="822"/>
                    <a:pt x="293" y="777"/>
                    <a:pt x="282" y="732"/>
                  </a:cubicBezTo>
                  <a:lnTo>
                    <a:pt x="282" y="744"/>
                  </a:lnTo>
                  <a:cubicBezTo>
                    <a:pt x="282" y="699"/>
                    <a:pt x="271" y="642"/>
                    <a:pt x="260" y="597"/>
                  </a:cubicBezTo>
                  <a:lnTo>
                    <a:pt x="260" y="429"/>
                  </a:lnTo>
                  <a:lnTo>
                    <a:pt x="260" y="327"/>
                  </a:lnTo>
                  <a:cubicBezTo>
                    <a:pt x="260" y="293"/>
                    <a:pt x="271" y="259"/>
                    <a:pt x="271" y="226"/>
                  </a:cubicBezTo>
                  <a:cubicBezTo>
                    <a:pt x="271" y="192"/>
                    <a:pt x="282" y="158"/>
                    <a:pt x="282" y="124"/>
                  </a:cubicBezTo>
                  <a:cubicBezTo>
                    <a:pt x="282" y="91"/>
                    <a:pt x="271" y="57"/>
                    <a:pt x="271" y="23"/>
                  </a:cubicBezTo>
                  <a:cubicBezTo>
                    <a:pt x="271" y="12"/>
                    <a:pt x="260" y="1"/>
                    <a:pt x="237" y="1"/>
                  </a:cubicBezTo>
                  <a:close/>
                </a:path>
              </a:pathLst>
            </a:custGeom>
            <a:solidFill>
              <a:srgbClr val="5F4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35"/>
            <p:cNvSpPr/>
            <p:nvPr/>
          </p:nvSpPr>
          <p:spPr>
            <a:xfrm>
              <a:off x="6818347" y="2605864"/>
              <a:ext cx="29415" cy="26930"/>
            </a:xfrm>
            <a:custGeom>
              <a:avLst/>
              <a:gdLst/>
              <a:ahLst/>
              <a:cxnLst/>
              <a:rect l="l" t="t" r="r" b="b"/>
              <a:pathLst>
                <a:path w="734" h="672" extrusionOk="0">
                  <a:moveTo>
                    <a:pt x="46" y="0"/>
                  </a:moveTo>
                  <a:cubicBezTo>
                    <a:pt x="35" y="0"/>
                    <a:pt x="23" y="0"/>
                    <a:pt x="13" y="12"/>
                  </a:cubicBezTo>
                  <a:cubicBezTo>
                    <a:pt x="1" y="23"/>
                    <a:pt x="13" y="45"/>
                    <a:pt x="23" y="57"/>
                  </a:cubicBezTo>
                  <a:lnTo>
                    <a:pt x="91" y="124"/>
                  </a:lnTo>
                  <a:lnTo>
                    <a:pt x="159" y="192"/>
                  </a:lnTo>
                  <a:lnTo>
                    <a:pt x="159" y="180"/>
                  </a:lnTo>
                  <a:cubicBezTo>
                    <a:pt x="181" y="214"/>
                    <a:pt x="204" y="237"/>
                    <a:pt x="226" y="270"/>
                  </a:cubicBezTo>
                  <a:lnTo>
                    <a:pt x="226" y="259"/>
                  </a:lnTo>
                  <a:cubicBezTo>
                    <a:pt x="260" y="304"/>
                    <a:pt x="294" y="338"/>
                    <a:pt x="339" y="383"/>
                  </a:cubicBezTo>
                  <a:cubicBezTo>
                    <a:pt x="373" y="428"/>
                    <a:pt x="418" y="462"/>
                    <a:pt x="451" y="507"/>
                  </a:cubicBezTo>
                  <a:cubicBezTo>
                    <a:pt x="474" y="518"/>
                    <a:pt x="485" y="540"/>
                    <a:pt x="508" y="552"/>
                  </a:cubicBezTo>
                  <a:cubicBezTo>
                    <a:pt x="519" y="563"/>
                    <a:pt x="541" y="585"/>
                    <a:pt x="564" y="597"/>
                  </a:cubicBezTo>
                  <a:cubicBezTo>
                    <a:pt x="576" y="608"/>
                    <a:pt x="598" y="620"/>
                    <a:pt x="609" y="631"/>
                  </a:cubicBezTo>
                  <a:cubicBezTo>
                    <a:pt x="631" y="642"/>
                    <a:pt x="654" y="665"/>
                    <a:pt x="666" y="665"/>
                  </a:cubicBezTo>
                  <a:cubicBezTo>
                    <a:pt x="675" y="669"/>
                    <a:pt x="682" y="672"/>
                    <a:pt x="688" y="672"/>
                  </a:cubicBezTo>
                  <a:cubicBezTo>
                    <a:pt x="697" y="672"/>
                    <a:pt x="704" y="666"/>
                    <a:pt x="711" y="653"/>
                  </a:cubicBezTo>
                  <a:cubicBezTo>
                    <a:pt x="721" y="642"/>
                    <a:pt x="733" y="620"/>
                    <a:pt x="721" y="608"/>
                  </a:cubicBezTo>
                  <a:cubicBezTo>
                    <a:pt x="699" y="585"/>
                    <a:pt x="676" y="563"/>
                    <a:pt x="654" y="552"/>
                  </a:cubicBezTo>
                  <a:cubicBezTo>
                    <a:pt x="631" y="530"/>
                    <a:pt x="609" y="495"/>
                    <a:pt x="586" y="473"/>
                  </a:cubicBezTo>
                  <a:cubicBezTo>
                    <a:pt x="564" y="450"/>
                    <a:pt x="541" y="428"/>
                    <a:pt x="519" y="417"/>
                  </a:cubicBezTo>
                  <a:cubicBezTo>
                    <a:pt x="485" y="383"/>
                    <a:pt x="463" y="360"/>
                    <a:pt x="429" y="338"/>
                  </a:cubicBezTo>
                  <a:cubicBezTo>
                    <a:pt x="373" y="293"/>
                    <a:pt x="305" y="237"/>
                    <a:pt x="249" y="180"/>
                  </a:cubicBezTo>
                  <a:cubicBezTo>
                    <a:pt x="181" y="124"/>
                    <a:pt x="125" y="57"/>
                    <a:pt x="58" y="0"/>
                  </a:cubicBezTo>
                  <a:close/>
                </a:path>
              </a:pathLst>
            </a:custGeom>
            <a:solidFill>
              <a:srgbClr val="5F4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35"/>
            <p:cNvSpPr/>
            <p:nvPr/>
          </p:nvSpPr>
          <p:spPr>
            <a:xfrm>
              <a:off x="6804401" y="2580577"/>
              <a:ext cx="42439" cy="51056"/>
            </a:xfrm>
            <a:custGeom>
              <a:avLst/>
              <a:gdLst/>
              <a:ahLst/>
              <a:cxnLst/>
              <a:rect l="l" t="t" r="r" b="b"/>
              <a:pathLst>
                <a:path w="1059" h="1274" extrusionOk="0">
                  <a:moveTo>
                    <a:pt x="11" y="1"/>
                  </a:moveTo>
                  <a:cubicBezTo>
                    <a:pt x="0" y="12"/>
                    <a:pt x="0" y="23"/>
                    <a:pt x="0" y="35"/>
                  </a:cubicBezTo>
                  <a:lnTo>
                    <a:pt x="136" y="238"/>
                  </a:lnTo>
                  <a:lnTo>
                    <a:pt x="203" y="338"/>
                  </a:lnTo>
                  <a:cubicBezTo>
                    <a:pt x="226" y="373"/>
                    <a:pt x="259" y="406"/>
                    <a:pt x="281" y="440"/>
                  </a:cubicBezTo>
                  <a:cubicBezTo>
                    <a:pt x="304" y="485"/>
                    <a:pt x="326" y="508"/>
                    <a:pt x="349" y="541"/>
                  </a:cubicBezTo>
                  <a:cubicBezTo>
                    <a:pt x="383" y="575"/>
                    <a:pt x="406" y="609"/>
                    <a:pt x="428" y="643"/>
                  </a:cubicBezTo>
                  <a:cubicBezTo>
                    <a:pt x="473" y="710"/>
                    <a:pt x="529" y="766"/>
                    <a:pt x="574" y="823"/>
                  </a:cubicBezTo>
                  <a:cubicBezTo>
                    <a:pt x="619" y="868"/>
                    <a:pt x="653" y="913"/>
                    <a:pt x="698" y="958"/>
                  </a:cubicBezTo>
                  <a:cubicBezTo>
                    <a:pt x="709" y="981"/>
                    <a:pt x="732" y="1003"/>
                    <a:pt x="743" y="1014"/>
                  </a:cubicBezTo>
                  <a:cubicBezTo>
                    <a:pt x="766" y="1036"/>
                    <a:pt x="777" y="1059"/>
                    <a:pt x="799" y="1071"/>
                  </a:cubicBezTo>
                  <a:lnTo>
                    <a:pt x="856" y="1126"/>
                  </a:lnTo>
                  <a:cubicBezTo>
                    <a:pt x="879" y="1149"/>
                    <a:pt x="901" y="1161"/>
                    <a:pt x="912" y="1183"/>
                  </a:cubicBezTo>
                  <a:cubicBezTo>
                    <a:pt x="934" y="1206"/>
                    <a:pt x="957" y="1216"/>
                    <a:pt x="969" y="1228"/>
                  </a:cubicBezTo>
                  <a:cubicBezTo>
                    <a:pt x="979" y="1239"/>
                    <a:pt x="991" y="1262"/>
                    <a:pt x="1014" y="1273"/>
                  </a:cubicBezTo>
                  <a:lnTo>
                    <a:pt x="1047" y="1273"/>
                  </a:lnTo>
                  <a:cubicBezTo>
                    <a:pt x="1059" y="1262"/>
                    <a:pt x="1059" y="1239"/>
                    <a:pt x="1047" y="1228"/>
                  </a:cubicBezTo>
                  <a:cubicBezTo>
                    <a:pt x="1047" y="1216"/>
                    <a:pt x="1036" y="1216"/>
                    <a:pt x="1024" y="1206"/>
                  </a:cubicBezTo>
                  <a:cubicBezTo>
                    <a:pt x="1024" y="1194"/>
                    <a:pt x="1014" y="1194"/>
                    <a:pt x="1002" y="1183"/>
                  </a:cubicBezTo>
                  <a:cubicBezTo>
                    <a:pt x="979" y="1161"/>
                    <a:pt x="969" y="1138"/>
                    <a:pt x="946" y="1126"/>
                  </a:cubicBezTo>
                  <a:cubicBezTo>
                    <a:pt x="934" y="1104"/>
                    <a:pt x="924" y="1093"/>
                    <a:pt x="901" y="1071"/>
                  </a:cubicBezTo>
                  <a:lnTo>
                    <a:pt x="856" y="1026"/>
                  </a:lnTo>
                  <a:cubicBezTo>
                    <a:pt x="822" y="981"/>
                    <a:pt x="777" y="935"/>
                    <a:pt x="732" y="890"/>
                  </a:cubicBezTo>
                  <a:cubicBezTo>
                    <a:pt x="687" y="834"/>
                    <a:pt x="642" y="789"/>
                    <a:pt x="597" y="744"/>
                  </a:cubicBezTo>
                  <a:cubicBezTo>
                    <a:pt x="552" y="688"/>
                    <a:pt x="496" y="631"/>
                    <a:pt x="451" y="586"/>
                  </a:cubicBezTo>
                  <a:cubicBezTo>
                    <a:pt x="394" y="519"/>
                    <a:pt x="349" y="463"/>
                    <a:pt x="293" y="395"/>
                  </a:cubicBezTo>
                  <a:cubicBezTo>
                    <a:pt x="281" y="383"/>
                    <a:pt x="271" y="361"/>
                    <a:pt x="259" y="350"/>
                  </a:cubicBezTo>
                  <a:cubicBezTo>
                    <a:pt x="248" y="338"/>
                    <a:pt x="236" y="316"/>
                    <a:pt x="226" y="305"/>
                  </a:cubicBezTo>
                  <a:cubicBezTo>
                    <a:pt x="214" y="271"/>
                    <a:pt x="191" y="238"/>
                    <a:pt x="169" y="203"/>
                  </a:cubicBezTo>
                  <a:cubicBezTo>
                    <a:pt x="124" y="136"/>
                    <a:pt x="79" y="80"/>
                    <a:pt x="34" y="12"/>
                  </a:cubicBezTo>
                  <a:cubicBezTo>
                    <a:pt x="34" y="1"/>
                    <a:pt x="23" y="1"/>
                    <a:pt x="23" y="1"/>
                  </a:cubicBezTo>
                  <a:close/>
                </a:path>
              </a:pathLst>
            </a:custGeom>
            <a:solidFill>
              <a:srgbClr val="5F4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35"/>
            <p:cNvSpPr/>
            <p:nvPr/>
          </p:nvSpPr>
          <p:spPr>
            <a:xfrm>
              <a:off x="6805283" y="2538018"/>
              <a:ext cx="58710" cy="94296"/>
            </a:xfrm>
            <a:custGeom>
              <a:avLst/>
              <a:gdLst/>
              <a:ahLst/>
              <a:cxnLst/>
              <a:rect l="l" t="t" r="r" b="b"/>
              <a:pathLst>
                <a:path w="1465" h="2353" extrusionOk="0">
                  <a:moveTo>
                    <a:pt x="287" y="0"/>
                  </a:moveTo>
                  <a:cubicBezTo>
                    <a:pt x="271" y="0"/>
                    <a:pt x="257" y="10"/>
                    <a:pt x="249" y="27"/>
                  </a:cubicBezTo>
                  <a:cubicBezTo>
                    <a:pt x="237" y="16"/>
                    <a:pt x="226" y="4"/>
                    <a:pt x="204" y="4"/>
                  </a:cubicBezTo>
                  <a:lnTo>
                    <a:pt x="159" y="4"/>
                  </a:lnTo>
                  <a:cubicBezTo>
                    <a:pt x="147" y="16"/>
                    <a:pt x="136" y="16"/>
                    <a:pt x="124" y="27"/>
                  </a:cubicBezTo>
                  <a:cubicBezTo>
                    <a:pt x="102" y="39"/>
                    <a:pt x="79" y="72"/>
                    <a:pt x="57" y="94"/>
                  </a:cubicBezTo>
                  <a:cubicBezTo>
                    <a:pt x="34" y="129"/>
                    <a:pt x="12" y="174"/>
                    <a:pt x="1" y="207"/>
                  </a:cubicBezTo>
                  <a:lnTo>
                    <a:pt x="1" y="275"/>
                  </a:lnTo>
                  <a:lnTo>
                    <a:pt x="1" y="320"/>
                  </a:lnTo>
                  <a:cubicBezTo>
                    <a:pt x="1" y="365"/>
                    <a:pt x="12" y="399"/>
                    <a:pt x="23" y="444"/>
                  </a:cubicBezTo>
                  <a:cubicBezTo>
                    <a:pt x="46" y="500"/>
                    <a:pt x="57" y="567"/>
                    <a:pt x="79" y="624"/>
                  </a:cubicBezTo>
                  <a:cubicBezTo>
                    <a:pt x="102" y="692"/>
                    <a:pt x="124" y="747"/>
                    <a:pt x="147" y="815"/>
                  </a:cubicBezTo>
                  <a:cubicBezTo>
                    <a:pt x="159" y="838"/>
                    <a:pt x="169" y="872"/>
                    <a:pt x="181" y="894"/>
                  </a:cubicBezTo>
                  <a:cubicBezTo>
                    <a:pt x="204" y="928"/>
                    <a:pt x="214" y="962"/>
                    <a:pt x="226" y="984"/>
                  </a:cubicBezTo>
                  <a:cubicBezTo>
                    <a:pt x="237" y="1018"/>
                    <a:pt x="259" y="1052"/>
                    <a:pt x="271" y="1085"/>
                  </a:cubicBezTo>
                  <a:cubicBezTo>
                    <a:pt x="294" y="1119"/>
                    <a:pt x="304" y="1153"/>
                    <a:pt x="327" y="1187"/>
                  </a:cubicBezTo>
                  <a:cubicBezTo>
                    <a:pt x="339" y="1220"/>
                    <a:pt x="361" y="1254"/>
                    <a:pt x="384" y="1288"/>
                  </a:cubicBezTo>
                  <a:cubicBezTo>
                    <a:pt x="406" y="1322"/>
                    <a:pt x="417" y="1355"/>
                    <a:pt x="440" y="1390"/>
                  </a:cubicBezTo>
                  <a:cubicBezTo>
                    <a:pt x="485" y="1457"/>
                    <a:pt x="530" y="1525"/>
                    <a:pt x="575" y="1581"/>
                  </a:cubicBezTo>
                  <a:cubicBezTo>
                    <a:pt x="597" y="1615"/>
                    <a:pt x="631" y="1637"/>
                    <a:pt x="654" y="1671"/>
                  </a:cubicBezTo>
                  <a:cubicBezTo>
                    <a:pt x="676" y="1705"/>
                    <a:pt x="699" y="1727"/>
                    <a:pt x="721" y="1761"/>
                  </a:cubicBezTo>
                  <a:cubicBezTo>
                    <a:pt x="777" y="1817"/>
                    <a:pt x="822" y="1885"/>
                    <a:pt x="879" y="1941"/>
                  </a:cubicBezTo>
                  <a:cubicBezTo>
                    <a:pt x="912" y="1975"/>
                    <a:pt x="957" y="2020"/>
                    <a:pt x="992" y="2065"/>
                  </a:cubicBezTo>
                  <a:cubicBezTo>
                    <a:pt x="1037" y="2098"/>
                    <a:pt x="1070" y="2133"/>
                    <a:pt x="1104" y="2166"/>
                  </a:cubicBezTo>
                  <a:cubicBezTo>
                    <a:pt x="1138" y="2200"/>
                    <a:pt x="1183" y="2233"/>
                    <a:pt x="1217" y="2268"/>
                  </a:cubicBezTo>
                  <a:cubicBezTo>
                    <a:pt x="1239" y="2278"/>
                    <a:pt x="1262" y="2301"/>
                    <a:pt x="1284" y="2313"/>
                  </a:cubicBezTo>
                  <a:cubicBezTo>
                    <a:pt x="1295" y="2324"/>
                    <a:pt x="1307" y="2324"/>
                    <a:pt x="1318" y="2335"/>
                  </a:cubicBezTo>
                  <a:cubicBezTo>
                    <a:pt x="1323" y="2346"/>
                    <a:pt x="1335" y="2352"/>
                    <a:pt x="1347" y="2352"/>
                  </a:cubicBezTo>
                  <a:cubicBezTo>
                    <a:pt x="1360" y="2352"/>
                    <a:pt x="1374" y="2346"/>
                    <a:pt x="1385" y="2335"/>
                  </a:cubicBezTo>
                  <a:cubicBezTo>
                    <a:pt x="1408" y="2335"/>
                    <a:pt x="1430" y="2335"/>
                    <a:pt x="1442" y="2324"/>
                  </a:cubicBezTo>
                  <a:cubicBezTo>
                    <a:pt x="1464" y="2313"/>
                    <a:pt x="1464" y="2290"/>
                    <a:pt x="1453" y="2268"/>
                  </a:cubicBezTo>
                  <a:cubicBezTo>
                    <a:pt x="1453" y="2256"/>
                    <a:pt x="1442" y="2245"/>
                    <a:pt x="1442" y="2233"/>
                  </a:cubicBezTo>
                  <a:cubicBezTo>
                    <a:pt x="1397" y="2178"/>
                    <a:pt x="1363" y="2133"/>
                    <a:pt x="1318" y="2076"/>
                  </a:cubicBezTo>
                  <a:cubicBezTo>
                    <a:pt x="1273" y="2008"/>
                    <a:pt x="1228" y="1952"/>
                    <a:pt x="1172" y="1896"/>
                  </a:cubicBezTo>
                  <a:cubicBezTo>
                    <a:pt x="1127" y="1828"/>
                    <a:pt x="1070" y="1761"/>
                    <a:pt x="1025" y="1693"/>
                  </a:cubicBezTo>
                  <a:cubicBezTo>
                    <a:pt x="980" y="1637"/>
                    <a:pt x="935" y="1581"/>
                    <a:pt x="890" y="1513"/>
                  </a:cubicBezTo>
                  <a:cubicBezTo>
                    <a:pt x="867" y="1490"/>
                    <a:pt x="845" y="1457"/>
                    <a:pt x="822" y="1423"/>
                  </a:cubicBezTo>
                  <a:lnTo>
                    <a:pt x="755" y="1322"/>
                  </a:lnTo>
                  <a:cubicBezTo>
                    <a:pt x="654" y="1198"/>
                    <a:pt x="575" y="1063"/>
                    <a:pt x="496" y="917"/>
                  </a:cubicBezTo>
                  <a:cubicBezTo>
                    <a:pt x="451" y="838"/>
                    <a:pt x="406" y="759"/>
                    <a:pt x="384" y="680"/>
                  </a:cubicBezTo>
                  <a:cubicBezTo>
                    <a:pt x="349" y="602"/>
                    <a:pt x="316" y="511"/>
                    <a:pt x="294" y="421"/>
                  </a:cubicBezTo>
                  <a:lnTo>
                    <a:pt x="294" y="421"/>
                  </a:lnTo>
                  <a:lnTo>
                    <a:pt x="304" y="432"/>
                  </a:lnTo>
                  <a:cubicBezTo>
                    <a:pt x="294" y="399"/>
                    <a:pt x="282" y="365"/>
                    <a:pt x="282" y="331"/>
                  </a:cubicBezTo>
                  <a:cubicBezTo>
                    <a:pt x="271" y="297"/>
                    <a:pt x="271" y="264"/>
                    <a:pt x="271" y="241"/>
                  </a:cubicBezTo>
                  <a:cubicBezTo>
                    <a:pt x="271" y="196"/>
                    <a:pt x="282" y="162"/>
                    <a:pt x="294" y="129"/>
                  </a:cubicBezTo>
                  <a:cubicBezTo>
                    <a:pt x="294" y="106"/>
                    <a:pt x="304" y="84"/>
                    <a:pt x="316" y="61"/>
                  </a:cubicBezTo>
                  <a:cubicBezTo>
                    <a:pt x="327" y="39"/>
                    <a:pt x="316" y="16"/>
                    <a:pt x="304" y="4"/>
                  </a:cubicBezTo>
                  <a:cubicBezTo>
                    <a:pt x="298" y="2"/>
                    <a:pt x="292" y="0"/>
                    <a:pt x="287" y="0"/>
                  </a:cubicBezTo>
                  <a:close/>
                </a:path>
              </a:pathLst>
            </a:custGeom>
            <a:solidFill>
              <a:srgbClr val="5F4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35"/>
            <p:cNvSpPr/>
            <p:nvPr/>
          </p:nvSpPr>
          <p:spPr>
            <a:xfrm>
              <a:off x="6817946" y="2535934"/>
              <a:ext cx="63639" cy="96701"/>
            </a:xfrm>
            <a:custGeom>
              <a:avLst/>
              <a:gdLst/>
              <a:ahLst/>
              <a:cxnLst/>
              <a:rect l="l" t="t" r="r" b="b"/>
              <a:pathLst>
                <a:path w="1588" h="2413" extrusionOk="0">
                  <a:moveTo>
                    <a:pt x="45" y="1"/>
                  </a:moveTo>
                  <a:cubicBezTo>
                    <a:pt x="33" y="1"/>
                    <a:pt x="23" y="11"/>
                    <a:pt x="11" y="23"/>
                  </a:cubicBezTo>
                  <a:cubicBezTo>
                    <a:pt x="0" y="34"/>
                    <a:pt x="0" y="68"/>
                    <a:pt x="23" y="91"/>
                  </a:cubicBezTo>
                  <a:cubicBezTo>
                    <a:pt x="45" y="113"/>
                    <a:pt x="79" y="124"/>
                    <a:pt x="113" y="136"/>
                  </a:cubicBezTo>
                  <a:cubicBezTo>
                    <a:pt x="135" y="158"/>
                    <a:pt x="158" y="169"/>
                    <a:pt x="180" y="181"/>
                  </a:cubicBezTo>
                  <a:lnTo>
                    <a:pt x="281" y="248"/>
                  </a:lnTo>
                  <a:cubicBezTo>
                    <a:pt x="293" y="271"/>
                    <a:pt x="304" y="282"/>
                    <a:pt x="315" y="293"/>
                  </a:cubicBezTo>
                  <a:cubicBezTo>
                    <a:pt x="338" y="304"/>
                    <a:pt x="360" y="327"/>
                    <a:pt x="371" y="338"/>
                  </a:cubicBezTo>
                  <a:cubicBezTo>
                    <a:pt x="405" y="361"/>
                    <a:pt x="439" y="394"/>
                    <a:pt x="461" y="417"/>
                  </a:cubicBezTo>
                  <a:lnTo>
                    <a:pt x="551" y="507"/>
                  </a:lnTo>
                  <a:lnTo>
                    <a:pt x="541" y="507"/>
                  </a:lnTo>
                  <a:cubicBezTo>
                    <a:pt x="551" y="507"/>
                    <a:pt x="551" y="518"/>
                    <a:pt x="563" y="518"/>
                  </a:cubicBezTo>
                  <a:cubicBezTo>
                    <a:pt x="608" y="563"/>
                    <a:pt x="653" y="619"/>
                    <a:pt x="686" y="664"/>
                  </a:cubicBezTo>
                  <a:cubicBezTo>
                    <a:pt x="731" y="721"/>
                    <a:pt x="788" y="789"/>
                    <a:pt x="833" y="844"/>
                  </a:cubicBezTo>
                  <a:cubicBezTo>
                    <a:pt x="844" y="879"/>
                    <a:pt x="867" y="901"/>
                    <a:pt x="889" y="935"/>
                  </a:cubicBezTo>
                  <a:lnTo>
                    <a:pt x="957" y="1036"/>
                  </a:lnTo>
                  <a:cubicBezTo>
                    <a:pt x="991" y="1104"/>
                    <a:pt x="1024" y="1160"/>
                    <a:pt x="1058" y="1227"/>
                  </a:cubicBezTo>
                  <a:cubicBezTo>
                    <a:pt x="1092" y="1295"/>
                    <a:pt x="1126" y="1352"/>
                    <a:pt x="1159" y="1419"/>
                  </a:cubicBezTo>
                  <a:cubicBezTo>
                    <a:pt x="1193" y="1487"/>
                    <a:pt x="1227" y="1554"/>
                    <a:pt x="1261" y="1633"/>
                  </a:cubicBezTo>
                  <a:cubicBezTo>
                    <a:pt x="1294" y="1700"/>
                    <a:pt x="1317" y="1768"/>
                    <a:pt x="1351" y="1835"/>
                  </a:cubicBezTo>
                  <a:cubicBezTo>
                    <a:pt x="1374" y="1903"/>
                    <a:pt x="1396" y="1970"/>
                    <a:pt x="1419" y="2049"/>
                  </a:cubicBezTo>
                  <a:cubicBezTo>
                    <a:pt x="1419" y="2069"/>
                    <a:pt x="1427" y="2097"/>
                    <a:pt x="1436" y="2126"/>
                  </a:cubicBezTo>
                  <a:lnTo>
                    <a:pt x="1436" y="2126"/>
                  </a:lnTo>
                  <a:cubicBezTo>
                    <a:pt x="1435" y="2123"/>
                    <a:pt x="1433" y="2120"/>
                    <a:pt x="1429" y="2117"/>
                  </a:cubicBezTo>
                  <a:lnTo>
                    <a:pt x="1429" y="2117"/>
                  </a:lnTo>
                  <a:cubicBezTo>
                    <a:pt x="1429" y="2124"/>
                    <a:pt x="1435" y="2127"/>
                    <a:pt x="1438" y="2131"/>
                  </a:cubicBezTo>
                  <a:lnTo>
                    <a:pt x="1438" y="2131"/>
                  </a:lnTo>
                  <a:cubicBezTo>
                    <a:pt x="1438" y="2129"/>
                    <a:pt x="1437" y="2128"/>
                    <a:pt x="1436" y="2126"/>
                  </a:cubicBezTo>
                  <a:lnTo>
                    <a:pt x="1436" y="2126"/>
                  </a:lnTo>
                  <a:cubicBezTo>
                    <a:pt x="1438" y="2128"/>
                    <a:pt x="1439" y="2130"/>
                    <a:pt x="1439" y="2133"/>
                  </a:cubicBezTo>
                  <a:lnTo>
                    <a:pt x="1439" y="2133"/>
                  </a:lnTo>
                  <a:cubicBezTo>
                    <a:pt x="1439" y="2132"/>
                    <a:pt x="1439" y="2132"/>
                    <a:pt x="1438" y="2131"/>
                  </a:cubicBezTo>
                  <a:lnTo>
                    <a:pt x="1438" y="2131"/>
                  </a:lnTo>
                  <a:cubicBezTo>
                    <a:pt x="1439" y="2133"/>
                    <a:pt x="1440" y="2135"/>
                    <a:pt x="1440" y="2138"/>
                  </a:cubicBezTo>
                  <a:lnTo>
                    <a:pt x="1440" y="2138"/>
                  </a:lnTo>
                  <a:cubicBezTo>
                    <a:pt x="1441" y="2142"/>
                    <a:pt x="1441" y="2146"/>
                    <a:pt x="1441" y="2150"/>
                  </a:cubicBezTo>
                  <a:lnTo>
                    <a:pt x="1441" y="2162"/>
                  </a:lnTo>
                  <a:lnTo>
                    <a:pt x="1474" y="2263"/>
                  </a:lnTo>
                  <a:lnTo>
                    <a:pt x="1474" y="2320"/>
                  </a:lnTo>
                  <a:cubicBezTo>
                    <a:pt x="1474" y="2342"/>
                    <a:pt x="1486" y="2365"/>
                    <a:pt x="1486" y="2376"/>
                  </a:cubicBezTo>
                  <a:cubicBezTo>
                    <a:pt x="1495" y="2394"/>
                    <a:pt x="1512" y="2413"/>
                    <a:pt x="1530" y="2413"/>
                  </a:cubicBezTo>
                  <a:cubicBezTo>
                    <a:pt x="1534" y="2413"/>
                    <a:pt x="1538" y="2412"/>
                    <a:pt x="1542" y="2410"/>
                  </a:cubicBezTo>
                  <a:cubicBezTo>
                    <a:pt x="1576" y="2410"/>
                    <a:pt x="1587" y="2387"/>
                    <a:pt x="1587" y="2353"/>
                  </a:cubicBezTo>
                  <a:lnTo>
                    <a:pt x="1587" y="2297"/>
                  </a:lnTo>
                  <a:lnTo>
                    <a:pt x="1587" y="2218"/>
                  </a:lnTo>
                  <a:cubicBezTo>
                    <a:pt x="1576" y="2140"/>
                    <a:pt x="1565" y="2072"/>
                    <a:pt x="1554" y="1993"/>
                  </a:cubicBezTo>
                  <a:cubicBezTo>
                    <a:pt x="1531" y="1914"/>
                    <a:pt x="1519" y="1847"/>
                    <a:pt x="1497" y="1768"/>
                  </a:cubicBezTo>
                  <a:cubicBezTo>
                    <a:pt x="1474" y="1689"/>
                    <a:pt x="1441" y="1622"/>
                    <a:pt x="1419" y="1554"/>
                  </a:cubicBezTo>
                  <a:cubicBezTo>
                    <a:pt x="1362" y="1419"/>
                    <a:pt x="1294" y="1272"/>
                    <a:pt x="1227" y="1137"/>
                  </a:cubicBezTo>
                  <a:cubicBezTo>
                    <a:pt x="1182" y="1059"/>
                    <a:pt x="1137" y="980"/>
                    <a:pt x="1092" y="912"/>
                  </a:cubicBezTo>
                  <a:cubicBezTo>
                    <a:pt x="1058" y="844"/>
                    <a:pt x="1013" y="777"/>
                    <a:pt x="968" y="709"/>
                  </a:cubicBezTo>
                  <a:cubicBezTo>
                    <a:pt x="912" y="654"/>
                    <a:pt x="867" y="586"/>
                    <a:pt x="811" y="529"/>
                  </a:cubicBezTo>
                  <a:cubicBezTo>
                    <a:pt x="788" y="496"/>
                    <a:pt x="754" y="462"/>
                    <a:pt x="721" y="428"/>
                  </a:cubicBezTo>
                  <a:cubicBezTo>
                    <a:pt x="698" y="394"/>
                    <a:pt x="664" y="372"/>
                    <a:pt x="641" y="349"/>
                  </a:cubicBezTo>
                  <a:cubicBezTo>
                    <a:pt x="574" y="293"/>
                    <a:pt x="506" y="237"/>
                    <a:pt x="439" y="192"/>
                  </a:cubicBezTo>
                  <a:cubicBezTo>
                    <a:pt x="405" y="181"/>
                    <a:pt x="371" y="158"/>
                    <a:pt x="338" y="136"/>
                  </a:cubicBezTo>
                  <a:cubicBezTo>
                    <a:pt x="315" y="124"/>
                    <a:pt x="304" y="124"/>
                    <a:pt x="293" y="113"/>
                  </a:cubicBezTo>
                  <a:cubicBezTo>
                    <a:pt x="270" y="101"/>
                    <a:pt x="248" y="91"/>
                    <a:pt x="236" y="91"/>
                  </a:cubicBezTo>
                  <a:cubicBezTo>
                    <a:pt x="180" y="68"/>
                    <a:pt x="135" y="46"/>
                    <a:pt x="90" y="23"/>
                  </a:cubicBezTo>
                  <a:cubicBezTo>
                    <a:pt x="90" y="23"/>
                    <a:pt x="79" y="23"/>
                    <a:pt x="79" y="11"/>
                  </a:cubicBezTo>
                  <a:cubicBezTo>
                    <a:pt x="68" y="11"/>
                    <a:pt x="56" y="1"/>
                    <a:pt x="45" y="1"/>
                  </a:cubicBezTo>
                  <a:close/>
                </a:path>
              </a:pathLst>
            </a:custGeom>
            <a:solidFill>
              <a:srgbClr val="5F4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35"/>
            <p:cNvSpPr/>
            <p:nvPr/>
          </p:nvSpPr>
          <p:spPr>
            <a:xfrm>
              <a:off x="6857179" y="2624379"/>
              <a:ext cx="7254" cy="7254"/>
            </a:xfrm>
            <a:custGeom>
              <a:avLst/>
              <a:gdLst/>
              <a:ahLst/>
              <a:cxnLst/>
              <a:rect l="l" t="t" r="r" b="b"/>
              <a:pathLst>
                <a:path w="181" h="181" extrusionOk="0">
                  <a:moveTo>
                    <a:pt x="23" y="0"/>
                  </a:moveTo>
                  <a:cubicBezTo>
                    <a:pt x="12" y="0"/>
                    <a:pt x="12" y="11"/>
                    <a:pt x="12" y="11"/>
                  </a:cubicBezTo>
                  <a:cubicBezTo>
                    <a:pt x="0" y="23"/>
                    <a:pt x="0" y="33"/>
                    <a:pt x="12" y="45"/>
                  </a:cubicBezTo>
                  <a:cubicBezTo>
                    <a:pt x="45" y="68"/>
                    <a:pt x="79" y="101"/>
                    <a:pt x="102" y="135"/>
                  </a:cubicBezTo>
                  <a:lnTo>
                    <a:pt x="135" y="169"/>
                  </a:lnTo>
                  <a:cubicBezTo>
                    <a:pt x="147" y="169"/>
                    <a:pt x="147" y="180"/>
                    <a:pt x="158" y="180"/>
                  </a:cubicBezTo>
                  <a:cubicBezTo>
                    <a:pt x="158" y="180"/>
                    <a:pt x="169" y="180"/>
                    <a:pt x="169" y="169"/>
                  </a:cubicBezTo>
                  <a:cubicBezTo>
                    <a:pt x="180" y="169"/>
                    <a:pt x="180" y="169"/>
                    <a:pt x="180" y="158"/>
                  </a:cubicBezTo>
                  <a:lnTo>
                    <a:pt x="180" y="146"/>
                  </a:lnTo>
                  <a:lnTo>
                    <a:pt x="113" y="78"/>
                  </a:lnTo>
                  <a:cubicBezTo>
                    <a:pt x="90" y="56"/>
                    <a:pt x="57" y="33"/>
                    <a:pt x="34" y="11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5F4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35"/>
            <p:cNvSpPr/>
            <p:nvPr/>
          </p:nvSpPr>
          <p:spPr>
            <a:xfrm>
              <a:off x="6821994" y="2539060"/>
              <a:ext cx="59151" cy="93455"/>
            </a:xfrm>
            <a:custGeom>
              <a:avLst/>
              <a:gdLst/>
              <a:ahLst/>
              <a:cxnLst/>
              <a:rect l="l" t="t" r="r" b="b"/>
              <a:pathLst>
                <a:path w="1476" h="2332" extrusionOk="0">
                  <a:moveTo>
                    <a:pt x="34" y="1"/>
                  </a:moveTo>
                  <a:cubicBezTo>
                    <a:pt x="23" y="1"/>
                    <a:pt x="12" y="13"/>
                    <a:pt x="12" y="13"/>
                  </a:cubicBezTo>
                  <a:cubicBezTo>
                    <a:pt x="0" y="23"/>
                    <a:pt x="0" y="46"/>
                    <a:pt x="12" y="58"/>
                  </a:cubicBezTo>
                  <a:cubicBezTo>
                    <a:pt x="34" y="80"/>
                    <a:pt x="57" y="103"/>
                    <a:pt x="90" y="114"/>
                  </a:cubicBezTo>
                  <a:cubicBezTo>
                    <a:pt x="113" y="136"/>
                    <a:pt x="124" y="159"/>
                    <a:pt x="147" y="181"/>
                  </a:cubicBezTo>
                  <a:lnTo>
                    <a:pt x="270" y="305"/>
                  </a:lnTo>
                  <a:cubicBezTo>
                    <a:pt x="304" y="339"/>
                    <a:pt x="327" y="373"/>
                    <a:pt x="349" y="406"/>
                  </a:cubicBezTo>
                  <a:lnTo>
                    <a:pt x="417" y="508"/>
                  </a:lnTo>
                  <a:cubicBezTo>
                    <a:pt x="440" y="541"/>
                    <a:pt x="462" y="576"/>
                    <a:pt x="495" y="598"/>
                  </a:cubicBezTo>
                  <a:lnTo>
                    <a:pt x="563" y="699"/>
                  </a:lnTo>
                  <a:cubicBezTo>
                    <a:pt x="642" y="834"/>
                    <a:pt x="732" y="969"/>
                    <a:pt x="822" y="1093"/>
                  </a:cubicBezTo>
                  <a:cubicBezTo>
                    <a:pt x="856" y="1149"/>
                    <a:pt x="901" y="1206"/>
                    <a:pt x="935" y="1262"/>
                  </a:cubicBezTo>
                  <a:cubicBezTo>
                    <a:pt x="968" y="1319"/>
                    <a:pt x="1002" y="1364"/>
                    <a:pt x="1025" y="1419"/>
                  </a:cubicBezTo>
                  <a:cubicBezTo>
                    <a:pt x="1058" y="1487"/>
                    <a:pt x="1092" y="1555"/>
                    <a:pt x="1115" y="1634"/>
                  </a:cubicBezTo>
                  <a:cubicBezTo>
                    <a:pt x="1137" y="1701"/>
                    <a:pt x="1160" y="1780"/>
                    <a:pt x="1183" y="1847"/>
                  </a:cubicBezTo>
                  <a:cubicBezTo>
                    <a:pt x="1193" y="1892"/>
                    <a:pt x="1205" y="1926"/>
                    <a:pt x="1216" y="1971"/>
                  </a:cubicBezTo>
                  <a:cubicBezTo>
                    <a:pt x="1228" y="2005"/>
                    <a:pt x="1238" y="2039"/>
                    <a:pt x="1250" y="2084"/>
                  </a:cubicBezTo>
                  <a:cubicBezTo>
                    <a:pt x="1283" y="2140"/>
                    <a:pt x="1306" y="2207"/>
                    <a:pt x="1328" y="2275"/>
                  </a:cubicBezTo>
                  <a:cubicBezTo>
                    <a:pt x="1340" y="2287"/>
                    <a:pt x="1351" y="2309"/>
                    <a:pt x="1363" y="2320"/>
                  </a:cubicBezTo>
                  <a:cubicBezTo>
                    <a:pt x="1373" y="2320"/>
                    <a:pt x="1385" y="2332"/>
                    <a:pt x="1396" y="2332"/>
                  </a:cubicBezTo>
                  <a:cubicBezTo>
                    <a:pt x="1408" y="2332"/>
                    <a:pt x="1430" y="2332"/>
                    <a:pt x="1441" y="2320"/>
                  </a:cubicBezTo>
                  <a:cubicBezTo>
                    <a:pt x="1464" y="2309"/>
                    <a:pt x="1464" y="2298"/>
                    <a:pt x="1475" y="2275"/>
                  </a:cubicBezTo>
                  <a:lnTo>
                    <a:pt x="1475" y="2264"/>
                  </a:lnTo>
                  <a:cubicBezTo>
                    <a:pt x="1475" y="2252"/>
                    <a:pt x="1464" y="2230"/>
                    <a:pt x="1464" y="2219"/>
                  </a:cubicBezTo>
                  <a:cubicBezTo>
                    <a:pt x="1464" y="2197"/>
                    <a:pt x="1453" y="2185"/>
                    <a:pt x="1453" y="2162"/>
                  </a:cubicBezTo>
                  <a:cubicBezTo>
                    <a:pt x="1441" y="2129"/>
                    <a:pt x="1430" y="2084"/>
                    <a:pt x="1418" y="2050"/>
                  </a:cubicBezTo>
                  <a:cubicBezTo>
                    <a:pt x="1408" y="2017"/>
                    <a:pt x="1396" y="1982"/>
                    <a:pt x="1385" y="1937"/>
                  </a:cubicBezTo>
                  <a:cubicBezTo>
                    <a:pt x="1373" y="1904"/>
                    <a:pt x="1363" y="1859"/>
                    <a:pt x="1351" y="1825"/>
                  </a:cubicBezTo>
                  <a:cubicBezTo>
                    <a:pt x="1328" y="1746"/>
                    <a:pt x="1306" y="1679"/>
                    <a:pt x="1283" y="1600"/>
                  </a:cubicBezTo>
                  <a:cubicBezTo>
                    <a:pt x="1273" y="1566"/>
                    <a:pt x="1250" y="1532"/>
                    <a:pt x="1238" y="1499"/>
                  </a:cubicBezTo>
                  <a:cubicBezTo>
                    <a:pt x="1228" y="1464"/>
                    <a:pt x="1205" y="1419"/>
                    <a:pt x="1193" y="1386"/>
                  </a:cubicBezTo>
                  <a:cubicBezTo>
                    <a:pt x="1160" y="1307"/>
                    <a:pt x="1115" y="1239"/>
                    <a:pt x="1070" y="1172"/>
                  </a:cubicBezTo>
                  <a:lnTo>
                    <a:pt x="935" y="969"/>
                  </a:lnTo>
                  <a:cubicBezTo>
                    <a:pt x="890" y="913"/>
                    <a:pt x="833" y="846"/>
                    <a:pt x="788" y="778"/>
                  </a:cubicBezTo>
                  <a:lnTo>
                    <a:pt x="721" y="676"/>
                  </a:lnTo>
                  <a:cubicBezTo>
                    <a:pt x="698" y="654"/>
                    <a:pt x="675" y="621"/>
                    <a:pt x="653" y="586"/>
                  </a:cubicBezTo>
                  <a:cubicBezTo>
                    <a:pt x="622" y="545"/>
                    <a:pt x="582" y="513"/>
                    <a:pt x="540" y="474"/>
                  </a:cubicBezTo>
                  <a:lnTo>
                    <a:pt x="540" y="474"/>
                  </a:lnTo>
                  <a:cubicBezTo>
                    <a:pt x="540" y="474"/>
                    <a:pt x="540" y="474"/>
                    <a:pt x="540" y="474"/>
                  </a:cubicBezTo>
                  <a:cubicBezTo>
                    <a:pt x="540" y="474"/>
                    <a:pt x="540" y="473"/>
                    <a:pt x="540" y="473"/>
                  </a:cubicBezTo>
                  <a:lnTo>
                    <a:pt x="540" y="473"/>
                  </a:lnTo>
                  <a:cubicBezTo>
                    <a:pt x="540" y="473"/>
                    <a:pt x="540" y="473"/>
                    <a:pt x="540" y="474"/>
                  </a:cubicBezTo>
                  <a:lnTo>
                    <a:pt x="540" y="474"/>
                  </a:lnTo>
                  <a:cubicBezTo>
                    <a:pt x="540" y="467"/>
                    <a:pt x="536" y="464"/>
                    <a:pt x="533" y="463"/>
                  </a:cubicBezTo>
                  <a:lnTo>
                    <a:pt x="533" y="463"/>
                  </a:lnTo>
                  <a:cubicBezTo>
                    <a:pt x="535" y="467"/>
                    <a:pt x="537" y="470"/>
                    <a:pt x="540" y="473"/>
                  </a:cubicBezTo>
                  <a:lnTo>
                    <a:pt x="540" y="473"/>
                  </a:lnTo>
                  <a:cubicBezTo>
                    <a:pt x="536" y="470"/>
                    <a:pt x="533" y="466"/>
                    <a:pt x="530" y="463"/>
                  </a:cubicBezTo>
                  <a:lnTo>
                    <a:pt x="530" y="463"/>
                  </a:lnTo>
                  <a:cubicBezTo>
                    <a:pt x="530" y="463"/>
                    <a:pt x="531" y="463"/>
                    <a:pt x="533" y="463"/>
                  </a:cubicBezTo>
                  <a:lnTo>
                    <a:pt x="533" y="463"/>
                  </a:lnTo>
                  <a:cubicBezTo>
                    <a:pt x="500" y="422"/>
                    <a:pt x="459" y="381"/>
                    <a:pt x="428" y="350"/>
                  </a:cubicBezTo>
                  <a:cubicBezTo>
                    <a:pt x="394" y="305"/>
                    <a:pt x="349" y="260"/>
                    <a:pt x="304" y="226"/>
                  </a:cubicBezTo>
                  <a:cubicBezTo>
                    <a:pt x="259" y="193"/>
                    <a:pt x="214" y="159"/>
                    <a:pt x="169" y="114"/>
                  </a:cubicBezTo>
                  <a:cubicBezTo>
                    <a:pt x="135" y="80"/>
                    <a:pt x="90" y="46"/>
                    <a:pt x="45" y="13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rgbClr val="5F4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35"/>
            <p:cNvSpPr/>
            <p:nvPr/>
          </p:nvSpPr>
          <p:spPr>
            <a:xfrm>
              <a:off x="6869362" y="2463759"/>
              <a:ext cx="17192" cy="168756"/>
            </a:xfrm>
            <a:custGeom>
              <a:avLst/>
              <a:gdLst/>
              <a:ahLst/>
              <a:cxnLst/>
              <a:rect l="l" t="t" r="r" b="b"/>
              <a:pathLst>
                <a:path w="429" h="4211" extrusionOk="0">
                  <a:moveTo>
                    <a:pt x="383" y="0"/>
                  </a:moveTo>
                  <a:cubicBezTo>
                    <a:pt x="372" y="0"/>
                    <a:pt x="361" y="0"/>
                    <a:pt x="349" y="23"/>
                  </a:cubicBezTo>
                  <a:cubicBezTo>
                    <a:pt x="316" y="90"/>
                    <a:pt x="282" y="169"/>
                    <a:pt x="248" y="248"/>
                  </a:cubicBezTo>
                  <a:cubicBezTo>
                    <a:pt x="214" y="316"/>
                    <a:pt x="191" y="394"/>
                    <a:pt x="158" y="473"/>
                  </a:cubicBezTo>
                  <a:lnTo>
                    <a:pt x="91" y="709"/>
                  </a:lnTo>
                  <a:cubicBezTo>
                    <a:pt x="79" y="788"/>
                    <a:pt x="56" y="856"/>
                    <a:pt x="46" y="934"/>
                  </a:cubicBezTo>
                  <a:cubicBezTo>
                    <a:pt x="23" y="1024"/>
                    <a:pt x="23" y="1104"/>
                    <a:pt x="11" y="1194"/>
                  </a:cubicBezTo>
                  <a:cubicBezTo>
                    <a:pt x="1" y="1284"/>
                    <a:pt x="1" y="1362"/>
                    <a:pt x="1" y="1452"/>
                  </a:cubicBezTo>
                  <a:cubicBezTo>
                    <a:pt x="1" y="1621"/>
                    <a:pt x="1" y="1790"/>
                    <a:pt x="11" y="1959"/>
                  </a:cubicBezTo>
                  <a:cubicBezTo>
                    <a:pt x="11" y="2038"/>
                    <a:pt x="23" y="2117"/>
                    <a:pt x="23" y="2195"/>
                  </a:cubicBezTo>
                  <a:cubicBezTo>
                    <a:pt x="34" y="2274"/>
                    <a:pt x="34" y="2364"/>
                    <a:pt x="46" y="2443"/>
                  </a:cubicBezTo>
                  <a:cubicBezTo>
                    <a:pt x="46" y="2522"/>
                    <a:pt x="56" y="2600"/>
                    <a:pt x="68" y="2691"/>
                  </a:cubicBezTo>
                  <a:cubicBezTo>
                    <a:pt x="68" y="2725"/>
                    <a:pt x="68" y="2770"/>
                    <a:pt x="79" y="2815"/>
                  </a:cubicBezTo>
                  <a:cubicBezTo>
                    <a:pt x="79" y="2848"/>
                    <a:pt x="91" y="2893"/>
                    <a:pt x="91" y="2938"/>
                  </a:cubicBezTo>
                  <a:lnTo>
                    <a:pt x="124" y="3175"/>
                  </a:lnTo>
                  <a:cubicBezTo>
                    <a:pt x="124" y="3265"/>
                    <a:pt x="136" y="3343"/>
                    <a:pt x="146" y="3423"/>
                  </a:cubicBezTo>
                  <a:cubicBezTo>
                    <a:pt x="158" y="3513"/>
                    <a:pt x="169" y="3591"/>
                    <a:pt x="181" y="3670"/>
                  </a:cubicBezTo>
                  <a:cubicBezTo>
                    <a:pt x="191" y="3704"/>
                    <a:pt x="191" y="3749"/>
                    <a:pt x="203" y="3783"/>
                  </a:cubicBezTo>
                  <a:cubicBezTo>
                    <a:pt x="203" y="3828"/>
                    <a:pt x="203" y="3861"/>
                    <a:pt x="214" y="3906"/>
                  </a:cubicBezTo>
                  <a:cubicBezTo>
                    <a:pt x="214" y="3929"/>
                    <a:pt x="226" y="3963"/>
                    <a:pt x="226" y="3996"/>
                  </a:cubicBezTo>
                  <a:cubicBezTo>
                    <a:pt x="236" y="4019"/>
                    <a:pt x="236" y="4053"/>
                    <a:pt x="248" y="4086"/>
                  </a:cubicBezTo>
                  <a:cubicBezTo>
                    <a:pt x="259" y="4098"/>
                    <a:pt x="259" y="4109"/>
                    <a:pt x="259" y="4121"/>
                  </a:cubicBezTo>
                  <a:lnTo>
                    <a:pt x="259" y="4143"/>
                  </a:lnTo>
                  <a:cubicBezTo>
                    <a:pt x="248" y="4177"/>
                    <a:pt x="271" y="4211"/>
                    <a:pt x="316" y="4211"/>
                  </a:cubicBezTo>
                  <a:lnTo>
                    <a:pt x="361" y="4211"/>
                  </a:lnTo>
                  <a:cubicBezTo>
                    <a:pt x="394" y="4211"/>
                    <a:pt x="417" y="4177"/>
                    <a:pt x="417" y="4143"/>
                  </a:cubicBezTo>
                  <a:cubicBezTo>
                    <a:pt x="428" y="4121"/>
                    <a:pt x="417" y="4109"/>
                    <a:pt x="417" y="4086"/>
                  </a:cubicBezTo>
                  <a:cubicBezTo>
                    <a:pt x="417" y="4086"/>
                    <a:pt x="417" y="4076"/>
                    <a:pt x="406" y="4076"/>
                  </a:cubicBezTo>
                  <a:cubicBezTo>
                    <a:pt x="406" y="4031"/>
                    <a:pt x="394" y="3986"/>
                    <a:pt x="394" y="3941"/>
                  </a:cubicBezTo>
                  <a:cubicBezTo>
                    <a:pt x="383" y="3873"/>
                    <a:pt x="383" y="3794"/>
                    <a:pt x="372" y="3726"/>
                  </a:cubicBezTo>
                  <a:cubicBezTo>
                    <a:pt x="349" y="3558"/>
                    <a:pt x="327" y="3400"/>
                    <a:pt x="304" y="3243"/>
                  </a:cubicBezTo>
                  <a:cubicBezTo>
                    <a:pt x="293" y="3153"/>
                    <a:pt x="293" y="3073"/>
                    <a:pt x="282" y="2995"/>
                  </a:cubicBezTo>
                  <a:cubicBezTo>
                    <a:pt x="271" y="2916"/>
                    <a:pt x="259" y="2826"/>
                    <a:pt x="248" y="2747"/>
                  </a:cubicBezTo>
                  <a:cubicBezTo>
                    <a:pt x="236" y="2668"/>
                    <a:pt x="236" y="2590"/>
                    <a:pt x="226" y="2500"/>
                  </a:cubicBezTo>
                  <a:cubicBezTo>
                    <a:pt x="214" y="2420"/>
                    <a:pt x="214" y="2342"/>
                    <a:pt x="214" y="2252"/>
                  </a:cubicBezTo>
                  <a:cubicBezTo>
                    <a:pt x="203" y="2094"/>
                    <a:pt x="191" y="1925"/>
                    <a:pt x="181" y="1767"/>
                  </a:cubicBezTo>
                  <a:cubicBezTo>
                    <a:pt x="181" y="1677"/>
                    <a:pt x="169" y="1599"/>
                    <a:pt x="169" y="1509"/>
                  </a:cubicBezTo>
                  <a:cubicBezTo>
                    <a:pt x="169" y="1464"/>
                    <a:pt x="158" y="1430"/>
                    <a:pt x="158" y="1385"/>
                  </a:cubicBezTo>
                  <a:lnTo>
                    <a:pt x="158" y="1261"/>
                  </a:lnTo>
                  <a:lnTo>
                    <a:pt x="158" y="1104"/>
                  </a:lnTo>
                  <a:cubicBezTo>
                    <a:pt x="158" y="979"/>
                    <a:pt x="181" y="867"/>
                    <a:pt x="203" y="743"/>
                  </a:cubicBezTo>
                  <a:cubicBezTo>
                    <a:pt x="226" y="619"/>
                    <a:pt x="248" y="507"/>
                    <a:pt x="282" y="383"/>
                  </a:cubicBezTo>
                  <a:lnTo>
                    <a:pt x="293" y="371"/>
                  </a:lnTo>
                  <a:lnTo>
                    <a:pt x="293" y="383"/>
                  </a:lnTo>
                  <a:cubicBezTo>
                    <a:pt x="327" y="271"/>
                    <a:pt x="372" y="158"/>
                    <a:pt x="417" y="45"/>
                  </a:cubicBezTo>
                  <a:cubicBezTo>
                    <a:pt x="417" y="34"/>
                    <a:pt x="417" y="11"/>
                    <a:pt x="394" y="0"/>
                  </a:cubicBezTo>
                  <a:close/>
                </a:path>
              </a:pathLst>
            </a:custGeom>
            <a:solidFill>
              <a:srgbClr val="5F4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35"/>
            <p:cNvSpPr/>
            <p:nvPr/>
          </p:nvSpPr>
          <p:spPr>
            <a:xfrm>
              <a:off x="6859864" y="2464200"/>
              <a:ext cx="25768" cy="108323"/>
            </a:xfrm>
            <a:custGeom>
              <a:avLst/>
              <a:gdLst/>
              <a:ahLst/>
              <a:cxnLst/>
              <a:rect l="l" t="t" r="r" b="b"/>
              <a:pathLst>
                <a:path w="643" h="2703" extrusionOk="0">
                  <a:moveTo>
                    <a:pt x="553" y="0"/>
                  </a:moveTo>
                  <a:cubicBezTo>
                    <a:pt x="496" y="23"/>
                    <a:pt x="440" y="68"/>
                    <a:pt x="373" y="102"/>
                  </a:cubicBezTo>
                  <a:cubicBezTo>
                    <a:pt x="350" y="113"/>
                    <a:pt x="316" y="135"/>
                    <a:pt x="293" y="158"/>
                  </a:cubicBezTo>
                  <a:cubicBezTo>
                    <a:pt x="260" y="180"/>
                    <a:pt x="226" y="215"/>
                    <a:pt x="203" y="248"/>
                  </a:cubicBezTo>
                  <a:cubicBezTo>
                    <a:pt x="170" y="282"/>
                    <a:pt x="147" y="315"/>
                    <a:pt x="125" y="360"/>
                  </a:cubicBezTo>
                  <a:cubicBezTo>
                    <a:pt x="102" y="395"/>
                    <a:pt x="91" y="428"/>
                    <a:pt x="68" y="462"/>
                  </a:cubicBezTo>
                  <a:cubicBezTo>
                    <a:pt x="35" y="552"/>
                    <a:pt x="12" y="631"/>
                    <a:pt x="12" y="721"/>
                  </a:cubicBezTo>
                  <a:cubicBezTo>
                    <a:pt x="1" y="766"/>
                    <a:pt x="1" y="811"/>
                    <a:pt x="1" y="856"/>
                  </a:cubicBezTo>
                  <a:lnTo>
                    <a:pt x="1" y="1003"/>
                  </a:lnTo>
                  <a:cubicBezTo>
                    <a:pt x="1" y="1081"/>
                    <a:pt x="12" y="1160"/>
                    <a:pt x="23" y="1250"/>
                  </a:cubicBezTo>
                  <a:cubicBezTo>
                    <a:pt x="23" y="1329"/>
                    <a:pt x="35" y="1419"/>
                    <a:pt x="46" y="1498"/>
                  </a:cubicBezTo>
                  <a:lnTo>
                    <a:pt x="80" y="1734"/>
                  </a:lnTo>
                  <a:cubicBezTo>
                    <a:pt x="102" y="1813"/>
                    <a:pt x="113" y="1903"/>
                    <a:pt x="136" y="1982"/>
                  </a:cubicBezTo>
                  <a:cubicBezTo>
                    <a:pt x="158" y="2094"/>
                    <a:pt x="181" y="2218"/>
                    <a:pt x="203" y="2331"/>
                  </a:cubicBezTo>
                  <a:cubicBezTo>
                    <a:pt x="215" y="2399"/>
                    <a:pt x="226" y="2466"/>
                    <a:pt x="248" y="2522"/>
                  </a:cubicBezTo>
                  <a:cubicBezTo>
                    <a:pt x="260" y="2556"/>
                    <a:pt x="271" y="2589"/>
                    <a:pt x="271" y="2612"/>
                  </a:cubicBezTo>
                  <a:cubicBezTo>
                    <a:pt x="283" y="2634"/>
                    <a:pt x="283" y="2669"/>
                    <a:pt x="305" y="2680"/>
                  </a:cubicBezTo>
                  <a:cubicBezTo>
                    <a:pt x="305" y="2691"/>
                    <a:pt x="316" y="2702"/>
                    <a:pt x="328" y="2702"/>
                  </a:cubicBezTo>
                  <a:cubicBezTo>
                    <a:pt x="350" y="2702"/>
                    <a:pt x="361" y="2702"/>
                    <a:pt x="383" y="2691"/>
                  </a:cubicBezTo>
                  <a:cubicBezTo>
                    <a:pt x="395" y="2680"/>
                    <a:pt x="395" y="2657"/>
                    <a:pt x="395" y="2634"/>
                  </a:cubicBezTo>
                  <a:cubicBezTo>
                    <a:pt x="406" y="2612"/>
                    <a:pt x="406" y="2589"/>
                    <a:pt x="406" y="2567"/>
                  </a:cubicBezTo>
                  <a:cubicBezTo>
                    <a:pt x="406" y="2522"/>
                    <a:pt x="395" y="2477"/>
                    <a:pt x="383" y="2444"/>
                  </a:cubicBezTo>
                  <a:cubicBezTo>
                    <a:pt x="373" y="2353"/>
                    <a:pt x="361" y="2274"/>
                    <a:pt x="350" y="2184"/>
                  </a:cubicBezTo>
                  <a:lnTo>
                    <a:pt x="316" y="1948"/>
                  </a:lnTo>
                  <a:cubicBezTo>
                    <a:pt x="305" y="1869"/>
                    <a:pt x="293" y="1779"/>
                    <a:pt x="283" y="1701"/>
                  </a:cubicBezTo>
                  <a:lnTo>
                    <a:pt x="248" y="1464"/>
                  </a:lnTo>
                  <a:lnTo>
                    <a:pt x="248" y="1430"/>
                  </a:lnTo>
                  <a:cubicBezTo>
                    <a:pt x="271" y="1430"/>
                    <a:pt x="293" y="1408"/>
                    <a:pt x="293" y="1385"/>
                  </a:cubicBezTo>
                  <a:cubicBezTo>
                    <a:pt x="293" y="1340"/>
                    <a:pt x="305" y="1284"/>
                    <a:pt x="305" y="1239"/>
                  </a:cubicBezTo>
                  <a:cubicBezTo>
                    <a:pt x="316" y="1228"/>
                    <a:pt x="316" y="1205"/>
                    <a:pt x="316" y="1183"/>
                  </a:cubicBezTo>
                  <a:cubicBezTo>
                    <a:pt x="328" y="1171"/>
                    <a:pt x="328" y="1148"/>
                    <a:pt x="328" y="1126"/>
                  </a:cubicBezTo>
                  <a:cubicBezTo>
                    <a:pt x="338" y="1103"/>
                    <a:pt x="338" y="1081"/>
                    <a:pt x="338" y="1048"/>
                  </a:cubicBezTo>
                  <a:cubicBezTo>
                    <a:pt x="350" y="1003"/>
                    <a:pt x="361" y="946"/>
                    <a:pt x="373" y="890"/>
                  </a:cubicBezTo>
                  <a:cubicBezTo>
                    <a:pt x="373" y="833"/>
                    <a:pt x="383" y="788"/>
                    <a:pt x="395" y="732"/>
                  </a:cubicBezTo>
                  <a:cubicBezTo>
                    <a:pt x="395" y="698"/>
                    <a:pt x="406" y="653"/>
                    <a:pt x="406" y="608"/>
                  </a:cubicBezTo>
                  <a:cubicBezTo>
                    <a:pt x="418" y="563"/>
                    <a:pt x="428" y="530"/>
                    <a:pt x="440" y="485"/>
                  </a:cubicBezTo>
                  <a:cubicBezTo>
                    <a:pt x="451" y="428"/>
                    <a:pt x="473" y="372"/>
                    <a:pt x="496" y="315"/>
                  </a:cubicBezTo>
                  <a:cubicBezTo>
                    <a:pt x="496" y="293"/>
                    <a:pt x="508" y="270"/>
                    <a:pt x="519" y="237"/>
                  </a:cubicBezTo>
                  <a:cubicBezTo>
                    <a:pt x="530" y="225"/>
                    <a:pt x="530" y="215"/>
                    <a:pt x="530" y="203"/>
                  </a:cubicBezTo>
                  <a:lnTo>
                    <a:pt x="530" y="192"/>
                  </a:lnTo>
                  <a:cubicBezTo>
                    <a:pt x="541" y="169"/>
                    <a:pt x="553" y="158"/>
                    <a:pt x="553" y="135"/>
                  </a:cubicBezTo>
                  <a:lnTo>
                    <a:pt x="564" y="124"/>
                  </a:lnTo>
                  <a:cubicBezTo>
                    <a:pt x="575" y="124"/>
                    <a:pt x="586" y="113"/>
                    <a:pt x="598" y="113"/>
                  </a:cubicBezTo>
                  <a:cubicBezTo>
                    <a:pt x="631" y="102"/>
                    <a:pt x="643" y="68"/>
                    <a:pt x="631" y="34"/>
                  </a:cubicBezTo>
                  <a:cubicBezTo>
                    <a:pt x="620" y="12"/>
                    <a:pt x="598" y="0"/>
                    <a:pt x="575" y="0"/>
                  </a:cubicBezTo>
                  <a:close/>
                </a:path>
              </a:pathLst>
            </a:custGeom>
            <a:solidFill>
              <a:srgbClr val="5F4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35"/>
            <p:cNvSpPr/>
            <p:nvPr/>
          </p:nvSpPr>
          <p:spPr>
            <a:xfrm>
              <a:off x="6883789" y="2461956"/>
              <a:ext cx="11782" cy="170118"/>
            </a:xfrm>
            <a:custGeom>
              <a:avLst/>
              <a:gdLst/>
              <a:ahLst/>
              <a:cxnLst/>
              <a:rect l="l" t="t" r="r" b="b"/>
              <a:pathLst>
                <a:path w="294" h="4245" extrusionOk="0">
                  <a:moveTo>
                    <a:pt x="248" y="0"/>
                  </a:moveTo>
                  <a:cubicBezTo>
                    <a:pt x="237" y="0"/>
                    <a:pt x="226" y="11"/>
                    <a:pt x="214" y="34"/>
                  </a:cubicBezTo>
                  <a:cubicBezTo>
                    <a:pt x="214" y="79"/>
                    <a:pt x="203" y="113"/>
                    <a:pt x="192" y="158"/>
                  </a:cubicBezTo>
                  <a:cubicBezTo>
                    <a:pt x="181" y="191"/>
                    <a:pt x="169" y="236"/>
                    <a:pt x="169" y="271"/>
                  </a:cubicBezTo>
                  <a:cubicBezTo>
                    <a:pt x="158" y="316"/>
                    <a:pt x="147" y="349"/>
                    <a:pt x="147" y="394"/>
                  </a:cubicBezTo>
                  <a:cubicBezTo>
                    <a:pt x="136" y="439"/>
                    <a:pt x="136" y="473"/>
                    <a:pt x="124" y="518"/>
                  </a:cubicBezTo>
                  <a:cubicBezTo>
                    <a:pt x="113" y="597"/>
                    <a:pt x="102" y="687"/>
                    <a:pt x="91" y="766"/>
                  </a:cubicBezTo>
                  <a:lnTo>
                    <a:pt x="57" y="1002"/>
                  </a:lnTo>
                  <a:cubicBezTo>
                    <a:pt x="46" y="1081"/>
                    <a:pt x="34" y="1171"/>
                    <a:pt x="34" y="1249"/>
                  </a:cubicBezTo>
                  <a:cubicBezTo>
                    <a:pt x="23" y="1329"/>
                    <a:pt x="23" y="1419"/>
                    <a:pt x="12" y="1497"/>
                  </a:cubicBezTo>
                  <a:cubicBezTo>
                    <a:pt x="12" y="1587"/>
                    <a:pt x="1" y="1677"/>
                    <a:pt x="1" y="1757"/>
                  </a:cubicBezTo>
                  <a:lnTo>
                    <a:pt x="1" y="2004"/>
                  </a:lnTo>
                  <a:lnTo>
                    <a:pt x="1" y="2263"/>
                  </a:lnTo>
                  <a:lnTo>
                    <a:pt x="1" y="2522"/>
                  </a:lnTo>
                  <a:lnTo>
                    <a:pt x="1" y="2770"/>
                  </a:lnTo>
                  <a:cubicBezTo>
                    <a:pt x="1" y="2860"/>
                    <a:pt x="12" y="2938"/>
                    <a:pt x="12" y="3017"/>
                  </a:cubicBezTo>
                  <a:cubicBezTo>
                    <a:pt x="12" y="3107"/>
                    <a:pt x="23" y="3186"/>
                    <a:pt x="23" y="3265"/>
                  </a:cubicBezTo>
                  <a:cubicBezTo>
                    <a:pt x="34" y="3343"/>
                    <a:pt x="34" y="3433"/>
                    <a:pt x="46" y="3513"/>
                  </a:cubicBezTo>
                  <a:cubicBezTo>
                    <a:pt x="46" y="3591"/>
                    <a:pt x="57" y="3670"/>
                    <a:pt x="68" y="3749"/>
                  </a:cubicBezTo>
                  <a:cubicBezTo>
                    <a:pt x="79" y="3828"/>
                    <a:pt x="79" y="3906"/>
                    <a:pt x="91" y="3996"/>
                  </a:cubicBezTo>
                  <a:cubicBezTo>
                    <a:pt x="102" y="4031"/>
                    <a:pt x="102" y="4076"/>
                    <a:pt x="113" y="4121"/>
                  </a:cubicBezTo>
                  <a:cubicBezTo>
                    <a:pt x="113" y="4154"/>
                    <a:pt x="124" y="4188"/>
                    <a:pt x="136" y="4222"/>
                  </a:cubicBezTo>
                  <a:cubicBezTo>
                    <a:pt x="136" y="4233"/>
                    <a:pt x="158" y="4244"/>
                    <a:pt x="169" y="4244"/>
                  </a:cubicBezTo>
                  <a:cubicBezTo>
                    <a:pt x="192" y="4244"/>
                    <a:pt x="214" y="4222"/>
                    <a:pt x="214" y="4199"/>
                  </a:cubicBezTo>
                  <a:cubicBezTo>
                    <a:pt x="203" y="4176"/>
                    <a:pt x="203" y="4154"/>
                    <a:pt x="203" y="4131"/>
                  </a:cubicBezTo>
                  <a:cubicBezTo>
                    <a:pt x="192" y="4086"/>
                    <a:pt x="192" y="4053"/>
                    <a:pt x="192" y="4008"/>
                  </a:cubicBezTo>
                  <a:cubicBezTo>
                    <a:pt x="181" y="3929"/>
                    <a:pt x="169" y="3850"/>
                    <a:pt x="169" y="3760"/>
                  </a:cubicBezTo>
                  <a:cubicBezTo>
                    <a:pt x="158" y="3681"/>
                    <a:pt x="158" y="3603"/>
                    <a:pt x="147" y="3524"/>
                  </a:cubicBezTo>
                  <a:cubicBezTo>
                    <a:pt x="147" y="3445"/>
                    <a:pt x="136" y="3366"/>
                    <a:pt x="136" y="3276"/>
                  </a:cubicBezTo>
                  <a:cubicBezTo>
                    <a:pt x="124" y="3198"/>
                    <a:pt x="124" y="3118"/>
                    <a:pt x="113" y="3040"/>
                  </a:cubicBezTo>
                  <a:cubicBezTo>
                    <a:pt x="113" y="2950"/>
                    <a:pt x="113" y="2871"/>
                    <a:pt x="102" y="2792"/>
                  </a:cubicBezTo>
                  <a:lnTo>
                    <a:pt x="102" y="2668"/>
                  </a:lnTo>
                  <a:lnTo>
                    <a:pt x="102" y="2545"/>
                  </a:lnTo>
                  <a:lnTo>
                    <a:pt x="102" y="2285"/>
                  </a:lnTo>
                  <a:lnTo>
                    <a:pt x="102" y="2139"/>
                  </a:lnTo>
                  <a:lnTo>
                    <a:pt x="102" y="1992"/>
                  </a:lnTo>
                  <a:cubicBezTo>
                    <a:pt x="102" y="1892"/>
                    <a:pt x="102" y="1802"/>
                    <a:pt x="113" y="1712"/>
                  </a:cubicBezTo>
                  <a:cubicBezTo>
                    <a:pt x="113" y="1621"/>
                    <a:pt x="113" y="1542"/>
                    <a:pt x="124" y="1452"/>
                  </a:cubicBezTo>
                  <a:cubicBezTo>
                    <a:pt x="124" y="1374"/>
                    <a:pt x="124" y="1295"/>
                    <a:pt x="136" y="1216"/>
                  </a:cubicBezTo>
                  <a:cubicBezTo>
                    <a:pt x="136" y="1126"/>
                    <a:pt x="147" y="1047"/>
                    <a:pt x="158" y="957"/>
                  </a:cubicBezTo>
                  <a:lnTo>
                    <a:pt x="192" y="721"/>
                  </a:lnTo>
                  <a:cubicBezTo>
                    <a:pt x="192" y="664"/>
                    <a:pt x="203" y="608"/>
                    <a:pt x="214" y="552"/>
                  </a:cubicBezTo>
                  <a:cubicBezTo>
                    <a:pt x="214" y="496"/>
                    <a:pt x="226" y="439"/>
                    <a:pt x="226" y="371"/>
                  </a:cubicBezTo>
                  <a:cubicBezTo>
                    <a:pt x="237" y="316"/>
                    <a:pt x="248" y="271"/>
                    <a:pt x="248" y="214"/>
                  </a:cubicBezTo>
                  <a:cubicBezTo>
                    <a:pt x="259" y="158"/>
                    <a:pt x="282" y="101"/>
                    <a:pt x="293" y="45"/>
                  </a:cubicBezTo>
                  <a:cubicBezTo>
                    <a:pt x="293" y="23"/>
                    <a:pt x="282" y="11"/>
                    <a:pt x="259" y="0"/>
                  </a:cubicBezTo>
                  <a:close/>
                </a:path>
              </a:pathLst>
            </a:custGeom>
            <a:solidFill>
              <a:srgbClr val="5F4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35"/>
            <p:cNvSpPr/>
            <p:nvPr/>
          </p:nvSpPr>
          <p:spPr>
            <a:xfrm>
              <a:off x="6889199" y="2462838"/>
              <a:ext cx="10900" cy="170118"/>
            </a:xfrm>
            <a:custGeom>
              <a:avLst/>
              <a:gdLst/>
              <a:ahLst/>
              <a:cxnLst/>
              <a:rect l="l" t="t" r="r" b="b"/>
              <a:pathLst>
                <a:path w="272" h="4245" extrusionOk="0">
                  <a:moveTo>
                    <a:pt x="169" y="1"/>
                  </a:moveTo>
                  <a:cubicBezTo>
                    <a:pt x="147" y="1"/>
                    <a:pt x="136" y="12"/>
                    <a:pt x="147" y="34"/>
                  </a:cubicBezTo>
                  <a:cubicBezTo>
                    <a:pt x="147" y="68"/>
                    <a:pt x="147" y="91"/>
                    <a:pt x="158" y="124"/>
                  </a:cubicBezTo>
                  <a:cubicBezTo>
                    <a:pt x="158" y="158"/>
                    <a:pt x="169" y="192"/>
                    <a:pt x="169" y="226"/>
                  </a:cubicBezTo>
                  <a:lnTo>
                    <a:pt x="169" y="429"/>
                  </a:lnTo>
                  <a:lnTo>
                    <a:pt x="169" y="620"/>
                  </a:lnTo>
                  <a:lnTo>
                    <a:pt x="169" y="800"/>
                  </a:lnTo>
                  <a:lnTo>
                    <a:pt x="169" y="811"/>
                  </a:lnTo>
                  <a:cubicBezTo>
                    <a:pt x="169" y="879"/>
                    <a:pt x="169" y="957"/>
                    <a:pt x="158" y="1025"/>
                  </a:cubicBezTo>
                  <a:cubicBezTo>
                    <a:pt x="158" y="1104"/>
                    <a:pt x="147" y="1182"/>
                    <a:pt x="147" y="1262"/>
                  </a:cubicBezTo>
                  <a:cubicBezTo>
                    <a:pt x="147" y="1340"/>
                    <a:pt x="136" y="1419"/>
                    <a:pt x="136" y="1498"/>
                  </a:cubicBezTo>
                  <a:cubicBezTo>
                    <a:pt x="136" y="1588"/>
                    <a:pt x="124" y="1667"/>
                    <a:pt x="124" y="1745"/>
                  </a:cubicBezTo>
                  <a:lnTo>
                    <a:pt x="124" y="1847"/>
                  </a:lnTo>
                  <a:cubicBezTo>
                    <a:pt x="113" y="1892"/>
                    <a:pt x="113" y="1925"/>
                    <a:pt x="113" y="1970"/>
                  </a:cubicBezTo>
                  <a:cubicBezTo>
                    <a:pt x="102" y="2061"/>
                    <a:pt x="102" y="2140"/>
                    <a:pt x="102" y="2230"/>
                  </a:cubicBezTo>
                  <a:lnTo>
                    <a:pt x="102" y="2218"/>
                  </a:lnTo>
                  <a:cubicBezTo>
                    <a:pt x="102" y="2297"/>
                    <a:pt x="102" y="2376"/>
                    <a:pt x="91" y="2455"/>
                  </a:cubicBezTo>
                  <a:cubicBezTo>
                    <a:pt x="91" y="2545"/>
                    <a:pt x="91" y="2623"/>
                    <a:pt x="79" y="2703"/>
                  </a:cubicBezTo>
                  <a:cubicBezTo>
                    <a:pt x="79" y="2793"/>
                    <a:pt x="79" y="2871"/>
                    <a:pt x="68" y="2950"/>
                  </a:cubicBezTo>
                  <a:cubicBezTo>
                    <a:pt x="68" y="3029"/>
                    <a:pt x="57" y="3119"/>
                    <a:pt x="57" y="3198"/>
                  </a:cubicBezTo>
                  <a:cubicBezTo>
                    <a:pt x="46" y="3276"/>
                    <a:pt x="34" y="3356"/>
                    <a:pt x="23" y="3446"/>
                  </a:cubicBezTo>
                  <a:cubicBezTo>
                    <a:pt x="23" y="3524"/>
                    <a:pt x="12" y="3603"/>
                    <a:pt x="12" y="3682"/>
                  </a:cubicBezTo>
                  <a:cubicBezTo>
                    <a:pt x="1" y="3761"/>
                    <a:pt x="1" y="3851"/>
                    <a:pt x="1" y="3929"/>
                  </a:cubicBezTo>
                  <a:lnTo>
                    <a:pt x="1" y="4042"/>
                  </a:lnTo>
                  <a:lnTo>
                    <a:pt x="1" y="4154"/>
                  </a:lnTo>
                  <a:lnTo>
                    <a:pt x="1" y="4200"/>
                  </a:lnTo>
                  <a:cubicBezTo>
                    <a:pt x="1" y="4222"/>
                    <a:pt x="23" y="4234"/>
                    <a:pt x="34" y="4245"/>
                  </a:cubicBezTo>
                  <a:cubicBezTo>
                    <a:pt x="57" y="4245"/>
                    <a:pt x="79" y="4222"/>
                    <a:pt x="91" y="4211"/>
                  </a:cubicBezTo>
                  <a:lnTo>
                    <a:pt x="91" y="4109"/>
                  </a:lnTo>
                  <a:cubicBezTo>
                    <a:pt x="102" y="4064"/>
                    <a:pt x="102" y="4031"/>
                    <a:pt x="102" y="3997"/>
                  </a:cubicBezTo>
                  <a:cubicBezTo>
                    <a:pt x="102" y="3952"/>
                    <a:pt x="113" y="3919"/>
                    <a:pt x="113" y="3873"/>
                  </a:cubicBezTo>
                  <a:cubicBezTo>
                    <a:pt x="113" y="3839"/>
                    <a:pt x="124" y="3794"/>
                    <a:pt x="124" y="3761"/>
                  </a:cubicBezTo>
                  <a:lnTo>
                    <a:pt x="124" y="3637"/>
                  </a:lnTo>
                  <a:cubicBezTo>
                    <a:pt x="136" y="3592"/>
                    <a:pt x="136" y="3558"/>
                    <a:pt x="136" y="3513"/>
                  </a:cubicBezTo>
                  <a:cubicBezTo>
                    <a:pt x="147" y="3479"/>
                    <a:pt x="147" y="3434"/>
                    <a:pt x="147" y="3389"/>
                  </a:cubicBezTo>
                  <a:cubicBezTo>
                    <a:pt x="158" y="3356"/>
                    <a:pt x="158" y="3311"/>
                    <a:pt x="169" y="3276"/>
                  </a:cubicBezTo>
                  <a:cubicBezTo>
                    <a:pt x="169" y="3186"/>
                    <a:pt x="181" y="3108"/>
                    <a:pt x="181" y="3029"/>
                  </a:cubicBezTo>
                  <a:cubicBezTo>
                    <a:pt x="192" y="2950"/>
                    <a:pt x="192" y="2871"/>
                    <a:pt x="192" y="2781"/>
                  </a:cubicBezTo>
                  <a:cubicBezTo>
                    <a:pt x="204" y="2703"/>
                    <a:pt x="204" y="2623"/>
                    <a:pt x="204" y="2533"/>
                  </a:cubicBezTo>
                  <a:cubicBezTo>
                    <a:pt x="214" y="2455"/>
                    <a:pt x="214" y="2376"/>
                    <a:pt x="214" y="2297"/>
                  </a:cubicBezTo>
                  <a:cubicBezTo>
                    <a:pt x="226" y="2218"/>
                    <a:pt x="226" y="2140"/>
                    <a:pt x="226" y="2072"/>
                  </a:cubicBezTo>
                  <a:cubicBezTo>
                    <a:pt x="226" y="2005"/>
                    <a:pt x="237" y="1937"/>
                    <a:pt x="237" y="1870"/>
                  </a:cubicBezTo>
                  <a:cubicBezTo>
                    <a:pt x="237" y="1790"/>
                    <a:pt x="249" y="1712"/>
                    <a:pt x="249" y="1644"/>
                  </a:cubicBezTo>
                  <a:lnTo>
                    <a:pt x="249" y="1487"/>
                  </a:lnTo>
                  <a:cubicBezTo>
                    <a:pt x="259" y="1419"/>
                    <a:pt x="259" y="1363"/>
                    <a:pt x="259" y="1295"/>
                  </a:cubicBezTo>
                  <a:lnTo>
                    <a:pt x="259" y="1307"/>
                  </a:lnTo>
                  <a:cubicBezTo>
                    <a:pt x="259" y="1217"/>
                    <a:pt x="259" y="1127"/>
                    <a:pt x="271" y="1037"/>
                  </a:cubicBezTo>
                  <a:lnTo>
                    <a:pt x="271" y="800"/>
                  </a:lnTo>
                  <a:cubicBezTo>
                    <a:pt x="271" y="721"/>
                    <a:pt x="259" y="642"/>
                    <a:pt x="259" y="564"/>
                  </a:cubicBezTo>
                  <a:cubicBezTo>
                    <a:pt x="249" y="484"/>
                    <a:pt x="249" y="406"/>
                    <a:pt x="237" y="327"/>
                  </a:cubicBezTo>
                  <a:cubicBezTo>
                    <a:pt x="237" y="271"/>
                    <a:pt x="226" y="226"/>
                    <a:pt x="226" y="169"/>
                  </a:cubicBezTo>
                  <a:cubicBezTo>
                    <a:pt x="214" y="124"/>
                    <a:pt x="204" y="79"/>
                    <a:pt x="192" y="23"/>
                  </a:cubicBezTo>
                  <a:cubicBezTo>
                    <a:pt x="192" y="12"/>
                    <a:pt x="181" y="1"/>
                    <a:pt x="169" y="1"/>
                  </a:cubicBezTo>
                  <a:close/>
                </a:path>
              </a:pathLst>
            </a:custGeom>
            <a:solidFill>
              <a:srgbClr val="5F4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35"/>
            <p:cNvSpPr/>
            <p:nvPr/>
          </p:nvSpPr>
          <p:spPr>
            <a:xfrm>
              <a:off x="6886033" y="2464200"/>
              <a:ext cx="13145" cy="147115"/>
            </a:xfrm>
            <a:custGeom>
              <a:avLst/>
              <a:gdLst/>
              <a:ahLst/>
              <a:cxnLst/>
              <a:rect l="l" t="t" r="r" b="b"/>
              <a:pathLst>
                <a:path w="328" h="3671" extrusionOk="0">
                  <a:moveTo>
                    <a:pt x="215" y="0"/>
                  </a:moveTo>
                  <a:cubicBezTo>
                    <a:pt x="192" y="0"/>
                    <a:pt x="170" y="23"/>
                    <a:pt x="170" y="45"/>
                  </a:cubicBezTo>
                  <a:lnTo>
                    <a:pt x="170" y="135"/>
                  </a:lnTo>
                  <a:cubicBezTo>
                    <a:pt x="158" y="158"/>
                    <a:pt x="158" y="180"/>
                    <a:pt x="158" y="215"/>
                  </a:cubicBezTo>
                  <a:lnTo>
                    <a:pt x="158" y="293"/>
                  </a:lnTo>
                  <a:cubicBezTo>
                    <a:pt x="158" y="338"/>
                    <a:pt x="147" y="383"/>
                    <a:pt x="147" y="428"/>
                  </a:cubicBezTo>
                  <a:cubicBezTo>
                    <a:pt x="147" y="485"/>
                    <a:pt x="136" y="541"/>
                    <a:pt x="136" y="597"/>
                  </a:cubicBezTo>
                  <a:cubicBezTo>
                    <a:pt x="125" y="608"/>
                    <a:pt x="113" y="620"/>
                    <a:pt x="113" y="631"/>
                  </a:cubicBezTo>
                  <a:cubicBezTo>
                    <a:pt x="102" y="676"/>
                    <a:pt x="102" y="721"/>
                    <a:pt x="91" y="766"/>
                  </a:cubicBezTo>
                  <a:cubicBezTo>
                    <a:pt x="91" y="811"/>
                    <a:pt x="80" y="856"/>
                    <a:pt x="80" y="912"/>
                  </a:cubicBezTo>
                  <a:cubicBezTo>
                    <a:pt x="68" y="991"/>
                    <a:pt x="57" y="1081"/>
                    <a:pt x="57" y="1171"/>
                  </a:cubicBezTo>
                  <a:cubicBezTo>
                    <a:pt x="46" y="1318"/>
                    <a:pt x="35" y="1453"/>
                    <a:pt x="35" y="1599"/>
                  </a:cubicBezTo>
                  <a:lnTo>
                    <a:pt x="35" y="1621"/>
                  </a:lnTo>
                  <a:cubicBezTo>
                    <a:pt x="35" y="1711"/>
                    <a:pt x="23" y="1801"/>
                    <a:pt x="23" y="1891"/>
                  </a:cubicBezTo>
                  <a:cubicBezTo>
                    <a:pt x="23" y="1959"/>
                    <a:pt x="12" y="2016"/>
                    <a:pt x="12" y="2083"/>
                  </a:cubicBezTo>
                  <a:lnTo>
                    <a:pt x="12" y="2162"/>
                  </a:lnTo>
                  <a:lnTo>
                    <a:pt x="12" y="2252"/>
                  </a:lnTo>
                  <a:lnTo>
                    <a:pt x="12" y="2387"/>
                  </a:lnTo>
                  <a:cubicBezTo>
                    <a:pt x="12" y="2466"/>
                    <a:pt x="1" y="2556"/>
                    <a:pt x="1" y="2646"/>
                  </a:cubicBezTo>
                  <a:lnTo>
                    <a:pt x="1" y="2905"/>
                  </a:lnTo>
                  <a:lnTo>
                    <a:pt x="1" y="3051"/>
                  </a:lnTo>
                  <a:lnTo>
                    <a:pt x="1" y="3107"/>
                  </a:lnTo>
                  <a:cubicBezTo>
                    <a:pt x="12" y="3130"/>
                    <a:pt x="12" y="3152"/>
                    <a:pt x="12" y="3175"/>
                  </a:cubicBezTo>
                  <a:cubicBezTo>
                    <a:pt x="12" y="3197"/>
                    <a:pt x="23" y="3232"/>
                    <a:pt x="23" y="3254"/>
                  </a:cubicBezTo>
                  <a:cubicBezTo>
                    <a:pt x="23" y="3277"/>
                    <a:pt x="23" y="3287"/>
                    <a:pt x="35" y="3299"/>
                  </a:cubicBezTo>
                  <a:lnTo>
                    <a:pt x="35" y="3322"/>
                  </a:lnTo>
                  <a:lnTo>
                    <a:pt x="35" y="3332"/>
                  </a:lnTo>
                  <a:lnTo>
                    <a:pt x="35" y="3389"/>
                  </a:lnTo>
                  <a:lnTo>
                    <a:pt x="35" y="3457"/>
                  </a:lnTo>
                  <a:lnTo>
                    <a:pt x="35" y="3535"/>
                  </a:lnTo>
                  <a:lnTo>
                    <a:pt x="35" y="3625"/>
                  </a:lnTo>
                  <a:cubicBezTo>
                    <a:pt x="35" y="3648"/>
                    <a:pt x="68" y="3670"/>
                    <a:pt x="91" y="3670"/>
                  </a:cubicBezTo>
                  <a:cubicBezTo>
                    <a:pt x="125" y="3670"/>
                    <a:pt x="147" y="3637"/>
                    <a:pt x="147" y="3614"/>
                  </a:cubicBezTo>
                  <a:cubicBezTo>
                    <a:pt x="136" y="3592"/>
                    <a:pt x="136" y="3569"/>
                    <a:pt x="136" y="3547"/>
                  </a:cubicBezTo>
                  <a:cubicBezTo>
                    <a:pt x="147" y="3535"/>
                    <a:pt x="158" y="3524"/>
                    <a:pt x="158" y="3513"/>
                  </a:cubicBezTo>
                  <a:lnTo>
                    <a:pt x="158" y="3490"/>
                  </a:lnTo>
                  <a:lnTo>
                    <a:pt x="158" y="3468"/>
                  </a:lnTo>
                  <a:lnTo>
                    <a:pt x="158" y="3400"/>
                  </a:lnTo>
                  <a:cubicBezTo>
                    <a:pt x="170" y="3389"/>
                    <a:pt x="170" y="3377"/>
                    <a:pt x="170" y="3377"/>
                  </a:cubicBezTo>
                  <a:cubicBezTo>
                    <a:pt x="170" y="3367"/>
                    <a:pt x="181" y="3367"/>
                    <a:pt x="181" y="3367"/>
                  </a:cubicBezTo>
                  <a:lnTo>
                    <a:pt x="181" y="3332"/>
                  </a:lnTo>
                  <a:lnTo>
                    <a:pt x="181" y="3277"/>
                  </a:lnTo>
                  <a:lnTo>
                    <a:pt x="181" y="3242"/>
                  </a:lnTo>
                  <a:cubicBezTo>
                    <a:pt x="170" y="3220"/>
                    <a:pt x="170" y="3197"/>
                    <a:pt x="170" y="3175"/>
                  </a:cubicBezTo>
                  <a:cubicBezTo>
                    <a:pt x="170" y="3142"/>
                    <a:pt x="158" y="3107"/>
                    <a:pt x="158" y="3074"/>
                  </a:cubicBezTo>
                  <a:lnTo>
                    <a:pt x="158" y="3051"/>
                  </a:lnTo>
                  <a:lnTo>
                    <a:pt x="158" y="3029"/>
                  </a:lnTo>
                  <a:cubicBezTo>
                    <a:pt x="170" y="3017"/>
                    <a:pt x="181" y="3006"/>
                    <a:pt x="181" y="2984"/>
                  </a:cubicBezTo>
                  <a:cubicBezTo>
                    <a:pt x="192" y="2939"/>
                    <a:pt x="192" y="2894"/>
                    <a:pt x="192" y="2849"/>
                  </a:cubicBezTo>
                  <a:cubicBezTo>
                    <a:pt x="192" y="2804"/>
                    <a:pt x="203" y="2759"/>
                    <a:pt x="203" y="2714"/>
                  </a:cubicBezTo>
                  <a:lnTo>
                    <a:pt x="203" y="2556"/>
                  </a:lnTo>
                  <a:cubicBezTo>
                    <a:pt x="215" y="2544"/>
                    <a:pt x="226" y="2534"/>
                    <a:pt x="226" y="2522"/>
                  </a:cubicBezTo>
                  <a:lnTo>
                    <a:pt x="226" y="2387"/>
                  </a:lnTo>
                  <a:cubicBezTo>
                    <a:pt x="226" y="2342"/>
                    <a:pt x="226" y="2297"/>
                    <a:pt x="237" y="2252"/>
                  </a:cubicBezTo>
                  <a:lnTo>
                    <a:pt x="237" y="2027"/>
                  </a:lnTo>
                  <a:lnTo>
                    <a:pt x="237" y="1689"/>
                  </a:lnTo>
                  <a:cubicBezTo>
                    <a:pt x="237" y="1656"/>
                    <a:pt x="248" y="1621"/>
                    <a:pt x="237" y="1599"/>
                  </a:cubicBezTo>
                  <a:lnTo>
                    <a:pt x="237" y="1576"/>
                  </a:lnTo>
                  <a:lnTo>
                    <a:pt x="237" y="1543"/>
                  </a:lnTo>
                  <a:lnTo>
                    <a:pt x="237" y="1475"/>
                  </a:lnTo>
                  <a:cubicBezTo>
                    <a:pt x="237" y="1430"/>
                    <a:pt x="248" y="1396"/>
                    <a:pt x="248" y="1351"/>
                  </a:cubicBezTo>
                  <a:cubicBezTo>
                    <a:pt x="237" y="1340"/>
                    <a:pt x="237" y="1329"/>
                    <a:pt x="226" y="1318"/>
                  </a:cubicBezTo>
                  <a:cubicBezTo>
                    <a:pt x="226" y="1306"/>
                    <a:pt x="226" y="1284"/>
                    <a:pt x="237" y="1273"/>
                  </a:cubicBezTo>
                  <a:cubicBezTo>
                    <a:pt x="237" y="1193"/>
                    <a:pt x="237" y="1126"/>
                    <a:pt x="248" y="1048"/>
                  </a:cubicBezTo>
                  <a:cubicBezTo>
                    <a:pt x="248" y="980"/>
                    <a:pt x="260" y="901"/>
                    <a:pt x="260" y="822"/>
                  </a:cubicBezTo>
                  <a:cubicBezTo>
                    <a:pt x="271" y="811"/>
                    <a:pt x="271" y="800"/>
                    <a:pt x="271" y="788"/>
                  </a:cubicBezTo>
                  <a:lnTo>
                    <a:pt x="283" y="777"/>
                  </a:lnTo>
                  <a:cubicBezTo>
                    <a:pt x="305" y="777"/>
                    <a:pt x="316" y="755"/>
                    <a:pt x="328" y="732"/>
                  </a:cubicBezTo>
                  <a:lnTo>
                    <a:pt x="328" y="687"/>
                  </a:lnTo>
                  <a:lnTo>
                    <a:pt x="328" y="642"/>
                  </a:lnTo>
                  <a:lnTo>
                    <a:pt x="328" y="575"/>
                  </a:lnTo>
                  <a:cubicBezTo>
                    <a:pt x="316" y="518"/>
                    <a:pt x="316" y="450"/>
                    <a:pt x="305" y="395"/>
                  </a:cubicBezTo>
                  <a:cubicBezTo>
                    <a:pt x="305" y="338"/>
                    <a:pt x="305" y="293"/>
                    <a:pt x="293" y="237"/>
                  </a:cubicBezTo>
                  <a:cubicBezTo>
                    <a:pt x="293" y="215"/>
                    <a:pt x="293" y="192"/>
                    <a:pt x="283" y="169"/>
                  </a:cubicBezTo>
                  <a:cubicBezTo>
                    <a:pt x="283" y="124"/>
                    <a:pt x="283" y="79"/>
                    <a:pt x="271" y="34"/>
                  </a:cubicBezTo>
                  <a:cubicBezTo>
                    <a:pt x="260" y="12"/>
                    <a:pt x="237" y="0"/>
                    <a:pt x="215" y="0"/>
                  </a:cubicBezTo>
                  <a:close/>
                </a:path>
              </a:pathLst>
            </a:custGeom>
            <a:solidFill>
              <a:srgbClr val="5F4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35"/>
            <p:cNvSpPr/>
            <p:nvPr/>
          </p:nvSpPr>
          <p:spPr>
            <a:xfrm>
              <a:off x="6898256" y="2568434"/>
              <a:ext cx="49172" cy="62277"/>
            </a:xfrm>
            <a:custGeom>
              <a:avLst/>
              <a:gdLst/>
              <a:ahLst/>
              <a:cxnLst/>
              <a:rect l="l" t="t" r="r" b="b"/>
              <a:pathLst>
                <a:path w="1227" h="1554" extrusionOk="0">
                  <a:moveTo>
                    <a:pt x="1114" y="0"/>
                  </a:moveTo>
                  <a:cubicBezTo>
                    <a:pt x="1092" y="0"/>
                    <a:pt x="1069" y="0"/>
                    <a:pt x="1058" y="11"/>
                  </a:cubicBezTo>
                  <a:cubicBezTo>
                    <a:pt x="1024" y="11"/>
                    <a:pt x="991" y="23"/>
                    <a:pt x="956" y="45"/>
                  </a:cubicBezTo>
                  <a:cubicBezTo>
                    <a:pt x="911" y="56"/>
                    <a:pt x="878" y="79"/>
                    <a:pt x="844" y="101"/>
                  </a:cubicBezTo>
                  <a:lnTo>
                    <a:pt x="743" y="169"/>
                  </a:lnTo>
                  <a:cubicBezTo>
                    <a:pt x="709" y="191"/>
                    <a:pt x="675" y="214"/>
                    <a:pt x="653" y="236"/>
                  </a:cubicBezTo>
                  <a:cubicBezTo>
                    <a:pt x="619" y="259"/>
                    <a:pt x="585" y="293"/>
                    <a:pt x="551" y="326"/>
                  </a:cubicBezTo>
                  <a:cubicBezTo>
                    <a:pt x="518" y="349"/>
                    <a:pt x="495" y="383"/>
                    <a:pt x="461" y="405"/>
                  </a:cubicBezTo>
                  <a:cubicBezTo>
                    <a:pt x="439" y="439"/>
                    <a:pt x="405" y="461"/>
                    <a:pt x="383" y="495"/>
                  </a:cubicBezTo>
                  <a:lnTo>
                    <a:pt x="315" y="563"/>
                  </a:lnTo>
                  <a:cubicBezTo>
                    <a:pt x="281" y="596"/>
                    <a:pt x="258" y="631"/>
                    <a:pt x="248" y="664"/>
                  </a:cubicBezTo>
                  <a:cubicBezTo>
                    <a:pt x="236" y="676"/>
                    <a:pt x="236" y="686"/>
                    <a:pt x="225" y="698"/>
                  </a:cubicBezTo>
                  <a:cubicBezTo>
                    <a:pt x="213" y="721"/>
                    <a:pt x="213" y="731"/>
                    <a:pt x="203" y="754"/>
                  </a:cubicBezTo>
                  <a:cubicBezTo>
                    <a:pt x="180" y="788"/>
                    <a:pt x="168" y="822"/>
                    <a:pt x="158" y="856"/>
                  </a:cubicBezTo>
                  <a:cubicBezTo>
                    <a:pt x="135" y="923"/>
                    <a:pt x="113" y="1002"/>
                    <a:pt x="101" y="1081"/>
                  </a:cubicBezTo>
                  <a:cubicBezTo>
                    <a:pt x="90" y="1092"/>
                    <a:pt x="90" y="1103"/>
                    <a:pt x="90" y="1126"/>
                  </a:cubicBezTo>
                  <a:cubicBezTo>
                    <a:pt x="78" y="1148"/>
                    <a:pt x="56" y="1182"/>
                    <a:pt x="45" y="1216"/>
                  </a:cubicBezTo>
                  <a:cubicBezTo>
                    <a:pt x="33" y="1249"/>
                    <a:pt x="23" y="1284"/>
                    <a:pt x="23" y="1329"/>
                  </a:cubicBezTo>
                  <a:cubicBezTo>
                    <a:pt x="11" y="1351"/>
                    <a:pt x="11" y="1374"/>
                    <a:pt x="0" y="1396"/>
                  </a:cubicBezTo>
                  <a:lnTo>
                    <a:pt x="0" y="1441"/>
                  </a:lnTo>
                  <a:cubicBezTo>
                    <a:pt x="11" y="1464"/>
                    <a:pt x="23" y="1474"/>
                    <a:pt x="33" y="1474"/>
                  </a:cubicBezTo>
                  <a:lnTo>
                    <a:pt x="33" y="1509"/>
                  </a:lnTo>
                  <a:cubicBezTo>
                    <a:pt x="33" y="1531"/>
                    <a:pt x="45" y="1554"/>
                    <a:pt x="68" y="1554"/>
                  </a:cubicBezTo>
                  <a:cubicBezTo>
                    <a:pt x="90" y="1554"/>
                    <a:pt x="101" y="1542"/>
                    <a:pt x="113" y="1519"/>
                  </a:cubicBezTo>
                  <a:cubicBezTo>
                    <a:pt x="113" y="1509"/>
                    <a:pt x="113" y="1486"/>
                    <a:pt x="123" y="1474"/>
                  </a:cubicBezTo>
                  <a:cubicBezTo>
                    <a:pt x="123" y="1464"/>
                    <a:pt x="135" y="1464"/>
                    <a:pt x="135" y="1452"/>
                  </a:cubicBezTo>
                  <a:cubicBezTo>
                    <a:pt x="135" y="1452"/>
                    <a:pt x="146" y="1441"/>
                    <a:pt x="146" y="1429"/>
                  </a:cubicBezTo>
                  <a:cubicBezTo>
                    <a:pt x="158" y="1419"/>
                    <a:pt x="158" y="1396"/>
                    <a:pt x="168" y="1384"/>
                  </a:cubicBezTo>
                  <a:lnTo>
                    <a:pt x="168" y="1351"/>
                  </a:lnTo>
                  <a:cubicBezTo>
                    <a:pt x="180" y="1351"/>
                    <a:pt x="180" y="1339"/>
                    <a:pt x="191" y="1329"/>
                  </a:cubicBezTo>
                  <a:cubicBezTo>
                    <a:pt x="203" y="1294"/>
                    <a:pt x="213" y="1261"/>
                    <a:pt x="236" y="1227"/>
                  </a:cubicBezTo>
                  <a:cubicBezTo>
                    <a:pt x="248" y="1182"/>
                    <a:pt x="270" y="1148"/>
                    <a:pt x="293" y="1103"/>
                  </a:cubicBezTo>
                  <a:cubicBezTo>
                    <a:pt x="315" y="1069"/>
                    <a:pt x="326" y="1047"/>
                    <a:pt x="349" y="1013"/>
                  </a:cubicBezTo>
                  <a:cubicBezTo>
                    <a:pt x="371" y="979"/>
                    <a:pt x="405" y="934"/>
                    <a:pt x="428" y="901"/>
                  </a:cubicBezTo>
                  <a:cubicBezTo>
                    <a:pt x="461" y="856"/>
                    <a:pt x="495" y="822"/>
                    <a:pt x="518" y="776"/>
                  </a:cubicBezTo>
                  <a:cubicBezTo>
                    <a:pt x="551" y="743"/>
                    <a:pt x="585" y="709"/>
                    <a:pt x="608" y="676"/>
                  </a:cubicBezTo>
                  <a:cubicBezTo>
                    <a:pt x="641" y="631"/>
                    <a:pt x="675" y="596"/>
                    <a:pt x="709" y="563"/>
                  </a:cubicBezTo>
                  <a:cubicBezTo>
                    <a:pt x="754" y="529"/>
                    <a:pt x="788" y="506"/>
                    <a:pt x="833" y="473"/>
                  </a:cubicBezTo>
                  <a:lnTo>
                    <a:pt x="889" y="416"/>
                  </a:lnTo>
                  <a:cubicBezTo>
                    <a:pt x="923" y="394"/>
                    <a:pt x="946" y="371"/>
                    <a:pt x="968" y="349"/>
                  </a:cubicBezTo>
                  <a:cubicBezTo>
                    <a:pt x="979" y="338"/>
                    <a:pt x="979" y="304"/>
                    <a:pt x="979" y="281"/>
                  </a:cubicBezTo>
                  <a:cubicBezTo>
                    <a:pt x="1013" y="270"/>
                    <a:pt x="1036" y="248"/>
                    <a:pt x="1069" y="225"/>
                  </a:cubicBezTo>
                  <a:lnTo>
                    <a:pt x="1171" y="158"/>
                  </a:lnTo>
                  <a:cubicBezTo>
                    <a:pt x="1193" y="135"/>
                    <a:pt x="1227" y="113"/>
                    <a:pt x="1227" y="68"/>
                  </a:cubicBezTo>
                  <a:cubicBezTo>
                    <a:pt x="1216" y="56"/>
                    <a:pt x="1204" y="33"/>
                    <a:pt x="1193" y="23"/>
                  </a:cubicBezTo>
                  <a:cubicBezTo>
                    <a:pt x="1182" y="11"/>
                    <a:pt x="1171" y="11"/>
                    <a:pt x="1148" y="0"/>
                  </a:cubicBezTo>
                  <a:close/>
                </a:path>
              </a:pathLst>
            </a:custGeom>
            <a:solidFill>
              <a:srgbClr val="5F4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35"/>
            <p:cNvSpPr/>
            <p:nvPr/>
          </p:nvSpPr>
          <p:spPr>
            <a:xfrm>
              <a:off x="6907674" y="2572923"/>
              <a:ext cx="44724" cy="59030"/>
            </a:xfrm>
            <a:custGeom>
              <a:avLst/>
              <a:gdLst/>
              <a:ahLst/>
              <a:cxnLst/>
              <a:rect l="l" t="t" r="r" b="b"/>
              <a:pathLst>
                <a:path w="1116" h="1473" extrusionOk="0">
                  <a:moveTo>
                    <a:pt x="1071" y="1"/>
                  </a:moveTo>
                  <a:cubicBezTo>
                    <a:pt x="1071" y="1"/>
                    <a:pt x="1059" y="12"/>
                    <a:pt x="1048" y="12"/>
                  </a:cubicBezTo>
                  <a:cubicBezTo>
                    <a:pt x="1014" y="34"/>
                    <a:pt x="992" y="57"/>
                    <a:pt x="958" y="79"/>
                  </a:cubicBezTo>
                  <a:cubicBezTo>
                    <a:pt x="924" y="113"/>
                    <a:pt x="891" y="136"/>
                    <a:pt x="857" y="169"/>
                  </a:cubicBezTo>
                  <a:lnTo>
                    <a:pt x="688" y="338"/>
                  </a:lnTo>
                  <a:cubicBezTo>
                    <a:pt x="654" y="372"/>
                    <a:pt x="631" y="406"/>
                    <a:pt x="609" y="439"/>
                  </a:cubicBezTo>
                  <a:cubicBezTo>
                    <a:pt x="576" y="474"/>
                    <a:pt x="553" y="507"/>
                    <a:pt x="519" y="529"/>
                  </a:cubicBezTo>
                  <a:cubicBezTo>
                    <a:pt x="463" y="597"/>
                    <a:pt x="418" y="664"/>
                    <a:pt x="373" y="732"/>
                  </a:cubicBezTo>
                  <a:cubicBezTo>
                    <a:pt x="328" y="789"/>
                    <a:pt x="283" y="845"/>
                    <a:pt x="249" y="912"/>
                  </a:cubicBezTo>
                  <a:cubicBezTo>
                    <a:pt x="226" y="935"/>
                    <a:pt x="215" y="969"/>
                    <a:pt x="193" y="1002"/>
                  </a:cubicBezTo>
                  <a:cubicBezTo>
                    <a:pt x="181" y="1025"/>
                    <a:pt x="159" y="1059"/>
                    <a:pt x="148" y="1092"/>
                  </a:cubicBezTo>
                  <a:cubicBezTo>
                    <a:pt x="114" y="1149"/>
                    <a:pt x="91" y="1205"/>
                    <a:pt x="58" y="1262"/>
                  </a:cubicBezTo>
                  <a:cubicBezTo>
                    <a:pt x="46" y="1295"/>
                    <a:pt x="35" y="1317"/>
                    <a:pt x="23" y="1352"/>
                  </a:cubicBezTo>
                  <a:cubicBezTo>
                    <a:pt x="23" y="1362"/>
                    <a:pt x="23" y="1362"/>
                    <a:pt x="13" y="1374"/>
                  </a:cubicBezTo>
                  <a:cubicBezTo>
                    <a:pt x="13" y="1397"/>
                    <a:pt x="1" y="1407"/>
                    <a:pt x="13" y="1430"/>
                  </a:cubicBezTo>
                  <a:cubicBezTo>
                    <a:pt x="13" y="1442"/>
                    <a:pt x="23" y="1464"/>
                    <a:pt x="35" y="1464"/>
                  </a:cubicBezTo>
                  <a:cubicBezTo>
                    <a:pt x="46" y="1470"/>
                    <a:pt x="58" y="1472"/>
                    <a:pt x="68" y="1472"/>
                  </a:cubicBezTo>
                  <a:cubicBezTo>
                    <a:pt x="77" y="1472"/>
                    <a:pt x="86" y="1470"/>
                    <a:pt x="91" y="1464"/>
                  </a:cubicBezTo>
                  <a:cubicBezTo>
                    <a:pt x="103" y="1453"/>
                    <a:pt x="114" y="1442"/>
                    <a:pt x="114" y="1430"/>
                  </a:cubicBezTo>
                  <a:cubicBezTo>
                    <a:pt x="114" y="1430"/>
                    <a:pt x="125" y="1419"/>
                    <a:pt x="125" y="1407"/>
                  </a:cubicBezTo>
                  <a:cubicBezTo>
                    <a:pt x="125" y="1397"/>
                    <a:pt x="136" y="1374"/>
                    <a:pt x="148" y="1352"/>
                  </a:cubicBezTo>
                  <a:cubicBezTo>
                    <a:pt x="159" y="1307"/>
                    <a:pt x="181" y="1262"/>
                    <a:pt x="204" y="1217"/>
                  </a:cubicBezTo>
                  <a:cubicBezTo>
                    <a:pt x="226" y="1172"/>
                    <a:pt x="249" y="1115"/>
                    <a:pt x="283" y="1070"/>
                  </a:cubicBezTo>
                  <a:lnTo>
                    <a:pt x="350" y="935"/>
                  </a:lnTo>
                  <a:lnTo>
                    <a:pt x="361" y="924"/>
                  </a:lnTo>
                  <a:cubicBezTo>
                    <a:pt x="406" y="856"/>
                    <a:pt x="451" y="789"/>
                    <a:pt x="496" y="732"/>
                  </a:cubicBezTo>
                  <a:cubicBezTo>
                    <a:pt x="541" y="654"/>
                    <a:pt x="598" y="597"/>
                    <a:pt x="643" y="529"/>
                  </a:cubicBezTo>
                  <a:cubicBezTo>
                    <a:pt x="699" y="474"/>
                    <a:pt x="744" y="406"/>
                    <a:pt x="801" y="349"/>
                  </a:cubicBezTo>
                  <a:lnTo>
                    <a:pt x="969" y="181"/>
                  </a:lnTo>
                  <a:cubicBezTo>
                    <a:pt x="1003" y="136"/>
                    <a:pt x="1048" y="102"/>
                    <a:pt x="1093" y="79"/>
                  </a:cubicBezTo>
                  <a:cubicBezTo>
                    <a:pt x="1116" y="68"/>
                    <a:pt x="1116" y="34"/>
                    <a:pt x="1104" y="23"/>
                  </a:cubicBezTo>
                  <a:cubicBezTo>
                    <a:pt x="1093" y="12"/>
                    <a:pt x="1082" y="1"/>
                    <a:pt x="1071" y="1"/>
                  </a:cubicBezTo>
                  <a:close/>
                </a:path>
              </a:pathLst>
            </a:custGeom>
            <a:solidFill>
              <a:srgbClr val="5F4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35"/>
            <p:cNvSpPr/>
            <p:nvPr/>
          </p:nvSpPr>
          <p:spPr>
            <a:xfrm>
              <a:off x="6908595" y="2574285"/>
              <a:ext cx="44243" cy="57788"/>
            </a:xfrm>
            <a:custGeom>
              <a:avLst/>
              <a:gdLst/>
              <a:ahLst/>
              <a:cxnLst/>
              <a:rect l="l" t="t" r="r" b="b"/>
              <a:pathLst>
                <a:path w="1104" h="1442" extrusionOk="0">
                  <a:moveTo>
                    <a:pt x="1059" y="0"/>
                  </a:moveTo>
                  <a:cubicBezTo>
                    <a:pt x="1048" y="0"/>
                    <a:pt x="1036" y="12"/>
                    <a:pt x="1025" y="23"/>
                  </a:cubicBezTo>
                  <a:lnTo>
                    <a:pt x="991" y="90"/>
                  </a:lnTo>
                  <a:lnTo>
                    <a:pt x="991" y="79"/>
                  </a:lnTo>
                  <a:cubicBezTo>
                    <a:pt x="982" y="74"/>
                    <a:pt x="970" y="72"/>
                    <a:pt x="960" y="72"/>
                  </a:cubicBezTo>
                  <a:cubicBezTo>
                    <a:pt x="945" y="72"/>
                    <a:pt x="930" y="77"/>
                    <a:pt x="924" y="90"/>
                  </a:cubicBezTo>
                  <a:cubicBezTo>
                    <a:pt x="901" y="113"/>
                    <a:pt x="890" y="124"/>
                    <a:pt x="879" y="147"/>
                  </a:cubicBezTo>
                  <a:cubicBezTo>
                    <a:pt x="845" y="169"/>
                    <a:pt x="823" y="203"/>
                    <a:pt x="800" y="237"/>
                  </a:cubicBezTo>
                  <a:lnTo>
                    <a:pt x="721" y="315"/>
                  </a:lnTo>
                  <a:cubicBezTo>
                    <a:pt x="698" y="349"/>
                    <a:pt x="676" y="372"/>
                    <a:pt x="643" y="405"/>
                  </a:cubicBezTo>
                  <a:cubicBezTo>
                    <a:pt x="553" y="530"/>
                    <a:pt x="440" y="665"/>
                    <a:pt x="350" y="800"/>
                  </a:cubicBezTo>
                  <a:cubicBezTo>
                    <a:pt x="282" y="890"/>
                    <a:pt x="226" y="980"/>
                    <a:pt x="170" y="1081"/>
                  </a:cubicBezTo>
                  <a:cubicBezTo>
                    <a:pt x="136" y="1126"/>
                    <a:pt x="102" y="1183"/>
                    <a:pt x="80" y="1228"/>
                  </a:cubicBezTo>
                  <a:cubicBezTo>
                    <a:pt x="68" y="1250"/>
                    <a:pt x="46" y="1273"/>
                    <a:pt x="35" y="1295"/>
                  </a:cubicBezTo>
                  <a:cubicBezTo>
                    <a:pt x="35" y="1306"/>
                    <a:pt x="23" y="1318"/>
                    <a:pt x="12" y="1328"/>
                  </a:cubicBezTo>
                  <a:lnTo>
                    <a:pt x="12" y="1351"/>
                  </a:lnTo>
                  <a:cubicBezTo>
                    <a:pt x="0" y="1351"/>
                    <a:pt x="0" y="1351"/>
                    <a:pt x="0" y="1363"/>
                  </a:cubicBezTo>
                  <a:lnTo>
                    <a:pt x="0" y="1396"/>
                  </a:lnTo>
                  <a:cubicBezTo>
                    <a:pt x="0" y="1408"/>
                    <a:pt x="12" y="1419"/>
                    <a:pt x="23" y="1430"/>
                  </a:cubicBezTo>
                  <a:cubicBezTo>
                    <a:pt x="35" y="1441"/>
                    <a:pt x="57" y="1441"/>
                    <a:pt x="80" y="1441"/>
                  </a:cubicBezTo>
                  <a:cubicBezTo>
                    <a:pt x="91" y="1430"/>
                    <a:pt x="113" y="1419"/>
                    <a:pt x="125" y="1396"/>
                  </a:cubicBezTo>
                  <a:lnTo>
                    <a:pt x="158" y="1363"/>
                  </a:lnTo>
                  <a:cubicBezTo>
                    <a:pt x="181" y="1340"/>
                    <a:pt x="203" y="1306"/>
                    <a:pt x="226" y="1283"/>
                  </a:cubicBezTo>
                  <a:cubicBezTo>
                    <a:pt x="248" y="1250"/>
                    <a:pt x="271" y="1228"/>
                    <a:pt x="293" y="1193"/>
                  </a:cubicBezTo>
                  <a:cubicBezTo>
                    <a:pt x="327" y="1160"/>
                    <a:pt x="350" y="1138"/>
                    <a:pt x="372" y="1103"/>
                  </a:cubicBezTo>
                  <a:cubicBezTo>
                    <a:pt x="428" y="1047"/>
                    <a:pt x="473" y="980"/>
                    <a:pt x="518" y="923"/>
                  </a:cubicBezTo>
                  <a:cubicBezTo>
                    <a:pt x="575" y="856"/>
                    <a:pt x="620" y="800"/>
                    <a:pt x="665" y="732"/>
                  </a:cubicBezTo>
                  <a:cubicBezTo>
                    <a:pt x="688" y="710"/>
                    <a:pt x="710" y="676"/>
                    <a:pt x="721" y="653"/>
                  </a:cubicBezTo>
                  <a:cubicBezTo>
                    <a:pt x="743" y="620"/>
                    <a:pt x="766" y="585"/>
                    <a:pt x="789" y="563"/>
                  </a:cubicBezTo>
                  <a:lnTo>
                    <a:pt x="890" y="395"/>
                  </a:lnTo>
                  <a:cubicBezTo>
                    <a:pt x="924" y="338"/>
                    <a:pt x="958" y="293"/>
                    <a:pt x="991" y="237"/>
                  </a:cubicBezTo>
                  <a:cubicBezTo>
                    <a:pt x="1025" y="169"/>
                    <a:pt x="1059" y="113"/>
                    <a:pt x="1093" y="57"/>
                  </a:cubicBezTo>
                  <a:cubicBezTo>
                    <a:pt x="1104" y="45"/>
                    <a:pt x="1093" y="12"/>
                    <a:pt x="1081" y="12"/>
                  </a:cubicBezTo>
                  <a:cubicBezTo>
                    <a:pt x="1070" y="12"/>
                    <a:pt x="1070" y="0"/>
                    <a:pt x="1059" y="0"/>
                  </a:cubicBezTo>
                  <a:close/>
                </a:path>
              </a:pathLst>
            </a:custGeom>
            <a:solidFill>
              <a:srgbClr val="5F4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35"/>
            <p:cNvSpPr/>
            <p:nvPr/>
          </p:nvSpPr>
          <p:spPr>
            <a:xfrm>
              <a:off x="6923944" y="2590996"/>
              <a:ext cx="35226" cy="41197"/>
            </a:xfrm>
            <a:custGeom>
              <a:avLst/>
              <a:gdLst/>
              <a:ahLst/>
              <a:cxnLst/>
              <a:rect l="l" t="t" r="r" b="b"/>
              <a:pathLst>
                <a:path w="879" h="1028" extrusionOk="0">
                  <a:moveTo>
                    <a:pt x="833" y="0"/>
                  </a:moveTo>
                  <a:cubicBezTo>
                    <a:pt x="823" y="0"/>
                    <a:pt x="811" y="11"/>
                    <a:pt x="800" y="23"/>
                  </a:cubicBezTo>
                  <a:cubicBezTo>
                    <a:pt x="788" y="45"/>
                    <a:pt x="788" y="68"/>
                    <a:pt x="777" y="90"/>
                  </a:cubicBezTo>
                  <a:cubicBezTo>
                    <a:pt x="766" y="113"/>
                    <a:pt x="743" y="135"/>
                    <a:pt x="732" y="158"/>
                  </a:cubicBezTo>
                  <a:cubicBezTo>
                    <a:pt x="710" y="203"/>
                    <a:pt x="676" y="248"/>
                    <a:pt x="642" y="293"/>
                  </a:cubicBezTo>
                  <a:cubicBezTo>
                    <a:pt x="597" y="338"/>
                    <a:pt x="563" y="383"/>
                    <a:pt x="530" y="416"/>
                  </a:cubicBezTo>
                  <a:cubicBezTo>
                    <a:pt x="485" y="473"/>
                    <a:pt x="451" y="518"/>
                    <a:pt x="406" y="563"/>
                  </a:cubicBezTo>
                  <a:cubicBezTo>
                    <a:pt x="395" y="585"/>
                    <a:pt x="372" y="608"/>
                    <a:pt x="350" y="630"/>
                  </a:cubicBezTo>
                  <a:lnTo>
                    <a:pt x="305" y="675"/>
                  </a:lnTo>
                  <a:cubicBezTo>
                    <a:pt x="248" y="731"/>
                    <a:pt x="192" y="776"/>
                    <a:pt x="135" y="821"/>
                  </a:cubicBezTo>
                  <a:lnTo>
                    <a:pt x="68" y="889"/>
                  </a:lnTo>
                  <a:cubicBezTo>
                    <a:pt x="57" y="901"/>
                    <a:pt x="45" y="901"/>
                    <a:pt x="45" y="911"/>
                  </a:cubicBezTo>
                  <a:cubicBezTo>
                    <a:pt x="34" y="911"/>
                    <a:pt x="12" y="923"/>
                    <a:pt x="12" y="946"/>
                  </a:cubicBezTo>
                  <a:cubicBezTo>
                    <a:pt x="0" y="968"/>
                    <a:pt x="0" y="991"/>
                    <a:pt x="23" y="1013"/>
                  </a:cubicBezTo>
                  <a:cubicBezTo>
                    <a:pt x="36" y="1023"/>
                    <a:pt x="51" y="1027"/>
                    <a:pt x="66" y="1027"/>
                  </a:cubicBezTo>
                  <a:cubicBezTo>
                    <a:pt x="100" y="1027"/>
                    <a:pt x="135" y="1006"/>
                    <a:pt x="158" y="991"/>
                  </a:cubicBezTo>
                  <a:lnTo>
                    <a:pt x="170" y="979"/>
                  </a:lnTo>
                  <a:lnTo>
                    <a:pt x="192" y="979"/>
                  </a:lnTo>
                  <a:cubicBezTo>
                    <a:pt x="225" y="956"/>
                    <a:pt x="270" y="934"/>
                    <a:pt x="305" y="901"/>
                  </a:cubicBezTo>
                  <a:cubicBezTo>
                    <a:pt x="338" y="878"/>
                    <a:pt x="372" y="844"/>
                    <a:pt x="406" y="811"/>
                  </a:cubicBezTo>
                  <a:cubicBezTo>
                    <a:pt x="406" y="799"/>
                    <a:pt x="417" y="799"/>
                    <a:pt x="428" y="788"/>
                  </a:cubicBezTo>
                  <a:cubicBezTo>
                    <a:pt x="451" y="766"/>
                    <a:pt x="473" y="743"/>
                    <a:pt x="485" y="721"/>
                  </a:cubicBezTo>
                  <a:cubicBezTo>
                    <a:pt x="507" y="698"/>
                    <a:pt x="530" y="675"/>
                    <a:pt x="541" y="653"/>
                  </a:cubicBezTo>
                  <a:cubicBezTo>
                    <a:pt x="552" y="641"/>
                    <a:pt x="563" y="630"/>
                    <a:pt x="563" y="619"/>
                  </a:cubicBezTo>
                  <a:cubicBezTo>
                    <a:pt x="575" y="596"/>
                    <a:pt x="586" y="585"/>
                    <a:pt x="586" y="563"/>
                  </a:cubicBezTo>
                  <a:cubicBezTo>
                    <a:pt x="586" y="563"/>
                    <a:pt x="575" y="551"/>
                    <a:pt x="575" y="540"/>
                  </a:cubicBezTo>
                  <a:cubicBezTo>
                    <a:pt x="597" y="518"/>
                    <a:pt x="620" y="495"/>
                    <a:pt x="642" y="461"/>
                  </a:cubicBezTo>
                  <a:lnTo>
                    <a:pt x="710" y="360"/>
                  </a:lnTo>
                  <a:cubicBezTo>
                    <a:pt x="732" y="304"/>
                    <a:pt x="766" y="259"/>
                    <a:pt x="800" y="203"/>
                  </a:cubicBezTo>
                  <a:cubicBezTo>
                    <a:pt x="811" y="180"/>
                    <a:pt x="823" y="158"/>
                    <a:pt x="833" y="123"/>
                  </a:cubicBezTo>
                  <a:cubicBezTo>
                    <a:pt x="845" y="101"/>
                    <a:pt x="856" y="78"/>
                    <a:pt x="868" y="45"/>
                  </a:cubicBezTo>
                  <a:cubicBezTo>
                    <a:pt x="878" y="33"/>
                    <a:pt x="868" y="11"/>
                    <a:pt x="845" y="0"/>
                  </a:cubicBezTo>
                  <a:close/>
                </a:path>
              </a:pathLst>
            </a:custGeom>
            <a:solidFill>
              <a:srgbClr val="5F4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35"/>
            <p:cNvSpPr/>
            <p:nvPr/>
          </p:nvSpPr>
          <p:spPr>
            <a:xfrm>
              <a:off x="7086807" y="2521507"/>
              <a:ext cx="7254" cy="158376"/>
            </a:xfrm>
            <a:custGeom>
              <a:avLst/>
              <a:gdLst/>
              <a:ahLst/>
              <a:cxnLst/>
              <a:rect l="l" t="t" r="r" b="b"/>
              <a:pathLst>
                <a:path w="181" h="3952" extrusionOk="0">
                  <a:moveTo>
                    <a:pt x="113" y="0"/>
                  </a:moveTo>
                  <a:cubicBezTo>
                    <a:pt x="79" y="0"/>
                    <a:pt x="57" y="11"/>
                    <a:pt x="57" y="45"/>
                  </a:cubicBezTo>
                  <a:cubicBezTo>
                    <a:pt x="46" y="101"/>
                    <a:pt x="46" y="158"/>
                    <a:pt x="46" y="214"/>
                  </a:cubicBezTo>
                  <a:cubicBezTo>
                    <a:pt x="34" y="271"/>
                    <a:pt x="34" y="326"/>
                    <a:pt x="34" y="394"/>
                  </a:cubicBezTo>
                  <a:cubicBezTo>
                    <a:pt x="34" y="473"/>
                    <a:pt x="34" y="541"/>
                    <a:pt x="23" y="619"/>
                  </a:cubicBezTo>
                  <a:cubicBezTo>
                    <a:pt x="23" y="687"/>
                    <a:pt x="34" y="766"/>
                    <a:pt x="34" y="833"/>
                  </a:cubicBezTo>
                  <a:cubicBezTo>
                    <a:pt x="34" y="979"/>
                    <a:pt x="34" y="1137"/>
                    <a:pt x="23" y="1284"/>
                  </a:cubicBezTo>
                  <a:lnTo>
                    <a:pt x="23" y="1452"/>
                  </a:lnTo>
                  <a:lnTo>
                    <a:pt x="23" y="1677"/>
                  </a:lnTo>
                  <a:lnTo>
                    <a:pt x="23" y="1902"/>
                  </a:lnTo>
                  <a:lnTo>
                    <a:pt x="23" y="2353"/>
                  </a:lnTo>
                  <a:lnTo>
                    <a:pt x="23" y="2375"/>
                  </a:lnTo>
                  <a:cubicBezTo>
                    <a:pt x="23" y="2522"/>
                    <a:pt x="12" y="2668"/>
                    <a:pt x="12" y="2815"/>
                  </a:cubicBezTo>
                  <a:cubicBezTo>
                    <a:pt x="1" y="2882"/>
                    <a:pt x="12" y="2950"/>
                    <a:pt x="1" y="3017"/>
                  </a:cubicBezTo>
                  <a:lnTo>
                    <a:pt x="1" y="3231"/>
                  </a:lnTo>
                  <a:cubicBezTo>
                    <a:pt x="1" y="3343"/>
                    <a:pt x="12" y="3468"/>
                    <a:pt x="12" y="3591"/>
                  </a:cubicBezTo>
                  <a:cubicBezTo>
                    <a:pt x="12" y="3693"/>
                    <a:pt x="12" y="3794"/>
                    <a:pt x="23" y="3906"/>
                  </a:cubicBezTo>
                  <a:cubicBezTo>
                    <a:pt x="23" y="3929"/>
                    <a:pt x="46" y="3951"/>
                    <a:pt x="68" y="3951"/>
                  </a:cubicBezTo>
                  <a:cubicBezTo>
                    <a:pt x="79" y="3951"/>
                    <a:pt x="91" y="3951"/>
                    <a:pt x="113" y="3941"/>
                  </a:cubicBezTo>
                  <a:cubicBezTo>
                    <a:pt x="124" y="3941"/>
                    <a:pt x="136" y="3918"/>
                    <a:pt x="136" y="3906"/>
                  </a:cubicBezTo>
                  <a:cubicBezTo>
                    <a:pt x="136" y="3850"/>
                    <a:pt x="136" y="3794"/>
                    <a:pt x="124" y="3738"/>
                  </a:cubicBezTo>
                  <a:lnTo>
                    <a:pt x="124" y="3558"/>
                  </a:lnTo>
                  <a:lnTo>
                    <a:pt x="124" y="3343"/>
                  </a:lnTo>
                  <a:lnTo>
                    <a:pt x="124" y="3175"/>
                  </a:lnTo>
                  <a:cubicBezTo>
                    <a:pt x="124" y="3051"/>
                    <a:pt x="136" y="2927"/>
                    <a:pt x="136" y="2803"/>
                  </a:cubicBezTo>
                  <a:cubicBezTo>
                    <a:pt x="136" y="2657"/>
                    <a:pt x="147" y="2522"/>
                    <a:pt x="147" y="2375"/>
                  </a:cubicBezTo>
                  <a:cubicBezTo>
                    <a:pt x="158" y="2229"/>
                    <a:pt x="158" y="2083"/>
                    <a:pt x="158" y="1937"/>
                  </a:cubicBezTo>
                  <a:lnTo>
                    <a:pt x="158" y="1712"/>
                  </a:lnTo>
                  <a:lnTo>
                    <a:pt x="158" y="1700"/>
                  </a:lnTo>
                  <a:cubicBezTo>
                    <a:pt x="169" y="1632"/>
                    <a:pt x="169" y="1565"/>
                    <a:pt x="169" y="1486"/>
                  </a:cubicBezTo>
                  <a:lnTo>
                    <a:pt x="169" y="1497"/>
                  </a:lnTo>
                  <a:cubicBezTo>
                    <a:pt x="169" y="1340"/>
                    <a:pt x="181" y="1182"/>
                    <a:pt x="181" y="1014"/>
                  </a:cubicBezTo>
                  <a:lnTo>
                    <a:pt x="181" y="811"/>
                  </a:lnTo>
                  <a:lnTo>
                    <a:pt x="181" y="586"/>
                  </a:lnTo>
                  <a:cubicBezTo>
                    <a:pt x="181" y="552"/>
                    <a:pt x="181" y="506"/>
                    <a:pt x="169" y="461"/>
                  </a:cubicBezTo>
                  <a:lnTo>
                    <a:pt x="169" y="338"/>
                  </a:lnTo>
                  <a:cubicBezTo>
                    <a:pt x="158" y="259"/>
                    <a:pt x="158" y="169"/>
                    <a:pt x="158" y="90"/>
                  </a:cubicBezTo>
                  <a:cubicBezTo>
                    <a:pt x="169" y="79"/>
                    <a:pt x="169" y="68"/>
                    <a:pt x="169" y="56"/>
                  </a:cubicBezTo>
                  <a:cubicBezTo>
                    <a:pt x="169" y="45"/>
                    <a:pt x="169" y="34"/>
                    <a:pt x="158" y="23"/>
                  </a:cubicBezTo>
                  <a:cubicBezTo>
                    <a:pt x="147" y="11"/>
                    <a:pt x="136" y="0"/>
                    <a:pt x="124" y="0"/>
                  </a:cubicBezTo>
                  <a:close/>
                </a:path>
              </a:pathLst>
            </a:custGeom>
            <a:solidFill>
              <a:srgbClr val="993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35"/>
            <p:cNvSpPr/>
            <p:nvPr/>
          </p:nvSpPr>
          <p:spPr>
            <a:xfrm>
              <a:off x="7165755" y="2489447"/>
              <a:ext cx="8135" cy="186830"/>
            </a:xfrm>
            <a:custGeom>
              <a:avLst/>
              <a:gdLst/>
              <a:ahLst/>
              <a:cxnLst/>
              <a:rect l="l" t="t" r="r" b="b"/>
              <a:pathLst>
                <a:path w="203" h="4662" extrusionOk="0">
                  <a:moveTo>
                    <a:pt x="113" y="1"/>
                  </a:moveTo>
                  <a:cubicBezTo>
                    <a:pt x="90" y="1"/>
                    <a:pt x="57" y="35"/>
                    <a:pt x="68" y="57"/>
                  </a:cubicBezTo>
                  <a:cubicBezTo>
                    <a:pt x="80" y="113"/>
                    <a:pt x="80" y="181"/>
                    <a:pt x="80" y="237"/>
                  </a:cubicBezTo>
                  <a:lnTo>
                    <a:pt x="80" y="428"/>
                  </a:lnTo>
                  <a:lnTo>
                    <a:pt x="80" y="778"/>
                  </a:lnTo>
                  <a:cubicBezTo>
                    <a:pt x="80" y="834"/>
                    <a:pt x="68" y="890"/>
                    <a:pt x="68" y="946"/>
                  </a:cubicBezTo>
                  <a:lnTo>
                    <a:pt x="68" y="924"/>
                  </a:lnTo>
                  <a:cubicBezTo>
                    <a:pt x="68" y="991"/>
                    <a:pt x="68" y="1048"/>
                    <a:pt x="57" y="1116"/>
                  </a:cubicBezTo>
                  <a:cubicBezTo>
                    <a:pt x="57" y="1183"/>
                    <a:pt x="45" y="1251"/>
                    <a:pt x="45" y="1318"/>
                  </a:cubicBezTo>
                  <a:cubicBezTo>
                    <a:pt x="45" y="1397"/>
                    <a:pt x="35" y="1476"/>
                    <a:pt x="35" y="1543"/>
                  </a:cubicBezTo>
                  <a:lnTo>
                    <a:pt x="35" y="1746"/>
                  </a:lnTo>
                  <a:cubicBezTo>
                    <a:pt x="35" y="1802"/>
                    <a:pt x="23" y="1869"/>
                    <a:pt x="23" y="1937"/>
                  </a:cubicBezTo>
                  <a:cubicBezTo>
                    <a:pt x="23" y="2027"/>
                    <a:pt x="23" y="2106"/>
                    <a:pt x="12" y="2185"/>
                  </a:cubicBezTo>
                  <a:lnTo>
                    <a:pt x="12" y="2410"/>
                  </a:lnTo>
                  <a:lnTo>
                    <a:pt x="12" y="2647"/>
                  </a:lnTo>
                  <a:lnTo>
                    <a:pt x="12" y="2759"/>
                  </a:lnTo>
                  <a:lnTo>
                    <a:pt x="12" y="2872"/>
                  </a:lnTo>
                  <a:cubicBezTo>
                    <a:pt x="12" y="2950"/>
                    <a:pt x="12" y="3018"/>
                    <a:pt x="0" y="3097"/>
                  </a:cubicBezTo>
                  <a:cubicBezTo>
                    <a:pt x="0" y="3232"/>
                    <a:pt x="12" y="3378"/>
                    <a:pt x="12" y="3513"/>
                  </a:cubicBezTo>
                  <a:lnTo>
                    <a:pt x="12" y="3738"/>
                  </a:lnTo>
                  <a:lnTo>
                    <a:pt x="12" y="3862"/>
                  </a:lnTo>
                  <a:lnTo>
                    <a:pt x="12" y="3963"/>
                  </a:lnTo>
                  <a:cubicBezTo>
                    <a:pt x="0" y="4076"/>
                    <a:pt x="0" y="4200"/>
                    <a:pt x="0" y="4313"/>
                  </a:cubicBezTo>
                  <a:lnTo>
                    <a:pt x="0" y="4459"/>
                  </a:lnTo>
                  <a:lnTo>
                    <a:pt x="0" y="4605"/>
                  </a:lnTo>
                  <a:cubicBezTo>
                    <a:pt x="0" y="4616"/>
                    <a:pt x="12" y="4628"/>
                    <a:pt x="12" y="4639"/>
                  </a:cubicBezTo>
                  <a:cubicBezTo>
                    <a:pt x="23" y="4650"/>
                    <a:pt x="35" y="4650"/>
                    <a:pt x="57" y="4661"/>
                  </a:cubicBezTo>
                  <a:cubicBezTo>
                    <a:pt x="68" y="4661"/>
                    <a:pt x="80" y="4661"/>
                    <a:pt x="102" y="4650"/>
                  </a:cubicBezTo>
                  <a:cubicBezTo>
                    <a:pt x="113" y="4639"/>
                    <a:pt x="125" y="4628"/>
                    <a:pt x="125" y="4605"/>
                  </a:cubicBezTo>
                  <a:lnTo>
                    <a:pt x="125" y="4425"/>
                  </a:lnTo>
                  <a:cubicBezTo>
                    <a:pt x="125" y="4369"/>
                    <a:pt x="135" y="4313"/>
                    <a:pt x="135" y="4256"/>
                  </a:cubicBezTo>
                  <a:lnTo>
                    <a:pt x="135" y="4088"/>
                  </a:lnTo>
                  <a:lnTo>
                    <a:pt x="135" y="3963"/>
                  </a:lnTo>
                  <a:lnTo>
                    <a:pt x="135" y="3840"/>
                  </a:lnTo>
                  <a:cubicBezTo>
                    <a:pt x="135" y="3761"/>
                    <a:pt x="147" y="3671"/>
                    <a:pt x="147" y="3592"/>
                  </a:cubicBezTo>
                  <a:cubicBezTo>
                    <a:pt x="147" y="3435"/>
                    <a:pt x="135" y="3288"/>
                    <a:pt x="135" y="3142"/>
                  </a:cubicBezTo>
                  <a:lnTo>
                    <a:pt x="135" y="2917"/>
                  </a:lnTo>
                  <a:lnTo>
                    <a:pt x="135" y="2702"/>
                  </a:lnTo>
                  <a:cubicBezTo>
                    <a:pt x="135" y="2545"/>
                    <a:pt x="135" y="2399"/>
                    <a:pt x="147" y="2241"/>
                  </a:cubicBezTo>
                  <a:lnTo>
                    <a:pt x="147" y="2027"/>
                  </a:lnTo>
                  <a:cubicBezTo>
                    <a:pt x="158" y="1892"/>
                    <a:pt x="158" y="1757"/>
                    <a:pt x="158" y="1622"/>
                  </a:cubicBezTo>
                  <a:lnTo>
                    <a:pt x="158" y="1644"/>
                  </a:lnTo>
                  <a:cubicBezTo>
                    <a:pt x="170" y="1476"/>
                    <a:pt x="180" y="1306"/>
                    <a:pt x="180" y="1138"/>
                  </a:cubicBezTo>
                  <a:cubicBezTo>
                    <a:pt x="192" y="1048"/>
                    <a:pt x="192" y="969"/>
                    <a:pt x="192" y="890"/>
                  </a:cubicBezTo>
                  <a:cubicBezTo>
                    <a:pt x="203" y="811"/>
                    <a:pt x="203" y="733"/>
                    <a:pt x="203" y="654"/>
                  </a:cubicBezTo>
                  <a:cubicBezTo>
                    <a:pt x="203" y="553"/>
                    <a:pt x="203" y="440"/>
                    <a:pt x="192" y="338"/>
                  </a:cubicBezTo>
                  <a:lnTo>
                    <a:pt x="192" y="192"/>
                  </a:lnTo>
                  <a:cubicBezTo>
                    <a:pt x="180" y="147"/>
                    <a:pt x="180" y="91"/>
                    <a:pt x="170" y="46"/>
                  </a:cubicBezTo>
                  <a:cubicBezTo>
                    <a:pt x="170" y="35"/>
                    <a:pt x="170" y="23"/>
                    <a:pt x="158" y="12"/>
                  </a:cubicBezTo>
                  <a:cubicBezTo>
                    <a:pt x="147" y="1"/>
                    <a:pt x="135" y="1"/>
                    <a:pt x="113" y="1"/>
                  </a:cubicBezTo>
                  <a:close/>
                </a:path>
              </a:pathLst>
            </a:custGeom>
            <a:solidFill>
              <a:srgbClr val="993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35"/>
            <p:cNvSpPr/>
            <p:nvPr/>
          </p:nvSpPr>
          <p:spPr>
            <a:xfrm>
              <a:off x="7282612" y="2535934"/>
              <a:ext cx="47850" cy="141705"/>
            </a:xfrm>
            <a:custGeom>
              <a:avLst/>
              <a:gdLst/>
              <a:ahLst/>
              <a:cxnLst/>
              <a:rect l="l" t="t" r="r" b="b"/>
              <a:pathLst>
                <a:path w="1194" h="3536" extrusionOk="0">
                  <a:moveTo>
                    <a:pt x="46" y="1"/>
                  </a:moveTo>
                  <a:cubicBezTo>
                    <a:pt x="23" y="11"/>
                    <a:pt x="1" y="46"/>
                    <a:pt x="11" y="79"/>
                  </a:cubicBezTo>
                  <a:cubicBezTo>
                    <a:pt x="68" y="226"/>
                    <a:pt x="101" y="383"/>
                    <a:pt x="146" y="529"/>
                  </a:cubicBezTo>
                  <a:cubicBezTo>
                    <a:pt x="169" y="597"/>
                    <a:pt x="191" y="676"/>
                    <a:pt x="214" y="744"/>
                  </a:cubicBezTo>
                  <a:cubicBezTo>
                    <a:pt x="226" y="811"/>
                    <a:pt x="259" y="867"/>
                    <a:pt x="271" y="935"/>
                  </a:cubicBezTo>
                  <a:lnTo>
                    <a:pt x="338" y="1171"/>
                  </a:lnTo>
                  <a:cubicBezTo>
                    <a:pt x="361" y="1250"/>
                    <a:pt x="383" y="1329"/>
                    <a:pt x="406" y="1397"/>
                  </a:cubicBezTo>
                  <a:cubicBezTo>
                    <a:pt x="417" y="1442"/>
                    <a:pt x="439" y="1475"/>
                    <a:pt x="451" y="1520"/>
                  </a:cubicBezTo>
                  <a:cubicBezTo>
                    <a:pt x="462" y="1565"/>
                    <a:pt x="473" y="1599"/>
                    <a:pt x="484" y="1644"/>
                  </a:cubicBezTo>
                  <a:lnTo>
                    <a:pt x="552" y="1847"/>
                  </a:lnTo>
                  <a:cubicBezTo>
                    <a:pt x="586" y="1993"/>
                    <a:pt x="631" y="2140"/>
                    <a:pt x="676" y="2285"/>
                  </a:cubicBezTo>
                  <a:cubicBezTo>
                    <a:pt x="699" y="2365"/>
                    <a:pt x="732" y="2432"/>
                    <a:pt x="754" y="2511"/>
                  </a:cubicBezTo>
                  <a:cubicBezTo>
                    <a:pt x="777" y="2578"/>
                    <a:pt x="799" y="2646"/>
                    <a:pt x="822" y="2725"/>
                  </a:cubicBezTo>
                  <a:lnTo>
                    <a:pt x="856" y="2826"/>
                  </a:lnTo>
                  <a:lnTo>
                    <a:pt x="889" y="2928"/>
                  </a:lnTo>
                  <a:cubicBezTo>
                    <a:pt x="912" y="2995"/>
                    <a:pt x="934" y="3074"/>
                    <a:pt x="957" y="3141"/>
                  </a:cubicBezTo>
                  <a:cubicBezTo>
                    <a:pt x="969" y="3164"/>
                    <a:pt x="980" y="3198"/>
                    <a:pt x="991" y="3231"/>
                  </a:cubicBezTo>
                  <a:cubicBezTo>
                    <a:pt x="1002" y="3265"/>
                    <a:pt x="1014" y="3299"/>
                    <a:pt x="1025" y="3344"/>
                  </a:cubicBezTo>
                  <a:cubicBezTo>
                    <a:pt x="1047" y="3389"/>
                    <a:pt x="1070" y="3445"/>
                    <a:pt x="1092" y="3490"/>
                  </a:cubicBezTo>
                  <a:cubicBezTo>
                    <a:pt x="1104" y="3513"/>
                    <a:pt x="1115" y="3536"/>
                    <a:pt x="1149" y="3536"/>
                  </a:cubicBezTo>
                  <a:cubicBezTo>
                    <a:pt x="1171" y="3524"/>
                    <a:pt x="1194" y="3513"/>
                    <a:pt x="1194" y="3490"/>
                  </a:cubicBezTo>
                  <a:lnTo>
                    <a:pt x="1194" y="3445"/>
                  </a:lnTo>
                  <a:cubicBezTo>
                    <a:pt x="1194" y="3434"/>
                    <a:pt x="1182" y="3411"/>
                    <a:pt x="1182" y="3400"/>
                  </a:cubicBezTo>
                  <a:cubicBezTo>
                    <a:pt x="1171" y="3366"/>
                    <a:pt x="1160" y="3333"/>
                    <a:pt x="1160" y="3299"/>
                  </a:cubicBezTo>
                  <a:cubicBezTo>
                    <a:pt x="1149" y="3254"/>
                    <a:pt x="1126" y="3220"/>
                    <a:pt x="1115" y="3186"/>
                  </a:cubicBezTo>
                  <a:cubicBezTo>
                    <a:pt x="1115" y="3153"/>
                    <a:pt x="1104" y="3119"/>
                    <a:pt x="1092" y="3085"/>
                  </a:cubicBezTo>
                  <a:cubicBezTo>
                    <a:pt x="1070" y="3018"/>
                    <a:pt x="1047" y="2938"/>
                    <a:pt x="1025" y="2871"/>
                  </a:cubicBezTo>
                  <a:cubicBezTo>
                    <a:pt x="991" y="2803"/>
                    <a:pt x="969" y="2725"/>
                    <a:pt x="946" y="2657"/>
                  </a:cubicBezTo>
                  <a:cubicBezTo>
                    <a:pt x="924" y="2578"/>
                    <a:pt x="901" y="2511"/>
                    <a:pt x="879" y="2443"/>
                  </a:cubicBezTo>
                  <a:cubicBezTo>
                    <a:pt x="867" y="2398"/>
                    <a:pt x="856" y="2365"/>
                    <a:pt x="844" y="2330"/>
                  </a:cubicBezTo>
                  <a:cubicBezTo>
                    <a:pt x="834" y="2297"/>
                    <a:pt x="822" y="2252"/>
                    <a:pt x="811" y="2218"/>
                  </a:cubicBezTo>
                  <a:cubicBezTo>
                    <a:pt x="766" y="2072"/>
                    <a:pt x="721" y="1925"/>
                    <a:pt x="687" y="1779"/>
                  </a:cubicBezTo>
                  <a:lnTo>
                    <a:pt x="619" y="1577"/>
                  </a:lnTo>
                  <a:cubicBezTo>
                    <a:pt x="597" y="1487"/>
                    <a:pt x="574" y="1407"/>
                    <a:pt x="552" y="1329"/>
                  </a:cubicBezTo>
                  <a:cubicBezTo>
                    <a:pt x="529" y="1250"/>
                    <a:pt x="507" y="1171"/>
                    <a:pt x="484" y="1104"/>
                  </a:cubicBezTo>
                  <a:cubicBezTo>
                    <a:pt x="462" y="1025"/>
                    <a:pt x="451" y="946"/>
                    <a:pt x="428" y="867"/>
                  </a:cubicBezTo>
                  <a:cubicBezTo>
                    <a:pt x="383" y="732"/>
                    <a:pt x="338" y="597"/>
                    <a:pt x="293" y="473"/>
                  </a:cubicBezTo>
                  <a:cubicBezTo>
                    <a:pt x="259" y="406"/>
                    <a:pt x="237" y="327"/>
                    <a:pt x="203" y="259"/>
                  </a:cubicBezTo>
                  <a:cubicBezTo>
                    <a:pt x="181" y="181"/>
                    <a:pt x="158" y="113"/>
                    <a:pt x="124" y="34"/>
                  </a:cubicBezTo>
                  <a:cubicBezTo>
                    <a:pt x="113" y="11"/>
                    <a:pt x="91" y="1"/>
                    <a:pt x="68" y="1"/>
                  </a:cubicBezTo>
                  <a:close/>
                </a:path>
              </a:pathLst>
            </a:custGeom>
            <a:solidFill>
              <a:srgbClr val="993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35"/>
            <p:cNvSpPr/>
            <p:nvPr/>
          </p:nvSpPr>
          <p:spPr>
            <a:xfrm>
              <a:off x="7275840" y="2538659"/>
              <a:ext cx="46046" cy="144270"/>
            </a:xfrm>
            <a:custGeom>
              <a:avLst/>
              <a:gdLst/>
              <a:ahLst/>
              <a:cxnLst/>
              <a:rect l="l" t="t" r="r" b="b"/>
              <a:pathLst>
                <a:path w="1149" h="3600" extrusionOk="0">
                  <a:moveTo>
                    <a:pt x="12" y="0"/>
                  </a:moveTo>
                  <a:cubicBezTo>
                    <a:pt x="0" y="0"/>
                    <a:pt x="0" y="23"/>
                    <a:pt x="0" y="33"/>
                  </a:cubicBezTo>
                  <a:cubicBezTo>
                    <a:pt x="23" y="101"/>
                    <a:pt x="45" y="169"/>
                    <a:pt x="57" y="236"/>
                  </a:cubicBezTo>
                  <a:lnTo>
                    <a:pt x="57" y="225"/>
                  </a:lnTo>
                  <a:cubicBezTo>
                    <a:pt x="79" y="304"/>
                    <a:pt x="90" y="383"/>
                    <a:pt x="113" y="450"/>
                  </a:cubicBezTo>
                  <a:lnTo>
                    <a:pt x="113" y="439"/>
                  </a:lnTo>
                  <a:cubicBezTo>
                    <a:pt x="125" y="506"/>
                    <a:pt x="135" y="574"/>
                    <a:pt x="158" y="631"/>
                  </a:cubicBezTo>
                  <a:cubicBezTo>
                    <a:pt x="170" y="698"/>
                    <a:pt x="180" y="754"/>
                    <a:pt x="203" y="811"/>
                  </a:cubicBezTo>
                  <a:lnTo>
                    <a:pt x="192" y="811"/>
                  </a:lnTo>
                  <a:cubicBezTo>
                    <a:pt x="203" y="856"/>
                    <a:pt x="215" y="901"/>
                    <a:pt x="225" y="934"/>
                  </a:cubicBezTo>
                  <a:cubicBezTo>
                    <a:pt x="237" y="968"/>
                    <a:pt x="248" y="1002"/>
                    <a:pt x="260" y="1047"/>
                  </a:cubicBezTo>
                  <a:cubicBezTo>
                    <a:pt x="282" y="1114"/>
                    <a:pt x="293" y="1182"/>
                    <a:pt x="315" y="1261"/>
                  </a:cubicBezTo>
                  <a:cubicBezTo>
                    <a:pt x="338" y="1339"/>
                    <a:pt x="360" y="1407"/>
                    <a:pt x="383" y="1486"/>
                  </a:cubicBezTo>
                  <a:cubicBezTo>
                    <a:pt x="406" y="1565"/>
                    <a:pt x="428" y="1644"/>
                    <a:pt x="451" y="1711"/>
                  </a:cubicBezTo>
                  <a:lnTo>
                    <a:pt x="518" y="1914"/>
                  </a:lnTo>
                  <a:cubicBezTo>
                    <a:pt x="541" y="1992"/>
                    <a:pt x="552" y="2060"/>
                    <a:pt x="575" y="2139"/>
                  </a:cubicBezTo>
                  <a:lnTo>
                    <a:pt x="608" y="2240"/>
                  </a:lnTo>
                  <a:cubicBezTo>
                    <a:pt x="620" y="2274"/>
                    <a:pt x="631" y="2308"/>
                    <a:pt x="642" y="2353"/>
                  </a:cubicBezTo>
                  <a:cubicBezTo>
                    <a:pt x="665" y="2420"/>
                    <a:pt x="687" y="2499"/>
                    <a:pt x="710" y="2578"/>
                  </a:cubicBezTo>
                  <a:cubicBezTo>
                    <a:pt x="732" y="2645"/>
                    <a:pt x="755" y="2725"/>
                    <a:pt x="777" y="2803"/>
                  </a:cubicBezTo>
                  <a:cubicBezTo>
                    <a:pt x="800" y="2870"/>
                    <a:pt x="811" y="2950"/>
                    <a:pt x="845" y="3017"/>
                  </a:cubicBezTo>
                  <a:cubicBezTo>
                    <a:pt x="868" y="3096"/>
                    <a:pt x="890" y="3163"/>
                    <a:pt x="913" y="3231"/>
                  </a:cubicBezTo>
                  <a:lnTo>
                    <a:pt x="946" y="3332"/>
                  </a:lnTo>
                  <a:lnTo>
                    <a:pt x="980" y="3433"/>
                  </a:lnTo>
                  <a:lnTo>
                    <a:pt x="1013" y="3501"/>
                  </a:lnTo>
                  <a:cubicBezTo>
                    <a:pt x="1025" y="3523"/>
                    <a:pt x="1025" y="3558"/>
                    <a:pt x="1048" y="3568"/>
                  </a:cubicBezTo>
                  <a:cubicBezTo>
                    <a:pt x="1048" y="3580"/>
                    <a:pt x="1058" y="3591"/>
                    <a:pt x="1070" y="3591"/>
                  </a:cubicBezTo>
                  <a:cubicBezTo>
                    <a:pt x="1076" y="3597"/>
                    <a:pt x="1081" y="3600"/>
                    <a:pt x="1088" y="3600"/>
                  </a:cubicBezTo>
                  <a:cubicBezTo>
                    <a:pt x="1095" y="3600"/>
                    <a:pt x="1104" y="3597"/>
                    <a:pt x="1115" y="3591"/>
                  </a:cubicBezTo>
                  <a:cubicBezTo>
                    <a:pt x="1138" y="3580"/>
                    <a:pt x="1149" y="3558"/>
                    <a:pt x="1149" y="3535"/>
                  </a:cubicBezTo>
                  <a:cubicBezTo>
                    <a:pt x="1149" y="3501"/>
                    <a:pt x="1138" y="3478"/>
                    <a:pt x="1126" y="3445"/>
                  </a:cubicBezTo>
                  <a:cubicBezTo>
                    <a:pt x="1115" y="3411"/>
                    <a:pt x="1103" y="3388"/>
                    <a:pt x="1103" y="3355"/>
                  </a:cubicBezTo>
                  <a:lnTo>
                    <a:pt x="1070" y="3253"/>
                  </a:lnTo>
                  <a:lnTo>
                    <a:pt x="1036" y="3152"/>
                  </a:lnTo>
                  <a:cubicBezTo>
                    <a:pt x="1013" y="3073"/>
                    <a:pt x="991" y="2995"/>
                    <a:pt x="968" y="2927"/>
                  </a:cubicBezTo>
                  <a:cubicBezTo>
                    <a:pt x="958" y="2893"/>
                    <a:pt x="946" y="2860"/>
                    <a:pt x="946" y="2815"/>
                  </a:cubicBezTo>
                  <a:cubicBezTo>
                    <a:pt x="935" y="2780"/>
                    <a:pt x="923" y="2747"/>
                    <a:pt x="913" y="2702"/>
                  </a:cubicBezTo>
                  <a:cubicBezTo>
                    <a:pt x="890" y="2634"/>
                    <a:pt x="868" y="2555"/>
                    <a:pt x="845" y="2477"/>
                  </a:cubicBezTo>
                  <a:cubicBezTo>
                    <a:pt x="822" y="2409"/>
                    <a:pt x="800" y="2330"/>
                    <a:pt x="777" y="2262"/>
                  </a:cubicBezTo>
                  <a:cubicBezTo>
                    <a:pt x="755" y="2184"/>
                    <a:pt x="732" y="2117"/>
                    <a:pt x="710" y="2049"/>
                  </a:cubicBezTo>
                  <a:cubicBezTo>
                    <a:pt x="687" y="1981"/>
                    <a:pt x="665" y="1902"/>
                    <a:pt x="642" y="1835"/>
                  </a:cubicBezTo>
                  <a:cubicBezTo>
                    <a:pt x="620" y="1767"/>
                    <a:pt x="586" y="1700"/>
                    <a:pt x="563" y="1632"/>
                  </a:cubicBezTo>
                  <a:cubicBezTo>
                    <a:pt x="541" y="1554"/>
                    <a:pt x="518" y="1474"/>
                    <a:pt x="496" y="1407"/>
                  </a:cubicBezTo>
                  <a:cubicBezTo>
                    <a:pt x="473" y="1329"/>
                    <a:pt x="451" y="1261"/>
                    <a:pt x="428" y="1182"/>
                  </a:cubicBezTo>
                  <a:cubicBezTo>
                    <a:pt x="406" y="1103"/>
                    <a:pt x="395" y="1036"/>
                    <a:pt x="360" y="957"/>
                  </a:cubicBezTo>
                  <a:lnTo>
                    <a:pt x="327" y="856"/>
                  </a:lnTo>
                  <a:cubicBezTo>
                    <a:pt x="315" y="822"/>
                    <a:pt x="305" y="776"/>
                    <a:pt x="293" y="743"/>
                  </a:cubicBezTo>
                  <a:cubicBezTo>
                    <a:pt x="282" y="709"/>
                    <a:pt x="270" y="676"/>
                    <a:pt x="260" y="631"/>
                  </a:cubicBezTo>
                  <a:lnTo>
                    <a:pt x="225" y="529"/>
                  </a:lnTo>
                  <a:cubicBezTo>
                    <a:pt x="192" y="450"/>
                    <a:pt x="170" y="371"/>
                    <a:pt x="147" y="293"/>
                  </a:cubicBezTo>
                  <a:cubicBezTo>
                    <a:pt x="135" y="248"/>
                    <a:pt x="113" y="214"/>
                    <a:pt x="102" y="169"/>
                  </a:cubicBezTo>
                  <a:cubicBezTo>
                    <a:pt x="90" y="135"/>
                    <a:pt x="79" y="90"/>
                    <a:pt x="68" y="56"/>
                  </a:cubicBezTo>
                  <a:lnTo>
                    <a:pt x="57" y="11"/>
                  </a:lnTo>
                  <a:cubicBezTo>
                    <a:pt x="45" y="0"/>
                    <a:pt x="34" y="0"/>
                    <a:pt x="23" y="0"/>
                  </a:cubicBezTo>
                  <a:close/>
                </a:path>
              </a:pathLst>
            </a:custGeom>
            <a:solidFill>
              <a:srgbClr val="993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35"/>
            <p:cNvSpPr/>
            <p:nvPr/>
          </p:nvSpPr>
          <p:spPr>
            <a:xfrm>
              <a:off x="7080035" y="2522829"/>
              <a:ext cx="6332" cy="158416"/>
            </a:xfrm>
            <a:custGeom>
              <a:avLst/>
              <a:gdLst/>
              <a:ahLst/>
              <a:cxnLst/>
              <a:rect l="l" t="t" r="r" b="b"/>
              <a:pathLst>
                <a:path w="158" h="3953" extrusionOk="0">
                  <a:moveTo>
                    <a:pt x="80" y="1"/>
                  </a:moveTo>
                  <a:cubicBezTo>
                    <a:pt x="57" y="1"/>
                    <a:pt x="35" y="23"/>
                    <a:pt x="45" y="46"/>
                  </a:cubicBezTo>
                  <a:cubicBezTo>
                    <a:pt x="45" y="91"/>
                    <a:pt x="57" y="147"/>
                    <a:pt x="57" y="203"/>
                  </a:cubicBezTo>
                  <a:lnTo>
                    <a:pt x="57" y="350"/>
                  </a:lnTo>
                  <a:lnTo>
                    <a:pt x="57" y="373"/>
                  </a:lnTo>
                  <a:cubicBezTo>
                    <a:pt x="45" y="451"/>
                    <a:pt x="45" y="530"/>
                    <a:pt x="45" y="609"/>
                  </a:cubicBezTo>
                  <a:lnTo>
                    <a:pt x="45" y="721"/>
                  </a:lnTo>
                  <a:lnTo>
                    <a:pt x="45" y="845"/>
                  </a:lnTo>
                  <a:cubicBezTo>
                    <a:pt x="35" y="1003"/>
                    <a:pt x="35" y="1171"/>
                    <a:pt x="23" y="1329"/>
                  </a:cubicBezTo>
                  <a:cubicBezTo>
                    <a:pt x="12" y="1498"/>
                    <a:pt x="12" y="1667"/>
                    <a:pt x="12" y="1836"/>
                  </a:cubicBezTo>
                  <a:lnTo>
                    <a:pt x="12" y="2140"/>
                  </a:lnTo>
                  <a:cubicBezTo>
                    <a:pt x="23" y="2241"/>
                    <a:pt x="12" y="2342"/>
                    <a:pt x="12" y="2455"/>
                  </a:cubicBezTo>
                  <a:lnTo>
                    <a:pt x="12" y="2432"/>
                  </a:lnTo>
                  <a:cubicBezTo>
                    <a:pt x="12" y="2602"/>
                    <a:pt x="0" y="2759"/>
                    <a:pt x="0" y="2917"/>
                  </a:cubicBezTo>
                  <a:lnTo>
                    <a:pt x="0" y="3153"/>
                  </a:lnTo>
                  <a:lnTo>
                    <a:pt x="0" y="3378"/>
                  </a:lnTo>
                  <a:lnTo>
                    <a:pt x="0" y="3513"/>
                  </a:lnTo>
                  <a:lnTo>
                    <a:pt x="0" y="3660"/>
                  </a:lnTo>
                  <a:cubicBezTo>
                    <a:pt x="0" y="3705"/>
                    <a:pt x="0" y="3750"/>
                    <a:pt x="12" y="3795"/>
                  </a:cubicBezTo>
                  <a:cubicBezTo>
                    <a:pt x="12" y="3828"/>
                    <a:pt x="0" y="3863"/>
                    <a:pt x="12" y="3896"/>
                  </a:cubicBezTo>
                  <a:cubicBezTo>
                    <a:pt x="12" y="3908"/>
                    <a:pt x="12" y="3918"/>
                    <a:pt x="23" y="3930"/>
                  </a:cubicBezTo>
                  <a:cubicBezTo>
                    <a:pt x="35" y="3941"/>
                    <a:pt x="45" y="3941"/>
                    <a:pt x="57" y="3953"/>
                  </a:cubicBezTo>
                  <a:cubicBezTo>
                    <a:pt x="68" y="3953"/>
                    <a:pt x="80" y="3941"/>
                    <a:pt x="90" y="3941"/>
                  </a:cubicBezTo>
                  <a:cubicBezTo>
                    <a:pt x="102" y="3930"/>
                    <a:pt x="113" y="3918"/>
                    <a:pt x="113" y="3908"/>
                  </a:cubicBezTo>
                  <a:cubicBezTo>
                    <a:pt x="113" y="3896"/>
                    <a:pt x="125" y="3885"/>
                    <a:pt x="125" y="3873"/>
                  </a:cubicBezTo>
                  <a:lnTo>
                    <a:pt x="125" y="3817"/>
                  </a:lnTo>
                  <a:lnTo>
                    <a:pt x="125" y="3705"/>
                  </a:lnTo>
                  <a:cubicBezTo>
                    <a:pt x="125" y="3626"/>
                    <a:pt x="125" y="3558"/>
                    <a:pt x="113" y="3480"/>
                  </a:cubicBezTo>
                  <a:cubicBezTo>
                    <a:pt x="113" y="3412"/>
                    <a:pt x="125" y="3333"/>
                    <a:pt x="125" y="3255"/>
                  </a:cubicBezTo>
                  <a:cubicBezTo>
                    <a:pt x="113" y="3187"/>
                    <a:pt x="113" y="3108"/>
                    <a:pt x="113" y="3029"/>
                  </a:cubicBezTo>
                  <a:cubicBezTo>
                    <a:pt x="113" y="2962"/>
                    <a:pt x="125" y="2883"/>
                    <a:pt x="125" y="2804"/>
                  </a:cubicBezTo>
                  <a:lnTo>
                    <a:pt x="125" y="2703"/>
                  </a:lnTo>
                  <a:lnTo>
                    <a:pt x="125" y="2567"/>
                  </a:lnTo>
                  <a:lnTo>
                    <a:pt x="125" y="2320"/>
                  </a:lnTo>
                  <a:lnTo>
                    <a:pt x="125" y="2095"/>
                  </a:lnTo>
                  <a:lnTo>
                    <a:pt x="125" y="1791"/>
                  </a:lnTo>
                  <a:lnTo>
                    <a:pt x="125" y="1611"/>
                  </a:lnTo>
                  <a:cubicBezTo>
                    <a:pt x="135" y="1543"/>
                    <a:pt x="135" y="1487"/>
                    <a:pt x="135" y="1431"/>
                  </a:cubicBezTo>
                  <a:cubicBezTo>
                    <a:pt x="135" y="1341"/>
                    <a:pt x="135" y="1262"/>
                    <a:pt x="147" y="1183"/>
                  </a:cubicBezTo>
                  <a:cubicBezTo>
                    <a:pt x="147" y="1093"/>
                    <a:pt x="147" y="1014"/>
                    <a:pt x="158" y="936"/>
                  </a:cubicBezTo>
                  <a:lnTo>
                    <a:pt x="158" y="688"/>
                  </a:lnTo>
                  <a:cubicBezTo>
                    <a:pt x="158" y="620"/>
                    <a:pt x="147" y="564"/>
                    <a:pt x="147" y="496"/>
                  </a:cubicBezTo>
                  <a:cubicBezTo>
                    <a:pt x="147" y="418"/>
                    <a:pt x="147" y="338"/>
                    <a:pt x="135" y="271"/>
                  </a:cubicBezTo>
                  <a:cubicBezTo>
                    <a:pt x="135" y="193"/>
                    <a:pt x="135" y="113"/>
                    <a:pt x="125" y="35"/>
                  </a:cubicBezTo>
                  <a:cubicBezTo>
                    <a:pt x="125" y="12"/>
                    <a:pt x="102" y="1"/>
                    <a:pt x="80" y="1"/>
                  </a:cubicBezTo>
                  <a:close/>
                </a:path>
              </a:pathLst>
            </a:custGeom>
            <a:solidFill>
              <a:srgbClr val="993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35"/>
            <p:cNvSpPr/>
            <p:nvPr/>
          </p:nvSpPr>
          <p:spPr>
            <a:xfrm>
              <a:off x="7159904" y="2490369"/>
              <a:ext cx="6372" cy="191799"/>
            </a:xfrm>
            <a:custGeom>
              <a:avLst/>
              <a:gdLst/>
              <a:ahLst/>
              <a:cxnLst/>
              <a:rect l="l" t="t" r="r" b="b"/>
              <a:pathLst>
                <a:path w="159" h="4786" extrusionOk="0">
                  <a:moveTo>
                    <a:pt x="101" y="0"/>
                  </a:moveTo>
                  <a:cubicBezTo>
                    <a:pt x="79" y="0"/>
                    <a:pt x="68" y="12"/>
                    <a:pt x="68" y="23"/>
                  </a:cubicBezTo>
                  <a:cubicBezTo>
                    <a:pt x="79" y="102"/>
                    <a:pt x="79" y="169"/>
                    <a:pt x="68" y="248"/>
                  </a:cubicBezTo>
                  <a:lnTo>
                    <a:pt x="68" y="530"/>
                  </a:lnTo>
                  <a:cubicBezTo>
                    <a:pt x="68" y="620"/>
                    <a:pt x="56" y="698"/>
                    <a:pt x="56" y="788"/>
                  </a:cubicBezTo>
                  <a:lnTo>
                    <a:pt x="56" y="912"/>
                  </a:lnTo>
                  <a:lnTo>
                    <a:pt x="56" y="1036"/>
                  </a:lnTo>
                  <a:lnTo>
                    <a:pt x="56" y="1273"/>
                  </a:lnTo>
                  <a:lnTo>
                    <a:pt x="45" y="1509"/>
                  </a:lnTo>
                  <a:lnTo>
                    <a:pt x="45" y="1588"/>
                  </a:lnTo>
                  <a:cubicBezTo>
                    <a:pt x="45" y="1746"/>
                    <a:pt x="34" y="1903"/>
                    <a:pt x="34" y="2061"/>
                  </a:cubicBezTo>
                  <a:lnTo>
                    <a:pt x="34" y="2173"/>
                  </a:lnTo>
                  <a:lnTo>
                    <a:pt x="34" y="2286"/>
                  </a:lnTo>
                  <a:cubicBezTo>
                    <a:pt x="45" y="2364"/>
                    <a:pt x="45" y="2432"/>
                    <a:pt x="45" y="2511"/>
                  </a:cubicBezTo>
                  <a:cubicBezTo>
                    <a:pt x="34" y="2567"/>
                    <a:pt x="34" y="2624"/>
                    <a:pt x="34" y="2691"/>
                  </a:cubicBezTo>
                  <a:lnTo>
                    <a:pt x="34" y="2736"/>
                  </a:lnTo>
                  <a:lnTo>
                    <a:pt x="34" y="2747"/>
                  </a:lnTo>
                  <a:cubicBezTo>
                    <a:pt x="34" y="2860"/>
                    <a:pt x="34" y="2961"/>
                    <a:pt x="23" y="3074"/>
                  </a:cubicBezTo>
                  <a:lnTo>
                    <a:pt x="23" y="3547"/>
                  </a:lnTo>
                  <a:lnTo>
                    <a:pt x="11" y="3772"/>
                  </a:lnTo>
                  <a:lnTo>
                    <a:pt x="11" y="4008"/>
                  </a:lnTo>
                  <a:cubicBezTo>
                    <a:pt x="11" y="4132"/>
                    <a:pt x="11" y="4267"/>
                    <a:pt x="0" y="4391"/>
                  </a:cubicBezTo>
                  <a:lnTo>
                    <a:pt x="0" y="4593"/>
                  </a:lnTo>
                  <a:cubicBezTo>
                    <a:pt x="0" y="4627"/>
                    <a:pt x="11" y="4661"/>
                    <a:pt x="11" y="4683"/>
                  </a:cubicBezTo>
                  <a:lnTo>
                    <a:pt x="11" y="4718"/>
                  </a:lnTo>
                  <a:cubicBezTo>
                    <a:pt x="11" y="4740"/>
                    <a:pt x="11" y="4751"/>
                    <a:pt x="23" y="4763"/>
                  </a:cubicBezTo>
                  <a:cubicBezTo>
                    <a:pt x="34" y="4773"/>
                    <a:pt x="45" y="4785"/>
                    <a:pt x="68" y="4785"/>
                  </a:cubicBezTo>
                  <a:cubicBezTo>
                    <a:pt x="79" y="4785"/>
                    <a:pt x="79" y="4773"/>
                    <a:pt x="91" y="4773"/>
                  </a:cubicBezTo>
                  <a:cubicBezTo>
                    <a:pt x="101" y="4763"/>
                    <a:pt x="101" y="4751"/>
                    <a:pt x="101" y="4740"/>
                  </a:cubicBezTo>
                  <a:cubicBezTo>
                    <a:pt x="113" y="4740"/>
                    <a:pt x="113" y="4728"/>
                    <a:pt x="113" y="4718"/>
                  </a:cubicBezTo>
                  <a:lnTo>
                    <a:pt x="113" y="4695"/>
                  </a:lnTo>
                  <a:cubicBezTo>
                    <a:pt x="101" y="4673"/>
                    <a:pt x="101" y="4661"/>
                    <a:pt x="101" y="4638"/>
                  </a:cubicBezTo>
                  <a:cubicBezTo>
                    <a:pt x="101" y="4593"/>
                    <a:pt x="101" y="4548"/>
                    <a:pt x="113" y="4503"/>
                  </a:cubicBezTo>
                  <a:lnTo>
                    <a:pt x="113" y="4267"/>
                  </a:lnTo>
                  <a:cubicBezTo>
                    <a:pt x="113" y="4200"/>
                    <a:pt x="124" y="4120"/>
                    <a:pt x="124" y="4042"/>
                  </a:cubicBezTo>
                  <a:lnTo>
                    <a:pt x="124" y="3817"/>
                  </a:lnTo>
                  <a:lnTo>
                    <a:pt x="124" y="3592"/>
                  </a:lnTo>
                  <a:cubicBezTo>
                    <a:pt x="136" y="3513"/>
                    <a:pt x="136" y="3434"/>
                    <a:pt x="136" y="3355"/>
                  </a:cubicBezTo>
                  <a:lnTo>
                    <a:pt x="136" y="3107"/>
                  </a:lnTo>
                  <a:lnTo>
                    <a:pt x="136" y="2871"/>
                  </a:lnTo>
                  <a:lnTo>
                    <a:pt x="136" y="2747"/>
                  </a:lnTo>
                  <a:cubicBezTo>
                    <a:pt x="146" y="2747"/>
                    <a:pt x="146" y="2736"/>
                    <a:pt x="136" y="2736"/>
                  </a:cubicBezTo>
                  <a:cubicBezTo>
                    <a:pt x="146" y="2702"/>
                    <a:pt x="146" y="2669"/>
                    <a:pt x="136" y="2634"/>
                  </a:cubicBezTo>
                  <a:cubicBezTo>
                    <a:pt x="136" y="2589"/>
                    <a:pt x="136" y="2556"/>
                    <a:pt x="146" y="2511"/>
                  </a:cubicBezTo>
                  <a:cubicBezTo>
                    <a:pt x="146" y="2477"/>
                    <a:pt x="136" y="2432"/>
                    <a:pt x="136" y="2387"/>
                  </a:cubicBezTo>
                  <a:lnTo>
                    <a:pt x="136" y="2263"/>
                  </a:lnTo>
                  <a:lnTo>
                    <a:pt x="136" y="2151"/>
                  </a:lnTo>
                  <a:lnTo>
                    <a:pt x="136" y="1914"/>
                  </a:lnTo>
                  <a:cubicBezTo>
                    <a:pt x="136" y="1836"/>
                    <a:pt x="136" y="1746"/>
                    <a:pt x="146" y="1666"/>
                  </a:cubicBezTo>
                  <a:lnTo>
                    <a:pt x="146" y="1419"/>
                  </a:lnTo>
                  <a:lnTo>
                    <a:pt x="146" y="1171"/>
                  </a:lnTo>
                  <a:cubicBezTo>
                    <a:pt x="146" y="1138"/>
                    <a:pt x="158" y="1093"/>
                    <a:pt x="158" y="1058"/>
                  </a:cubicBezTo>
                  <a:cubicBezTo>
                    <a:pt x="158" y="1013"/>
                    <a:pt x="146" y="980"/>
                    <a:pt x="146" y="935"/>
                  </a:cubicBezTo>
                  <a:lnTo>
                    <a:pt x="146" y="811"/>
                  </a:lnTo>
                  <a:lnTo>
                    <a:pt x="146" y="687"/>
                  </a:lnTo>
                  <a:cubicBezTo>
                    <a:pt x="146" y="597"/>
                    <a:pt x="146" y="518"/>
                    <a:pt x="136" y="440"/>
                  </a:cubicBezTo>
                  <a:lnTo>
                    <a:pt x="136" y="180"/>
                  </a:lnTo>
                  <a:cubicBezTo>
                    <a:pt x="136" y="124"/>
                    <a:pt x="136" y="79"/>
                    <a:pt x="124" y="23"/>
                  </a:cubicBezTo>
                  <a:cubicBezTo>
                    <a:pt x="124" y="12"/>
                    <a:pt x="113" y="0"/>
                    <a:pt x="101" y="0"/>
                  </a:cubicBezTo>
                  <a:close/>
                </a:path>
              </a:pathLst>
            </a:custGeom>
            <a:solidFill>
              <a:srgbClr val="993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35"/>
            <p:cNvSpPr/>
            <p:nvPr/>
          </p:nvSpPr>
          <p:spPr>
            <a:xfrm>
              <a:off x="7082319" y="2671707"/>
              <a:ext cx="41959" cy="9057"/>
            </a:xfrm>
            <a:custGeom>
              <a:avLst/>
              <a:gdLst/>
              <a:ahLst/>
              <a:cxnLst/>
              <a:rect l="l" t="t" r="r" b="b"/>
              <a:pathLst>
                <a:path w="1047" h="226" extrusionOk="0">
                  <a:moveTo>
                    <a:pt x="371" y="1"/>
                  </a:moveTo>
                  <a:cubicBezTo>
                    <a:pt x="326" y="1"/>
                    <a:pt x="293" y="12"/>
                    <a:pt x="259" y="12"/>
                  </a:cubicBezTo>
                  <a:cubicBezTo>
                    <a:pt x="225" y="7"/>
                    <a:pt x="194" y="4"/>
                    <a:pt x="163" y="4"/>
                  </a:cubicBezTo>
                  <a:cubicBezTo>
                    <a:pt x="132" y="4"/>
                    <a:pt x="101" y="7"/>
                    <a:pt x="68" y="12"/>
                  </a:cubicBezTo>
                  <a:cubicBezTo>
                    <a:pt x="56" y="12"/>
                    <a:pt x="45" y="23"/>
                    <a:pt x="45" y="46"/>
                  </a:cubicBezTo>
                  <a:cubicBezTo>
                    <a:pt x="45" y="57"/>
                    <a:pt x="56" y="68"/>
                    <a:pt x="68" y="68"/>
                  </a:cubicBezTo>
                  <a:cubicBezTo>
                    <a:pt x="56" y="68"/>
                    <a:pt x="56" y="68"/>
                    <a:pt x="45" y="80"/>
                  </a:cubicBezTo>
                  <a:cubicBezTo>
                    <a:pt x="23" y="91"/>
                    <a:pt x="0" y="125"/>
                    <a:pt x="11" y="158"/>
                  </a:cubicBezTo>
                  <a:cubicBezTo>
                    <a:pt x="33" y="203"/>
                    <a:pt x="90" y="203"/>
                    <a:pt x="124" y="215"/>
                  </a:cubicBezTo>
                  <a:lnTo>
                    <a:pt x="259" y="215"/>
                  </a:lnTo>
                  <a:cubicBezTo>
                    <a:pt x="304" y="215"/>
                    <a:pt x="338" y="215"/>
                    <a:pt x="371" y="226"/>
                  </a:cubicBezTo>
                  <a:lnTo>
                    <a:pt x="934" y="226"/>
                  </a:lnTo>
                  <a:cubicBezTo>
                    <a:pt x="957" y="226"/>
                    <a:pt x="991" y="226"/>
                    <a:pt x="1024" y="203"/>
                  </a:cubicBezTo>
                  <a:cubicBezTo>
                    <a:pt x="1036" y="193"/>
                    <a:pt x="1047" y="181"/>
                    <a:pt x="1047" y="158"/>
                  </a:cubicBezTo>
                  <a:lnTo>
                    <a:pt x="1047" y="125"/>
                  </a:lnTo>
                  <a:cubicBezTo>
                    <a:pt x="1036" y="113"/>
                    <a:pt x="1036" y="102"/>
                    <a:pt x="1036" y="102"/>
                  </a:cubicBezTo>
                  <a:cubicBezTo>
                    <a:pt x="1036" y="91"/>
                    <a:pt x="1024" y="80"/>
                    <a:pt x="1024" y="80"/>
                  </a:cubicBezTo>
                  <a:cubicBezTo>
                    <a:pt x="1024" y="57"/>
                    <a:pt x="1013" y="46"/>
                    <a:pt x="991" y="35"/>
                  </a:cubicBezTo>
                  <a:cubicBezTo>
                    <a:pt x="968" y="23"/>
                    <a:pt x="946" y="23"/>
                    <a:pt x="934" y="23"/>
                  </a:cubicBezTo>
                  <a:lnTo>
                    <a:pt x="844" y="23"/>
                  </a:lnTo>
                  <a:cubicBezTo>
                    <a:pt x="788" y="23"/>
                    <a:pt x="721" y="12"/>
                    <a:pt x="653" y="12"/>
                  </a:cubicBezTo>
                  <a:lnTo>
                    <a:pt x="461" y="12"/>
                  </a:lnTo>
                  <a:cubicBezTo>
                    <a:pt x="428" y="1"/>
                    <a:pt x="394" y="1"/>
                    <a:pt x="371" y="1"/>
                  </a:cubicBezTo>
                  <a:close/>
                </a:path>
              </a:pathLst>
            </a:custGeom>
            <a:solidFill>
              <a:srgbClr val="993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35"/>
            <p:cNvSpPr/>
            <p:nvPr/>
          </p:nvSpPr>
          <p:spPr>
            <a:xfrm>
              <a:off x="7082720" y="2669463"/>
              <a:ext cx="41558" cy="5450"/>
            </a:xfrm>
            <a:custGeom>
              <a:avLst/>
              <a:gdLst/>
              <a:ahLst/>
              <a:cxnLst/>
              <a:rect l="l" t="t" r="r" b="b"/>
              <a:pathLst>
                <a:path w="1037" h="136" extrusionOk="0">
                  <a:moveTo>
                    <a:pt x="58" y="1"/>
                  </a:moveTo>
                  <a:cubicBezTo>
                    <a:pt x="46" y="1"/>
                    <a:pt x="35" y="1"/>
                    <a:pt x="23" y="12"/>
                  </a:cubicBezTo>
                  <a:cubicBezTo>
                    <a:pt x="13" y="23"/>
                    <a:pt x="1" y="34"/>
                    <a:pt x="1" y="46"/>
                  </a:cubicBezTo>
                  <a:cubicBezTo>
                    <a:pt x="1" y="68"/>
                    <a:pt x="13" y="102"/>
                    <a:pt x="46" y="102"/>
                  </a:cubicBezTo>
                  <a:cubicBezTo>
                    <a:pt x="91" y="102"/>
                    <a:pt x="136" y="113"/>
                    <a:pt x="193" y="113"/>
                  </a:cubicBezTo>
                  <a:cubicBezTo>
                    <a:pt x="238" y="113"/>
                    <a:pt x="294" y="113"/>
                    <a:pt x="339" y="124"/>
                  </a:cubicBezTo>
                  <a:cubicBezTo>
                    <a:pt x="440" y="124"/>
                    <a:pt x="553" y="136"/>
                    <a:pt x="654" y="136"/>
                  </a:cubicBezTo>
                  <a:lnTo>
                    <a:pt x="969" y="136"/>
                  </a:lnTo>
                  <a:cubicBezTo>
                    <a:pt x="992" y="136"/>
                    <a:pt x="1003" y="136"/>
                    <a:pt x="1014" y="124"/>
                  </a:cubicBezTo>
                  <a:cubicBezTo>
                    <a:pt x="1026" y="113"/>
                    <a:pt x="1037" y="102"/>
                    <a:pt x="1037" y="79"/>
                  </a:cubicBezTo>
                  <a:cubicBezTo>
                    <a:pt x="1037" y="57"/>
                    <a:pt x="1014" y="23"/>
                    <a:pt x="981" y="23"/>
                  </a:cubicBezTo>
                  <a:cubicBezTo>
                    <a:pt x="958" y="12"/>
                    <a:pt x="924" y="12"/>
                    <a:pt x="902" y="12"/>
                  </a:cubicBezTo>
                  <a:lnTo>
                    <a:pt x="812" y="12"/>
                  </a:lnTo>
                  <a:cubicBezTo>
                    <a:pt x="744" y="1"/>
                    <a:pt x="676" y="1"/>
                    <a:pt x="609" y="1"/>
                  </a:cubicBezTo>
                  <a:close/>
                </a:path>
              </a:pathLst>
            </a:custGeom>
            <a:solidFill>
              <a:srgbClr val="993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35"/>
            <p:cNvSpPr/>
            <p:nvPr/>
          </p:nvSpPr>
          <p:spPr>
            <a:xfrm>
              <a:off x="7162148" y="2669463"/>
              <a:ext cx="32982" cy="12423"/>
            </a:xfrm>
            <a:custGeom>
              <a:avLst/>
              <a:gdLst/>
              <a:ahLst/>
              <a:cxnLst/>
              <a:rect l="l" t="t" r="r" b="b"/>
              <a:pathLst>
                <a:path w="823" h="310" extrusionOk="0">
                  <a:moveTo>
                    <a:pt x="35" y="1"/>
                  </a:moveTo>
                  <a:cubicBezTo>
                    <a:pt x="23" y="1"/>
                    <a:pt x="12" y="12"/>
                    <a:pt x="12" y="23"/>
                  </a:cubicBezTo>
                  <a:cubicBezTo>
                    <a:pt x="0" y="34"/>
                    <a:pt x="12" y="57"/>
                    <a:pt x="23" y="57"/>
                  </a:cubicBezTo>
                  <a:cubicBezTo>
                    <a:pt x="12" y="68"/>
                    <a:pt x="12" y="79"/>
                    <a:pt x="12" y="79"/>
                  </a:cubicBezTo>
                  <a:cubicBezTo>
                    <a:pt x="12" y="102"/>
                    <a:pt x="23" y="124"/>
                    <a:pt x="35" y="147"/>
                  </a:cubicBezTo>
                  <a:lnTo>
                    <a:pt x="0" y="181"/>
                  </a:lnTo>
                  <a:lnTo>
                    <a:pt x="0" y="204"/>
                  </a:lnTo>
                  <a:lnTo>
                    <a:pt x="0" y="237"/>
                  </a:lnTo>
                  <a:lnTo>
                    <a:pt x="35" y="271"/>
                  </a:lnTo>
                  <a:cubicBezTo>
                    <a:pt x="35" y="282"/>
                    <a:pt x="45" y="282"/>
                    <a:pt x="57" y="282"/>
                  </a:cubicBezTo>
                  <a:cubicBezTo>
                    <a:pt x="80" y="294"/>
                    <a:pt x="102" y="294"/>
                    <a:pt x="125" y="304"/>
                  </a:cubicBezTo>
                  <a:lnTo>
                    <a:pt x="676" y="304"/>
                  </a:lnTo>
                  <a:cubicBezTo>
                    <a:pt x="691" y="304"/>
                    <a:pt x="711" y="310"/>
                    <a:pt x="729" y="310"/>
                  </a:cubicBezTo>
                  <a:cubicBezTo>
                    <a:pt x="739" y="310"/>
                    <a:pt x="748" y="308"/>
                    <a:pt x="755" y="304"/>
                  </a:cubicBezTo>
                  <a:cubicBezTo>
                    <a:pt x="766" y="304"/>
                    <a:pt x="788" y="304"/>
                    <a:pt x="800" y="294"/>
                  </a:cubicBezTo>
                  <a:cubicBezTo>
                    <a:pt x="800" y="282"/>
                    <a:pt x="811" y="271"/>
                    <a:pt x="811" y="259"/>
                  </a:cubicBezTo>
                  <a:cubicBezTo>
                    <a:pt x="823" y="259"/>
                    <a:pt x="823" y="249"/>
                    <a:pt x="823" y="249"/>
                  </a:cubicBezTo>
                  <a:lnTo>
                    <a:pt x="823" y="214"/>
                  </a:lnTo>
                  <a:lnTo>
                    <a:pt x="823" y="158"/>
                  </a:lnTo>
                  <a:cubicBezTo>
                    <a:pt x="823" y="136"/>
                    <a:pt x="811" y="113"/>
                    <a:pt x="811" y="91"/>
                  </a:cubicBezTo>
                  <a:cubicBezTo>
                    <a:pt x="811" y="79"/>
                    <a:pt x="811" y="68"/>
                    <a:pt x="800" y="57"/>
                  </a:cubicBezTo>
                  <a:cubicBezTo>
                    <a:pt x="800" y="46"/>
                    <a:pt x="788" y="34"/>
                    <a:pt x="778" y="23"/>
                  </a:cubicBezTo>
                  <a:cubicBezTo>
                    <a:pt x="766" y="23"/>
                    <a:pt x="755" y="12"/>
                    <a:pt x="743" y="12"/>
                  </a:cubicBezTo>
                  <a:lnTo>
                    <a:pt x="710" y="12"/>
                  </a:lnTo>
                  <a:cubicBezTo>
                    <a:pt x="672" y="8"/>
                    <a:pt x="636" y="7"/>
                    <a:pt x="600" y="7"/>
                  </a:cubicBezTo>
                  <a:cubicBezTo>
                    <a:pt x="528" y="7"/>
                    <a:pt x="458" y="12"/>
                    <a:pt x="383" y="12"/>
                  </a:cubicBezTo>
                  <a:lnTo>
                    <a:pt x="158" y="12"/>
                  </a:lnTo>
                  <a:cubicBezTo>
                    <a:pt x="113" y="12"/>
                    <a:pt x="80" y="1"/>
                    <a:pt x="35" y="1"/>
                  </a:cubicBezTo>
                  <a:close/>
                </a:path>
              </a:pathLst>
            </a:custGeom>
            <a:solidFill>
              <a:srgbClr val="993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35"/>
            <p:cNvSpPr/>
            <p:nvPr/>
          </p:nvSpPr>
          <p:spPr>
            <a:xfrm>
              <a:off x="7315514" y="2656358"/>
              <a:ext cx="44724" cy="23083"/>
            </a:xfrm>
            <a:custGeom>
              <a:avLst/>
              <a:gdLst/>
              <a:ahLst/>
              <a:cxnLst/>
              <a:rect l="l" t="t" r="r" b="b"/>
              <a:pathLst>
                <a:path w="1116" h="576" extrusionOk="0">
                  <a:moveTo>
                    <a:pt x="947" y="1"/>
                  </a:moveTo>
                  <a:cubicBezTo>
                    <a:pt x="891" y="13"/>
                    <a:pt x="834" y="35"/>
                    <a:pt x="778" y="58"/>
                  </a:cubicBezTo>
                  <a:cubicBezTo>
                    <a:pt x="711" y="80"/>
                    <a:pt x="631" y="103"/>
                    <a:pt x="564" y="114"/>
                  </a:cubicBezTo>
                  <a:cubicBezTo>
                    <a:pt x="406" y="159"/>
                    <a:pt x="249" y="204"/>
                    <a:pt x="91" y="260"/>
                  </a:cubicBezTo>
                  <a:cubicBezTo>
                    <a:pt x="68" y="260"/>
                    <a:pt x="58" y="271"/>
                    <a:pt x="35" y="271"/>
                  </a:cubicBezTo>
                  <a:cubicBezTo>
                    <a:pt x="13" y="283"/>
                    <a:pt x="1" y="305"/>
                    <a:pt x="13" y="328"/>
                  </a:cubicBezTo>
                  <a:cubicBezTo>
                    <a:pt x="13" y="350"/>
                    <a:pt x="35" y="361"/>
                    <a:pt x="58" y="361"/>
                  </a:cubicBezTo>
                  <a:lnTo>
                    <a:pt x="58" y="384"/>
                  </a:lnTo>
                  <a:cubicBezTo>
                    <a:pt x="58" y="395"/>
                    <a:pt x="46" y="406"/>
                    <a:pt x="46" y="418"/>
                  </a:cubicBezTo>
                  <a:cubicBezTo>
                    <a:pt x="35" y="429"/>
                    <a:pt x="23" y="451"/>
                    <a:pt x="23" y="463"/>
                  </a:cubicBezTo>
                  <a:cubicBezTo>
                    <a:pt x="23" y="485"/>
                    <a:pt x="23" y="496"/>
                    <a:pt x="35" y="508"/>
                  </a:cubicBezTo>
                  <a:cubicBezTo>
                    <a:pt x="58" y="541"/>
                    <a:pt x="80" y="541"/>
                    <a:pt x="113" y="553"/>
                  </a:cubicBezTo>
                  <a:cubicBezTo>
                    <a:pt x="136" y="564"/>
                    <a:pt x="159" y="564"/>
                    <a:pt x="181" y="576"/>
                  </a:cubicBezTo>
                  <a:lnTo>
                    <a:pt x="249" y="576"/>
                  </a:lnTo>
                  <a:cubicBezTo>
                    <a:pt x="283" y="564"/>
                    <a:pt x="328" y="564"/>
                    <a:pt x="361" y="553"/>
                  </a:cubicBezTo>
                  <a:cubicBezTo>
                    <a:pt x="406" y="541"/>
                    <a:pt x="451" y="531"/>
                    <a:pt x="485" y="519"/>
                  </a:cubicBezTo>
                  <a:cubicBezTo>
                    <a:pt x="530" y="508"/>
                    <a:pt x="564" y="496"/>
                    <a:pt x="598" y="485"/>
                  </a:cubicBezTo>
                  <a:cubicBezTo>
                    <a:pt x="631" y="463"/>
                    <a:pt x="676" y="451"/>
                    <a:pt x="711" y="429"/>
                  </a:cubicBezTo>
                  <a:cubicBezTo>
                    <a:pt x="744" y="418"/>
                    <a:pt x="766" y="406"/>
                    <a:pt x="801" y="406"/>
                  </a:cubicBezTo>
                  <a:cubicBezTo>
                    <a:pt x="834" y="395"/>
                    <a:pt x="868" y="373"/>
                    <a:pt x="902" y="361"/>
                  </a:cubicBezTo>
                  <a:cubicBezTo>
                    <a:pt x="936" y="350"/>
                    <a:pt x="969" y="339"/>
                    <a:pt x="992" y="328"/>
                  </a:cubicBezTo>
                  <a:cubicBezTo>
                    <a:pt x="1014" y="316"/>
                    <a:pt x="1037" y="305"/>
                    <a:pt x="1048" y="294"/>
                  </a:cubicBezTo>
                  <a:cubicBezTo>
                    <a:pt x="1059" y="283"/>
                    <a:pt x="1071" y="283"/>
                    <a:pt x="1071" y="283"/>
                  </a:cubicBezTo>
                  <a:cubicBezTo>
                    <a:pt x="1093" y="271"/>
                    <a:pt x="1093" y="260"/>
                    <a:pt x="1104" y="238"/>
                  </a:cubicBezTo>
                  <a:cubicBezTo>
                    <a:pt x="1116" y="215"/>
                    <a:pt x="1104" y="181"/>
                    <a:pt x="1093" y="159"/>
                  </a:cubicBezTo>
                  <a:cubicBezTo>
                    <a:pt x="1082" y="136"/>
                    <a:pt x="1082" y="125"/>
                    <a:pt x="1071" y="103"/>
                  </a:cubicBezTo>
                  <a:cubicBezTo>
                    <a:pt x="1059" y="80"/>
                    <a:pt x="1048" y="58"/>
                    <a:pt x="1026" y="35"/>
                  </a:cubicBezTo>
                  <a:lnTo>
                    <a:pt x="992" y="1"/>
                  </a:lnTo>
                  <a:close/>
                </a:path>
              </a:pathLst>
            </a:custGeom>
            <a:solidFill>
              <a:srgbClr val="993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35"/>
            <p:cNvSpPr/>
            <p:nvPr/>
          </p:nvSpPr>
          <p:spPr>
            <a:xfrm>
              <a:off x="7316435" y="2655957"/>
              <a:ext cx="39314" cy="12664"/>
            </a:xfrm>
            <a:custGeom>
              <a:avLst/>
              <a:gdLst/>
              <a:ahLst/>
              <a:cxnLst/>
              <a:rect l="l" t="t" r="r" b="b"/>
              <a:pathLst>
                <a:path w="981" h="316" extrusionOk="0">
                  <a:moveTo>
                    <a:pt x="890" y="0"/>
                  </a:moveTo>
                  <a:cubicBezTo>
                    <a:pt x="868" y="11"/>
                    <a:pt x="845" y="11"/>
                    <a:pt x="833" y="23"/>
                  </a:cubicBezTo>
                  <a:cubicBezTo>
                    <a:pt x="800" y="33"/>
                    <a:pt x="766" y="45"/>
                    <a:pt x="733" y="45"/>
                  </a:cubicBezTo>
                  <a:lnTo>
                    <a:pt x="631" y="79"/>
                  </a:lnTo>
                  <a:lnTo>
                    <a:pt x="530" y="113"/>
                  </a:lnTo>
                  <a:cubicBezTo>
                    <a:pt x="451" y="135"/>
                    <a:pt x="383" y="158"/>
                    <a:pt x="316" y="180"/>
                  </a:cubicBezTo>
                  <a:cubicBezTo>
                    <a:pt x="282" y="191"/>
                    <a:pt x="237" y="203"/>
                    <a:pt x="203" y="214"/>
                  </a:cubicBezTo>
                  <a:lnTo>
                    <a:pt x="102" y="248"/>
                  </a:lnTo>
                  <a:cubicBezTo>
                    <a:pt x="80" y="248"/>
                    <a:pt x="57" y="248"/>
                    <a:pt x="35" y="259"/>
                  </a:cubicBezTo>
                  <a:cubicBezTo>
                    <a:pt x="12" y="259"/>
                    <a:pt x="0" y="270"/>
                    <a:pt x="0" y="293"/>
                  </a:cubicBezTo>
                  <a:cubicBezTo>
                    <a:pt x="0" y="304"/>
                    <a:pt x="23" y="315"/>
                    <a:pt x="35" y="315"/>
                  </a:cubicBezTo>
                  <a:cubicBezTo>
                    <a:pt x="80" y="304"/>
                    <a:pt x="113" y="304"/>
                    <a:pt x="147" y="293"/>
                  </a:cubicBezTo>
                  <a:cubicBezTo>
                    <a:pt x="192" y="281"/>
                    <a:pt x="226" y="270"/>
                    <a:pt x="260" y="270"/>
                  </a:cubicBezTo>
                  <a:cubicBezTo>
                    <a:pt x="305" y="259"/>
                    <a:pt x="338" y="248"/>
                    <a:pt x="372" y="236"/>
                  </a:cubicBezTo>
                  <a:cubicBezTo>
                    <a:pt x="417" y="225"/>
                    <a:pt x="451" y="214"/>
                    <a:pt x="485" y="214"/>
                  </a:cubicBezTo>
                  <a:lnTo>
                    <a:pt x="496" y="203"/>
                  </a:lnTo>
                  <a:cubicBezTo>
                    <a:pt x="575" y="191"/>
                    <a:pt x="653" y="169"/>
                    <a:pt x="721" y="146"/>
                  </a:cubicBezTo>
                  <a:cubicBezTo>
                    <a:pt x="766" y="146"/>
                    <a:pt x="811" y="135"/>
                    <a:pt x="845" y="124"/>
                  </a:cubicBezTo>
                  <a:cubicBezTo>
                    <a:pt x="868" y="113"/>
                    <a:pt x="879" y="113"/>
                    <a:pt x="901" y="101"/>
                  </a:cubicBezTo>
                  <a:cubicBezTo>
                    <a:pt x="913" y="101"/>
                    <a:pt x="935" y="90"/>
                    <a:pt x="946" y="90"/>
                  </a:cubicBezTo>
                  <a:cubicBezTo>
                    <a:pt x="958" y="79"/>
                    <a:pt x="980" y="56"/>
                    <a:pt x="969" y="33"/>
                  </a:cubicBezTo>
                  <a:cubicBezTo>
                    <a:pt x="969" y="23"/>
                    <a:pt x="969" y="11"/>
                    <a:pt x="958" y="11"/>
                  </a:cubicBezTo>
                  <a:cubicBezTo>
                    <a:pt x="946" y="0"/>
                    <a:pt x="935" y="0"/>
                    <a:pt x="924" y="0"/>
                  </a:cubicBezTo>
                  <a:close/>
                </a:path>
              </a:pathLst>
            </a:custGeom>
            <a:solidFill>
              <a:srgbClr val="993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35"/>
            <p:cNvSpPr/>
            <p:nvPr/>
          </p:nvSpPr>
          <p:spPr>
            <a:xfrm>
              <a:off x="7202743" y="2541344"/>
              <a:ext cx="5931" cy="134933"/>
            </a:xfrm>
            <a:custGeom>
              <a:avLst/>
              <a:gdLst/>
              <a:ahLst/>
              <a:cxnLst/>
              <a:rect l="l" t="t" r="r" b="b"/>
              <a:pathLst>
                <a:path w="148" h="3367" extrusionOk="0">
                  <a:moveTo>
                    <a:pt x="102" y="1"/>
                  </a:moveTo>
                  <a:cubicBezTo>
                    <a:pt x="80" y="1"/>
                    <a:pt x="57" y="23"/>
                    <a:pt x="57" y="46"/>
                  </a:cubicBezTo>
                  <a:lnTo>
                    <a:pt x="57" y="124"/>
                  </a:lnTo>
                  <a:cubicBezTo>
                    <a:pt x="57" y="169"/>
                    <a:pt x="57" y="203"/>
                    <a:pt x="46" y="237"/>
                  </a:cubicBezTo>
                  <a:cubicBezTo>
                    <a:pt x="46" y="282"/>
                    <a:pt x="46" y="316"/>
                    <a:pt x="35" y="361"/>
                  </a:cubicBezTo>
                  <a:cubicBezTo>
                    <a:pt x="35" y="428"/>
                    <a:pt x="23" y="507"/>
                    <a:pt x="23" y="574"/>
                  </a:cubicBezTo>
                  <a:cubicBezTo>
                    <a:pt x="23" y="642"/>
                    <a:pt x="35" y="721"/>
                    <a:pt x="23" y="789"/>
                  </a:cubicBezTo>
                  <a:lnTo>
                    <a:pt x="23" y="1002"/>
                  </a:lnTo>
                  <a:cubicBezTo>
                    <a:pt x="12" y="1081"/>
                    <a:pt x="12" y="1149"/>
                    <a:pt x="12" y="1227"/>
                  </a:cubicBezTo>
                  <a:lnTo>
                    <a:pt x="12" y="1464"/>
                  </a:lnTo>
                  <a:lnTo>
                    <a:pt x="12" y="1689"/>
                  </a:lnTo>
                  <a:lnTo>
                    <a:pt x="12" y="1903"/>
                  </a:lnTo>
                  <a:cubicBezTo>
                    <a:pt x="12" y="1948"/>
                    <a:pt x="0" y="1982"/>
                    <a:pt x="0" y="2027"/>
                  </a:cubicBezTo>
                  <a:lnTo>
                    <a:pt x="0" y="2128"/>
                  </a:lnTo>
                  <a:lnTo>
                    <a:pt x="0" y="2252"/>
                  </a:lnTo>
                  <a:lnTo>
                    <a:pt x="0" y="2365"/>
                  </a:lnTo>
                  <a:lnTo>
                    <a:pt x="0" y="2601"/>
                  </a:lnTo>
                  <a:cubicBezTo>
                    <a:pt x="12" y="2668"/>
                    <a:pt x="12" y="2736"/>
                    <a:pt x="12" y="2803"/>
                  </a:cubicBezTo>
                  <a:lnTo>
                    <a:pt x="12" y="3074"/>
                  </a:lnTo>
                  <a:cubicBezTo>
                    <a:pt x="23" y="3108"/>
                    <a:pt x="23" y="3153"/>
                    <a:pt x="23" y="3198"/>
                  </a:cubicBezTo>
                  <a:lnTo>
                    <a:pt x="23" y="3254"/>
                  </a:lnTo>
                  <a:cubicBezTo>
                    <a:pt x="23" y="3276"/>
                    <a:pt x="23" y="3299"/>
                    <a:pt x="35" y="3321"/>
                  </a:cubicBezTo>
                  <a:cubicBezTo>
                    <a:pt x="35" y="3344"/>
                    <a:pt x="57" y="3366"/>
                    <a:pt x="80" y="3366"/>
                  </a:cubicBezTo>
                  <a:cubicBezTo>
                    <a:pt x="102" y="3366"/>
                    <a:pt x="113" y="3355"/>
                    <a:pt x="125" y="3355"/>
                  </a:cubicBezTo>
                  <a:cubicBezTo>
                    <a:pt x="125" y="3344"/>
                    <a:pt x="136" y="3321"/>
                    <a:pt x="136" y="3310"/>
                  </a:cubicBezTo>
                  <a:lnTo>
                    <a:pt x="136" y="3220"/>
                  </a:lnTo>
                  <a:lnTo>
                    <a:pt x="136" y="3119"/>
                  </a:lnTo>
                  <a:lnTo>
                    <a:pt x="136" y="2905"/>
                  </a:lnTo>
                  <a:lnTo>
                    <a:pt x="136" y="2703"/>
                  </a:lnTo>
                  <a:lnTo>
                    <a:pt x="136" y="2477"/>
                  </a:lnTo>
                  <a:lnTo>
                    <a:pt x="136" y="2241"/>
                  </a:lnTo>
                  <a:lnTo>
                    <a:pt x="136" y="2128"/>
                  </a:lnTo>
                  <a:lnTo>
                    <a:pt x="136" y="2015"/>
                  </a:lnTo>
                  <a:lnTo>
                    <a:pt x="136" y="1802"/>
                  </a:lnTo>
                  <a:lnTo>
                    <a:pt x="136" y="1689"/>
                  </a:lnTo>
                  <a:lnTo>
                    <a:pt x="136" y="1577"/>
                  </a:lnTo>
                  <a:lnTo>
                    <a:pt x="136" y="1340"/>
                  </a:lnTo>
                  <a:lnTo>
                    <a:pt x="136" y="1115"/>
                  </a:lnTo>
                  <a:lnTo>
                    <a:pt x="136" y="890"/>
                  </a:lnTo>
                  <a:lnTo>
                    <a:pt x="136" y="676"/>
                  </a:lnTo>
                  <a:lnTo>
                    <a:pt x="136" y="529"/>
                  </a:lnTo>
                  <a:lnTo>
                    <a:pt x="136" y="372"/>
                  </a:lnTo>
                  <a:cubicBezTo>
                    <a:pt x="147" y="259"/>
                    <a:pt x="147" y="147"/>
                    <a:pt x="147" y="34"/>
                  </a:cubicBezTo>
                  <a:cubicBezTo>
                    <a:pt x="147" y="11"/>
                    <a:pt x="125" y="1"/>
                    <a:pt x="102" y="1"/>
                  </a:cubicBezTo>
                  <a:close/>
                </a:path>
              </a:pathLst>
            </a:custGeom>
            <a:solidFill>
              <a:srgbClr val="4B2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35"/>
            <p:cNvSpPr/>
            <p:nvPr/>
          </p:nvSpPr>
          <p:spPr>
            <a:xfrm>
              <a:off x="7052944" y="2539981"/>
              <a:ext cx="5931" cy="141705"/>
            </a:xfrm>
            <a:custGeom>
              <a:avLst/>
              <a:gdLst/>
              <a:ahLst/>
              <a:cxnLst/>
              <a:rect l="l" t="t" r="r" b="b"/>
              <a:pathLst>
                <a:path w="148" h="3536" extrusionOk="0">
                  <a:moveTo>
                    <a:pt x="80" y="0"/>
                  </a:moveTo>
                  <a:cubicBezTo>
                    <a:pt x="58" y="0"/>
                    <a:pt x="35" y="23"/>
                    <a:pt x="23" y="45"/>
                  </a:cubicBezTo>
                  <a:cubicBezTo>
                    <a:pt x="23" y="80"/>
                    <a:pt x="13" y="125"/>
                    <a:pt x="13" y="158"/>
                  </a:cubicBezTo>
                  <a:lnTo>
                    <a:pt x="13" y="282"/>
                  </a:lnTo>
                  <a:lnTo>
                    <a:pt x="13" y="518"/>
                  </a:lnTo>
                  <a:lnTo>
                    <a:pt x="13" y="643"/>
                  </a:lnTo>
                  <a:lnTo>
                    <a:pt x="13" y="766"/>
                  </a:lnTo>
                  <a:lnTo>
                    <a:pt x="13" y="868"/>
                  </a:lnTo>
                  <a:cubicBezTo>
                    <a:pt x="1" y="913"/>
                    <a:pt x="1" y="946"/>
                    <a:pt x="1" y="991"/>
                  </a:cubicBezTo>
                  <a:lnTo>
                    <a:pt x="1" y="1104"/>
                  </a:lnTo>
                  <a:lnTo>
                    <a:pt x="1" y="1228"/>
                  </a:lnTo>
                  <a:lnTo>
                    <a:pt x="1" y="1351"/>
                  </a:lnTo>
                  <a:cubicBezTo>
                    <a:pt x="1" y="1396"/>
                    <a:pt x="1" y="1441"/>
                    <a:pt x="13" y="1486"/>
                  </a:cubicBezTo>
                  <a:lnTo>
                    <a:pt x="13" y="1599"/>
                  </a:lnTo>
                  <a:cubicBezTo>
                    <a:pt x="13" y="1644"/>
                    <a:pt x="1" y="1678"/>
                    <a:pt x="1" y="1723"/>
                  </a:cubicBezTo>
                  <a:lnTo>
                    <a:pt x="1" y="1937"/>
                  </a:lnTo>
                  <a:cubicBezTo>
                    <a:pt x="13" y="2016"/>
                    <a:pt x="13" y="2094"/>
                    <a:pt x="13" y="2162"/>
                  </a:cubicBezTo>
                  <a:cubicBezTo>
                    <a:pt x="13" y="2241"/>
                    <a:pt x="13" y="2320"/>
                    <a:pt x="1" y="2399"/>
                  </a:cubicBezTo>
                  <a:lnTo>
                    <a:pt x="1" y="2635"/>
                  </a:lnTo>
                  <a:lnTo>
                    <a:pt x="1" y="2860"/>
                  </a:lnTo>
                  <a:lnTo>
                    <a:pt x="1" y="3029"/>
                  </a:lnTo>
                  <a:lnTo>
                    <a:pt x="1" y="3175"/>
                  </a:lnTo>
                  <a:cubicBezTo>
                    <a:pt x="13" y="3220"/>
                    <a:pt x="13" y="3277"/>
                    <a:pt x="13" y="3333"/>
                  </a:cubicBezTo>
                  <a:lnTo>
                    <a:pt x="13" y="3412"/>
                  </a:lnTo>
                  <a:lnTo>
                    <a:pt x="13" y="3480"/>
                  </a:lnTo>
                  <a:cubicBezTo>
                    <a:pt x="13" y="3513"/>
                    <a:pt x="46" y="3535"/>
                    <a:pt x="80" y="3535"/>
                  </a:cubicBezTo>
                  <a:cubicBezTo>
                    <a:pt x="91" y="3535"/>
                    <a:pt x="103" y="3525"/>
                    <a:pt x="114" y="3513"/>
                  </a:cubicBezTo>
                  <a:cubicBezTo>
                    <a:pt x="125" y="3502"/>
                    <a:pt x="125" y="3490"/>
                    <a:pt x="125" y="3480"/>
                  </a:cubicBezTo>
                  <a:cubicBezTo>
                    <a:pt x="136" y="3445"/>
                    <a:pt x="136" y="3412"/>
                    <a:pt x="136" y="3367"/>
                  </a:cubicBezTo>
                  <a:cubicBezTo>
                    <a:pt x="136" y="3333"/>
                    <a:pt x="136" y="3299"/>
                    <a:pt x="125" y="3265"/>
                  </a:cubicBezTo>
                  <a:lnTo>
                    <a:pt x="125" y="3052"/>
                  </a:lnTo>
                  <a:lnTo>
                    <a:pt x="125" y="2827"/>
                  </a:lnTo>
                  <a:cubicBezTo>
                    <a:pt x="125" y="2747"/>
                    <a:pt x="136" y="2669"/>
                    <a:pt x="125" y="2590"/>
                  </a:cubicBezTo>
                  <a:lnTo>
                    <a:pt x="125" y="2365"/>
                  </a:lnTo>
                  <a:cubicBezTo>
                    <a:pt x="136" y="2286"/>
                    <a:pt x="136" y="2207"/>
                    <a:pt x="136" y="2129"/>
                  </a:cubicBezTo>
                  <a:lnTo>
                    <a:pt x="136" y="1892"/>
                  </a:lnTo>
                  <a:lnTo>
                    <a:pt x="136" y="1678"/>
                  </a:lnTo>
                  <a:lnTo>
                    <a:pt x="136" y="1566"/>
                  </a:lnTo>
                  <a:lnTo>
                    <a:pt x="136" y="1441"/>
                  </a:lnTo>
                  <a:lnTo>
                    <a:pt x="136" y="1183"/>
                  </a:lnTo>
                  <a:lnTo>
                    <a:pt x="136" y="946"/>
                  </a:lnTo>
                  <a:cubicBezTo>
                    <a:pt x="148" y="868"/>
                    <a:pt x="148" y="800"/>
                    <a:pt x="148" y="721"/>
                  </a:cubicBezTo>
                  <a:lnTo>
                    <a:pt x="148" y="575"/>
                  </a:lnTo>
                  <a:cubicBezTo>
                    <a:pt x="148" y="530"/>
                    <a:pt x="136" y="473"/>
                    <a:pt x="136" y="428"/>
                  </a:cubicBezTo>
                  <a:cubicBezTo>
                    <a:pt x="136" y="327"/>
                    <a:pt x="125" y="237"/>
                    <a:pt x="125" y="147"/>
                  </a:cubicBezTo>
                  <a:cubicBezTo>
                    <a:pt x="125" y="113"/>
                    <a:pt x="136" y="91"/>
                    <a:pt x="136" y="68"/>
                  </a:cubicBezTo>
                  <a:cubicBezTo>
                    <a:pt x="148" y="35"/>
                    <a:pt x="125" y="0"/>
                    <a:pt x="91" y="0"/>
                  </a:cubicBezTo>
                  <a:close/>
                </a:path>
              </a:pathLst>
            </a:custGeom>
            <a:solidFill>
              <a:srgbClr val="4B2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35"/>
            <p:cNvSpPr/>
            <p:nvPr/>
          </p:nvSpPr>
          <p:spPr>
            <a:xfrm>
              <a:off x="7019562" y="2541344"/>
              <a:ext cx="7254" cy="139902"/>
            </a:xfrm>
            <a:custGeom>
              <a:avLst/>
              <a:gdLst/>
              <a:ahLst/>
              <a:cxnLst/>
              <a:rect l="l" t="t" r="r" b="b"/>
              <a:pathLst>
                <a:path w="181" h="3491" extrusionOk="0">
                  <a:moveTo>
                    <a:pt x="68" y="1"/>
                  </a:moveTo>
                  <a:cubicBezTo>
                    <a:pt x="35" y="1"/>
                    <a:pt x="23" y="34"/>
                    <a:pt x="23" y="57"/>
                  </a:cubicBezTo>
                  <a:cubicBezTo>
                    <a:pt x="23" y="136"/>
                    <a:pt x="13" y="214"/>
                    <a:pt x="13" y="293"/>
                  </a:cubicBezTo>
                  <a:lnTo>
                    <a:pt x="13" y="406"/>
                  </a:lnTo>
                  <a:cubicBezTo>
                    <a:pt x="13" y="451"/>
                    <a:pt x="23" y="496"/>
                    <a:pt x="23" y="529"/>
                  </a:cubicBezTo>
                  <a:lnTo>
                    <a:pt x="23" y="755"/>
                  </a:lnTo>
                  <a:lnTo>
                    <a:pt x="23" y="991"/>
                  </a:lnTo>
                  <a:lnTo>
                    <a:pt x="23" y="1227"/>
                  </a:lnTo>
                  <a:cubicBezTo>
                    <a:pt x="23" y="1307"/>
                    <a:pt x="23" y="1385"/>
                    <a:pt x="35" y="1464"/>
                  </a:cubicBezTo>
                  <a:lnTo>
                    <a:pt x="35" y="1689"/>
                  </a:lnTo>
                  <a:lnTo>
                    <a:pt x="35" y="1937"/>
                  </a:lnTo>
                  <a:cubicBezTo>
                    <a:pt x="35" y="2060"/>
                    <a:pt x="23" y="2185"/>
                    <a:pt x="23" y="2308"/>
                  </a:cubicBezTo>
                  <a:lnTo>
                    <a:pt x="23" y="2286"/>
                  </a:lnTo>
                  <a:cubicBezTo>
                    <a:pt x="13" y="2365"/>
                    <a:pt x="13" y="2455"/>
                    <a:pt x="13" y="2533"/>
                  </a:cubicBezTo>
                  <a:lnTo>
                    <a:pt x="13" y="2658"/>
                  </a:lnTo>
                  <a:cubicBezTo>
                    <a:pt x="13" y="2703"/>
                    <a:pt x="1" y="2748"/>
                    <a:pt x="1" y="2781"/>
                  </a:cubicBezTo>
                  <a:cubicBezTo>
                    <a:pt x="1" y="2939"/>
                    <a:pt x="1" y="3096"/>
                    <a:pt x="13" y="3254"/>
                  </a:cubicBezTo>
                  <a:cubicBezTo>
                    <a:pt x="13" y="3321"/>
                    <a:pt x="23" y="3378"/>
                    <a:pt x="23" y="3446"/>
                  </a:cubicBezTo>
                  <a:cubicBezTo>
                    <a:pt x="23" y="3468"/>
                    <a:pt x="46" y="3491"/>
                    <a:pt x="80" y="3491"/>
                  </a:cubicBezTo>
                  <a:cubicBezTo>
                    <a:pt x="91" y="3491"/>
                    <a:pt x="113" y="3479"/>
                    <a:pt x="113" y="3468"/>
                  </a:cubicBezTo>
                  <a:cubicBezTo>
                    <a:pt x="125" y="3456"/>
                    <a:pt x="136" y="3446"/>
                    <a:pt x="136" y="3434"/>
                  </a:cubicBezTo>
                  <a:lnTo>
                    <a:pt x="136" y="3288"/>
                  </a:lnTo>
                  <a:lnTo>
                    <a:pt x="136" y="3108"/>
                  </a:lnTo>
                  <a:cubicBezTo>
                    <a:pt x="125" y="2995"/>
                    <a:pt x="136" y="2871"/>
                    <a:pt x="136" y="2758"/>
                  </a:cubicBezTo>
                  <a:lnTo>
                    <a:pt x="136" y="2770"/>
                  </a:lnTo>
                  <a:cubicBezTo>
                    <a:pt x="148" y="2635"/>
                    <a:pt x="148" y="2500"/>
                    <a:pt x="158" y="2353"/>
                  </a:cubicBezTo>
                  <a:lnTo>
                    <a:pt x="158" y="2365"/>
                  </a:lnTo>
                  <a:cubicBezTo>
                    <a:pt x="170" y="2207"/>
                    <a:pt x="181" y="2038"/>
                    <a:pt x="181" y="1869"/>
                  </a:cubicBezTo>
                  <a:lnTo>
                    <a:pt x="181" y="1633"/>
                  </a:lnTo>
                  <a:lnTo>
                    <a:pt x="181" y="1397"/>
                  </a:lnTo>
                  <a:cubicBezTo>
                    <a:pt x="170" y="1239"/>
                    <a:pt x="170" y="1081"/>
                    <a:pt x="170" y="924"/>
                  </a:cubicBezTo>
                  <a:cubicBezTo>
                    <a:pt x="170" y="856"/>
                    <a:pt x="158" y="777"/>
                    <a:pt x="158" y="699"/>
                  </a:cubicBezTo>
                  <a:cubicBezTo>
                    <a:pt x="158" y="619"/>
                    <a:pt x="158" y="541"/>
                    <a:pt x="148" y="474"/>
                  </a:cubicBezTo>
                  <a:cubicBezTo>
                    <a:pt x="136" y="394"/>
                    <a:pt x="125" y="327"/>
                    <a:pt x="125" y="259"/>
                  </a:cubicBezTo>
                  <a:lnTo>
                    <a:pt x="125" y="158"/>
                  </a:lnTo>
                  <a:lnTo>
                    <a:pt x="125" y="46"/>
                  </a:lnTo>
                  <a:cubicBezTo>
                    <a:pt x="125" y="23"/>
                    <a:pt x="91" y="1"/>
                    <a:pt x="68" y="1"/>
                  </a:cubicBezTo>
                  <a:close/>
                </a:path>
              </a:pathLst>
            </a:custGeom>
            <a:solidFill>
              <a:srgbClr val="4B2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35"/>
            <p:cNvSpPr/>
            <p:nvPr/>
          </p:nvSpPr>
          <p:spPr>
            <a:xfrm>
              <a:off x="7012349" y="2541785"/>
              <a:ext cx="5931" cy="139661"/>
            </a:xfrm>
            <a:custGeom>
              <a:avLst/>
              <a:gdLst/>
              <a:ahLst/>
              <a:cxnLst/>
              <a:rect l="l" t="t" r="r" b="b"/>
              <a:pathLst>
                <a:path w="148" h="3485" extrusionOk="0">
                  <a:moveTo>
                    <a:pt x="57" y="0"/>
                  </a:moveTo>
                  <a:cubicBezTo>
                    <a:pt x="35" y="0"/>
                    <a:pt x="23" y="23"/>
                    <a:pt x="23" y="46"/>
                  </a:cubicBezTo>
                  <a:lnTo>
                    <a:pt x="23" y="170"/>
                  </a:lnTo>
                  <a:cubicBezTo>
                    <a:pt x="23" y="215"/>
                    <a:pt x="23" y="248"/>
                    <a:pt x="12" y="282"/>
                  </a:cubicBezTo>
                  <a:lnTo>
                    <a:pt x="12" y="530"/>
                  </a:lnTo>
                  <a:cubicBezTo>
                    <a:pt x="1" y="688"/>
                    <a:pt x="12" y="845"/>
                    <a:pt x="12" y="1003"/>
                  </a:cubicBezTo>
                  <a:cubicBezTo>
                    <a:pt x="1" y="1081"/>
                    <a:pt x="1" y="1160"/>
                    <a:pt x="1" y="1239"/>
                  </a:cubicBezTo>
                  <a:lnTo>
                    <a:pt x="1" y="1476"/>
                  </a:lnTo>
                  <a:lnTo>
                    <a:pt x="1" y="1712"/>
                  </a:lnTo>
                  <a:lnTo>
                    <a:pt x="1" y="1949"/>
                  </a:lnTo>
                  <a:cubicBezTo>
                    <a:pt x="1" y="2027"/>
                    <a:pt x="12" y="2106"/>
                    <a:pt x="12" y="2184"/>
                  </a:cubicBezTo>
                  <a:cubicBezTo>
                    <a:pt x="1" y="2264"/>
                    <a:pt x="12" y="2342"/>
                    <a:pt x="12" y="2421"/>
                  </a:cubicBezTo>
                  <a:lnTo>
                    <a:pt x="12" y="2657"/>
                  </a:lnTo>
                  <a:lnTo>
                    <a:pt x="12" y="2782"/>
                  </a:lnTo>
                  <a:lnTo>
                    <a:pt x="12" y="2905"/>
                  </a:lnTo>
                  <a:cubicBezTo>
                    <a:pt x="12" y="2995"/>
                    <a:pt x="12" y="3085"/>
                    <a:pt x="23" y="3175"/>
                  </a:cubicBezTo>
                  <a:cubicBezTo>
                    <a:pt x="23" y="3220"/>
                    <a:pt x="23" y="3265"/>
                    <a:pt x="35" y="3310"/>
                  </a:cubicBezTo>
                  <a:lnTo>
                    <a:pt x="35" y="3378"/>
                  </a:lnTo>
                  <a:cubicBezTo>
                    <a:pt x="35" y="3400"/>
                    <a:pt x="35" y="3423"/>
                    <a:pt x="46" y="3435"/>
                  </a:cubicBezTo>
                  <a:cubicBezTo>
                    <a:pt x="46" y="3457"/>
                    <a:pt x="57" y="3480"/>
                    <a:pt x="80" y="3480"/>
                  </a:cubicBezTo>
                  <a:cubicBezTo>
                    <a:pt x="84" y="3483"/>
                    <a:pt x="89" y="3484"/>
                    <a:pt x="93" y="3484"/>
                  </a:cubicBezTo>
                  <a:cubicBezTo>
                    <a:pt x="103" y="3484"/>
                    <a:pt x="113" y="3480"/>
                    <a:pt x="113" y="3480"/>
                  </a:cubicBezTo>
                  <a:cubicBezTo>
                    <a:pt x="125" y="3468"/>
                    <a:pt x="136" y="3457"/>
                    <a:pt x="136" y="3445"/>
                  </a:cubicBezTo>
                  <a:cubicBezTo>
                    <a:pt x="148" y="3400"/>
                    <a:pt x="136" y="3367"/>
                    <a:pt x="136" y="3333"/>
                  </a:cubicBezTo>
                  <a:cubicBezTo>
                    <a:pt x="136" y="3288"/>
                    <a:pt x="125" y="3243"/>
                    <a:pt x="125" y="3209"/>
                  </a:cubicBezTo>
                  <a:cubicBezTo>
                    <a:pt x="125" y="3130"/>
                    <a:pt x="125" y="3052"/>
                    <a:pt x="113" y="2973"/>
                  </a:cubicBezTo>
                  <a:lnTo>
                    <a:pt x="113" y="2860"/>
                  </a:lnTo>
                  <a:lnTo>
                    <a:pt x="113" y="2747"/>
                  </a:lnTo>
                  <a:lnTo>
                    <a:pt x="113" y="2500"/>
                  </a:lnTo>
                  <a:lnTo>
                    <a:pt x="113" y="2264"/>
                  </a:lnTo>
                  <a:lnTo>
                    <a:pt x="113" y="2027"/>
                  </a:lnTo>
                  <a:cubicBezTo>
                    <a:pt x="113" y="1869"/>
                    <a:pt x="103" y="1712"/>
                    <a:pt x="103" y="1566"/>
                  </a:cubicBezTo>
                  <a:cubicBezTo>
                    <a:pt x="103" y="1487"/>
                    <a:pt x="113" y="1408"/>
                    <a:pt x="113" y="1318"/>
                  </a:cubicBezTo>
                  <a:lnTo>
                    <a:pt x="113" y="1081"/>
                  </a:lnTo>
                  <a:cubicBezTo>
                    <a:pt x="125" y="1003"/>
                    <a:pt x="125" y="924"/>
                    <a:pt x="125" y="845"/>
                  </a:cubicBezTo>
                  <a:cubicBezTo>
                    <a:pt x="125" y="766"/>
                    <a:pt x="113" y="688"/>
                    <a:pt x="113" y="608"/>
                  </a:cubicBezTo>
                  <a:lnTo>
                    <a:pt x="113" y="327"/>
                  </a:lnTo>
                  <a:cubicBezTo>
                    <a:pt x="113" y="282"/>
                    <a:pt x="103" y="237"/>
                    <a:pt x="103" y="192"/>
                  </a:cubicBezTo>
                  <a:cubicBezTo>
                    <a:pt x="103" y="136"/>
                    <a:pt x="113" y="91"/>
                    <a:pt x="103" y="35"/>
                  </a:cubicBezTo>
                  <a:cubicBezTo>
                    <a:pt x="103" y="23"/>
                    <a:pt x="80" y="0"/>
                    <a:pt x="68" y="0"/>
                  </a:cubicBezTo>
                  <a:close/>
                </a:path>
              </a:pathLst>
            </a:custGeom>
            <a:solidFill>
              <a:srgbClr val="4B2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35"/>
            <p:cNvSpPr/>
            <p:nvPr/>
          </p:nvSpPr>
          <p:spPr>
            <a:xfrm>
              <a:off x="7046653" y="2541344"/>
              <a:ext cx="5009" cy="141425"/>
            </a:xfrm>
            <a:custGeom>
              <a:avLst/>
              <a:gdLst/>
              <a:ahLst/>
              <a:cxnLst/>
              <a:rect l="l" t="t" r="r" b="b"/>
              <a:pathLst>
                <a:path w="125" h="3529" extrusionOk="0">
                  <a:moveTo>
                    <a:pt x="57" y="1"/>
                  </a:moveTo>
                  <a:cubicBezTo>
                    <a:pt x="35" y="1"/>
                    <a:pt x="23" y="23"/>
                    <a:pt x="23" y="34"/>
                  </a:cubicBezTo>
                  <a:cubicBezTo>
                    <a:pt x="23" y="68"/>
                    <a:pt x="35" y="102"/>
                    <a:pt x="35" y="136"/>
                  </a:cubicBezTo>
                  <a:cubicBezTo>
                    <a:pt x="35" y="169"/>
                    <a:pt x="35" y="203"/>
                    <a:pt x="23" y="248"/>
                  </a:cubicBezTo>
                  <a:lnTo>
                    <a:pt x="23" y="439"/>
                  </a:lnTo>
                  <a:cubicBezTo>
                    <a:pt x="23" y="484"/>
                    <a:pt x="12" y="519"/>
                    <a:pt x="12" y="564"/>
                  </a:cubicBezTo>
                  <a:lnTo>
                    <a:pt x="12" y="687"/>
                  </a:lnTo>
                  <a:lnTo>
                    <a:pt x="12" y="924"/>
                  </a:lnTo>
                  <a:cubicBezTo>
                    <a:pt x="12" y="969"/>
                    <a:pt x="0" y="1002"/>
                    <a:pt x="0" y="1036"/>
                  </a:cubicBezTo>
                  <a:lnTo>
                    <a:pt x="0" y="1160"/>
                  </a:lnTo>
                  <a:lnTo>
                    <a:pt x="0" y="1407"/>
                  </a:lnTo>
                  <a:lnTo>
                    <a:pt x="0" y="1655"/>
                  </a:lnTo>
                  <a:cubicBezTo>
                    <a:pt x="0" y="1734"/>
                    <a:pt x="12" y="1824"/>
                    <a:pt x="12" y="1903"/>
                  </a:cubicBezTo>
                  <a:lnTo>
                    <a:pt x="12" y="2015"/>
                  </a:lnTo>
                  <a:lnTo>
                    <a:pt x="12" y="2140"/>
                  </a:lnTo>
                  <a:lnTo>
                    <a:pt x="12" y="2365"/>
                  </a:lnTo>
                  <a:lnTo>
                    <a:pt x="12" y="2488"/>
                  </a:lnTo>
                  <a:lnTo>
                    <a:pt x="12" y="2612"/>
                  </a:lnTo>
                  <a:cubicBezTo>
                    <a:pt x="0" y="2691"/>
                    <a:pt x="0" y="2770"/>
                    <a:pt x="12" y="2838"/>
                  </a:cubicBezTo>
                  <a:lnTo>
                    <a:pt x="12" y="3074"/>
                  </a:lnTo>
                  <a:lnTo>
                    <a:pt x="12" y="3186"/>
                  </a:lnTo>
                  <a:cubicBezTo>
                    <a:pt x="12" y="3231"/>
                    <a:pt x="12" y="3265"/>
                    <a:pt x="23" y="3299"/>
                  </a:cubicBezTo>
                  <a:lnTo>
                    <a:pt x="23" y="3401"/>
                  </a:lnTo>
                  <a:cubicBezTo>
                    <a:pt x="23" y="3434"/>
                    <a:pt x="23" y="3468"/>
                    <a:pt x="35" y="3501"/>
                  </a:cubicBezTo>
                  <a:cubicBezTo>
                    <a:pt x="42" y="3518"/>
                    <a:pt x="51" y="3529"/>
                    <a:pt x="64" y="3529"/>
                  </a:cubicBezTo>
                  <a:cubicBezTo>
                    <a:pt x="68" y="3529"/>
                    <a:pt x="74" y="3527"/>
                    <a:pt x="80" y="3524"/>
                  </a:cubicBezTo>
                  <a:cubicBezTo>
                    <a:pt x="102" y="3524"/>
                    <a:pt x="125" y="3513"/>
                    <a:pt x="113" y="3491"/>
                  </a:cubicBezTo>
                  <a:lnTo>
                    <a:pt x="113" y="3446"/>
                  </a:lnTo>
                  <a:lnTo>
                    <a:pt x="113" y="3389"/>
                  </a:lnTo>
                  <a:lnTo>
                    <a:pt x="113" y="3276"/>
                  </a:lnTo>
                  <a:cubicBezTo>
                    <a:pt x="113" y="3209"/>
                    <a:pt x="102" y="3130"/>
                    <a:pt x="102" y="3063"/>
                  </a:cubicBezTo>
                  <a:cubicBezTo>
                    <a:pt x="102" y="2984"/>
                    <a:pt x="113" y="2905"/>
                    <a:pt x="113" y="2826"/>
                  </a:cubicBezTo>
                  <a:lnTo>
                    <a:pt x="113" y="2590"/>
                  </a:lnTo>
                  <a:cubicBezTo>
                    <a:pt x="125" y="2511"/>
                    <a:pt x="125" y="2432"/>
                    <a:pt x="125" y="2353"/>
                  </a:cubicBezTo>
                  <a:lnTo>
                    <a:pt x="125" y="2117"/>
                  </a:lnTo>
                  <a:lnTo>
                    <a:pt x="125" y="1993"/>
                  </a:lnTo>
                  <a:lnTo>
                    <a:pt x="125" y="1880"/>
                  </a:lnTo>
                  <a:cubicBezTo>
                    <a:pt x="125" y="1802"/>
                    <a:pt x="125" y="1712"/>
                    <a:pt x="113" y="1633"/>
                  </a:cubicBezTo>
                  <a:cubicBezTo>
                    <a:pt x="113" y="1554"/>
                    <a:pt x="125" y="1464"/>
                    <a:pt x="125" y="1385"/>
                  </a:cubicBezTo>
                  <a:cubicBezTo>
                    <a:pt x="125" y="1307"/>
                    <a:pt x="113" y="1217"/>
                    <a:pt x="113" y="1137"/>
                  </a:cubicBezTo>
                  <a:cubicBezTo>
                    <a:pt x="113" y="1059"/>
                    <a:pt x="125" y="980"/>
                    <a:pt x="125" y="901"/>
                  </a:cubicBezTo>
                  <a:lnTo>
                    <a:pt x="125" y="777"/>
                  </a:lnTo>
                  <a:cubicBezTo>
                    <a:pt x="113" y="744"/>
                    <a:pt x="113" y="699"/>
                    <a:pt x="113" y="664"/>
                  </a:cubicBezTo>
                  <a:cubicBezTo>
                    <a:pt x="113" y="609"/>
                    <a:pt x="102" y="564"/>
                    <a:pt x="102" y="507"/>
                  </a:cubicBezTo>
                  <a:lnTo>
                    <a:pt x="102" y="349"/>
                  </a:lnTo>
                  <a:cubicBezTo>
                    <a:pt x="90" y="248"/>
                    <a:pt x="90" y="136"/>
                    <a:pt x="90" y="34"/>
                  </a:cubicBezTo>
                  <a:cubicBezTo>
                    <a:pt x="90" y="23"/>
                    <a:pt x="68" y="1"/>
                    <a:pt x="57" y="1"/>
                  </a:cubicBezTo>
                  <a:close/>
                </a:path>
              </a:pathLst>
            </a:custGeom>
            <a:solidFill>
              <a:srgbClr val="4B2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35"/>
            <p:cNvSpPr/>
            <p:nvPr/>
          </p:nvSpPr>
          <p:spPr>
            <a:xfrm>
              <a:off x="7196011" y="2540863"/>
              <a:ext cx="5851" cy="139902"/>
            </a:xfrm>
            <a:custGeom>
              <a:avLst/>
              <a:gdLst/>
              <a:ahLst/>
              <a:cxnLst/>
              <a:rect l="l" t="t" r="r" b="b"/>
              <a:pathLst>
                <a:path w="146" h="3491" extrusionOk="0">
                  <a:moveTo>
                    <a:pt x="68" y="1"/>
                  </a:moveTo>
                  <a:cubicBezTo>
                    <a:pt x="45" y="13"/>
                    <a:pt x="23" y="35"/>
                    <a:pt x="23" y="58"/>
                  </a:cubicBezTo>
                  <a:cubicBezTo>
                    <a:pt x="33" y="103"/>
                    <a:pt x="33" y="148"/>
                    <a:pt x="33" y="181"/>
                  </a:cubicBezTo>
                  <a:cubicBezTo>
                    <a:pt x="45" y="226"/>
                    <a:pt x="45" y="271"/>
                    <a:pt x="45" y="316"/>
                  </a:cubicBezTo>
                  <a:cubicBezTo>
                    <a:pt x="45" y="395"/>
                    <a:pt x="45" y="474"/>
                    <a:pt x="33" y="564"/>
                  </a:cubicBezTo>
                  <a:lnTo>
                    <a:pt x="33" y="812"/>
                  </a:lnTo>
                  <a:cubicBezTo>
                    <a:pt x="23" y="902"/>
                    <a:pt x="23" y="981"/>
                    <a:pt x="23" y="1071"/>
                  </a:cubicBezTo>
                  <a:cubicBezTo>
                    <a:pt x="11" y="1149"/>
                    <a:pt x="11" y="1229"/>
                    <a:pt x="11" y="1307"/>
                  </a:cubicBezTo>
                  <a:lnTo>
                    <a:pt x="11" y="1431"/>
                  </a:lnTo>
                  <a:cubicBezTo>
                    <a:pt x="0" y="1476"/>
                    <a:pt x="0" y="1521"/>
                    <a:pt x="0" y="1555"/>
                  </a:cubicBezTo>
                  <a:lnTo>
                    <a:pt x="0" y="1679"/>
                  </a:lnTo>
                  <a:lnTo>
                    <a:pt x="0" y="1802"/>
                  </a:lnTo>
                  <a:cubicBezTo>
                    <a:pt x="0" y="1847"/>
                    <a:pt x="11" y="1892"/>
                    <a:pt x="11" y="1937"/>
                  </a:cubicBezTo>
                  <a:lnTo>
                    <a:pt x="11" y="2050"/>
                  </a:lnTo>
                  <a:lnTo>
                    <a:pt x="11" y="2534"/>
                  </a:lnTo>
                  <a:cubicBezTo>
                    <a:pt x="11" y="2613"/>
                    <a:pt x="23" y="2692"/>
                    <a:pt x="23" y="2770"/>
                  </a:cubicBezTo>
                  <a:lnTo>
                    <a:pt x="23" y="2895"/>
                  </a:lnTo>
                  <a:lnTo>
                    <a:pt x="23" y="3018"/>
                  </a:lnTo>
                  <a:cubicBezTo>
                    <a:pt x="23" y="3086"/>
                    <a:pt x="33" y="3165"/>
                    <a:pt x="33" y="3243"/>
                  </a:cubicBezTo>
                  <a:lnTo>
                    <a:pt x="33" y="3356"/>
                  </a:lnTo>
                  <a:lnTo>
                    <a:pt x="33" y="3458"/>
                  </a:lnTo>
                  <a:cubicBezTo>
                    <a:pt x="45" y="3480"/>
                    <a:pt x="68" y="3491"/>
                    <a:pt x="90" y="3491"/>
                  </a:cubicBezTo>
                  <a:cubicBezTo>
                    <a:pt x="101" y="3480"/>
                    <a:pt x="123" y="3468"/>
                    <a:pt x="123" y="3446"/>
                  </a:cubicBezTo>
                  <a:cubicBezTo>
                    <a:pt x="135" y="3435"/>
                    <a:pt x="135" y="3423"/>
                    <a:pt x="135" y="3413"/>
                  </a:cubicBezTo>
                  <a:lnTo>
                    <a:pt x="135" y="3345"/>
                  </a:lnTo>
                  <a:lnTo>
                    <a:pt x="135" y="3232"/>
                  </a:lnTo>
                  <a:lnTo>
                    <a:pt x="135" y="2996"/>
                  </a:lnTo>
                  <a:lnTo>
                    <a:pt x="135" y="2872"/>
                  </a:lnTo>
                  <a:lnTo>
                    <a:pt x="135" y="2760"/>
                  </a:lnTo>
                  <a:cubicBezTo>
                    <a:pt x="135" y="2680"/>
                    <a:pt x="123" y="2590"/>
                    <a:pt x="123" y="2512"/>
                  </a:cubicBezTo>
                  <a:lnTo>
                    <a:pt x="123" y="2027"/>
                  </a:lnTo>
                  <a:lnTo>
                    <a:pt x="123" y="1904"/>
                  </a:lnTo>
                  <a:lnTo>
                    <a:pt x="123" y="1780"/>
                  </a:lnTo>
                  <a:lnTo>
                    <a:pt x="123" y="1656"/>
                  </a:lnTo>
                  <a:lnTo>
                    <a:pt x="123" y="1544"/>
                  </a:lnTo>
                  <a:lnTo>
                    <a:pt x="123" y="1454"/>
                  </a:lnTo>
                  <a:cubicBezTo>
                    <a:pt x="123" y="1374"/>
                    <a:pt x="135" y="1284"/>
                    <a:pt x="135" y="1206"/>
                  </a:cubicBezTo>
                  <a:lnTo>
                    <a:pt x="135" y="958"/>
                  </a:lnTo>
                  <a:cubicBezTo>
                    <a:pt x="135" y="868"/>
                    <a:pt x="146" y="789"/>
                    <a:pt x="146" y="699"/>
                  </a:cubicBezTo>
                  <a:lnTo>
                    <a:pt x="146" y="451"/>
                  </a:lnTo>
                  <a:cubicBezTo>
                    <a:pt x="146" y="384"/>
                    <a:pt x="135" y="328"/>
                    <a:pt x="135" y="260"/>
                  </a:cubicBezTo>
                  <a:lnTo>
                    <a:pt x="135" y="159"/>
                  </a:lnTo>
                  <a:cubicBezTo>
                    <a:pt x="123" y="125"/>
                    <a:pt x="123" y="80"/>
                    <a:pt x="113" y="46"/>
                  </a:cubicBezTo>
                  <a:cubicBezTo>
                    <a:pt x="113" y="35"/>
                    <a:pt x="113" y="23"/>
                    <a:pt x="101" y="23"/>
                  </a:cubicBezTo>
                  <a:cubicBezTo>
                    <a:pt x="90" y="13"/>
                    <a:pt x="78" y="1"/>
                    <a:pt x="68" y="1"/>
                  </a:cubicBezTo>
                  <a:close/>
                </a:path>
              </a:pathLst>
            </a:custGeom>
            <a:solidFill>
              <a:srgbClr val="4B2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35"/>
            <p:cNvSpPr/>
            <p:nvPr/>
          </p:nvSpPr>
          <p:spPr>
            <a:xfrm>
              <a:off x="7198215" y="2669903"/>
              <a:ext cx="32100" cy="10860"/>
            </a:xfrm>
            <a:custGeom>
              <a:avLst/>
              <a:gdLst/>
              <a:ahLst/>
              <a:cxnLst/>
              <a:rect l="l" t="t" r="r" b="b"/>
              <a:pathLst>
                <a:path w="801" h="271" extrusionOk="0">
                  <a:moveTo>
                    <a:pt x="418" y="1"/>
                  </a:moveTo>
                  <a:cubicBezTo>
                    <a:pt x="350" y="1"/>
                    <a:pt x="283" y="1"/>
                    <a:pt x="226" y="12"/>
                  </a:cubicBezTo>
                  <a:lnTo>
                    <a:pt x="35" y="12"/>
                  </a:lnTo>
                  <a:cubicBezTo>
                    <a:pt x="23" y="12"/>
                    <a:pt x="1" y="35"/>
                    <a:pt x="13" y="57"/>
                  </a:cubicBezTo>
                  <a:cubicBezTo>
                    <a:pt x="13" y="68"/>
                    <a:pt x="23" y="80"/>
                    <a:pt x="35" y="80"/>
                  </a:cubicBezTo>
                  <a:lnTo>
                    <a:pt x="35" y="91"/>
                  </a:lnTo>
                  <a:cubicBezTo>
                    <a:pt x="23" y="102"/>
                    <a:pt x="23" y="113"/>
                    <a:pt x="23" y="113"/>
                  </a:cubicBezTo>
                  <a:cubicBezTo>
                    <a:pt x="13" y="136"/>
                    <a:pt x="23" y="147"/>
                    <a:pt x="23" y="158"/>
                  </a:cubicBezTo>
                  <a:cubicBezTo>
                    <a:pt x="23" y="158"/>
                    <a:pt x="35" y="158"/>
                    <a:pt x="35" y="170"/>
                  </a:cubicBezTo>
                  <a:lnTo>
                    <a:pt x="35" y="181"/>
                  </a:lnTo>
                  <a:cubicBezTo>
                    <a:pt x="35" y="203"/>
                    <a:pt x="46" y="226"/>
                    <a:pt x="68" y="226"/>
                  </a:cubicBezTo>
                  <a:cubicBezTo>
                    <a:pt x="91" y="238"/>
                    <a:pt x="113" y="238"/>
                    <a:pt x="148" y="248"/>
                  </a:cubicBezTo>
                  <a:lnTo>
                    <a:pt x="226" y="248"/>
                  </a:lnTo>
                  <a:cubicBezTo>
                    <a:pt x="283" y="260"/>
                    <a:pt x="339" y="260"/>
                    <a:pt x="395" y="260"/>
                  </a:cubicBezTo>
                  <a:cubicBezTo>
                    <a:pt x="474" y="271"/>
                    <a:pt x="564" y="271"/>
                    <a:pt x="643" y="271"/>
                  </a:cubicBezTo>
                  <a:lnTo>
                    <a:pt x="711" y="271"/>
                  </a:lnTo>
                  <a:cubicBezTo>
                    <a:pt x="721" y="271"/>
                    <a:pt x="721" y="260"/>
                    <a:pt x="733" y="260"/>
                  </a:cubicBezTo>
                  <a:cubicBezTo>
                    <a:pt x="744" y="248"/>
                    <a:pt x="756" y="248"/>
                    <a:pt x="766" y="238"/>
                  </a:cubicBezTo>
                  <a:cubicBezTo>
                    <a:pt x="778" y="226"/>
                    <a:pt x="778" y="193"/>
                    <a:pt x="789" y="170"/>
                  </a:cubicBezTo>
                  <a:cubicBezTo>
                    <a:pt x="789" y="136"/>
                    <a:pt x="801" y="102"/>
                    <a:pt x="789" y="68"/>
                  </a:cubicBezTo>
                  <a:cubicBezTo>
                    <a:pt x="778" y="35"/>
                    <a:pt x="744" y="12"/>
                    <a:pt x="699" y="1"/>
                  </a:cubicBezTo>
                  <a:close/>
                </a:path>
              </a:pathLst>
            </a:custGeom>
            <a:solidFill>
              <a:srgbClr val="4B2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35"/>
            <p:cNvSpPr/>
            <p:nvPr/>
          </p:nvSpPr>
          <p:spPr>
            <a:xfrm>
              <a:off x="7198215" y="2667659"/>
              <a:ext cx="29415" cy="5891"/>
            </a:xfrm>
            <a:custGeom>
              <a:avLst/>
              <a:gdLst/>
              <a:ahLst/>
              <a:cxnLst/>
              <a:rect l="l" t="t" r="r" b="b"/>
              <a:pathLst>
                <a:path w="734" h="147" extrusionOk="0">
                  <a:moveTo>
                    <a:pt x="58" y="1"/>
                  </a:moveTo>
                  <a:cubicBezTo>
                    <a:pt x="46" y="1"/>
                    <a:pt x="35" y="12"/>
                    <a:pt x="23" y="12"/>
                  </a:cubicBezTo>
                  <a:cubicBezTo>
                    <a:pt x="13" y="23"/>
                    <a:pt x="13" y="34"/>
                    <a:pt x="1" y="46"/>
                  </a:cubicBezTo>
                  <a:cubicBezTo>
                    <a:pt x="1" y="68"/>
                    <a:pt x="23" y="102"/>
                    <a:pt x="46" y="102"/>
                  </a:cubicBezTo>
                  <a:cubicBezTo>
                    <a:pt x="136" y="113"/>
                    <a:pt x="215" y="124"/>
                    <a:pt x="305" y="124"/>
                  </a:cubicBezTo>
                  <a:cubicBezTo>
                    <a:pt x="384" y="124"/>
                    <a:pt x="463" y="136"/>
                    <a:pt x="541" y="136"/>
                  </a:cubicBezTo>
                  <a:lnTo>
                    <a:pt x="609" y="136"/>
                  </a:lnTo>
                  <a:cubicBezTo>
                    <a:pt x="621" y="147"/>
                    <a:pt x="643" y="147"/>
                    <a:pt x="654" y="147"/>
                  </a:cubicBezTo>
                  <a:cubicBezTo>
                    <a:pt x="666" y="147"/>
                    <a:pt x="688" y="147"/>
                    <a:pt x="699" y="136"/>
                  </a:cubicBezTo>
                  <a:cubicBezTo>
                    <a:pt x="711" y="136"/>
                    <a:pt x="733" y="113"/>
                    <a:pt x="733" y="102"/>
                  </a:cubicBezTo>
                  <a:cubicBezTo>
                    <a:pt x="733" y="79"/>
                    <a:pt x="721" y="57"/>
                    <a:pt x="699" y="46"/>
                  </a:cubicBezTo>
                  <a:cubicBezTo>
                    <a:pt x="688" y="34"/>
                    <a:pt x="666" y="34"/>
                    <a:pt x="643" y="34"/>
                  </a:cubicBezTo>
                  <a:cubicBezTo>
                    <a:pt x="621" y="34"/>
                    <a:pt x="598" y="23"/>
                    <a:pt x="576" y="23"/>
                  </a:cubicBezTo>
                  <a:lnTo>
                    <a:pt x="429" y="23"/>
                  </a:lnTo>
                  <a:cubicBezTo>
                    <a:pt x="339" y="23"/>
                    <a:pt x="249" y="23"/>
                    <a:pt x="159" y="12"/>
                  </a:cubicBezTo>
                  <a:lnTo>
                    <a:pt x="68" y="12"/>
                  </a:lnTo>
                  <a:cubicBezTo>
                    <a:pt x="58" y="12"/>
                    <a:pt x="58" y="1"/>
                    <a:pt x="58" y="1"/>
                  </a:cubicBezTo>
                  <a:close/>
                </a:path>
              </a:pathLst>
            </a:custGeom>
            <a:solidFill>
              <a:srgbClr val="4B2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35"/>
            <p:cNvSpPr/>
            <p:nvPr/>
          </p:nvSpPr>
          <p:spPr>
            <a:xfrm>
              <a:off x="7012349" y="2666297"/>
              <a:ext cx="69089" cy="16751"/>
            </a:xfrm>
            <a:custGeom>
              <a:avLst/>
              <a:gdLst/>
              <a:ahLst/>
              <a:cxnLst/>
              <a:rect l="l" t="t" r="r" b="b"/>
              <a:pathLst>
                <a:path w="1724" h="418" extrusionOk="0">
                  <a:moveTo>
                    <a:pt x="1611" y="102"/>
                  </a:moveTo>
                  <a:lnTo>
                    <a:pt x="1611" y="136"/>
                  </a:lnTo>
                  <a:cubicBezTo>
                    <a:pt x="1611" y="170"/>
                    <a:pt x="1611" y="192"/>
                    <a:pt x="1599" y="215"/>
                  </a:cubicBezTo>
                  <a:lnTo>
                    <a:pt x="1599" y="260"/>
                  </a:lnTo>
                  <a:lnTo>
                    <a:pt x="991" y="260"/>
                  </a:lnTo>
                  <a:cubicBezTo>
                    <a:pt x="991" y="248"/>
                    <a:pt x="969" y="226"/>
                    <a:pt x="958" y="226"/>
                  </a:cubicBezTo>
                  <a:lnTo>
                    <a:pt x="936" y="226"/>
                  </a:lnTo>
                  <a:cubicBezTo>
                    <a:pt x="901" y="215"/>
                    <a:pt x="856" y="215"/>
                    <a:pt x="823" y="203"/>
                  </a:cubicBezTo>
                  <a:cubicBezTo>
                    <a:pt x="834" y="203"/>
                    <a:pt x="834" y="192"/>
                    <a:pt x="834" y="181"/>
                  </a:cubicBezTo>
                  <a:cubicBezTo>
                    <a:pt x="846" y="158"/>
                    <a:pt x="834" y="125"/>
                    <a:pt x="811" y="125"/>
                  </a:cubicBezTo>
                  <a:cubicBezTo>
                    <a:pt x="789" y="113"/>
                    <a:pt x="778" y="113"/>
                    <a:pt x="766" y="113"/>
                  </a:cubicBezTo>
                  <a:lnTo>
                    <a:pt x="766" y="102"/>
                  </a:lnTo>
                  <a:lnTo>
                    <a:pt x="823" y="102"/>
                  </a:lnTo>
                  <a:cubicBezTo>
                    <a:pt x="901" y="113"/>
                    <a:pt x="981" y="113"/>
                    <a:pt x="1059" y="113"/>
                  </a:cubicBezTo>
                  <a:lnTo>
                    <a:pt x="1476" y="113"/>
                  </a:lnTo>
                  <a:cubicBezTo>
                    <a:pt x="1521" y="102"/>
                    <a:pt x="1566" y="102"/>
                    <a:pt x="1611" y="102"/>
                  </a:cubicBezTo>
                  <a:close/>
                  <a:moveTo>
                    <a:pt x="46" y="1"/>
                  </a:moveTo>
                  <a:cubicBezTo>
                    <a:pt x="23" y="1"/>
                    <a:pt x="12" y="1"/>
                    <a:pt x="12" y="23"/>
                  </a:cubicBezTo>
                  <a:cubicBezTo>
                    <a:pt x="1" y="35"/>
                    <a:pt x="12" y="57"/>
                    <a:pt x="35" y="57"/>
                  </a:cubicBezTo>
                  <a:lnTo>
                    <a:pt x="68" y="57"/>
                  </a:lnTo>
                  <a:lnTo>
                    <a:pt x="68" y="68"/>
                  </a:lnTo>
                  <a:cubicBezTo>
                    <a:pt x="57" y="68"/>
                    <a:pt x="57" y="80"/>
                    <a:pt x="57" y="80"/>
                  </a:cubicBezTo>
                  <a:cubicBezTo>
                    <a:pt x="46" y="102"/>
                    <a:pt x="46" y="125"/>
                    <a:pt x="57" y="136"/>
                  </a:cubicBezTo>
                  <a:cubicBezTo>
                    <a:pt x="68" y="147"/>
                    <a:pt x="68" y="158"/>
                    <a:pt x="80" y="158"/>
                  </a:cubicBezTo>
                  <a:cubicBezTo>
                    <a:pt x="68" y="170"/>
                    <a:pt x="68" y="192"/>
                    <a:pt x="80" y="203"/>
                  </a:cubicBezTo>
                  <a:lnTo>
                    <a:pt x="80" y="215"/>
                  </a:lnTo>
                  <a:cubicBezTo>
                    <a:pt x="68" y="226"/>
                    <a:pt x="68" y="237"/>
                    <a:pt x="57" y="260"/>
                  </a:cubicBezTo>
                  <a:cubicBezTo>
                    <a:pt x="57" y="293"/>
                    <a:pt x="68" y="316"/>
                    <a:pt x="91" y="338"/>
                  </a:cubicBezTo>
                  <a:cubicBezTo>
                    <a:pt x="113" y="350"/>
                    <a:pt x="125" y="361"/>
                    <a:pt x="148" y="361"/>
                  </a:cubicBezTo>
                  <a:cubicBezTo>
                    <a:pt x="170" y="373"/>
                    <a:pt x="193" y="373"/>
                    <a:pt x="203" y="373"/>
                  </a:cubicBezTo>
                  <a:cubicBezTo>
                    <a:pt x="238" y="383"/>
                    <a:pt x="271" y="383"/>
                    <a:pt x="316" y="395"/>
                  </a:cubicBezTo>
                  <a:cubicBezTo>
                    <a:pt x="474" y="406"/>
                    <a:pt x="643" y="406"/>
                    <a:pt x="811" y="418"/>
                  </a:cubicBezTo>
                  <a:cubicBezTo>
                    <a:pt x="891" y="418"/>
                    <a:pt x="981" y="406"/>
                    <a:pt x="1059" y="406"/>
                  </a:cubicBezTo>
                  <a:cubicBezTo>
                    <a:pt x="1149" y="406"/>
                    <a:pt x="1228" y="406"/>
                    <a:pt x="1318" y="395"/>
                  </a:cubicBezTo>
                  <a:lnTo>
                    <a:pt x="1611" y="395"/>
                  </a:lnTo>
                  <a:cubicBezTo>
                    <a:pt x="1634" y="395"/>
                    <a:pt x="1656" y="383"/>
                    <a:pt x="1679" y="373"/>
                  </a:cubicBezTo>
                  <a:cubicBezTo>
                    <a:pt x="1689" y="361"/>
                    <a:pt x="1701" y="361"/>
                    <a:pt x="1701" y="350"/>
                  </a:cubicBezTo>
                  <a:cubicBezTo>
                    <a:pt x="1712" y="338"/>
                    <a:pt x="1724" y="328"/>
                    <a:pt x="1724" y="316"/>
                  </a:cubicBezTo>
                  <a:lnTo>
                    <a:pt x="1724" y="271"/>
                  </a:lnTo>
                  <a:lnTo>
                    <a:pt x="1724" y="170"/>
                  </a:lnTo>
                  <a:cubicBezTo>
                    <a:pt x="1724" y="147"/>
                    <a:pt x="1712" y="113"/>
                    <a:pt x="1712" y="91"/>
                  </a:cubicBezTo>
                  <a:lnTo>
                    <a:pt x="1712" y="57"/>
                  </a:lnTo>
                  <a:cubicBezTo>
                    <a:pt x="1701" y="46"/>
                    <a:pt x="1701" y="35"/>
                    <a:pt x="1689" y="23"/>
                  </a:cubicBezTo>
                  <a:cubicBezTo>
                    <a:pt x="1679" y="12"/>
                    <a:pt x="1656" y="12"/>
                    <a:pt x="1644" y="12"/>
                  </a:cubicBezTo>
                  <a:lnTo>
                    <a:pt x="1521" y="12"/>
                  </a:lnTo>
                  <a:cubicBezTo>
                    <a:pt x="1487" y="12"/>
                    <a:pt x="1442" y="12"/>
                    <a:pt x="1408" y="23"/>
                  </a:cubicBezTo>
                  <a:lnTo>
                    <a:pt x="924" y="23"/>
                  </a:lnTo>
                  <a:cubicBezTo>
                    <a:pt x="834" y="23"/>
                    <a:pt x="755" y="12"/>
                    <a:pt x="676" y="12"/>
                  </a:cubicBezTo>
                  <a:lnTo>
                    <a:pt x="440" y="12"/>
                  </a:lnTo>
                  <a:cubicBezTo>
                    <a:pt x="338" y="12"/>
                    <a:pt x="238" y="12"/>
                    <a:pt x="136" y="1"/>
                  </a:cubicBezTo>
                  <a:close/>
                </a:path>
              </a:pathLst>
            </a:custGeom>
            <a:solidFill>
              <a:srgbClr val="4B2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35"/>
            <p:cNvSpPr/>
            <p:nvPr/>
          </p:nvSpPr>
          <p:spPr>
            <a:xfrm>
              <a:off x="7015955" y="2665415"/>
              <a:ext cx="64601" cy="13545"/>
            </a:xfrm>
            <a:custGeom>
              <a:avLst/>
              <a:gdLst/>
              <a:ahLst/>
              <a:cxnLst/>
              <a:rect l="l" t="t" r="r" b="b"/>
              <a:pathLst>
                <a:path w="1612" h="338" extrusionOk="0">
                  <a:moveTo>
                    <a:pt x="35" y="0"/>
                  </a:moveTo>
                  <a:cubicBezTo>
                    <a:pt x="23" y="0"/>
                    <a:pt x="1" y="23"/>
                    <a:pt x="1" y="45"/>
                  </a:cubicBezTo>
                  <a:cubicBezTo>
                    <a:pt x="1" y="68"/>
                    <a:pt x="23" y="79"/>
                    <a:pt x="46" y="79"/>
                  </a:cubicBezTo>
                  <a:cubicBezTo>
                    <a:pt x="113" y="79"/>
                    <a:pt x="181" y="90"/>
                    <a:pt x="248" y="90"/>
                  </a:cubicBezTo>
                  <a:cubicBezTo>
                    <a:pt x="339" y="90"/>
                    <a:pt x="418" y="102"/>
                    <a:pt x="508" y="102"/>
                  </a:cubicBezTo>
                  <a:cubicBezTo>
                    <a:pt x="586" y="113"/>
                    <a:pt x="665" y="113"/>
                    <a:pt x="744" y="113"/>
                  </a:cubicBezTo>
                  <a:cubicBezTo>
                    <a:pt x="778" y="113"/>
                    <a:pt x="811" y="124"/>
                    <a:pt x="846" y="124"/>
                  </a:cubicBezTo>
                  <a:cubicBezTo>
                    <a:pt x="823" y="124"/>
                    <a:pt x="811" y="124"/>
                    <a:pt x="789" y="135"/>
                  </a:cubicBezTo>
                  <a:cubicBezTo>
                    <a:pt x="778" y="135"/>
                    <a:pt x="756" y="147"/>
                    <a:pt x="756" y="158"/>
                  </a:cubicBezTo>
                  <a:cubicBezTo>
                    <a:pt x="744" y="169"/>
                    <a:pt x="744" y="180"/>
                    <a:pt x="756" y="203"/>
                  </a:cubicBezTo>
                  <a:cubicBezTo>
                    <a:pt x="733" y="203"/>
                    <a:pt x="711" y="203"/>
                    <a:pt x="688" y="214"/>
                  </a:cubicBezTo>
                  <a:cubicBezTo>
                    <a:pt x="665" y="214"/>
                    <a:pt x="654" y="237"/>
                    <a:pt x="654" y="248"/>
                  </a:cubicBezTo>
                  <a:cubicBezTo>
                    <a:pt x="643" y="270"/>
                    <a:pt x="665" y="293"/>
                    <a:pt x="676" y="305"/>
                  </a:cubicBezTo>
                  <a:cubicBezTo>
                    <a:pt x="699" y="315"/>
                    <a:pt x="733" y="315"/>
                    <a:pt x="756" y="315"/>
                  </a:cubicBezTo>
                  <a:cubicBezTo>
                    <a:pt x="778" y="315"/>
                    <a:pt x="801" y="327"/>
                    <a:pt x="823" y="327"/>
                  </a:cubicBezTo>
                  <a:lnTo>
                    <a:pt x="958" y="327"/>
                  </a:lnTo>
                  <a:cubicBezTo>
                    <a:pt x="1048" y="338"/>
                    <a:pt x="1127" y="338"/>
                    <a:pt x="1217" y="338"/>
                  </a:cubicBezTo>
                  <a:lnTo>
                    <a:pt x="1363" y="338"/>
                  </a:lnTo>
                  <a:cubicBezTo>
                    <a:pt x="1397" y="338"/>
                    <a:pt x="1442" y="338"/>
                    <a:pt x="1487" y="327"/>
                  </a:cubicBezTo>
                  <a:cubicBezTo>
                    <a:pt x="1509" y="315"/>
                    <a:pt x="1532" y="315"/>
                    <a:pt x="1554" y="293"/>
                  </a:cubicBezTo>
                  <a:cubicBezTo>
                    <a:pt x="1577" y="282"/>
                    <a:pt x="1589" y="259"/>
                    <a:pt x="1599" y="237"/>
                  </a:cubicBezTo>
                  <a:cubicBezTo>
                    <a:pt x="1611" y="203"/>
                    <a:pt x="1611" y="180"/>
                    <a:pt x="1611" y="158"/>
                  </a:cubicBezTo>
                  <a:lnTo>
                    <a:pt x="1611" y="135"/>
                  </a:lnTo>
                  <a:lnTo>
                    <a:pt x="1611" y="113"/>
                  </a:lnTo>
                  <a:cubicBezTo>
                    <a:pt x="1611" y="102"/>
                    <a:pt x="1599" y="90"/>
                    <a:pt x="1599" y="79"/>
                  </a:cubicBezTo>
                  <a:cubicBezTo>
                    <a:pt x="1589" y="79"/>
                    <a:pt x="1589" y="68"/>
                    <a:pt x="1577" y="68"/>
                  </a:cubicBezTo>
                  <a:cubicBezTo>
                    <a:pt x="1577" y="57"/>
                    <a:pt x="1577" y="57"/>
                    <a:pt x="1566" y="57"/>
                  </a:cubicBezTo>
                  <a:cubicBezTo>
                    <a:pt x="1566" y="45"/>
                    <a:pt x="1554" y="45"/>
                    <a:pt x="1544" y="34"/>
                  </a:cubicBezTo>
                  <a:cubicBezTo>
                    <a:pt x="1521" y="34"/>
                    <a:pt x="1509" y="23"/>
                    <a:pt x="1487" y="23"/>
                  </a:cubicBezTo>
                  <a:lnTo>
                    <a:pt x="1273" y="23"/>
                  </a:lnTo>
                  <a:cubicBezTo>
                    <a:pt x="1194" y="23"/>
                    <a:pt x="1116" y="12"/>
                    <a:pt x="1048" y="12"/>
                  </a:cubicBezTo>
                  <a:lnTo>
                    <a:pt x="586" y="12"/>
                  </a:lnTo>
                  <a:cubicBezTo>
                    <a:pt x="406" y="12"/>
                    <a:pt x="226" y="12"/>
                    <a:pt x="35" y="0"/>
                  </a:cubicBezTo>
                  <a:close/>
                </a:path>
              </a:pathLst>
            </a:custGeom>
            <a:solidFill>
              <a:srgbClr val="4B2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35"/>
            <p:cNvSpPr/>
            <p:nvPr/>
          </p:nvSpPr>
          <p:spPr>
            <a:xfrm>
              <a:off x="7131451" y="2540863"/>
              <a:ext cx="6853" cy="140824"/>
            </a:xfrm>
            <a:custGeom>
              <a:avLst/>
              <a:gdLst/>
              <a:ahLst/>
              <a:cxnLst/>
              <a:rect l="l" t="t" r="r" b="b"/>
              <a:pathLst>
                <a:path w="171" h="3514" extrusionOk="0">
                  <a:moveTo>
                    <a:pt x="80" y="1"/>
                  </a:moveTo>
                  <a:cubicBezTo>
                    <a:pt x="46" y="1"/>
                    <a:pt x="12" y="23"/>
                    <a:pt x="12" y="58"/>
                  </a:cubicBezTo>
                  <a:cubicBezTo>
                    <a:pt x="1" y="136"/>
                    <a:pt x="1" y="204"/>
                    <a:pt x="1" y="271"/>
                  </a:cubicBezTo>
                  <a:lnTo>
                    <a:pt x="1" y="463"/>
                  </a:lnTo>
                  <a:cubicBezTo>
                    <a:pt x="1" y="598"/>
                    <a:pt x="12" y="721"/>
                    <a:pt x="23" y="857"/>
                  </a:cubicBezTo>
                  <a:lnTo>
                    <a:pt x="23" y="1071"/>
                  </a:lnTo>
                  <a:cubicBezTo>
                    <a:pt x="23" y="1161"/>
                    <a:pt x="23" y="1239"/>
                    <a:pt x="12" y="1319"/>
                  </a:cubicBezTo>
                  <a:lnTo>
                    <a:pt x="12" y="1544"/>
                  </a:lnTo>
                  <a:lnTo>
                    <a:pt x="12" y="1802"/>
                  </a:lnTo>
                  <a:lnTo>
                    <a:pt x="12" y="2253"/>
                  </a:lnTo>
                  <a:cubicBezTo>
                    <a:pt x="23" y="2410"/>
                    <a:pt x="23" y="2579"/>
                    <a:pt x="23" y="2737"/>
                  </a:cubicBezTo>
                  <a:lnTo>
                    <a:pt x="23" y="2940"/>
                  </a:lnTo>
                  <a:cubicBezTo>
                    <a:pt x="23" y="2996"/>
                    <a:pt x="35" y="3052"/>
                    <a:pt x="35" y="3120"/>
                  </a:cubicBezTo>
                  <a:lnTo>
                    <a:pt x="35" y="3300"/>
                  </a:lnTo>
                  <a:cubicBezTo>
                    <a:pt x="35" y="3356"/>
                    <a:pt x="46" y="3413"/>
                    <a:pt x="46" y="3468"/>
                  </a:cubicBezTo>
                  <a:cubicBezTo>
                    <a:pt x="46" y="3491"/>
                    <a:pt x="68" y="3513"/>
                    <a:pt x="91" y="3513"/>
                  </a:cubicBezTo>
                  <a:cubicBezTo>
                    <a:pt x="125" y="3513"/>
                    <a:pt x="148" y="3491"/>
                    <a:pt x="148" y="3458"/>
                  </a:cubicBezTo>
                  <a:cubicBezTo>
                    <a:pt x="158" y="3435"/>
                    <a:pt x="148" y="3423"/>
                    <a:pt x="148" y="3401"/>
                  </a:cubicBezTo>
                  <a:lnTo>
                    <a:pt x="148" y="3390"/>
                  </a:lnTo>
                  <a:lnTo>
                    <a:pt x="148" y="3176"/>
                  </a:lnTo>
                  <a:lnTo>
                    <a:pt x="148" y="2962"/>
                  </a:lnTo>
                  <a:lnTo>
                    <a:pt x="148" y="2715"/>
                  </a:lnTo>
                  <a:lnTo>
                    <a:pt x="148" y="2467"/>
                  </a:lnTo>
                  <a:lnTo>
                    <a:pt x="148" y="1982"/>
                  </a:lnTo>
                  <a:lnTo>
                    <a:pt x="148" y="1769"/>
                  </a:lnTo>
                  <a:cubicBezTo>
                    <a:pt x="148" y="1690"/>
                    <a:pt x="148" y="1600"/>
                    <a:pt x="158" y="1521"/>
                  </a:cubicBezTo>
                  <a:lnTo>
                    <a:pt x="158" y="1296"/>
                  </a:lnTo>
                  <a:lnTo>
                    <a:pt x="158" y="1059"/>
                  </a:lnTo>
                  <a:cubicBezTo>
                    <a:pt x="170" y="913"/>
                    <a:pt x="148" y="756"/>
                    <a:pt x="148" y="609"/>
                  </a:cubicBezTo>
                  <a:lnTo>
                    <a:pt x="148" y="631"/>
                  </a:lnTo>
                  <a:cubicBezTo>
                    <a:pt x="148" y="541"/>
                    <a:pt x="136" y="451"/>
                    <a:pt x="136" y="361"/>
                  </a:cubicBezTo>
                  <a:cubicBezTo>
                    <a:pt x="136" y="271"/>
                    <a:pt x="136" y="170"/>
                    <a:pt x="148" y="69"/>
                  </a:cubicBezTo>
                  <a:cubicBezTo>
                    <a:pt x="148" y="35"/>
                    <a:pt x="125" y="1"/>
                    <a:pt x="80" y="1"/>
                  </a:cubicBezTo>
                  <a:close/>
                </a:path>
              </a:pathLst>
            </a:custGeom>
            <a:solidFill>
              <a:srgbClr val="815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35"/>
            <p:cNvSpPr/>
            <p:nvPr/>
          </p:nvSpPr>
          <p:spPr>
            <a:xfrm>
              <a:off x="7237047" y="2523310"/>
              <a:ext cx="7254" cy="149360"/>
            </a:xfrm>
            <a:custGeom>
              <a:avLst/>
              <a:gdLst/>
              <a:ahLst/>
              <a:cxnLst/>
              <a:rect l="l" t="t" r="r" b="b"/>
              <a:pathLst>
                <a:path w="181" h="3727" extrusionOk="0">
                  <a:moveTo>
                    <a:pt x="90" y="0"/>
                  </a:moveTo>
                  <a:cubicBezTo>
                    <a:pt x="68" y="0"/>
                    <a:pt x="57" y="11"/>
                    <a:pt x="57" y="23"/>
                  </a:cubicBezTo>
                  <a:cubicBezTo>
                    <a:pt x="45" y="34"/>
                    <a:pt x="45" y="45"/>
                    <a:pt x="45" y="68"/>
                  </a:cubicBezTo>
                  <a:lnTo>
                    <a:pt x="45" y="79"/>
                  </a:lnTo>
                  <a:cubicBezTo>
                    <a:pt x="45" y="158"/>
                    <a:pt x="45" y="236"/>
                    <a:pt x="34" y="316"/>
                  </a:cubicBezTo>
                  <a:cubicBezTo>
                    <a:pt x="34" y="394"/>
                    <a:pt x="23" y="484"/>
                    <a:pt x="12" y="563"/>
                  </a:cubicBezTo>
                  <a:lnTo>
                    <a:pt x="12" y="799"/>
                  </a:lnTo>
                  <a:cubicBezTo>
                    <a:pt x="0" y="878"/>
                    <a:pt x="0" y="957"/>
                    <a:pt x="0" y="1024"/>
                  </a:cubicBezTo>
                  <a:cubicBezTo>
                    <a:pt x="0" y="1114"/>
                    <a:pt x="12" y="1194"/>
                    <a:pt x="12" y="1284"/>
                  </a:cubicBezTo>
                  <a:lnTo>
                    <a:pt x="12" y="1374"/>
                  </a:lnTo>
                  <a:lnTo>
                    <a:pt x="23" y="1452"/>
                  </a:lnTo>
                  <a:lnTo>
                    <a:pt x="23" y="1464"/>
                  </a:lnTo>
                  <a:lnTo>
                    <a:pt x="23" y="1475"/>
                  </a:lnTo>
                  <a:lnTo>
                    <a:pt x="23" y="1509"/>
                  </a:lnTo>
                  <a:lnTo>
                    <a:pt x="23" y="1632"/>
                  </a:lnTo>
                  <a:cubicBezTo>
                    <a:pt x="23" y="1722"/>
                    <a:pt x="23" y="1802"/>
                    <a:pt x="34" y="1880"/>
                  </a:cubicBezTo>
                  <a:lnTo>
                    <a:pt x="34" y="2128"/>
                  </a:lnTo>
                  <a:lnTo>
                    <a:pt x="34" y="2375"/>
                  </a:lnTo>
                  <a:lnTo>
                    <a:pt x="34" y="2612"/>
                  </a:lnTo>
                  <a:cubicBezTo>
                    <a:pt x="34" y="2770"/>
                    <a:pt x="34" y="2938"/>
                    <a:pt x="23" y="3096"/>
                  </a:cubicBezTo>
                  <a:lnTo>
                    <a:pt x="23" y="3389"/>
                  </a:lnTo>
                  <a:lnTo>
                    <a:pt x="23" y="3569"/>
                  </a:lnTo>
                  <a:cubicBezTo>
                    <a:pt x="23" y="3614"/>
                    <a:pt x="34" y="3659"/>
                    <a:pt x="45" y="3704"/>
                  </a:cubicBezTo>
                  <a:cubicBezTo>
                    <a:pt x="45" y="3715"/>
                    <a:pt x="68" y="3726"/>
                    <a:pt x="79" y="3726"/>
                  </a:cubicBezTo>
                  <a:cubicBezTo>
                    <a:pt x="102" y="3726"/>
                    <a:pt x="124" y="3715"/>
                    <a:pt x="124" y="3704"/>
                  </a:cubicBezTo>
                  <a:cubicBezTo>
                    <a:pt x="135" y="3670"/>
                    <a:pt x="135" y="3636"/>
                    <a:pt x="135" y="3603"/>
                  </a:cubicBezTo>
                  <a:lnTo>
                    <a:pt x="135" y="3490"/>
                  </a:lnTo>
                  <a:cubicBezTo>
                    <a:pt x="135" y="3445"/>
                    <a:pt x="135" y="3411"/>
                    <a:pt x="147" y="3366"/>
                  </a:cubicBezTo>
                  <a:lnTo>
                    <a:pt x="147" y="3253"/>
                  </a:lnTo>
                  <a:cubicBezTo>
                    <a:pt x="158" y="3108"/>
                    <a:pt x="158" y="2950"/>
                    <a:pt x="169" y="2792"/>
                  </a:cubicBezTo>
                  <a:lnTo>
                    <a:pt x="169" y="2545"/>
                  </a:lnTo>
                  <a:lnTo>
                    <a:pt x="169" y="2308"/>
                  </a:lnTo>
                  <a:cubicBezTo>
                    <a:pt x="180" y="2229"/>
                    <a:pt x="180" y="2139"/>
                    <a:pt x="180" y="2060"/>
                  </a:cubicBezTo>
                  <a:cubicBezTo>
                    <a:pt x="169" y="1982"/>
                    <a:pt x="169" y="1902"/>
                    <a:pt x="169" y="1812"/>
                  </a:cubicBezTo>
                  <a:lnTo>
                    <a:pt x="169" y="1464"/>
                  </a:lnTo>
                  <a:lnTo>
                    <a:pt x="169" y="1452"/>
                  </a:lnTo>
                  <a:cubicBezTo>
                    <a:pt x="158" y="1441"/>
                    <a:pt x="158" y="1430"/>
                    <a:pt x="158" y="1430"/>
                  </a:cubicBezTo>
                  <a:lnTo>
                    <a:pt x="158" y="1250"/>
                  </a:lnTo>
                  <a:lnTo>
                    <a:pt x="158" y="1069"/>
                  </a:lnTo>
                  <a:cubicBezTo>
                    <a:pt x="147" y="1002"/>
                    <a:pt x="147" y="924"/>
                    <a:pt x="147" y="844"/>
                  </a:cubicBezTo>
                  <a:cubicBezTo>
                    <a:pt x="158" y="766"/>
                    <a:pt x="147" y="687"/>
                    <a:pt x="147" y="597"/>
                  </a:cubicBezTo>
                  <a:lnTo>
                    <a:pt x="147" y="361"/>
                  </a:lnTo>
                  <a:cubicBezTo>
                    <a:pt x="147" y="281"/>
                    <a:pt x="158" y="203"/>
                    <a:pt x="147" y="124"/>
                  </a:cubicBezTo>
                  <a:lnTo>
                    <a:pt x="147" y="45"/>
                  </a:lnTo>
                  <a:cubicBezTo>
                    <a:pt x="147" y="34"/>
                    <a:pt x="135" y="23"/>
                    <a:pt x="124" y="11"/>
                  </a:cubicBezTo>
                  <a:cubicBezTo>
                    <a:pt x="113" y="0"/>
                    <a:pt x="102" y="0"/>
                    <a:pt x="90" y="0"/>
                  </a:cubicBezTo>
                  <a:close/>
                </a:path>
              </a:pathLst>
            </a:custGeom>
            <a:solidFill>
              <a:srgbClr val="815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35"/>
            <p:cNvSpPr/>
            <p:nvPr/>
          </p:nvSpPr>
          <p:spPr>
            <a:xfrm>
              <a:off x="7124718" y="2541785"/>
              <a:ext cx="6332" cy="141264"/>
            </a:xfrm>
            <a:custGeom>
              <a:avLst/>
              <a:gdLst/>
              <a:ahLst/>
              <a:cxnLst/>
              <a:rect l="l" t="t" r="r" b="b"/>
              <a:pathLst>
                <a:path w="158" h="3525" extrusionOk="0">
                  <a:moveTo>
                    <a:pt x="56" y="0"/>
                  </a:moveTo>
                  <a:cubicBezTo>
                    <a:pt x="45" y="0"/>
                    <a:pt x="34" y="12"/>
                    <a:pt x="23" y="23"/>
                  </a:cubicBezTo>
                  <a:cubicBezTo>
                    <a:pt x="11" y="35"/>
                    <a:pt x="0" y="46"/>
                    <a:pt x="0" y="57"/>
                  </a:cubicBezTo>
                  <a:lnTo>
                    <a:pt x="0" y="305"/>
                  </a:lnTo>
                  <a:cubicBezTo>
                    <a:pt x="0" y="406"/>
                    <a:pt x="0" y="496"/>
                    <a:pt x="11" y="586"/>
                  </a:cubicBezTo>
                  <a:cubicBezTo>
                    <a:pt x="11" y="665"/>
                    <a:pt x="11" y="744"/>
                    <a:pt x="23" y="823"/>
                  </a:cubicBezTo>
                  <a:cubicBezTo>
                    <a:pt x="23" y="901"/>
                    <a:pt x="34" y="980"/>
                    <a:pt x="34" y="1059"/>
                  </a:cubicBezTo>
                  <a:cubicBezTo>
                    <a:pt x="45" y="1138"/>
                    <a:pt x="45" y="1206"/>
                    <a:pt x="45" y="1284"/>
                  </a:cubicBezTo>
                  <a:cubicBezTo>
                    <a:pt x="34" y="1363"/>
                    <a:pt x="34" y="1453"/>
                    <a:pt x="34" y="1532"/>
                  </a:cubicBezTo>
                  <a:cubicBezTo>
                    <a:pt x="23" y="1689"/>
                    <a:pt x="11" y="1858"/>
                    <a:pt x="23" y="2016"/>
                  </a:cubicBezTo>
                  <a:lnTo>
                    <a:pt x="23" y="2264"/>
                  </a:lnTo>
                  <a:lnTo>
                    <a:pt x="23" y="2511"/>
                  </a:lnTo>
                  <a:lnTo>
                    <a:pt x="23" y="2759"/>
                  </a:lnTo>
                  <a:lnTo>
                    <a:pt x="23" y="3018"/>
                  </a:lnTo>
                  <a:lnTo>
                    <a:pt x="23" y="3243"/>
                  </a:lnTo>
                  <a:lnTo>
                    <a:pt x="23" y="3355"/>
                  </a:lnTo>
                  <a:cubicBezTo>
                    <a:pt x="23" y="3400"/>
                    <a:pt x="23" y="3445"/>
                    <a:pt x="34" y="3480"/>
                  </a:cubicBezTo>
                  <a:cubicBezTo>
                    <a:pt x="34" y="3513"/>
                    <a:pt x="56" y="3525"/>
                    <a:pt x="79" y="3525"/>
                  </a:cubicBezTo>
                  <a:cubicBezTo>
                    <a:pt x="90" y="3525"/>
                    <a:pt x="113" y="3525"/>
                    <a:pt x="124" y="3513"/>
                  </a:cubicBezTo>
                  <a:cubicBezTo>
                    <a:pt x="135" y="3513"/>
                    <a:pt x="135" y="3490"/>
                    <a:pt x="135" y="3480"/>
                  </a:cubicBezTo>
                  <a:lnTo>
                    <a:pt x="135" y="3355"/>
                  </a:lnTo>
                  <a:lnTo>
                    <a:pt x="135" y="3119"/>
                  </a:lnTo>
                  <a:cubicBezTo>
                    <a:pt x="135" y="3040"/>
                    <a:pt x="146" y="2962"/>
                    <a:pt x="146" y="2872"/>
                  </a:cubicBezTo>
                  <a:lnTo>
                    <a:pt x="146" y="2376"/>
                  </a:lnTo>
                  <a:lnTo>
                    <a:pt x="146" y="2117"/>
                  </a:lnTo>
                  <a:lnTo>
                    <a:pt x="146" y="1881"/>
                  </a:lnTo>
                  <a:lnTo>
                    <a:pt x="146" y="1633"/>
                  </a:lnTo>
                  <a:cubicBezTo>
                    <a:pt x="146" y="1554"/>
                    <a:pt x="146" y="1476"/>
                    <a:pt x="158" y="1386"/>
                  </a:cubicBezTo>
                  <a:lnTo>
                    <a:pt x="158" y="1093"/>
                  </a:lnTo>
                  <a:cubicBezTo>
                    <a:pt x="158" y="991"/>
                    <a:pt x="158" y="879"/>
                    <a:pt x="146" y="778"/>
                  </a:cubicBezTo>
                  <a:lnTo>
                    <a:pt x="146" y="755"/>
                  </a:lnTo>
                  <a:lnTo>
                    <a:pt x="146" y="698"/>
                  </a:lnTo>
                  <a:cubicBezTo>
                    <a:pt x="146" y="620"/>
                    <a:pt x="135" y="553"/>
                    <a:pt x="135" y="473"/>
                  </a:cubicBezTo>
                  <a:lnTo>
                    <a:pt x="135" y="485"/>
                  </a:lnTo>
                  <a:cubicBezTo>
                    <a:pt x="124" y="350"/>
                    <a:pt x="124" y="215"/>
                    <a:pt x="124" y="68"/>
                  </a:cubicBezTo>
                  <a:cubicBezTo>
                    <a:pt x="124" y="57"/>
                    <a:pt x="124" y="46"/>
                    <a:pt x="113" y="23"/>
                  </a:cubicBezTo>
                  <a:cubicBezTo>
                    <a:pt x="101" y="12"/>
                    <a:pt x="79" y="12"/>
                    <a:pt x="68" y="12"/>
                  </a:cubicBezTo>
                  <a:cubicBezTo>
                    <a:pt x="68" y="0"/>
                    <a:pt x="68" y="0"/>
                    <a:pt x="56" y="0"/>
                  </a:cubicBezTo>
                  <a:close/>
                </a:path>
              </a:pathLst>
            </a:custGeom>
            <a:solidFill>
              <a:srgbClr val="815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35"/>
            <p:cNvSpPr/>
            <p:nvPr/>
          </p:nvSpPr>
          <p:spPr>
            <a:xfrm>
              <a:off x="7230275" y="2523751"/>
              <a:ext cx="5891" cy="157495"/>
            </a:xfrm>
            <a:custGeom>
              <a:avLst/>
              <a:gdLst/>
              <a:ahLst/>
              <a:cxnLst/>
              <a:rect l="l" t="t" r="r" b="b"/>
              <a:pathLst>
                <a:path w="147" h="3930" extrusionOk="0">
                  <a:moveTo>
                    <a:pt x="68" y="0"/>
                  </a:moveTo>
                  <a:cubicBezTo>
                    <a:pt x="46" y="0"/>
                    <a:pt x="34" y="12"/>
                    <a:pt x="34" y="34"/>
                  </a:cubicBezTo>
                  <a:cubicBezTo>
                    <a:pt x="23" y="68"/>
                    <a:pt x="23" y="102"/>
                    <a:pt x="23" y="147"/>
                  </a:cubicBezTo>
                  <a:lnTo>
                    <a:pt x="23" y="260"/>
                  </a:lnTo>
                  <a:lnTo>
                    <a:pt x="23" y="496"/>
                  </a:lnTo>
                  <a:cubicBezTo>
                    <a:pt x="23" y="575"/>
                    <a:pt x="23" y="653"/>
                    <a:pt x="34" y="732"/>
                  </a:cubicBezTo>
                  <a:cubicBezTo>
                    <a:pt x="34" y="811"/>
                    <a:pt x="46" y="878"/>
                    <a:pt x="46" y="958"/>
                  </a:cubicBezTo>
                  <a:lnTo>
                    <a:pt x="46" y="1205"/>
                  </a:lnTo>
                  <a:cubicBezTo>
                    <a:pt x="34" y="1284"/>
                    <a:pt x="34" y="1374"/>
                    <a:pt x="34" y="1464"/>
                  </a:cubicBezTo>
                  <a:cubicBezTo>
                    <a:pt x="23" y="1633"/>
                    <a:pt x="11" y="1791"/>
                    <a:pt x="11" y="1959"/>
                  </a:cubicBezTo>
                  <a:cubicBezTo>
                    <a:pt x="11" y="2038"/>
                    <a:pt x="1" y="2128"/>
                    <a:pt x="1" y="2207"/>
                  </a:cubicBezTo>
                  <a:lnTo>
                    <a:pt x="1" y="2444"/>
                  </a:lnTo>
                  <a:cubicBezTo>
                    <a:pt x="1" y="2612"/>
                    <a:pt x="1" y="2770"/>
                    <a:pt x="11" y="2939"/>
                  </a:cubicBezTo>
                  <a:lnTo>
                    <a:pt x="11" y="3051"/>
                  </a:lnTo>
                  <a:lnTo>
                    <a:pt x="11" y="3164"/>
                  </a:lnTo>
                  <a:cubicBezTo>
                    <a:pt x="11" y="3254"/>
                    <a:pt x="11" y="3332"/>
                    <a:pt x="23" y="3412"/>
                  </a:cubicBezTo>
                  <a:lnTo>
                    <a:pt x="23" y="3648"/>
                  </a:lnTo>
                  <a:lnTo>
                    <a:pt x="23" y="3772"/>
                  </a:lnTo>
                  <a:cubicBezTo>
                    <a:pt x="23" y="3805"/>
                    <a:pt x="11" y="3850"/>
                    <a:pt x="23" y="3885"/>
                  </a:cubicBezTo>
                  <a:cubicBezTo>
                    <a:pt x="23" y="3907"/>
                    <a:pt x="46" y="3930"/>
                    <a:pt x="68" y="3930"/>
                  </a:cubicBezTo>
                  <a:cubicBezTo>
                    <a:pt x="102" y="3930"/>
                    <a:pt x="136" y="3907"/>
                    <a:pt x="136" y="3885"/>
                  </a:cubicBezTo>
                  <a:lnTo>
                    <a:pt x="136" y="3828"/>
                  </a:lnTo>
                  <a:lnTo>
                    <a:pt x="136" y="3772"/>
                  </a:lnTo>
                  <a:lnTo>
                    <a:pt x="136" y="3648"/>
                  </a:lnTo>
                  <a:lnTo>
                    <a:pt x="136" y="3423"/>
                  </a:lnTo>
                  <a:cubicBezTo>
                    <a:pt x="136" y="3332"/>
                    <a:pt x="124" y="3254"/>
                    <a:pt x="124" y="3175"/>
                  </a:cubicBezTo>
                  <a:lnTo>
                    <a:pt x="124" y="2939"/>
                  </a:lnTo>
                  <a:cubicBezTo>
                    <a:pt x="113" y="2770"/>
                    <a:pt x="113" y="2612"/>
                    <a:pt x="113" y="2444"/>
                  </a:cubicBezTo>
                  <a:lnTo>
                    <a:pt x="113" y="2196"/>
                  </a:lnTo>
                  <a:lnTo>
                    <a:pt x="113" y="1959"/>
                  </a:lnTo>
                  <a:lnTo>
                    <a:pt x="113" y="1711"/>
                  </a:lnTo>
                  <a:cubicBezTo>
                    <a:pt x="124" y="1621"/>
                    <a:pt x="124" y="1543"/>
                    <a:pt x="124" y="1453"/>
                  </a:cubicBezTo>
                  <a:cubicBezTo>
                    <a:pt x="124" y="1363"/>
                    <a:pt x="136" y="1284"/>
                    <a:pt x="136" y="1194"/>
                  </a:cubicBezTo>
                  <a:cubicBezTo>
                    <a:pt x="136" y="1115"/>
                    <a:pt x="147" y="1025"/>
                    <a:pt x="136" y="946"/>
                  </a:cubicBezTo>
                  <a:cubicBezTo>
                    <a:pt x="136" y="856"/>
                    <a:pt x="136" y="766"/>
                    <a:pt x="124" y="676"/>
                  </a:cubicBezTo>
                  <a:cubicBezTo>
                    <a:pt x="124" y="575"/>
                    <a:pt x="113" y="485"/>
                    <a:pt x="113" y="383"/>
                  </a:cubicBezTo>
                  <a:lnTo>
                    <a:pt x="113" y="395"/>
                  </a:lnTo>
                  <a:cubicBezTo>
                    <a:pt x="113" y="338"/>
                    <a:pt x="102" y="282"/>
                    <a:pt x="102" y="225"/>
                  </a:cubicBezTo>
                  <a:lnTo>
                    <a:pt x="102" y="135"/>
                  </a:lnTo>
                  <a:lnTo>
                    <a:pt x="102" y="34"/>
                  </a:lnTo>
                  <a:cubicBezTo>
                    <a:pt x="113" y="12"/>
                    <a:pt x="91" y="0"/>
                    <a:pt x="68" y="0"/>
                  </a:cubicBezTo>
                  <a:close/>
                </a:path>
              </a:pathLst>
            </a:custGeom>
            <a:solidFill>
              <a:srgbClr val="815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35"/>
            <p:cNvSpPr/>
            <p:nvPr/>
          </p:nvSpPr>
          <p:spPr>
            <a:xfrm>
              <a:off x="7232078" y="2667218"/>
              <a:ext cx="40636" cy="14467"/>
            </a:xfrm>
            <a:custGeom>
              <a:avLst/>
              <a:gdLst/>
              <a:ahLst/>
              <a:cxnLst/>
              <a:rect l="l" t="t" r="r" b="b"/>
              <a:pathLst>
                <a:path w="1014" h="361" extrusionOk="0">
                  <a:moveTo>
                    <a:pt x="912" y="90"/>
                  </a:moveTo>
                  <a:lnTo>
                    <a:pt x="912" y="113"/>
                  </a:lnTo>
                  <a:lnTo>
                    <a:pt x="912" y="180"/>
                  </a:lnTo>
                  <a:lnTo>
                    <a:pt x="912" y="237"/>
                  </a:lnTo>
                  <a:cubicBezTo>
                    <a:pt x="890" y="248"/>
                    <a:pt x="867" y="248"/>
                    <a:pt x="845" y="248"/>
                  </a:cubicBezTo>
                  <a:lnTo>
                    <a:pt x="597" y="248"/>
                  </a:lnTo>
                  <a:cubicBezTo>
                    <a:pt x="597" y="237"/>
                    <a:pt x="586" y="225"/>
                    <a:pt x="574" y="214"/>
                  </a:cubicBezTo>
                  <a:cubicBezTo>
                    <a:pt x="564" y="214"/>
                    <a:pt x="552" y="214"/>
                    <a:pt x="541" y="203"/>
                  </a:cubicBezTo>
                  <a:cubicBezTo>
                    <a:pt x="541" y="192"/>
                    <a:pt x="529" y="169"/>
                    <a:pt x="519" y="158"/>
                  </a:cubicBezTo>
                  <a:lnTo>
                    <a:pt x="529" y="158"/>
                  </a:lnTo>
                  <a:cubicBezTo>
                    <a:pt x="541" y="147"/>
                    <a:pt x="552" y="135"/>
                    <a:pt x="552" y="113"/>
                  </a:cubicBezTo>
                  <a:lnTo>
                    <a:pt x="552" y="90"/>
                  </a:lnTo>
                  <a:lnTo>
                    <a:pt x="574" y="90"/>
                  </a:lnTo>
                  <a:cubicBezTo>
                    <a:pt x="627" y="90"/>
                    <a:pt x="675" y="95"/>
                    <a:pt x="724" y="95"/>
                  </a:cubicBezTo>
                  <a:cubicBezTo>
                    <a:pt x="749" y="95"/>
                    <a:pt x="773" y="94"/>
                    <a:pt x="800" y="90"/>
                  </a:cubicBezTo>
                  <a:close/>
                  <a:moveTo>
                    <a:pt x="91" y="0"/>
                  </a:moveTo>
                  <a:cubicBezTo>
                    <a:pt x="68" y="0"/>
                    <a:pt x="46" y="12"/>
                    <a:pt x="23" y="12"/>
                  </a:cubicBezTo>
                  <a:cubicBezTo>
                    <a:pt x="11" y="12"/>
                    <a:pt x="1" y="23"/>
                    <a:pt x="1" y="34"/>
                  </a:cubicBezTo>
                  <a:cubicBezTo>
                    <a:pt x="1" y="57"/>
                    <a:pt x="11" y="68"/>
                    <a:pt x="34" y="68"/>
                  </a:cubicBezTo>
                  <a:cubicBezTo>
                    <a:pt x="46" y="57"/>
                    <a:pt x="68" y="57"/>
                    <a:pt x="91" y="57"/>
                  </a:cubicBezTo>
                  <a:cubicBezTo>
                    <a:pt x="79" y="57"/>
                    <a:pt x="79" y="68"/>
                    <a:pt x="79" y="68"/>
                  </a:cubicBezTo>
                  <a:cubicBezTo>
                    <a:pt x="68" y="79"/>
                    <a:pt x="68" y="90"/>
                    <a:pt x="68" y="90"/>
                  </a:cubicBezTo>
                  <a:cubicBezTo>
                    <a:pt x="68" y="102"/>
                    <a:pt x="57" y="102"/>
                    <a:pt x="57" y="102"/>
                  </a:cubicBezTo>
                  <a:cubicBezTo>
                    <a:pt x="57" y="102"/>
                    <a:pt x="46" y="113"/>
                    <a:pt x="46" y="124"/>
                  </a:cubicBezTo>
                  <a:cubicBezTo>
                    <a:pt x="34" y="147"/>
                    <a:pt x="34" y="158"/>
                    <a:pt x="46" y="180"/>
                  </a:cubicBezTo>
                  <a:cubicBezTo>
                    <a:pt x="46" y="180"/>
                    <a:pt x="34" y="192"/>
                    <a:pt x="34" y="203"/>
                  </a:cubicBezTo>
                  <a:lnTo>
                    <a:pt x="34" y="225"/>
                  </a:lnTo>
                  <a:cubicBezTo>
                    <a:pt x="34" y="237"/>
                    <a:pt x="23" y="237"/>
                    <a:pt x="23" y="248"/>
                  </a:cubicBezTo>
                  <a:cubicBezTo>
                    <a:pt x="11" y="260"/>
                    <a:pt x="11" y="282"/>
                    <a:pt x="11" y="293"/>
                  </a:cubicBezTo>
                  <a:lnTo>
                    <a:pt x="46" y="327"/>
                  </a:lnTo>
                  <a:cubicBezTo>
                    <a:pt x="57" y="327"/>
                    <a:pt x="79" y="338"/>
                    <a:pt x="91" y="338"/>
                  </a:cubicBezTo>
                  <a:cubicBezTo>
                    <a:pt x="102" y="350"/>
                    <a:pt x="124" y="350"/>
                    <a:pt x="136" y="350"/>
                  </a:cubicBezTo>
                  <a:lnTo>
                    <a:pt x="361" y="350"/>
                  </a:lnTo>
                  <a:cubicBezTo>
                    <a:pt x="394" y="350"/>
                    <a:pt x="417" y="360"/>
                    <a:pt x="451" y="360"/>
                  </a:cubicBezTo>
                  <a:lnTo>
                    <a:pt x="552" y="360"/>
                  </a:lnTo>
                  <a:cubicBezTo>
                    <a:pt x="574" y="360"/>
                    <a:pt x="609" y="360"/>
                    <a:pt x="642" y="350"/>
                  </a:cubicBezTo>
                  <a:lnTo>
                    <a:pt x="822" y="350"/>
                  </a:lnTo>
                  <a:cubicBezTo>
                    <a:pt x="856" y="350"/>
                    <a:pt x="890" y="350"/>
                    <a:pt x="924" y="338"/>
                  </a:cubicBezTo>
                  <a:cubicBezTo>
                    <a:pt x="946" y="338"/>
                    <a:pt x="969" y="338"/>
                    <a:pt x="991" y="327"/>
                  </a:cubicBezTo>
                  <a:cubicBezTo>
                    <a:pt x="1002" y="315"/>
                    <a:pt x="1014" y="293"/>
                    <a:pt x="1014" y="270"/>
                  </a:cubicBezTo>
                  <a:cubicBezTo>
                    <a:pt x="1014" y="260"/>
                    <a:pt x="1002" y="237"/>
                    <a:pt x="1002" y="225"/>
                  </a:cubicBezTo>
                  <a:lnTo>
                    <a:pt x="1002" y="158"/>
                  </a:lnTo>
                  <a:cubicBezTo>
                    <a:pt x="991" y="147"/>
                    <a:pt x="991" y="135"/>
                    <a:pt x="991" y="124"/>
                  </a:cubicBezTo>
                  <a:lnTo>
                    <a:pt x="991" y="90"/>
                  </a:lnTo>
                  <a:cubicBezTo>
                    <a:pt x="991" y="79"/>
                    <a:pt x="991" y="68"/>
                    <a:pt x="980" y="57"/>
                  </a:cubicBezTo>
                  <a:cubicBezTo>
                    <a:pt x="980" y="45"/>
                    <a:pt x="969" y="34"/>
                    <a:pt x="957" y="34"/>
                  </a:cubicBezTo>
                  <a:cubicBezTo>
                    <a:pt x="957" y="23"/>
                    <a:pt x="946" y="23"/>
                    <a:pt x="935" y="23"/>
                  </a:cubicBezTo>
                  <a:lnTo>
                    <a:pt x="755" y="23"/>
                  </a:lnTo>
                  <a:cubicBezTo>
                    <a:pt x="721" y="12"/>
                    <a:pt x="676" y="12"/>
                    <a:pt x="642" y="12"/>
                  </a:cubicBezTo>
                  <a:lnTo>
                    <a:pt x="158" y="12"/>
                  </a:lnTo>
                  <a:cubicBezTo>
                    <a:pt x="136" y="0"/>
                    <a:pt x="124" y="0"/>
                    <a:pt x="102" y="0"/>
                  </a:cubicBezTo>
                  <a:close/>
                </a:path>
              </a:pathLst>
            </a:custGeom>
            <a:solidFill>
              <a:srgbClr val="815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35"/>
            <p:cNvSpPr/>
            <p:nvPr/>
          </p:nvSpPr>
          <p:spPr>
            <a:xfrm>
              <a:off x="7233882" y="2666778"/>
              <a:ext cx="37951" cy="12984"/>
            </a:xfrm>
            <a:custGeom>
              <a:avLst/>
              <a:gdLst/>
              <a:ahLst/>
              <a:cxnLst/>
              <a:rect l="l" t="t" r="r" b="b"/>
              <a:pathLst>
                <a:path w="947" h="324" extrusionOk="0">
                  <a:moveTo>
                    <a:pt x="23" y="0"/>
                  </a:moveTo>
                  <a:cubicBezTo>
                    <a:pt x="12" y="11"/>
                    <a:pt x="1" y="23"/>
                    <a:pt x="1" y="34"/>
                  </a:cubicBezTo>
                  <a:cubicBezTo>
                    <a:pt x="1" y="56"/>
                    <a:pt x="12" y="68"/>
                    <a:pt x="23" y="68"/>
                  </a:cubicBezTo>
                  <a:cubicBezTo>
                    <a:pt x="46" y="68"/>
                    <a:pt x="68" y="56"/>
                    <a:pt x="79" y="56"/>
                  </a:cubicBezTo>
                  <a:lnTo>
                    <a:pt x="136" y="56"/>
                  </a:lnTo>
                  <a:cubicBezTo>
                    <a:pt x="169" y="68"/>
                    <a:pt x="203" y="68"/>
                    <a:pt x="237" y="68"/>
                  </a:cubicBezTo>
                  <a:cubicBezTo>
                    <a:pt x="282" y="68"/>
                    <a:pt x="316" y="79"/>
                    <a:pt x="349" y="79"/>
                  </a:cubicBezTo>
                  <a:cubicBezTo>
                    <a:pt x="383" y="79"/>
                    <a:pt x="417" y="79"/>
                    <a:pt x="451" y="90"/>
                  </a:cubicBezTo>
                  <a:lnTo>
                    <a:pt x="484" y="90"/>
                  </a:lnTo>
                  <a:lnTo>
                    <a:pt x="484" y="101"/>
                  </a:lnTo>
                  <a:cubicBezTo>
                    <a:pt x="451" y="101"/>
                    <a:pt x="429" y="113"/>
                    <a:pt x="429" y="146"/>
                  </a:cubicBezTo>
                  <a:lnTo>
                    <a:pt x="429" y="180"/>
                  </a:lnTo>
                  <a:lnTo>
                    <a:pt x="417" y="180"/>
                  </a:lnTo>
                  <a:cubicBezTo>
                    <a:pt x="406" y="180"/>
                    <a:pt x="406" y="180"/>
                    <a:pt x="394" y="191"/>
                  </a:cubicBezTo>
                  <a:lnTo>
                    <a:pt x="394" y="214"/>
                  </a:lnTo>
                  <a:cubicBezTo>
                    <a:pt x="406" y="214"/>
                    <a:pt x="406" y="225"/>
                    <a:pt x="406" y="225"/>
                  </a:cubicBezTo>
                  <a:cubicBezTo>
                    <a:pt x="417" y="225"/>
                    <a:pt x="417" y="225"/>
                    <a:pt x="429" y="236"/>
                  </a:cubicBezTo>
                  <a:lnTo>
                    <a:pt x="451" y="259"/>
                  </a:lnTo>
                  <a:cubicBezTo>
                    <a:pt x="462" y="259"/>
                    <a:pt x="474" y="271"/>
                    <a:pt x="484" y="271"/>
                  </a:cubicBezTo>
                  <a:cubicBezTo>
                    <a:pt x="484" y="281"/>
                    <a:pt x="484" y="293"/>
                    <a:pt x="496" y="293"/>
                  </a:cubicBezTo>
                  <a:cubicBezTo>
                    <a:pt x="496" y="304"/>
                    <a:pt x="496" y="304"/>
                    <a:pt x="507" y="304"/>
                  </a:cubicBezTo>
                  <a:cubicBezTo>
                    <a:pt x="507" y="304"/>
                    <a:pt x="519" y="316"/>
                    <a:pt x="529" y="316"/>
                  </a:cubicBezTo>
                  <a:lnTo>
                    <a:pt x="642" y="316"/>
                  </a:lnTo>
                  <a:cubicBezTo>
                    <a:pt x="653" y="321"/>
                    <a:pt x="667" y="324"/>
                    <a:pt x="683" y="324"/>
                  </a:cubicBezTo>
                  <a:cubicBezTo>
                    <a:pt x="698" y="324"/>
                    <a:pt x="715" y="321"/>
                    <a:pt x="732" y="316"/>
                  </a:cubicBezTo>
                  <a:lnTo>
                    <a:pt x="867" y="316"/>
                  </a:lnTo>
                  <a:cubicBezTo>
                    <a:pt x="867" y="316"/>
                    <a:pt x="867" y="304"/>
                    <a:pt x="879" y="304"/>
                  </a:cubicBezTo>
                  <a:lnTo>
                    <a:pt x="901" y="304"/>
                  </a:lnTo>
                  <a:lnTo>
                    <a:pt x="912" y="293"/>
                  </a:lnTo>
                  <a:cubicBezTo>
                    <a:pt x="924" y="281"/>
                    <a:pt x="924" y="271"/>
                    <a:pt x="924" y="259"/>
                  </a:cubicBezTo>
                  <a:cubicBezTo>
                    <a:pt x="924" y="248"/>
                    <a:pt x="924" y="236"/>
                    <a:pt x="912" y="225"/>
                  </a:cubicBezTo>
                  <a:cubicBezTo>
                    <a:pt x="912" y="214"/>
                    <a:pt x="901" y="214"/>
                    <a:pt x="901" y="203"/>
                  </a:cubicBezTo>
                  <a:cubicBezTo>
                    <a:pt x="912" y="191"/>
                    <a:pt x="912" y="169"/>
                    <a:pt x="912" y="158"/>
                  </a:cubicBezTo>
                  <a:lnTo>
                    <a:pt x="935" y="135"/>
                  </a:lnTo>
                  <a:cubicBezTo>
                    <a:pt x="946" y="124"/>
                    <a:pt x="946" y="101"/>
                    <a:pt x="935" y="79"/>
                  </a:cubicBezTo>
                  <a:cubicBezTo>
                    <a:pt x="924" y="79"/>
                    <a:pt x="924" y="79"/>
                    <a:pt x="924" y="68"/>
                  </a:cubicBezTo>
                  <a:lnTo>
                    <a:pt x="924" y="45"/>
                  </a:lnTo>
                  <a:cubicBezTo>
                    <a:pt x="924" y="34"/>
                    <a:pt x="912" y="34"/>
                    <a:pt x="901" y="23"/>
                  </a:cubicBezTo>
                  <a:cubicBezTo>
                    <a:pt x="890" y="11"/>
                    <a:pt x="867" y="11"/>
                    <a:pt x="845" y="11"/>
                  </a:cubicBezTo>
                  <a:lnTo>
                    <a:pt x="687" y="11"/>
                  </a:lnTo>
                  <a:cubicBezTo>
                    <a:pt x="654" y="11"/>
                    <a:pt x="619" y="0"/>
                    <a:pt x="586" y="0"/>
                  </a:cubicBezTo>
                  <a:close/>
                </a:path>
              </a:pathLst>
            </a:custGeom>
            <a:solidFill>
              <a:srgbClr val="815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35"/>
            <p:cNvSpPr/>
            <p:nvPr/>
          </p:nvSpPr>
          <p:spPr>
            <a:xfrm>
              <a:off x="7127403" y="2667659"/>
              <a:ext cx="30738" cy="14026"/>
            </a:xfrm>
            <a:custGeom>
              <a:avLst/>
              <a:gdLst/>
              <a:ahLst/>
              <a:cxnLst/>
              <a:rect l="l" t="t" r="r" b="b"/>
              <a:pathLst>
                <a:path w="767" h="350" extrusionOk="0">
                  <a:moveTo>
                    <a:pt x="113" y="1"/>
                  </a:moveTo>
                  <a:cubicBezTo>
                    <a:pt x="91" y="12"/>
                    <a:pt x="57" y="12"/>
                    <a:pt x="23" y="12"/>
                  </a:cubicBezTo>
                  <a:cubicBezTo>
                    <a:pt x="12" y="12"/>
                    <a:pt x="1" y="23"/>
                    <a:pt x="1" y="46"/>
                  </a:cubicBezTo>
                  <a:cubicBezTo>
                    <a:pt x="1" y="57"/>
                    <a:pt x="12" y="57"/>
                    <a:pt x="23" y="68"/>
                  </a:cubicBezTo>
                  <a:cubicBezTo>
                    <a:pt x="12" y="68"/>
                    <a:pt x="12" y="79"/>
                    <a:pt x="12" y="79"/>
                  </a:cubicBezTo>
                  <a:cubicBezTo>
                    <a:pt x="1" y="91"/>
                    <a:pt x="1" y="102"/>
                    <a:pt x="1" y="113"/>
                  </a:cubicBezTo>
                  <a:cubicBezTo>
                    <a:pt x="1" y="124"/>
                    <a:pt x="12" y="136"/>
                    <a:pt x="12" y="147"/>
                  </a:cubicBezTo>
                  <a:cubicBezTo>
                    <a:pt x="12" y="158"/>
                    <a:pt x="23" y="181"/>
                    <a:pt x="34" y="192"/>
                  </a:cubicBezTo>
                  <a:lnTo>
                    <a:pt x="34" y="203"/>
                  </a:lnTo>
                  <a:cubicBezTo>
                    <a:pt x="34" y="214"/>
                    <a:pt x="46" y="226"/>
                    <a:pt x="46" y="237"/>
                  </a:cubicBezTo>
                  <a:cubicBezTo>
                    <a:pt x="46" y="237"/>
                    <a:pt x="34" y="249"/>
                    <a:pt x="34" y="259"/>
                  </a:cubicBezTo>
                  <a:cubicBezTo>
                    <a:pt x="23" y="271"/>
                    <a:pt x="34" y="294"/>
                    <a:pt x="46" y="304"/>
                  </a:cubicBezTo>
                  <a:cubicBezTo>
                    <a:pt x="57" y="304"/>
                    <a:pt x="79" y="316"/>
                    <a:pt x="91" y="316"/>
                  </a:cubicBezTo>
                  <a:cubicBezTo>
                    <a:pt x="124" y="327"/>
                    <a:pt x="159" y="327"/>
                    <a:pt x="192" y="327"/>
                  </a:cubicBezTo>
                  <a:cubicBezTo>
                    <a:pt x="226" y="339"/>
                    <a:pt x="271" y="339"/>
                    <a:pt x="316" y="339"/>
                  </a:cubicBezTo>
                  <a:cubicBezTo>
                    <a:pt x="349" y="349"/>
                    <a:pt x="394" y="349"/>
                    <a:pt x="440" y="349"/>
                  </a:cubicBezTo>
                  <a:lnTo>
                    <a:pt x="597" y="349"/>
                  </a:lnTo>
                  <a:cubicBezTo>
                    <a:pt x="620" y="339"/>
                    <a:pt x="642" y="339"/>
                    <a:pt x="665" y="339"/>
                  </a:cubicBezTo>
                  <a:cubicBezTo>
                    <a:pt x="687" y="339"/>
                    <a:pt x="710" y="327"/>
                    <a:pt x="732" y="316"/>
                  </a:cubicBezTo>
                  <a:cubicBezTo>
                    <a:pt x="755" y="304"/>
                    <a:pt x="755" y="294"/>
                    <a:pt x="766" y="271"/>
                  </a:cubicBezTo>
                  <a:cubicBezTo>
                    <a:pt x="766" y="249"/>
                    <a:pt x="755" y="214"/>
                    <a:pt x="766" y="192"/>
                  </a:cubicBezTo>
                  <a:lnTo>
                    <a:pt x="766" y="147"/>
                  </a:lnTo>
                  <a:cubicBezTo>
                    <a:pt x="755" y="124"/>
                    <a:pt x="755" y="113"/>
                    <a:pt x="755" y="91"/>
                  </a:cubicBezTo>
                  <a:cubicBezTo>
                    <a:pt x="744" y="68"/>
                    <a:pt x="744" y="34"/>
                    <a:pt x="721" y="23"/>
                  </a:cubicBezTo>
                  <a:cubicBezTo>
                    <a:pt x="710" y="12"/>
                    <a:pt x="687" y="12"/>
                    <a:pt x="676" y="12"/>
                  </a:cubicBezTo>
                  <a:lnTo>
                    <a:pt x="654" y="12"/>
                  </a:lnTo>
                  <a:cubicBezTo>
                    <a:pt x="564" y="1"/>
                    <a:pt x="474" y="1"/>
                    <a:pt x="394" y="1"/>
                  </a:cubicBezTo>
                  <a:close/>
                </a:path>
              </a:pathLst>
            </a:custGeom>
            <a:solidFill>
              <a:srgbClr val="815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35"/>
            <p:cNvSpPr/>
            <p:nvPr/>
          </p:nvSpPr>
          <p:spPr>
            <a:xfrm>
              <a:off x="7127844" y="2665856"/>
              <a:ext cx="28012" cy="3847"/>
            </a:xfrm>
            <a:custGeom>
              <a:avLst/>
              <a:gdLst/>
              <a:ahLst/>
              <a:cxnLst/>
              <a:rect l="l" t="t" r="r" b="b"/>
              <a:pathLst>
                <a:path w="699" h="96" extrusionOk="0">
                  <a:moveTo>
                    <a:pt x="519" y="1"/>
                  </a:moveTo>
                  <a:cubicBezTo>
                    <a:pt x="463" y="12"/>
                    <a:pt x="418" y="12"/>
                    <a:pt x="361" y="12"/>
                  </a:cubicBezTo>
                  <a:lnTo>
                    <a:pt x="193" y="12"/>
                  </a:lnTo>
                  <a:cubicBezTo>
                    <a:pt x="174" y="16"/>
                    <a:pt x="155" y="17"/>
                    <a:pt x="136" y="17"/>
                  </a:cubicBezTo>
                  <a:cubicBezTo>
                    <a:pt x="98" y="17"/>
                    <a:pt x="61" y="12"/>
                    <a:pt x="23" y="12"/>
                  </a:cubicBezTo>
                  <a:cubicBezTo>
                    <a:pt x="12" y="12"/>
                    <a:pt x="1" y="34"/>
                    <a:pt x="1" y="46"/>
                  </a:cubicBezTo>
                  <a:cubicBezTo>
                    <a:pt x="1" y="57"/>
                    <a:pt x="12" y="68"/>
                    <a:pt x="23" y="68"/>
                  </a:cubicBezTo>
                  <a:lnTo>
                    <a:pt x="125" y="68"/>
                  </a:lnTo>
                  <a:cubicBezTo>
                    <a:pt x="193" y="68"/>
                    <a:pt x="248" y="68"/>
                    <a:pt x="316" y="79"/>
                  </a:cubicBezTo>
                  <a:cubicBezTo>
                    <a:pt x="373" y="79"/>
                    <a:pt x="429" y="79"/>
                    <a:pt x="496" y="91"/>
                  </a:cubicBezTo>
                  <a:lnTo>
                    <a:pt x="564" y="91"/>
                  </a:lnTo>
                  <a:cubicBezTo>
                    <a:pt x="586" y="91"/>
                    <a:pt x="609" y="96"/>
                    <a:pt x="631" y="96"/>
                  </a:cubicBezTo>
                  <a:cubicBezTo>
                    <a:pt x="643" y="96"/>
                    <a:pt x="654" y="94"/>
                    <a:pt x="665" y="91"/>
                  </a:cubicBezTo>
                  <a:cubicBezTo>
                    <a:pt x="676" y="91"/>
                    <a:pt x="699" y="79"/>
                    <a:pt x="699" y="57"/>
                  </a:cubicBezTo>
                  <a:cubicBezTo>
                    <a:pt x="699" y="46"/>
                    <a:pt x="688" y="12"/>
                    <a:pt x="665" y="12"/>
                  </a:cubicBezTo>
                  <a:cubicBezTo>
                    <a:pt x="620" y="12"/>
                    <a:pt x="586" y="1"/>
                    <a:pt x="541" y="1"/>
                  </a:cubicBezTo>
                  <a:close/>
                </a:path>
              </a:pathLst>
            </a:custGeom>
            <a:solidFill>
              <a:srgbClr val="815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35"/>
            <p:cNvSpPr/>
            <p:nvPr/>
          </p:nvSpPr>
          <p:spPr>
            <a:xfrm>
              <a:off x="6796266" y="2712783"/>
              <a:ext cx="582049" cy="5450"/>
            </a:xfrm>
            <a:custGeom>
              <a:avLst/>
              <a:gdLst/>
              <a:ahLst/>
              <a:cxnLst/>
              <a:rect l="l" t="t" r="r" b="b"/>
              <a:pathLst>
                <a:path w="14524" h="136" extrusionOk="0">
                  <a:moveTo>
                    <a:pt x="13465" y="1"/>
                  </a:moveTo>
                  <a:cubicBezTo>
                    <a:pt x="13037" y="1"/>
                    <a:pt x="12620" y="11"/>
                    <a:pt x="12192" y="11"/>
                  </a:cubicBezTo>
                  <a:lnTo>
                    <a:pt x="10864" y="11"/>
                  </a:lnTo>
                  <a:cubicBezTo>
                    <a:pt x="10459" y="11"/>
                    <a:pt x="10065" y="23"/>
                    <a:pt x="9660" y="23"/>
                  </a:cubicBezTo>
                  <a:lnTo>
                    <a:pt x="5798" y="23"/>
                  </a:lnTo>
                  <a:cubicBezTo>
                    <a:pt x="5573" y="23"/>
                    <a:pt x="5359" y="23"/>
                    <a:pt x="5134" y="34"/>
                  </a:cubicBezTo>
                  <a:lnTo>
                    <a:pt x="1825" y="34"/>
                  </a:lnTo>
                  <a:cubicBezTo>
                    <a:pt x="1498" y="46"/>
                    <a:pt x="1172" y="46"/>
                    <a:pt x="834" y="46"/>
                  </a:cubicBezTo>
                  <a:lnTo>
                    <a:pt x="113" y="46"/>
                  </a:lnTo>
                  <a:cubicBezTo>
                    <a:pt x="91" y="46"/>
                    <a:pt x="79" y="46"/>
                    <a:pt x="68" y="56"/>
                  </a:cubicBezTo>
                  <a:lnTo>
                    <a:pt x="46" y="56"/>
                  </a:lnTo>
                  <a:cubicBezTo>
                    <a:pt x="34" y="56"/>
                    <a:pt x="23" y="56"/>
                    <a:pt x="12" y="68"/>
                  </a:cubicBezTo>
                  <a:cubicBezTo>
                    <a:pt x="1" y="79"/>
                    <a:pt x="1" y="101"/>
                    <a:pt x="12" y="101"/>
                  </a:cubicBezTo>
                  <a:cubicBezTo>
                    <a:pt x="23" y="113"/>
                    <a:pt x="34" y="124"/>
                    <a:pt x="46" y="124"/>
                  </a:cubicBezTo>
                  <a:lnTo>
                    <a:pt x="203" y="124"/>
                  </a:lnTo>
                  <a:cubicBezTo>
                    <a:pt x="293" y="124"/>
                    <a:pt x="372" y="136"/>
                    <a:pt x="462" y="136"/>
                  </a:cubicBezTo>
                  <a:lnTo>
                    <a:pt x="1047" y="136"/>
                  </a:lnTo>
                  <a:cubicBezTo>
                    <a:pt x="1250" y="136"/>
                    <a:pt x="1453" y="124"/>
                    <a:pt x="1655" y="124"/>
                  </a:cubicBezTo>
                  <a:lnTo>
                    <a:pt x="4504" y="124"/>
                  </a:lnTo>
                  <a:cubicBezTo>
                    <a:pt x="4605" y="124"/>
                    <a:pt x="4717" y="113"/>
                    <a:pt x="4819" y="113"/>
                  </a:cubicBezTo>
                  <a:lnTo>
                    <a:pt x="6102" y="113"/>
                  </a:lnTo>
                  <a:cubicBezTo>
                    <a:pt x="6553" y="113"/>
                    <a:pt x="7003" y="113"/>
                    <a:pt x="7453" y="101"/>
                  </a:cubicBezTo>
                  <a:lnTo>
                    <a:pt x="9738" y="101"/>
                  </a:lnTo>
                  <a:cubicBezTo>
                    <a:pt x="10155" y="91"/>
                    <a:pt x="10583" y="91"/>
                    <a:pt x="11011" y="91"/>
                  </a:cubicBezTo>
                  <a:lnTo>
                    <a:pt x="13746" y="91"/>
                  </a:lnTo>
                  <a:cubicBezTo>
                    <a:pt x="13881" y="91"/>
                    <a:pt x="14016" y="91"/>
                    <a:pt x="14151" y="79"/>
                  </a:cubicBezTo>
                  <a:lnTo>
                    <a:pt x="14501" y="79"/>
                  </a:lnTo>
                  <a:cubicBezTo>
                    <a:pt x="14511" y="68"/>
                    <a:pt x="14511" y="56"/>
                    <a:pt x="14523" y="56"/>
                  </a:cubicBezTo>
                  <a:lnTo>
                    <a:pt x="14523" y="46"/>
                  </a:lnTo>
                  <a:lnTo>
                    <a:pt x="14523" y="34"/>
                  </a:lnTo>
                  <a:cubicBezTo>
                    <a:pt x="14523" y="34"/>
                    <a:pt x="14523" y="23"/>
                    <a:pt x="14511" y="23"/>
                  </a:cubicBezTo>
                  <a:cubicBezTo>
                    <a:pt x="14511" y="11"/>
                    <a:pt x="14511" y="11"/>
                    <a:pt x="14501" y="11"/>
                  </a:cubicBezTo>
                  <a:cubicBezTo>
                    <a:pt x="14501" y="11"/>
                    <a:pt x="14501" y="1"/>
                    <a:pt x="144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35"/>
            <p:cNvSpPr/>
            <p:nvPr/>
          </p:nvSpPr>
          <p:spPr>
            <a:xfrm>
              <a:off x="6797628" y="2680323"/>
              <a:ext cx="579765" cy="4969"/>
            </a:xfrm>
            <a:custGeom>
              <a:avLst/>
              <a:gdLst/>
              <a:ahLst/>
              <a:cxnLst/>
              <a:rect l="l" t="t" r="r" b="b"/>
              <a:pathLst>
                <a:path w="14467" h="124" extrusionOk="0">
                  <a:moveTo>
                    <a:pt x="12755" y="0"/>
                  </a:moveTo>
                  <a:cubicBezTo>
                    <a:pt x="12553" y="11"/>
                    <a:pt x="12361" y="11"/>
                    <a:pt x="12158" y="11"/>
                  </a:cubicBezTo>
                  <a:lnTo>
                    <a:pt x="9997" y="11"/>
                  </a:lnTo>
                  <a:cubicBezTo>
                    <a:pt x="9671" y="11"/>
                    <a:pt x="9344" y="23"/>
                    <a:pt x="9018" y="23"/>
                  </a:cubicBezTo>
                  <a:lnTo>
                    <a:pt x="6068" y="23"/>
                  </a:lnTo>
                  <a:cubicBezTo>
                    <a:pt x="5854" y="23"/>
                    <a:pt x="5629" y="33"/>
                    <a:pt x="5415" y="33"/>
                  </a:cubicBezTo>
                  <a:lnTo>
                    <a:pt x="1858" y="33"/>
                  </a:lnTo>
                  <a:cubicBezTo>
                    <a:pt x="1520" y="33"/>
                    <a:pt x="1183" y="45"/>
                    <a:pt x="833" y="45"/>
                  </a:cubicBezTo>
                  <a:lnTo>
                    <a:pt x="124" y="45"/>
                  </a:lnTo>
                  <a:cubicBezTo>
                    <a:pt x="113" y="45"/>
                    <a:pt x="102" y="45"/>
                    <a:pt x="90" y="56"/>
                  </a:cubicBezTo>
                  <a:lnTo>
                    <a:pt x="79" y="56"/>
                  </a:lnTo>
                  <a:cubicBezTo>
                    <a:pt x="68" y="56"/>
                    <a:pt x="57" y="56"/>
                    <a:pt x="45" y="68"/>
                  </a:cubicBezTo>
                  <a:lnTo>
                    <a:pt x="23" y="68"/>
                  </a:lnTo>
                  <a:cubicBezTo>
                    <a:pt x="12" y="68"/>
                    <a:pt x="0" y="78"/>
                    <a:pt x="0" y="90"/>
                  </a:cubicBezTo>
                  <a:cubicBezTo>
                    <a:pt x="0" y="101"/>
                    <a:pt x="12" y="113"/>
                    <a:pt x="23" y="113"/>
                  </a:cubicBezTo>
                  <a:cubicBezTo>
                    <a:pt x="34" y="113"/>
                    <a:pt x="45" y="101"/>
                    <a:pt x="45" y="101"/>
                  </a:cubicBezTo>
                  <a:cubicBezTo>
                    <a:pt x="57" y="113"/>
                    <a:pt x="68" y="123"/>
                    <a:pt x="79" y="123"/>
                  </a:cubicBezTo>
                  <a:lnTo>
                    <a:pt x="2747" y="123"/>
                  </a:lnTo>
                  <a:cubicBezTo>
                    <a:pt x="2961" y="123"/>
                    <a:pt x="3175" y="123"/>
                    <a:pt x="3389" y="113"/>
                  </a:cubicBezTo>
                  <a:lnTo>
                    <a:pt x="4661" y="113"/>
                  </a:lnTo>
                  <a:cubicBezTo>
                    <a:pt x="5100" y="113"/>
                    <a:pt x="5551" y="113"/>
                    <a:pt x="5989" y="101"/>
                  </a:cubicBezTo>
                  <a:lnTo>
                    <a:pt x="7982" y="101"/>
                  </a:lnTo>
                  <a:cubicBezTo>
                    <a:pt x="8196" y="101"/>
                    <a:pt x="8410" y="101"/>
                    <a:pt x="8623" y="90"/>
                  </a:cubicBezTo>
                  <a:lnTo>
                    <a:pt x="11776" y="90"/>
                  </a:lnTo>
                  <a:cubicBezTo>
                    <a:pt x="12113" y="90"/>
                    <a:pt x="12451" y="78"/>
                    <a:pt x="12778" y="78"/>
                  </a:cubicBezTo>
                  <a:lnTo>
                    <a:pt x="14230" y="78"/>
                  </a:lnTo>
                  <a:cubicBezTo>
                    <a:pt x="14252" y="78"/>
                    <a:pt x="14275" y="78"/>
                    <a:pt x="14297" y="68"/>
                  </a:cubicBezTo>
                  <a:lnTo>
                    <a:pt x="14432" y="68"/>
                  </a:lnTo>
                  <a:cubicBezTo>
                    <a:pt x="14444" y="68"/>
                    <a:pt x="14455" y="56"/>
                    <a:pt x="14455" y="56"/>
                  </a:cubicBezTo>
                  <a:lnTo>
                    <a:pt x="14455" y="45"/>
                  </a:lnTo>
                  <a:lnTo>
                    <a:pt x="14467" y="45"/>
                  </a:lnTo>
                  <a:lnTo>
                    <a:pt x="14467" y="33"/>
                  </a:lnTo>
                  <a:cubicBezTo>
                    <a:pt x="14455" y="33"/>
                    <a:pt x="14455" y="23"/>
                    <a:pt x="14455" y="23"/>
                  </a:cubicBezTo>
                  <a:cubicBezTo>
                    <a:pt x="14455" y="23"/>
                    <a:pt x="14444" y="11"/>
                    <a:pt x="14432" y="11"/>
                  </a:cubicBezTo>
                  <a:lnTo>
                    <a:pt x="14275" y="11"/>
                  </a:lnTo>
                  <a:cubicBezTo>
                    <a:pt x="14252" y="11"/>
                    <a:pt x="14230" y="0"/>
                    <a:pt x="141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35"/>
            <p:cNvSpPr/>
            <p:nvPr/>
          </p:nvSpPr>
          <p:spPr>
            <a:xfrm>
              <a:off x="6794903" y="2682126"/>
              <a:ext cx="6372" cy="36228"/>
            </a:xfrm>
            <a:custGeom>
              <a:avLst/>
              <a:gdLst/>
              <a:ahLst/>
              <a:cxnLst/>
              <a:rect l="l" t="t" r="r" b="b"/>
              <a:pathLst>
                <a:path w="159" h="904" extrusionOk="0">
                  <a:moveTo>
                    <a:pt x="113" y="0"/>
                  </a:moveTo>
                  <a:cubicBezTo>
                    <a:pt x="102" y="0"/>
                    <a:pt x="91" y="11"/>
                    <a:pt x="91" y="11"/>
                  </a:cubicBezTo>
                  <a:cubicBezTo>
                    <a:pt x="80" y="11"/>
                    <a:pt x="68" y="23"/>
                    <a:pt x="68" y="33"/>
                  </a:cubicBezTo>
                  <a:cubicBezTo>
                    <a:pt x="57" y="68"/>
                    <a:pt x="57" y="101"/>
                    <a:pt x="46" y="135"/>
                  </a:cubicBezTo>
                  <a:cubicBezTo>
                    <a:pt x="35" y="169"/>
                    <a:pt x="23" y="214"/>
                    <a:pt x="23" y="248"/>
                  </a:cubicBezTo>
                  <a:cubicBezTo>
                    <a:pt x="12" y="315"/>
                    <a:pt x="1" y="383"/>
                    <a:pt x="1" y="450"/>
                  </a:cubicBezTo>
                  <a:lnTo>
                    <a:pt x="1" y="551"/>
                  </a:lnTo>
                  <a:lnTo>
                    <a:pt x="1" y="641"/>
                  </a:lnTo>
                  <a:cubicBezTo>
                    <a:pt x="1" y="686"/>
                    <a:pt x="12" y="721"/>
                    <a:pt x="23" y="766"/>
                  </a:cubicBezTo>
                  <a:cubicBezTo>
                    <a:pt x="23" y="799"/>
                    <a:pt x="35" y="833"/>
                    <a:pt x="35" y="866"/>
                  </a:cubicBezTo>
                  <a:cubicBezTo>
                    <a:pt x="44" y="885"/>
                    <a:pt x="60" y="904"/>
                    <a:pt x="85" y="904"/>
                  </a:cubicBezTo>
                  <a:cubicBezTo>
                    <a:pt x="91" y="904"/>
                    <a:pt x="96" y="903"/>
                    <a:pt x="102" y="901"/>
                  </a:cubicBezTo>
                  <a:cubicBezTo>
                    <a:pt x="113" y="901"/>
                    <a:pt x="125" y="889"/>
                    <a:pt x="125" y="878"/>
                  </a:cubicBezTo>
                  <a:cubicBezTo>
                    <a:pt x="136" y="866"/>
                    <a:pt x="136" y="856"/>
                    <a:pt x="136" y="844"/>
                  </a:cubicBezTo>
                  <a:cubicBezTo>
                    <a:pt x="125" y="811"/>
                    <a:pt x="125" y="788"/>
                    <a:pt x="113" y="766"/>
                  </a:cubicBezTo>
                  <a:cubicBezTo>
                    <a:pt x="113" y="743"/>
                    <a:pt x="113" y="709"/>
                    <a:pt x="102" y="686"/>
                  </a:cubicBezTo>
                  <a:lnTo>
                    <a:pt x="102" y="596"/>
                  </a:lnTo>
                  <a:lnTo>
                    <a:pt x="102" y="473"/>
                  </a:lnTo>
                  <a:lnTo>
                    <a:pt x="102" y="371"/>
                  </a:lnTo>
                  <a:cubicBezTo>
                    <a:pt x="102" y="338"/>
                    <a:pt x="102" y="293"/>
                    <a:pt x="113" y="259"/>
                  </a:cubicBezTo>
                  <a:cubicBezTo>
                    <a:pt x="113" y="225"/>
                    <a:pt x="125" y="191"/>
                    <a:pt x="136" y="158"/>
                  </a:cubicBezTo>
                  <a:cubicBezTo>
                    <a:pt x="136" y="123"/>
                    <a:pt x="147" y="90"/>
                    <a:pt x="147" y="56"/>
                  </a:cubicBezTo>
                  <a:cubicBezTo>
                    <a:pt x="158" y="45"/>
                    <a:pt x="158" y="33"/>
                    <a:pt x="147" y="23"/>
                  </a:cubicBezTo>
                  <a:cubicBezTo>
                    <a:pt x="136" y="23"/>
                    <a:pt x="136" y="11"/>
                    <a:pt x="125" y="11"/>
                  </a:cubicBezTo>
                  <a:cubicBezTo>
                    <a:pt x="113" y="11"/>
                    <a:pt x="113" y="0"/>
                    <a:pt x="1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35"/>
            <p:cNvSpPr/>
            <p:nvPr/>
          </p:nvSpPr>
          <p:spPr>
            <a:xfrm>
              <a:off x="7372380" y="2681204"/>
              <a:ext cx="7734" cy="33583"/>
            </a:xfrm>
            <a:custGeom>
              <a:avLst/>
              <a:gdLst/>
              <a:ahLst/>
              <a:cxnLst/>
              <a:rect l="l" t="t" r="r" b="b"/>
              <a:pathLst>
                <a:path w="193" h="838" extrusionOk="0">
                  <a:moveTo>
                    <a:pt x="35" y="1"/>
                  </a:moveTo>
                  <a:cubicBezTo>
                    <a:pt x="12" y="23"/>
                    <a:pt x="0" y="46"/>
                    <a:pt x="12" y="68"/>
                  </a:cubicBezTo>
                  <a:cubicBezTo>
                    <a:pt x="35" y="101"/>
                    <a:pt x="45" y="124"/>
                    <a:pt x="57" y="158"/>
                  </a:cubicBezTo>
                  <a:cubicBezTo>
                    <a:pt x="68" y="214"/>
                    <a:pt x="80" y="282"/>
                    <a:pt x="90" y="338"/>
                  </a:cubicBezTo>
                  <a:lnTo>
                    <a:pt x="90" y="574"/>
                  </a:lnTo>
                  <a:cubicBezTo>
                    <a:pt x="80" y="608"/>
                    <a:pt x="80" y="642"/>
                    <a:pt x="80" y="676"/>
                  </a:cubicBezTo>
                  <a:cubicBezTo>
                    <a:pt x="68" y="721"/>
                    <a:pt x="68" y="754"/>
                    <a:pt x="57" y="789"/>
                  </a:cubicBezTo>
                  <a:cubicBezTo>
                    <a:pt x="57" y="811"/>
                    <a:pt x="68" y="834"/>
                    <a:pt x="90" y="834"/>
                  </a:cubicBezTo>
                  <a:cubicBezTo>
                    <a:pt x="94" y="837"/>
                    <a:pt x="98" y="838"/>
                    <a:pt x="103" y="838"/>
                  </a:cubicBezTo>
                  <a:cubicBezTo>
                    <a:pt x="118" y="838"/>
                    <a:pt x="135" y="828"/>
                    <a:pt x="135" y="811"/>
                  </a:cubicBezTo>
                  <a:cubicBezTo>
                    <a:pt x="147" y="777"/>
                    <a:pt x="158" y="754"/>
                    <a:pt x="158" y="721"/>
                  </a:cubicBezTo>
                  <a:cubicBezTo>
                    <a:pt x="170" y="687"/>
                    <a:pt x="170" y="654"/>
                    <a:pt x="180" y="619"/>
                  </a:cubicBezTo>
                  <a:cubicBezTo>
                    <a:pt x="180" y="563"/>
                    <a:pt x="192" y="507"/>
                    <a:pt x="192" y="439"/>
                  </a:cubicBezTo>
                  <a:cubicBezTo>
                    <a:pt x="192" y="372"/>
                    <a:pt x="180" y="293"/>
                    <a:pt x="170" y="226"/>
                  </a:cubicBezTo>
                  <a:cubicBezTo>
                    <a:pt x="170" y="192"/>
                    <a:pt x="158" y="169"/>
                    <a:pt x="147" y="136"/>
                  </a:cubicBezTo>
                  <a:cubicBezTo>
                    <a:pt x="147" y="113"/>
                    <a:pt x="135" y="101"/>
                    <a:pt x="135" y="79"/>
                  </a:cubicBezTo>
                  <a:cubicBezTo>
                    <a:pt x="125" y="68"/>
                    <a:pt x="113" y="46"/>
                    <a:pt x="102" y="23"/>
                  </a:cubicBezTo>
                  <a:cubicBezTo>
                    <a:pt x="102" y="11"/>
                    <a:pt x="80" y="1"/>
                    <a:pt x="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35"/>
            <p:cNvSpPr/>
            <p:nvPr/>
          </p:nvSpPr>
          <p:spPr>
            <a:xfrm>
              <a:off x="7375065" y="2682126"/>
              <a:ext cx="3647" cy="7254"/>
            </a:xfrm>
            <a:custGeom>
              <a:avLst/>
              <a:gdLst/>
              <a:ahLst/>
              <a:cxnLst/>
              <a:rect l="l" t="t" r="r" b="b"/>
              <a:pathLst>
                <a:path w="91" h="181" extrusionOk="0">
                  <a:moveTo>
                    <a:pt x="23" y="0"/>
                  </a:moveTo>
                  <a:cubicBezTo>
                    <a:pt x="13" y="0"/>
                    <a:pt x="1" y="23"/>
                    <a:pt x="1" y="33"/>
                  </a:cubicBezTo>
                  <a:cubicBezTo>
                    <a:pt x="13" y="45"/>
                    <a:pt x="13" y="68"/>
                    <a:pt x="23" y="90"/>
                  </a:cubicBezTo>
                  <a:cubicBezTo>
                    <a:pt x="35" y="113"/>
                    <a:pt x="35" y="135"/>
                    <a:pt x="46" y="158"/>
                  </a:cubicBezTo>
                  <a:cubicBezTo>
                    <a:pt x="46" y="169"/>
                    <a:pt x="58" y="180"/>
                    <a:pt x="68" y="180"/>
                  </a:cubicBezTo>
                  <a:cubicBezTo>
                    <a:pt x="80" y="180"/>
                    <a:pt x="91" y="169"/>
                    <a:pt x="80" y="158"/>
                  </a:cubicBezTo>
                  <a:cubicBezTo>
                    <a:pt x="80" y="123"/>
                    <a:pt x="80" y="101"/>
                    <a:pt x="68" y="78"/>
                  </a:cubicBezTo>
                  <a:cubicBezTo>
                    <a:pt x="68" y="56"/>
                    <a:pt x="58" y="45"/>
                    <a:pt x="46" y="23"/>
                  </a:cubicBezTo>
                  <a:lnTo>
                    <a:pt x="46" y="11"/>
                  </a:lnTo>
                  <a:cubicBezTo>
                    <a:pt x="35" y="0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35"/>
            <p:cNvSpPr/>
            <p:nvPr/>
          </p:nvSpPr>
          <p:spPr>
            <a:xfrm>
              <a:off x="6828767" y="2643294"/>
              <a:ext cx="23925" cy="42359"/>
            </a:xfrm>
            <a:custGeom>
              <a:avLst/>
              <a:gdLst/>
              <a:ahLst/>
              <a:cxnLst/>
              <a:rect l="l" t="t" r="r" b="b"/>
              <a:pathLst>
                <a:path w="597" h="1057" extrusionOk="0">
                  <a:moveTo>
                    <a:pt x="23" y="1"/>
                  </a:moveTo>
                  <a:cubicBezTo>
                    <a:pt x="11" y="1"/>
                    <a:pt x="0" y="23"/>
                    <a:pt x="0" y="46"/>
                  </a:cubicBezTo>
                  <a:cubicBezTo>
                    <a:pt x="11" y="79"/>
                    <a:pt x="23" y="124"/>
                    <a:pt x="45" y="159"/>
                  </a:cubicBezTo>
                  <a:cubicBezTo>
                    <a:pt x="56" y="204"/>
                    <a:pt x="68" y="237"/>
                    <a:pt x="90" y="271"/>
                  </a:cubicBezTo>
                  <a:cubicBezTo>
                    <a:pt x="101" y="316"/>
                    <a:pt x="124" y="349"/>
                    <a:pt x="135" y="384"/>
                  </a:cubicBezTo>
                  <a:cubicBezTo>
                    <a:pt x="158" y="429"/>
                    <a:pt x="180" y="462"/>
                    <a:pt x="191" y="496"/>
                  </a:cubicBezTo>
                  <a:cubicBezTo>
                    <a:pt x="214" y="541"/>
                    <a:pt x="225" y="575"/>
                    <a:pt x="248" y="609"/>
                  </a:cubicBezTo>
                  <a:cubicBezTo>
                    <a:pt x="271" y="642"/>
                    <a:pt x="281" y="676"/>
                    <a:pt x="304" y="710"/>
                  </a:cubicBezTo>
                  <a:cubicBezTo>
                    <a:pt x="349" y="777"/>
                    <a:pt x="383" y="845"/>
                    <a:pt x="428" y="912"/>
                  </a:cubicBezTo>
                  <a:cubicBezTo>
                    <a:pt x="439" y="935"/>
                    <a:pt x="461" y="957"/>
                    <a:pt x="473" y="980"/>
                  </a:cubicBezTo>
                  <a:cubicBezTo>
                    <a:pt x="484" y="992"/>
                    <a:pt x="484" y="1002"/>
                    <a:pt x="496" y="1014"/>
                  </a:cubicBezTo>
                  <a:cubicBezTo>
                    <a:pt x="506" y="1025"/>
                    <a:pt x="506" y="1037"/>
                    <a:pt x="518" y="1047"/>
                  </a:cubicBezTo>
                  <a:cubicBezTo>
                    <a:pt x="529" y="1053"/>
                    <a:pt x="538" y="1056"/>
                    <a:pt x="545" y="1056"/>
                  </a:cubicBezTo>
                  <a:cubicBezTo>
                    <a:pt x="552" y="1056"/>
                    <a:pt x="557" y="1053"/>
                    <a:pt x="563" y="1047"/>
                  </a:cubicBezTo>
                  <a:cubicBezTo>
                    <a:pt x="574" y="1047"/>
                    <a:pt x="586" y="1047"/>
                    <a:pt x="597" y="1037"/>
                  </a:cubicBezTo>
                  <a:lnTo>
                    <a:pt x="597" y="992"/>
                  </a:lnTo>
                  <a:cubicBezTo>
                    <a:pt x="597" y="980"/>
                    <a:pt x="586" y="969"/>
                    <a:pt x="574" y="969"/>
                  </a:cubicBezTo>
                  <a:cubicBezTo>
                    <a:pt x="552" y="935"/>
                    <a:pt x="529" y="912"/>
                    <a:pt x="518" y="879"/>
                  </a:cubicBezTo>
                  <a:lnTo>
                    <a:pt x="451" y="777"/>
                  </a:lnTo>
                  <a:cubicBezTo>
                    <a:pt x="416" y="721"/>
                    <a:pt x="371" y="654"/>
                    <a:pt x="338" y="597"/>
                  </a:cubicBezTo>
                  <a:cubicBezTo>
                    <a:pt x="316" y="564"/>
                    <a:pt x="304" y="519"/>
                    <a:pt x="281" y="485"/>
                  </a:cubicBezTo>
                  <a:cubicBezTo>
                    <a:pt x="259" y="451"/>
                    <a:pt x="248" y="417"/>
                    <a:pt x="225" y="384"/>
                  </a:cubicBezTo>
                  <a:lnTo>
                    <a:pt x="124" y="181"/>
                  </a:lnTo>
                  <a:cubicBezTo>
                    <a:pt x="113" y="136"/>
                    <a:pt x="90" y="79"/>
                    <a:pt x="68" y="23"/>
                  </a:cubicBezTo>
                  <a:cubicBezTo>
                    <a:pt x="68" y="12"/>
                    <a:pt x="56" y="1"/>
                    <a:pt x="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35"/>
            <p:cNvSpPr/>
            <p:nvPr/>
          </p:nvSpPr>
          <p:spPr>
            <a:xfrm>
              <a:off x="6914486" y="2639246"/>
              <a:ext cx="24406" cy="46247"/>
            </a:xfrm>
            <a:custGeom>
              <a:avLst/>
              <a:gdLst/>
              <a:ahLst/>
              <a:cxnLst/>
              <a:rect l="l" t="t" r="r" b="b"/>
              <a:pathLst>
                <a:path w="609" h="1154" extrusionOk="0">
                  <a:moveTo>
                    <a:pt x="551" y="0"/>
                  </a:moveTo>
                  <a:cubicBezTo>
                    <a:pt x="529" y="0"/>
                    <a:pt x="506" y="12"/>
                    <a:pt x="506" y="34"/>
                  </a:cubicBezTo>
                  <a:cubicBezTo>
                    <a:pt x="439" y="180"/>
                    <a:pt x="383" y="338"/>
                    <a:pt x="316" y="485"/>
                  </a:cubicBezTo>
                  <a:cubicBezTo>
                    <a:pt x="281" y="563"/>
                    <a:pt x="248" y="642"/>
                    <a:pt x="203" y="721"/>
                  </a:cubicBezTo>
                  <a:cubicBezTo>
                    <a:pt x="191" y="755"/>
                    <a:pt x="169" y="800"/>
                    <a:pt x="146" y="833"/>
                  </a:cubicBezTo>
                  <a:cubicBezTo>
                    <a:pt x="124" y="867"/>
                    <a:pt x="113" y="901"/>
                    <a:pt x="90" y="935"/>
                  </a:cubicBezTo>
                  <a:cubicBezTo>
                    <a:pt x="90" y="946"/>
                    <a:pt x="79" y="958"/>
                    <a:pt x="68" y="968"/>
                  </a:cubicBezTo>
                  <a:cubicBezTo>
                    <a:pt x="56" y="1003"/>
                    <a:pt x="34" y="1036"/>
                    <a:pt x="11" y="1070"/>
                  </a:cubicBezTo>
                  <a:cubicBezTo>
                    <a:pt x="0" y="1093"/>
                    <a:pt x="11" y="1126"/>
                    <a:pt x="34" y="1138"/>
                  </a:cubicBezTo>
                  <a:cubicBezTo>
                    <a:pt x="44" y="1148"/>
                    <a:pt x="58" y="1153"/>
                    <a:pt x="72" y="1153"/>
                  </a:cubicBezTo>
                  <a:cubicBezTo>
                    <a:pt x="90" y="1153"/>
                    <a:pt x="106" y="1145"/>
                    <a:pt x="113" y="1126"/>
                  </a:cubicBezTo>
                  <a:cubicBezTo>
                    <a:pt x="124" y="1103"/>
                    <a:pt x="135" y="1093"/>
                    <a:pt x="146" y="1070"/>
                  </a:cubicBezTo>
                  <a:cubicBezTo>
                    <a:pt x="158" y="1048"/>
                    <a:pt x="169" y="1036"/>
                    <a:pt x="180" y="1025"/>
                  </a:cubicBezTo>
                  <a:cubicBezTo>
                    <a:pt x="191" y="980"/>
                    <a:pt x="214" y="946"/>
                    <a:pt x="236" y="912"/>
                  </a:cubicBezTo>
                  <a:cubicBezTo>
                    <a:pt x="270" y="833"/>
                    <a:pt x="304" y="766"/>
                    <a:pt x="349" y="687"/>
                  </a:cubicBezTo>
                  <a:cubicBezTo>
                    <a:pt x="383" y="620"/>
                    <a:pt x="406" y="541"/>
                    <a:pt x="439" y="462"/>
                  </a:cubicBezTo>
                  <a:cubicBezTo>
                    <a:pt x="461" y="383"/>
                    <a:pt x="496" y="315"/>
                    <a:pt x="529" y="237"/>
                  </a:cubicBezTo>
                  <a:cubicBezTo>
                    <a:pt x="541" y="180"/>
                    <a:pt x="574" y="124"/>
                    <a:pt x="596" y="68"/>
                  </a:cubicBezTo>
                  <a:cubicBezTo>
                    <a:pt x="608" y="45"/>
                    <a:pt x="596" y="12"/>
                    <a:pt x="5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35"/>
            <p:cNvSpPr/>
            <p:nvPr/>
          </p:nvSpPr>
          <p:spPr>
            <a:xfrm>
              <a:off x="6829207" y="2639687"/>
              <a:ext cx="107882" cy="7254"/>
            </a:xfrm>
            <a:custGeom>
              <a:avLst/>
              <a:gdLst/>
              <a:ahLst/>
              <a:cxnLst/>
              <a:rect l="l" t="t" r="r" b="b"/>
              <a:pathLst>
                <a:path w="2692" h="181" extrusionOk="0">
                  <a:moveTo>
                    <a:pt x="2579" y="1"/>
                  </a:moveTo>
                  <a:cubicBezTo>
                    <a:pt x="2567" y="1"/>
                    <a:pt x="2556" y="1"/>
                    <a:pt x="2534" y="12"/>
                  </a:cubicBezTo>
                  <a:cubicBezTo>
                    <a:pt x="2499" y="12"/>
                    <a:pt x="2454" y="23"/>
                    <a:pt x="2421" y="23"/>
                  </a:cubicBezTo>
                  <a:cubicBezTo>
                    <a:pt x="2376" y="34"/>
                    <a:pt x="2342" y="34"/>
                    <a:pt x="2297" y="46"/>
                  </a:cubicBezTo>
                  <a:cubicBezTo>
                    <a:pt x="2252" y="46"/>
                    <a:pt x="2218" y="46"/>
                    <a:pt x="2173" y="57"/>
                  </a:cubicBezTo>
                  <a:cubicBezTo>
                    <a:pt x="2139" y="57"/>
                    <a:pt x="2094" y="57"/>
                    <a:pt x="2049" y="68"/>
                  </a:cubicBezTo>
                  <a:cubicBezTo>
                    <a:pt x="2016" y="68"/>
                    <a:pt x="1971" y="68"/>
                    <a:pt x="1936" y="79"/>
                  </a:cubicBezTo>
                  <a:cubicBezTo>
                    <a:pt x="1846" y="79"/>
                    <a:pt x="1768" y="91"/>
                    <a:pt x="1678" y="91"/>
                  </a:cubicBezTo>
                  <a:lnTo>
                    <a:pt x="1284" y="91"/>
                  </a:lnTo>
                  <a:cubicBezTo>
                    <a:pt x="1193" y="102"/>
                    <a:pt x="1115" y="102"/>
                    <a:pt x="1025" y="102"/>
                  </a:cubicBezTo>
                  <a:lnTo>
                    <a:pt x="800" y="102"/>
                  </a:lnTo>
                  <a:cubicBezTo>
                    <a:pt x="710" y="91"/>
                    <a:pt x="631" y="91"/>
                    <a:pt x="552" y="91"/>
                  </a:cubicBezTo>
                  <a:lnTo>
                    <a:pt x="180" y="91"/>
                  </a:lnTo>
                  <a:cubicBezTo>
                    <a:pt x="135" y="91"/>
                    <a:pt x="90" y="79"/>
                    <a:pt x="57" y="79"/>
                  </a:cubicBezTo>
                  <a:lnTo>
                    <a:pt x="45" y="79"/>
                  </a:lnTo>
                  <a:cubicBezTo>
                    <a:pt x="23" y="79"/>
                    <a:pt x="12" y="91"/>
                    <a:pt x="12" y="113"/>
                  </a:cubicBezTo>
                  <a:cubicBezTo>
                    <a:pt x="0" y="124"/>
                    <a:pt x="23" y="147"/>
                    <a:pt x="34" y="147"/>
                  </a:cubicBezTo>
                  <a:lnTo>
                    <a:pt x="169" y="147"/>
                  </a:lnTo>
                  <a:cubicBezTo>
                    <a:pt x="214" y="147"/>
                    <a:pt x="248" y="147"/>
                    <a:pt x="293" y="158"/>
                  </a:cubicBezTo>
                  <a:lnTo>
                    <a:pt x="541" y="158"/>
                  </a:lnTo>
                  <a:cubicBezTo>
                    <a:pt x="620" y="169"/>
                    <a:pt x="698" y="169"/>
                    <a:pt x="777" y="169"/>
                  </a:cubicBezTo>
                  <a:cubicBezTo>
                    <a:pt x="856" y="181"/>
                    <a:pt x="946" y="181"/>
                    <a:pt x="1025" y="181"/>
                  </a:cubicBezTo>
                  <a:lnTo>
                    <a:pt x="1396" y="181"/>
                  </a:lnTo>
                  <a:cubicBezTo>
                    <a:pt x="1464" y="169"/>
                    <a:pt x="1520" y="169"/>
                    <a:pt x="1588" y="169"/>
                  </a:cubicBezTo>
                  <a:lnTo>
                    <a:pt x="1824" y="169"/>
                  </a:lnTo>
                  <a:cubicBezTo>
                    <a:pt x="1869" y="169"/>
                    <a:pt x="1914" y="158"/>
                    <a:pt x="1959" y="158"/>
                  </a:cubicBezTo>
                  <a:cubicBezTo>
                    <a:pt x="1993" y="158"/>
                    <a:pt x="2038" y="147"/>
                    <a:pt x="2083" y="147"/>
                  </a:cubicBezTo>
                  <a:cubicBezTo>
                    <a:pt x="2117" y="147"/>
                    <a:pt x="2162" y="147"/>
                    <a:pt x="2196" y="136"/>
                  </a:cubicBezTo>
                  <a:cubicBezTo>
                    <a:pt x="2241" y="136"/>
                    <a:pt x="2274" y="124"/>
                    <a:pt x="2319" y="124"/>
                  </a:cubicBezTo>
                  <a:cubicBezTo>
                    <a:pt x="2364" y="113"/>
                    <a:pt x="2398" y="113"/>
                    <a:pt x="2444" y="113"/>
                  </a:cubicBezTo>
                  <a:cubicBezTo>
                    <a:pt x="2477" y="102"/>
                    <a:pt x="2522" y="91"/>
                    <a:pt x="2556" y="91"/>
                  </a:cubicBezTo>
                  <a:cubicBezTo>
                    <a:pt x="2589" y="79"/>
                    <a:pt x="2624" y="79"/>
                    <a:pt x="2657" y="79"/>
                  </a:cubicBezTo>
                  <a:cubicBezTo>
                    <a:pt x="2669" y="68"/>
                    <a:pt x="2691" y="57"/>
                    <a:pt x="2679" y="34"/>
                  </a:cubicBezTo>
                  <a:cubicBezTo>
                    <a:pt x="2679" y="12"/>
                    <a:pt x="2669" y="1"/>
                    <a:pt x="26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35"/>
            <p:cNvSpPr/>
            <p:nvPr/>
          </p:nvSpPr>
          <p:spPr>
            <a:xfrm>
              <a:off x="6826482" y="2628386"/>
              <a:ext cx="114214" cy="17713"/>
            </a:xfrm>
            <a:custGeom>
              <a:avLst/>
              <a:gdLst/>
              <a:ahLst/>
              <a:cxnLst/>
              <a:rect l="l" t="t" r="r" b="b"/>
              <a:pathLst>
                <a:path w="2850" h="442" extrusionOk="0">
                  <a:moveTo>
                    <a:pt x="2602" y="1"/>
                  </a:moveTo>
                  <a:cubicBezTo>
                    <a:pt x="2567" y="1"/>
                    <a:pt x="2534" y="1"/>
                    <a:pt x="2500" y="13"/>
                  </a:cubicBezTo>
                  <a:lnTo>
                    <a:pt x="2376" y="13"/>
                  </a:lnTo>
                  <a:cubicBezTo>
                    <a:pt x="2309" y="23"/>
                    <a:pt x="2230" y="23"/>
                    <a:pt x="2151" y="35"/>
                  </a:cubicBezTo>
                  <a:cubicBezTo>
                    <a:pt x="2039" y="35"/>
                    <a:pt x="1914" y="35"/>
                    <a:pt x="1802" y="46"/>
                  </a:cubicBezTo>
                  <a:lnTo>
                    <a:pt x="676" y="46"/>
                  </a:lnTo>
                  <a:cubicBezTo>
                    <a:pt x="563" y="46"/>
                    <a:pt x="463" y="46"/>
                    <a:pt x="350" y="58"/>
                  </a:cubicBezTo>
                  <a:cubicBezTo>
                    <a:pt x="282" y="58"/>
                    <a:pt x="203" y="58"/>
                    <a:pt x="136" y="80"/>
                  </a:cubicBezTo>
                  <a:cubicBezTo>
                    <a:pt x="102" y="80"/>
                    <a:pt x="68" y="103"/>
                    <a:pt x="46" y="125"/>
                  </a:cubicBezTo>
                  <a:cubicBezTo>
                    <a:pt x="23" y="148"/>
                    <a:pt x="23" y="159"/>
                    <a:pt x="12" y="181"/>
                  </a:cubicBezTo>
                  <a:cubicBezTo>
                    <a:pt x="12" y="204"/>
                    <a:pt x="1" y="215"/>
                    <a:pt x="1" y="238"/>
                  </a:cubicBezTo>
                  <a:lnTo>
                    <a:pt x="1" y="328"/>
                  </a:lnTo>
                  <a:cubicBezTo>
                    <a:pt x="12" y="361"/>
                    <a:pt x="35" y="395"/>
                    <a:pt x="68" y="429"/>
                  </a:cubicBezTo>
                  <a:cubicBezTo>
                    <a:pt x="75" y="435"/>
                    <a:pt x="85" y="442"/>
                    <a:pt x="97" y="442"/>
                  </a:cubicBezTo>
                  <a:cubicBezTo>
                    <a:pt x="106" y="442"/>
                    <a:pt x="115" y="438"/>
                    <a:pt x="125" y="429"/>
                  </a:cubicBezTo>
                  <a:cubicBezTo>
                    <a:pt x="147" y="418"/>
                    <a:pt x="147" y="384"/>
                    <a:pt x="136" y="373"/>
                  </a:cubicBezTo>
                  <a:cubicBezTo>
                    <a:pt x="113" y="350"/>
                    <a:pt x="102" y="339"/>
                    <a:pt x="91" y="316"/>
                  </a:cubicBezTo>
                  <a:lnTo>
                    <a:pt x="80" y="305"/>
                  </a:lnTo>
                  <a:lnTo>
                    <a:pt x="80" y="283"/>
                  </a:lnTo>
                  <a:cubicBezTo>
                    <a:pt x="80" y="249"/>
                    <a:pt x="91" y="226"/>
                    <a:pt x="91" y="193"/>
                  </a:cubicBezTo>
                  <a:lnTo>
                    <a:pt x="102" y="181"/>
                  </a:lnTo>
                  <a:lnTo>
                    <a:pt x="125" y="159"/>
                  </a:lnTo>
                  <a:lnTo>
                    <a:pt x="147" y="159"/>
                  </a:lnTo>
                  <a:cubicBezTo>
                    <a:pt x="203" y="136"/>
                    <a:pt x="271" y="136"/>
                    <a:pt x="338" y="136"/>
                  </a:cubicBezTo>
                  <a:lnTo>
                    <a:pt x="1723" y="136"/>
                  </a:lnTo>
                  <a:cubicBezTo>
                    <a:pt x="1881" y="136"/>
                    <a:pt x="2049" y="125"/>
                    <a:pt x="2207" y="114"/>
                  </a:cubicBezTo>
                  <a:cubicBezTo>
                    <a:pt x="2286" y="114"/>
                    <a:pt x="2365" y="103"/>
                    <a:pt x="2432" y="91"/>
                  </a:cubicBezTo>
                  <a:lnTo>
                    <a:pt x="2557" y="91"/>
                  </a:lnTo>
                  <a:cubicBezTo>
                    <a:pt x="2590" y="91"/>
                    <a:pt x="2624" y="80"/>
                    <a:pt x="2657" y="80"/>
                  </a:cubicBezTo>
                  <a:lnTo>
                    <a:pt x="2714" y="80"/>
                  </a:lnTo>
                  <a:cubicBezTo>
                    <a:pt x="2725" y="80"/>
                    <a:pt x="2725" y="91"/>
                    <a:pt x="2725" y="91"/>
                  </a:cubicBezTo>
                  <a:lnTo>
                    <a:pt x="2737" y="91"/>
                  </a:lnTo>
                  <a:cubicBezTo>
                    <a:pt x="2737" y="103"/>
                    <a:pt x="2747" y="103"/>
                    <a:pt x="2747" y="114"/>
                  </a:cubicBezTo>
                  <a:cubicBezTo>
                    <a:pt x="2747" y="114"/>
                    <a:pt x="2759" y="125"/>
                    <a:pt x="2759" y="136"/>
                  </a:cubicBezTo>
                  <a:lnTo>
                    <a:pt x="2759" y="148"/>
                  </a:lnTo>
                  <a:lnTo>
                    <a:pt x="2759" y="170"/>
                  </a:lnTo>
                  <a:cubicBezTo>
                    <a:pt x="2759" y="170"/>
                    <a:pt x="2759" y="181"/>
                    <a:pt x="2747" y="181"/>
                  </a:cubicBezTo>
                  <a:lnTo>
                    <a:pt x="2747" y="215"/>
                  </a:lnTo>
                  <a:cubicBezTo>
                    <a:pt x="2747" y="226"/>
                    <a:pt x="2737" y="226"/>
                    <a:pt x="2737" y="238"/>
                  </a:cubicBezTo>
                  <a:lnTo>
                    <a:pt x="2737" y="249"/>
                  </a:lnTo>
                  <a:lnTo>
                    <a:pt x="2737" y="260"/>
                  </a:lnTo>
                  <a:cubicBezTo>
                    <a:pt x="2714" y="271"/>
                    <a:pt x="2725" y="316"/>
                    <a:pt x="2747" y="328"/>
                  </a:cubicBezTo>
                  <a:cubicBezTo>
                    <a:pt x="2756" y="336"/>
                    <a:pt x="2764" y="340"/>
                    <a:pt x="2773" y="340"/>
                  </a:cubicBezTo>
                  <a:cubicBezTo>
                    <a:pt x="2787" y="340"/>
                    <a:pt x="2801" y="330"/>
                    <a:pt x="2815" y="316"/>
                  </a:cubicBezTo>
                  <a:cubicBezTo>
                    <a:pt x="2827" y="305"/>
                    <a:pt x="2838" y="271"/>
                    <a:pt x="2838" y="260"/>
                  </a:cubicBezTo>
                  <a:lnTo>
                    <a:pt x="2838" y="238"/>
                  </a:lnTo>
                  <a:lnTo>
                    <a:pt x="2838" y="215"/>
                  </a:lnTo>
                  <a:cubicBezTo>
                    <a:pt x="2838" y="204"/>
                    <a:pt x="2849" y="193"/>
                    <a:pt x="2849" y="170"/>
                  </a:cubicBezTo>
                  <a:lnTo>
                    <a:pt x="2849" y="148"/>
                  </a:lnTo>
                  <a:cubicBezTo>
                    <a:pt x="2849" y="136"/>
                    <a:pt x="2838" y="136"/>
                    <a:pt x="2838" y="125"/>
                  </a:cubicBezTo>
                  <a:cubicBezTo>
                    <a:pt x="2838" y="103"/>
                    <a:pt x="2827" y="91"/>
                    <a:pt x="2815" y="80"/>
                  </a:cubicBezTo>
                  <a:cubicBezTo>
                    <a:pt x="2804" y="69"/>
                    <a:pt x="2804" y="46"/>
                    <a:pt x="2792" y="35"/>
                  </a:cubicBezTo>
                  <a:cubicBezTo>
                    <a:pt x="2782" y="23"/>
                    <a:pt x="2770" y="23"/>
                    <a:pt x="2747" y="13"/>
                  </a:cubicBezTo>
                  <a:cubicBezTo>
                    <a:pt x="2737" y="13"/>
                    <a:pt x="2725" y="1"/>
                    <a:pt x="27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35"/>
            <p:cNvSpPr/>
            <p:nvPr/>
          </p:nvSpPr>
          <p:spPr>
            <a:xfrm>
              <a:off x="6792218" y="2532768"/>
              <a:ext cx="85320" cy="101149"/>
            </a:xfrm>
            <a:custGeom>
              <a:avLst/>
              <a:gdLst/>
              <a:ahLst/>
              <a:cxnLst/>
              <a:rect l="l" t="t" r="r" b="b"/>
              <a:pathLst>
                <a:path w="2129" h="2524" extrusionOk="0">
                  <a:moveTo>
                    <a:pt x="946" y="0"/>
                  </a:moveTo>
                  <a:cubicBezTo>
                    <a:pt x="923" y="0"/>
                    <a:pt x="890" y="12"/>
                    <a:pt x="867" y="12"/>
                  </a:cubicBezTo>
                  <a:cubicBezTo>
                    <a:pt x="788" y="12"/>
                    <a:pt x="698" y="35"/>
                    <a:pt x="620" y="57"/>
                  </a:cubicBezTo>
                  <a:cubicBezTo>
                    <a:pt x="575" y="68"/>
                    <a:pt x="530" y="80"/>
                    <a:pt x="485" y="102"/>
                  </a:cubicBezTo>
                  <a:cubicBezTo>
                    <a:pt x="440" y="125"/>
                    <a:pt x="394" y="158"/>
                    <a:pt x="349" y="192"/>
                  </a:cubicBezTo>
                  <a:cubicBezTo>
                    <a:pt x="315" y="225"/>
                    <a:pt x="282" y="248"/>
                    <a:pt x="248" y="282"/>
                  </a:cubicBezTo>
                  <a:cubicBezTo>
                    <a:pt x="225" y="316"/>
                    <a:pt x="192" y="350"/>
                    <a:pt x="169" y="383"/>
                  </a:cubicBezTo>
                  <a:cubicBezTo>
                    <a:pt x="113" y="451"/>
                    <a:pt x="68" y="530"/>
                    <a:pt x="45" y="620"/>
                  </a:cubicBezTo>
                  <a:lnTo>
                    <a:pt x="12" y="755"/>
                  </a:lnTo>
                  <a:cubicBezTo>
                    <a:pt x="0" y="788"/>
                    <a:pt x="0" y="833"/>
                    <a:pt x="0" y="868"/>
                  </a:cubicBezTo>
                  <a:cubicBezTo>
                    <a:pt x="0" y="958"/>
                    <a:pt x="12" y="1048"/>
                    <a:pt x="23" y="1138"/>
                  </a:cubicBezTo>
                  <a:cubicBezTo>
                    <a:pt x="34" y="1183"/>
                    <a:pt x="45" y="1228"/>
                    <a:pt x="45" y="1273"/>
                  </a:cubicBezTo>
                  <a:cubicBezTo>
                    <a:pt x="57" y="1306"/>
                    <a:pt x="68" y="1351"/>
                    <a:pt x="79" y="1385"/>
                  </a:cubicBezTo>
                  <a:cubicBezTo>
                    <a:pt x="102" y="1464"/>
                    <a:pt x="135" y="1543"/>
                    <a:pt x="180" y="1611"/>
                  </a:cubicBezTo>
                  <a:cubicBezTo>
                    <a:pt x="203" y="1656"/>
                    <a:pt x="225" y="1689"/>
                    <a:pt x="248" y="1723"/>
                  </a:cubicBezTo>
                  <a:cubicBezTo>
                    <a:pt x="270" y="1757"/>
                    <a:pt x="293" y="1791"/>
                    <a:pt x="315" y="1813"/>
                  </a:cubicBezTo>
                  <a:cubicBezTo>
                    <a:pt x="372" y="1881"/>
                    <a:pt x="428" y="1948"/>
                    <a:pt x="473" y="2016"/>
                  </a:cubicBezTo>
                  <a:cubicBezTo>
                    <a:pt x="530" y="2072"/>
                    <a:pt x="585" y="2128"/>
                    <a:pt x="642" y="2196"/>
                  </a:cubicBezTo>
                  <a:cubicBezTo>
                    <a:pt x="687" y="2229"/>
                    <a:pt x="721" y="2264"/>
                    <a:pt x="766" y="2297"/>
                  </a:cubicBezTo>
                  <a:cubicBezTo>
                    <a:pt x="800" y="2331"/>
                    <a:pt x="833" y="2354"/>
                    <a:pt x="867" y="2387"/>
                  </a:cubicBezTo>
                  <a:cubicBezTo>
                    <a:pt x="890" y="2409"/>
                    <a:pt x="912" y="2432"/>
                    <a:pt x="935" y="2444"/>
                  </a:cubicBezTo>
                  <a:cubicBezTo>
                    <a:pt x="957" y="2477"/>
                    <a:pt x="991" y="2500"/>
                    <a:pt x="1025" y="2511"/>
                  </a:cubicBezTo>
                  <a:cubicBezTo>
                    <a:pt x="1033" y="2520"/>
                    <a:pt x="1042" y="2523"/>
                    <a:pt x="1050" y="2523"/>
                  </a:cubicBezTo>
                  <a:cubicBezTo>
                    <a:pt x="1063" y="2523"/>
                    <a:pt x="1074" y="2514"/>
                    <a:pt x="1081" y="2500"/>
                  </a:cubicBezTo>
                  <a:cubicBezTo>
                    <a:pt x="1092" y="2489"/>
                    <a:pt x="1092" y="2455"/>
                    <a:pt x="1070" y="2444"/>
                  </a:cubicBezTo>
                  <a:cubicBezTo>
                    <a:pt x="1047" y="2432"/>
                    <a:pt x="1025" y="2409"/>
                    <a:pt x="1002" y="2399"/>
                  </a:cubicBezTo>
                  <a:lnTo>
                    <a:pt x="935" y="2331"/>
                  </a:lnTo>
                  <a:lnTo>
                    <a:pt x="856" y="2252"/>
                  </a:lnTo>
                  <a:cubicBezTo>
                    <a:pt x="822" y="2229"/>
                    <a:pt x="788" y="2196"/>
                    <a:pt x="766" y="2174"/>
                  </a:cubicBezTo>
                  <a:cubicBezTo>
                    <a:pt x="732" y="2139"/>
                    <a:pt x="710" y="2106"/>
                    <a:pt x="687" y="2083"/>
                  </a:cubicBezTo>
                  <a:cubicBezTo>
                    <a:pt x="563" y="1959"/>
                    <a:pt x="462" y="1836"/>
                    <a:pt x="360" y="1701"/>
                  </a:cubicBezTo>
                  <a:cubicBezTo>
                    <a:pt x="349" y="1689"/>
                    <a:pt x="349" y="1678"/>
                    <a:pt x="338" y="1666"/>
                  </a:cubicBezTo>
                  <a:cubicBezTo>
                    <a:pt x="304" y="1621"/>
                    <a:pt x="282" y="1588"/>
                    <a:pt x="259" y="1543"/>
                  </a:cubicBezTo>
                  <a:cubicBezTo>
                    <a:pt x="237" y="1498"/>
                    <a:pt x="214" y="1453"/>
                    <a:pt x="203" y="1408"/>
                  </a:cubicBezTo>
                  <a:lnTo>
                    <a:pt x="203" y="1419"/>
                  </a:lnTo>
                  <a:cubicBezTo>
                    <a:pt x="180" y="1351"/>
                    <a:pt x="169" y="1284"/>
                    <a:pt x="147" y="1216"/>
                  </a:cubicBezTo>
                  <a:lnTo>
                    <a:pt x="113" y="1014"/>
                  </a:lnTo>
                  <a:lnTo>
                    <a:pt x="113" y="878"/>
                  </a:lnTo>
                  <a:cubicBezTo>
                    <a:pt x="113" y="833"/>
                    <a:pt x="124" y="788"/>
                    <a:pt x="124" y="743"/>
                  </a:cubicBezTo>
                  <a:cubicBezTo>
                    <a:pt x="135" y="710"/>
                    <a:pt x="147" y="688"/>
                    <a:pt x="147" y="653"/>
                  </a:cubicBezTo>
                  <a:cubicBezTo>
                    <a:pt x="158" y="620"/>
                    <a:pt x="169" y="597"/>
                    <a:pt x="192" y="563"/>
                  </a:cubicBezTo>
                  <a:cubicBezTo>
                    <a:pt x="203" y="530"/>
                    <a:pt x="225" y="507"/>
                    <a:pt x="237" y="473"/>
                  </a:cubicBezTo>
                  <a:cubicBezTo>
                    <a:pt x="259" y="451"/>
                    <a:pt x="282" y="417"/>
                    <a:pt x="304" y="395"/>
                  </a:cubicBezTo>
                  <a:cubicBezTo>
                    <a:pt x="327" y="372"/>
                    <a:pt x="349" y="338"/>
                    <a:pt x="383" y="316"/>
                  </a:cubicBezTo>
                  <a:cubicBezTo>
                    <a:pt x="417" y="282"/>
                    <a:pt x="440" y="260"/>
                    <a:pt x="473" y="237"/>
                  </a:cubicBezTo>
                  <a:cubicBezTo>
                    <a:pt x="507" y="215"/>
                    <a:pt x="540" y="203"/>
                    <a:pt x="575" y="192"/>
                  </a:cubicBezTo>
                  <a:cubicBezTo>
                    <a:pt x="620" y="170"/>
                    <a:pt x="665" y="158"/>
                    <a:pt x="710" y="147"/>
                  </a:cubicBezTo>
                  <a:cubicBezTo>
                    <a:pt x="766" y="135"/>
                    <a:pt x="811" y="125"/>
                    <a:pt x="867" y="125"/>
                  </a:cubicBezTo>
                  <a:cubicBezTo>
                    <a:pt x="935" y="125"/>
                    <a:pt x="1002" y="125"/>
                    <a:pt x="1070" y="135"/>
                  </a:cubicBezTo>
                  <a:cubicBezTo>
                    <a:pt x="1148" y="147"/>
                    <a:pt x="1228" y="180"/>
                    <a:pt x="1295" y="225"/>
                  </a:cubicBezTo>
                  <a:lnTo>
                    <a:pt x="1363" y="260"/>
                  </a:lnTo>
                  <a:cubicBezTo>
                    <a:pt x="1385" y="271"/>
                    <a:pt x="1408" y="282"/>
                    <a:pt x="1430" y="305"/>
                  </a:cubicBezTo>
                  <a:cubicBezTo>
                    <a:pt x="1441" y="316"/>
                    <a:pt x="1453" y="327"/>
                    <a:pt x="1464" y="350"/>
                  </a:cubicBezTo>
                  <a:cubicBezTo>
                    <a:pt x="1486" y="361"/>
                    <a:pt x="1509" y="383"/>
                    <a:pt x="1520" y="406"/>
                  </a:cubicBezTo>
                  <a:lnTo>
                    <a:pt x="1621" y="541"/>
                  </a:lnTo>
                  <a:lnTo>
                    <a:pt x="1610" y="530"/>
                  </a:lnTo>
                  <a:lnTo>
                    <a:pt x="1610" y="530"/>
                  </a:lnTo>
                  <a:cubicBezTo>
                    <a:pt x="1644" y="575"/>
                    <a:pt x="1666" y="620"/>
                    <a:pt x="1700" y="665"/>
                  </a:cubicBezTo>
                  <a:lnTo>
                    <a:pt x="1768" y="800"/>
                  </a:lnTo>
                  <a:cubicBezTo>
                    <a:pt x="1813" y="890"/>
                    <a:pt x="1858" y="980"/>
                    <a:pt x="1891" y="1081"/>
                  </a:cubicBezTo>
                  <a:cubicBezTo>
                    <a:pt x="1903" y="1126"/>
                    <a:pt x="1926" y="1183"/>
                    <a:pt x="1936" y="1228"/>
                  </a:cubicBezTo>
                  <a:cubicBezTo>
                    <a:pt x="1948" y="1284"/>
                    <a:pt x="1959" y="1329"/>
                    <a:pt x="1981" y="1374"/>
                  </a:cubicBezTo>
                  <a:lnTo>
                    <a:pt x="2016" y="1543"/>
                  </a:lnTo>
                  <a:cubicBezTo>
                    <a:pt x="2026" y="1599"/>
                    <a:pt x="2038" y="1644"/>
                    <a:pt x="2049" y="1701"/>
                  </a:cubicBezTo>
                  <a:cubicBezTo>
                    <a:pt x="2049" y="1723"/>
                    <a:pt x="2071" y="1734"/>
                    <a:pt x="2094" y="1734"/>
                  </a:cubicBezTo>
                  <a:cubicBezTo>
                    <a:pt x="2116" y="1723"/>
                    <a:pt x="2128" y="1701"/>
                    <a:pt x="2128" y="1678"/>
                  </a:cubicBezTo>
                  <a:cubicBezTo>
                    <a:pt x="2116" y="1599"/>
                    <a:pt x="2094" y="1521"/>
                    <a:pt x="2071" y="1431"/>
                  </a:cubicBezTo>
                  <a:cubicBezTo>
                    <a:pt x="2061" y="1351"/>
                    <a:pt x="2038" y="1261"/>
                    <a:pt x="2016" y="1183"/>
                  </a:cubicBezTo>
                  <a:cubicBezTo>
                    <a:pt x="2004" y="1149"/>
                    <a:pt x="1993" y="1104"/>
                    <a:pt x="1981" y="1070"/>
                  </a:cubicBezTo>
                  <a:cubicBezTo>
                    <a:pt x="1971" y="1025"/>
                    <a:pt x="1959" y="991"/>
                    <a:pt x="1936" y="946"/>
                  </a:cubicBezTo>
                  <a:cubicBezTo>
                    <a:pt x="1914" y="868"/>
                    <a:pt x="1880" y="800"/>
                    <a:pt x="1846" y="721"/>
                  </a:cubicBezTo>
                  <a:cubicBezTo>
                    <a:pt x="1813" y="653"/>
                    <a:pt x="1768" y="575"/>
                    <a:pt x="1723" y="518"/>
                  </a:cubicBezTo>
                  <a:cubicBezTo>
                    <a:pt x="1700" y="473"/>
                    <a:pt x="1678" y="440"/>
                    <a:pt x="1644" y="395"/>
                  </a:cubicBezTo>
                  <a:cubicBezTo>
                    <a:pt x="1621" y="361"/>
                    <a:pt x="1599" y="327"/>
                    <a:pt x="1565" y="293"/>
                  </a:cubicBezTo>
                  <a:cubicBezTo>
                    <a:pt x="1554" y="282"/>
                    <a:pt x="1543" y="260"/>
                    <a:pt x="1520" y="248"/>
                  </a:cubicBezTo>
                  <a:cubicBezTo>
                    <a:pt x="1509" y="225"/>
                    <a:pt x="1486" y="215"/>
                    <a:pt x="1475" y="203"/>
                  </a:cubicBezTo>
                  <a:cubicBezTo>
                    <a:pt x="1441" y="170"/>
                    <a:pt x="1408" y="147"/>
                    <a:pt x="1373" y="135"/>
                  </a:cubicBezTo>
                  <a:cubicBezTo>
                    <a:pt x="1328" y="113"/>
                    <a:pt x="1283" y="90"/>
                    <a:pt x="1250" y="68"/>
                  </a:cubicBezTo>
                  <a:cubicBezTo>
                    <a:pt x="1205" y="57"/>
                    <a:pt x="1171" y="35"/>
                    <a:pt x="1126" y="23"/>
                  </a:cubicBezTo>
                  <a:cubicBezTo>
                    <a:pt x="1081" y="12"/>
                    <a:pt x="1036" y="12"/>
                    <a:pt x="991" y="12"/>
                  </a:cubicBezTo>
                  <a:cubicBezTo>
                    <a:pt x="980" y="0"/>
                    <a:pt x="957" y="0"/>
                    <a:pt x="9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35"/>
            <p:cNvSpPr/>
            <p:nvPr/>
          </p:nvSpPr>
          <p:spPr>
            <a:xfrm>
              <a:off x="6857179" y="2459231"/>
              <a:ext cx="78106" cy="142627"/>
            </a:xfrm>
            <a:custGeom>
              <a:avLst/>
              <a:gdLst/>
              <a:ahLst/>
              <a:cxnLst/>
              <a:rect l="l" t="t" r="r" b="b"/>
              <a:pathLst>
                <a:path w="1949" h="3559" extrusionOk="0">
                  <a:moveTo>
                    <a:pt x="1148" y="1"/>
                  </a:moveTo>
                  <a:cubicBezTo>
                    <a:pt x="1058" y="1"/>
                    <a:pt x="980" y="1"/>
                    <a:pt x="890" y="12"/>
                  </a:cubicBezTo>
                  <a:cubicBezTo>
                    <a:pt x="867" y="12"/>
                    <a:pt x="845" y="23"/>
                    <a:pt x="822" y="23"/>
                  </a:cubicBezTo>
                  <a:cubicBezTo>
                    <a:pt x="788" y="23"/>
                    <a:pt x="755" y="23"/>
                    <a:pt x="721" y="34"/>
                  </a:cubicBezTo>
                  <a:cubicBezTo>
                    <a:pt x="687" y="46"/>
                    <a:pt x="642" y="68"/>
                    <a:pt x="608" y="91"/>
                  </a:cubicBezTo>
                  <a:cubicBezTo>
                    <a:pt x="530" y="124"/>
                    <a:pt x="450" y="169"/>
                    <a:pt x="372" y="214"/>
                  </a:cubicBezTo>
                  <a:cubicBezTo>
                    <a:pt x="338" y="237"/>
                    <a:pt x="305" y="271"/>
                    <a:pt x="270" y="293"/>
                  </a:cubicBezTo>
                  <a:cubicBezTo>
                    <a:pt x="237" y="327"/>
                    <a:pt x="214" y="361"/>
                    <a:pt x="180" y="394"/>
                  </a:cubicBezTo>
                  <a:cubicBezTo>
                    <a:pt x="158" y="429"/>
                    <a:pt x="124" y="462"/>
                    <a:pt x="102" y="496"/>
                  </a:cubicBezTo>
                  <a:cubicBezTo>
                    <a:pt x="90" y="519"/>
                    <a:pt x="68" y="552"/>
                    <a:pt x="57" y="586"/>
                  </a:cubicBezTo>
                  <a:cubicBezTo>
                    <a:pt x="45" y="609"/>
                    <a:pt x="45" y="620"/>
                    <a:pt x="34" y="642"/>
                  </a:cubicBezTo>
                  <a:cubicBezTo>
                    <a:pt x="23" y="687"/>
                    <a:pt x="23" y="732"/>
                    <a:pt x="12" y="777"/>
                  </a:cubicBezTo>
                  <a:cubicBezTo>
                    <a:pt x="0" y="811"/>
                    <a:pt x="0" y="856"/>
                    <a:pt x="0" y="890"/>
                  </a:cubicBezTo>
                  <a:cubicBezTo>
                    <a:pt x="0" y="935"/>
                    <a:pt x="0" y="980"/>
                    <a:pt x="12" y="1025"/>
                  </a:cubicBezTo>
                  <a:lnTo>
                    <a:pt x="12" y="1149"/>
                  </a:lnTo>
                  <a:cubicBezTo>
                    <a:pt x="12" y="1239"/>
                    <a:pt x="23" y="1329"/>
                    <a:pt x="34" y="1408"/>
                  </a:cubicBezTo>
                  <a:cubicBezTo>
                    <a:pt x="45" y="1498"/>
                    <a:pt x="57" y="1588"/>
                    <a:pt x="68" y="1667"/>
                  </a:cubicBezTo>
                  <a:cubicBezTo>
                    <a:pt x="68" y="1757"/>
                    <a:pt x="79" y="1835"/>
                    <a:pt x="90" y="1925"/>
                  </a:cubicBezTo>
                  <a:cubicBezTo>
                    <a:pt x="113" y="2005"/>
                    <a:pt x="124" y="2083"/>
                    <a:pt x="147" y="2173"/>
                  </a:cubicBezTo>
                  <a:cubicBezTo>
                    <a:pt x="158" y="2252"/>
                    <a:pt x="180" y="2331"/>
                    <a:pt x="192" y="2421"/>
                  </a:cubicBezTo>
                  <a:cubicBezTo>
                    <a:pt x="214" y="2500"/>
                    <a:pt x="237" y="2590"/>
                    <a:pt x="270" y="2668"/>
                  </a:cubicBezTo>
                  <a:cubicBezTo>
                    <a:pt x="282" y="2736"/>
                    <a:pt x="305" y="2793"/>
                    <a:pt x="327" y="2860"/>
                  </a:cubicBezTo>
                  <a:cubicBezTo>
                    <a:pt x="338" y="2928"/>
                    <a:pt x="360" y="2984"/>
                    <a:pt x="372" y="3051"/>
                  </a:cubicBezTo>
                  <a:cubicBezTo>
                    <a:pt x="395" y="3108"/>
                    <a:pt x="405" y="3175"/>
                    <a:pt x="428" y="3231"/>
                  </a:cubicBezTo>
                  <a:cubicBezTo>
                    <a:pt x="440" y="3288"/>
                    <a:pt x="450" y="3356"/>
                    <a:pt x="450" y="3411"/>
                  </a:cubicBezTo>
                  <a:cubicBezTo>
                    <a:pt x="462" y="3456"/>
                    <a:pt x="462" y="3491"/>
                    <a:pt x="462" y="3524"/>
                  </a:cubicBezTo>
                  <a:cubicBezTo>
                    <a:pt x="462" y="3547"/>
                    <a:pt x="473" y="3558"/>
                    <a:pt x="485" y="3558"/>
                  </a:cubicBezTo>
                  <a:cubicBezTo>
                    <a:pt x="507" y="3558"/>
                    <a:pt x="518" y="3547"/>
                    <a:pt x="518" y="3536"/>
                  </a:cubicBezTo>
                  <a:lnTo>
                    <a:pt x="518" y="3401"/>
                  </a:lnTo>
                  <a:cubicBezTo>
                    <a:pt x="507" y="3366"/>
                    <a:pt x="507" y="3321"/>
                    <a:pt x="495" y="3276"/>
                  </a:cubicBezTo>
                  <a:cubicBezTo>
                    <a:pt x="485" y="3198"/>
                    <a:pt x="462" y="3119"/>
                    <a:pt x="450" y="3040"/>
                  </a:cubicBezTo>
                  <a:cubicBezTo>
                    <a:pt x="428" y="2961"/>
                    <a:pt x="405" y="2871"/>
                    <a:pt x="383" y="2793"/>
                  </a:cubicBezTo>
                  <a:cubicBezTo>
                    <a:pt x="360" y="2703"/>
                    <a:pt x="350" y="2623"/>
                    <a:pt x="327" y="2533"/>
                  </a:cubicBezTo>
                  <a:cubicBezTo>
                    <a:pt x="282" y="2376"/>
                    <a:pt x="259" y="2207"/>
                    <a:pt x="225" y="2038"/>
                  </a:cubicBezTo>
                  <a:cubicBezTo>
                    <a:pt x="214" y="1960"/>
                    <a:pt x="203" y="1870"/>
                    <a:pt x="203" y="1790"/>
                  </a:cubicBezTo>
                  <a:cubicBezTo>
                    <a:pt x="192" y="1700"/>
                    <a:pt x="180" y="1610"/>
                    <a:pt x="180" y="1520"/>
                  </a:cubicBezTo>
                  <a:cubicBezTo>
                    <a:pt x="169" y="1453"/>
                    <a:pt x="158" y="1385"/>
                    <a:pt x="158" y="1317"/>
                  </a:cubicBezTo>
                  <a:lnTo>
                    <a:pt x="158" y="1329"/>
                  </a:lnTo>
                  <a:cubicBezTo>
                    <a:pt x="147" y="1227"/>
                    <a:pt x="147" y="1115"/>
                    <a:pt x="135" y="1014"/>
                  </a:cubicBezTo>
                  <a:lnTo>
                    <a:pt x="135" y="867"/>
                  </a:lnTo>
                  <a:cubicBezTo>
                    <a:pt x="135" y="822"/>
                    <a:pt x="147" y="777"/>
                    <a:pt x="158" y="732"/>
                  </a:cubicBezTo>
                  <a:cubicBezTo>
                    <a:pt x="158" y="687"/>
                    <a:pt x="169" y="642"/>
                    <a:pt x="192" y="597"/>
                  </a:cubicBezTo>
                  <a:cubicBezTo>
                    <a:pt x="225" y="529"/>
                    <a:pt x="282" y="462"/>
                    <a:pt x="327" y="394"/>
                  </a:cubicBezTo>
                  <a:cubicBezTo>
                    <a:pt x="338" y="384"/>
                    <a:pt x="360" y="372"/>
                    <a:pt x="372" y="361"/>
                  </a:cubicBezTo>
                  <a:cubicBezTo>
                    <a:pt x="383" y="339"/>
                    <a:pt x="405" y="327"/>
                    <a:pt x="417" y="316"/>
                  </a:cubicBezTo>
                  <a:cubicBezTo>
                    <a:pt x="473" y="282"/>
                    <a:pt x="518" y="248"/>
                    <a:pt x="575" y="226"/>
                  </a:cubicBezTo>
                  <a:cubicBezTo>
                    <a:pt x="620" y="192"/>
                    <a:pt x="676" y="158"/>
                    <a:pt x="732" y="136"/>
                  </a:cubicBezTo>
                  <a:cubicBezTo>
                    <a:pt x="743" y="136"/>
                    <a:pt x="755" y="124"/>
                    <a:pt x="777" y="124"/>
                  </a:cubicBezTo>
                  <a:cubicBezTo>
                    <a:pt x="788" y="124"/>
                    <a:pt x="811" y="113"/>
                    <a:pt x="833" y="113"/>
                  </a:cubicBezTo>
                  <a:lnTo>
                    <a:pt x="901" y="113"/>
                  </a:lnTo>
                  <a:cubicBezTo>
                    <a:pt x="957" y="102"/>
                    <a:pt x="1003" y="102"/>
                    <a:pt x="1058" y="91"/>
                  </a:cubicBezTo>
                  <a:lnTo>
                    <a:pt x="1160" y="91"/>
                  </a:lnTo>
                  <a:cubicBezTo>
                    <a:pt x="1193" y="91"/>
                    <a:pt x="1228" y="91"/>
                    <a:pt x="1261" y="102"/>
                  </a:cubicBezTo>
                  <a:cubicBezTo>
                    <a:pt x="1295" y="102"/>
                    <a:pt x="1329" y="113"/>
                    <a:pt x="1351" y="124"/>
                  </a:cubicBezTo>
                  <a:lnTo>
                    <a:pt x="1453" y="158"/>
                  </a:lnTo>
                  <a:cubicBezTo>
                    <a:pt x="1464" y="169"/>
                    <a:pt x="1486" y="181"/>
                    <a:pt x="1498" y="192"/>
                  </a:cubicBezTo>
                  <a:cubicBezTo>
                    <a:pt x="1520" y="203"/>
                    <a:pt x="1531" y="214"/>
                    <a:pt x="1554" y="237"/>
                  </a:cubicBezTo>
                  <a:cubicBezTo>
                    <a:pt x="1565" y="248"/>
                    <a:pt x="1588" y="259"/>
                    <a:pt x="1599" y="271"/>
                  </a:cubicBezTo>
                  <a:cubicBezTo>
                    <a:pt x="1621" y="293"/>
                    <a:pt x="1633" y="316"/>
                    <a:pt x="1655" y="339"/>
                  </a:cubicBezTo>
                  <a:cubicBezTo>
                    <a:pt x="1678" y="372"/>
                    <a:pt x="1700" y="406"/>
                    <a:pt x="1711" y="451"/>
                  </a:cubicBezTo>
                  <a:cubicBezTo>
                    <a:pt x="1734" y="484"/>
                    <a:pt x="1746" y="519"/>
                    <a:pt x="1768" y="564"/>
                  </a:cubicBezTo>
                  <a:cubicBezTo>
                    <a:pt x="1779" y="609"/>
                    <a:pt x="1801" y="665"/>
                    <a:pt x="1813" y="721"/>
                  </a:cubicBezTo>
                  <a:cubicBezTo>
                    <a:pt x="1824" y="789"/>
                    <a:pt x="1824" y="845"/>
                    <a:pt x="1836" y="912"/>
                  </a:cubicBezTo>
                  <a:lnTo>
                    <a:pt x="1836" y="890"/>
                  </a:lnTo>
                  <a:cubicBezTo>
                    <a:pt x="1846" y="1059"/>
                    <a:pt x="1836" y="1227"/>
                    <a:pt x="1836" y="1397"/>
                  </a:cubicBezTo>
                  <a:cubicBezTo>
                    <a:pt x="1824" y="1565"/>
                    <a:pt x="1813" y="1723"/>
                    <a:pt x="1779" y="1892"/>
                  </a:cubicBezTo>
                  <a:cubicBezTo>
                    <a:pt x="1768" y="1970"/>
                    <a:pt x="1746" y="2050"/>
                    <a:pt x="1723" y="2128"/>
                  </a:cubicBezTo>
                  <a:cubicBezTo>
                    <a:pt x="1700" y="2218"/>
                    <a:pt x="1689" y="2297"/>
                    <a:pt x="1666" y="2387"/>
                  </a:cubicBezTo>
                  <a:cubicBezTo>
                    <a:pt x="1633" y="2466"/>
                    <a:pt x="1610" y="2545"/>
                    <a:pt x="1576" y="2635"/>
                  </a:cubicBezTo>
                  <a:cubicBezTo>
                    <a:pt x="1554" y="2713"/>
                    <a:pt x="1531" y="2793"/>
                    <a:pt x="1498" y="2871"/>
                  </a:cubicBezTo>
                  <a:cubicBezTo>
                    <a:pt x="1464" y="2939"/>
                    <a:pt x="1430" y="3006"/>
                    <a:pt x="1408" y="3074"/>
                  </a:cubicBezTo>
                  <a:cubicBezTo>
                    <a:pt x="1374" y="3141"/>
                    <a:pt x="1351" y="3209"/>
                    <a:pt x="1318" y="3276"/>
                  </a:cubicBezTo>
                  <a:cubicBezTo>
                    <a:pt x="1306" y="3288"/>
                    <a:pt x="1306" y="3299"/>
                    <a:pt x="1295" y="3311"/>
                  </a:cubicBezTo>
                  <a:cubicBezTo>
                    <a:pt x="1283" y="3333"/>
                    <a:pt x="1283" y="3344"/>
                    <a:pt x="1283" y="3366"/>
                  </a:cubicBezTo>
                  <a:cubicBezTo>
                    <a:pt x="1295" y="3378"/>
                    <a:pt x="1306" y="3401"/>
                    <a:pt x="1318" y="3411"/>
                  </a:cubicBezTo>
                  <a:cubicBezTo>
                    <a:pt x="1325" y="3411"/>
                    <a:pt x="1337" y="3417"/>
                    <a:pt x="1348" y="3417"/>
                  </a:cubicBezTo>
                  <a:cubicBezTo>
                    <a:pt x="1354" y="3417"/>
                    <a:pt x="1359" y="3415"/>
                    <a:pt x="1363" y="3411"/>
                  </a:cubicBezTo>
                  <a:cubicBezTo>
                    <a:pt x="1396" y="3411"/>
                    <a:pt x="1408" y="3389"/>
                    <a:pt x="1419" y="3366"/>
                  </a:cubicBezTo>
                  <a:cubicBezTo>
                    <a:pt x="1430" y="3333"/>
                    <a:pt x="1441" y="3288"/>
                    <a:pt x="1464" y="3254"/>
                  </a:cubicBezTo>
                  <a:cubicBezTo>
                    <a:pt x="1475" y="3209"/>
                    <a:pt x="1486" y="3164"/>
                    <a:pt x="1509" y="3130"/>
                  </a:cubicBezTo>
                  <a:lnTo>
                    <a:pt x="1610" y="2894"/>
                  </a:lnTo>
                  <a:cubicBezTo>
                    <a:pt x="1633" y="2815"/>
                    <a:pt x="1666" y="2748"/>
                    <a:pt x="1689" y="2668"/>
                  </a:cubicBezTo>
                  <a:cubicBezTo>
                    <a:pt x="1723" y="2578"/>
                    <a:pt x="1746" y="2500"/>
                    <a:pt x="1768" y="2421"/>
                  </a:cubicBezTo>
                  <a:cubicBezTo>
                    <a:pt x="1791" y="2331"/>
                    <a:pt x="1813" y="2252"/>
                    <a:pt x="1836" y="2162"/>
                  </a:cubicBezTo>
                  <a:cubicBezTo>
                    <a:pt x="1858" y="2083"/>
                    <a:pt x="1881" y="1993"/>
                    <a:pt x="1891" y="1903"/>
                  </a:cubicBezTo>
                  <a:cubicBezTo>
                    <a:pt x="1926" y="1734"/>
                    <a:pt x="1936" y="1565"/>
                    <a:pt x="1948" y="1397"/>
                  </a:cubicBezTo>
                  <a:lnTo>
                    <a:pt x="1948" y="1137"/>
                  </a:lnTo>
                  <a:cubicBezTo>
                    <a:pt x="1948" y="1047"/>
                    <a:pt x="1948" y="957"/>
                    <a:pt x="1936" y="867"/>
                  </a:cubicBezTo>
                  <a:cubicBezTo>
                    <a:pt x="1936" y="777"/>
                    <a:pt x="1914" y="699"/>
                    <a:pt x="1891" y="609"/>
                  </a:cubicBezTo>
                  <a:cubicBezTo>
                    <a:pt x="1881" y="564"/>
                    <a:pt x="1869" y="529"/>
                    <a:pt x="1846" y="484"/>
                  </a:cubicBezTo>
                  <a:cubicBezTo>
                    <a:pt x="1836" y="439"/>
                    <a:pt x="1813" y="406"/>
                    <a:pt x="1801" y="372"/>
                  </a:cubicBezTo>
                  <a:cubicBezTo>
                    <a:pt x="1756" y="293"/>
                    <a:pt x="1700" y="226"/>
                    <a:pt x="1633" y="169"/>
                  </a:cubicBezTo>
                  <a:cubicBezTo>
                    <a:pt x="1610" y="158"/>
                    <a:pt x="1599" y="136"/>
                    <a:pt x="1576" y="124"/>
                  </a:cubicBezTo>
                  <a:cubicBezTo>
                    <a:pt x="1565" y="113"/>
                    <a:pt x="1543" y="102"/>
                    <a:pt x="1531" y="91"/>
                  </a:cubicBezTo>
                  <a:cubicBezTo>
                    <a:pt x="1486" y="68"/>
                    <a:pt x="1441" y="57"/>
                    <a:pt x="1396" y="34"/>
                  </a:cubicBezTo>
                  <a:cubicBezTo>
                    <a:pt x="1363" y="23"/>
                    <a:pt x="1318" y="12"/>
                    <a:pt x="1273" y="12"/>
                  </a:cubicBezTo>
                  <a:cubicBezTo>
                    <a:pt x="1238" y="1"/>
                    <a:pt x="1193" y="1"/>
                    <a:pt x="11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35"/>
            <p:cNvSpPr/>
            <p:nvPr/>
          </p:nvSpPr>
          <p:spPr>
            <a:xfrm>
              <a:off x="6909076" y="2567953"/>
              <a:ext cx="52378" cy="63078"/>
            </a:xfrm>
            <a:custGeom>
              <a:avLst/>
              <a:gdLst/>
              <a:ahLst/>
              <a:cxnLst/>
              <a:rect l="l" t="t" r="r" b="b"/>
              <a:pathLst>
                <a:path w="1307" h="1574" extrusionOk="0">
                  <a:moveTo>
                    <a:pt x="766" y="0"/>
                  </a:moveTo>
                  <a:cubicBezTo>
                    <a:pt x="686" y="12"/>
                    <a:pt x="608" y="35"/>
                    <a:pt x="541" y="68"/>
                  </a:cubicBezTo>
                  <a:cubicBezTo>
                    <a:pt x="506" y="80"/>
                    <a:pt x="473" y="102"/>
                    <a:pt x="451" y="125"/>
                  </a:cubicBezTo>
                  <a:cubicBezTo>
                    <a:pt x="416" y="147"/>
                    <a:pt x="394" y="170"/>
                    <a:pt x="371" y="192"/>
                  </a:cubicBezTo>
                  <a:cubicBezTo>
                    <a:pt x="315" y="260"/>
                    <a:pt x="270" y="316"/>
                    <a:pt x="225" y="383"/>
                  </a:cubicBezTo>
                  <a:cubicBezTo>
                    <a:pt x="169" y="440"/>
                    <a:pt x="124" y="507"/>
                    <a:pt x="79" y="563"/>
                  </a:cubicBezTo>
                  <a:cubicBezTo>
                    <a:pt x="56" y="586"/>
                    <a:pt x="34" y="620"/>
                    <a:pt x="11" y="643"/>
                  </a:cubicBezTo>
                  <a:cubicBezTo>
                    <a:pt x="0" y="653"/>
                    <a:pt x="0" y="665"/>
                    <a:pt x="0" y="676"/>
                  </a:cubicBezTo>
                  <a:cubicBezTo>
                    <a:pt x="0" y="688"/>
                    <a:pt x="0" y="698"/>
                    <a:pt x="11" y="698"/>
                  </a:cubicBezTo>
                  <a:cubicBezTo>
                    <a:pt x="18" y="712"/>
                    <a:pt x="32" y="717"/>
                    <a:pt x="45" y="717"/>
                  </a:cubicBezTo>
                  <a:cubicBezTo>
                    <a:pt x="55" y="717"/>
                    <a:pt x="63" y="715"/>
                    <a:pt x="68" y="710"/>
                  </a:cubicBezTo>
                  <a:cubicBezTo>
                    <a:pt x="101" y="676"/>
                    <a:pt x="124" y="643"/>
                    <a:pt x="158" y="608"/>
                  </a:cubicBezTo>
                  <a:lnTo>
                    <a:pt x="225" y="507"/>
                  </a:lnTo>
                  <a:cubicBezTo>
                    <a:pt x="270" y="451"/>
                    <a:pt x="326" y="395"/>
                    <a:pt x="371" y="327"/>
                  </a:cubicBezTo>
                  <a:cubicBezTo>
                    <a:pt x="405" y="282"/>
                    <a:pt x="451" y="226"/>
                    <a:pt x="506" y="192"/>
                  </a:cubicBezTo>
                  <a:cubicBezTo>
                    <a:pt x="518" y="181"/>
                    <a:pt x="541" y="170"/>
                    <a:pt x="551" y="158"/>
                  </a:cubicBezTo>
                  <a:cubicBezTo>
                    <a:pt x="574" y="147"/>
                    <a:pt x="596" y="136"/>
                    <a:pt x="608" y="136"/>
                  </a:cubicBezTo>
                  <a:cubicBezTo>
                    <a:pt x="631" y="125"/>
                    <a:pt x="653" y="113"/>
                    <a:pt x="664" y="113"/>
                  </a:cubicBezTo>
                  <a:cubicBezTo>
                    <a:pt x="686" y="113"/>
                    <a:pt x="709" y="102"/>
                    <a:pt x="721" y="102"/>
                  </a:cubicBezTo>
                  <a:cubicBezTo>
                    <a:pt x="766" y="102"/>
                    <a:pt x="811" y="102"/>
                    <a:pt x="856" y="113"/>
                  </a:cubicBezTo>
                  <a:cubicBezTo>
                    <a:pt x="901" y="113"/>
                    <a:pt x="946" y="125"/>
                    <a:pt x="991" y="147"/>
                  </a:cubicBezTo>
                  <a:cubicBezTo>
                    <a:pt x="1013" y="158"/>
                    <a:pt x="1036" y="170"/>
                    <a:pt x="1047" y="181"/>
                  </a:cubicBezTo>
                  <a:lnTo>
                    <a:pt x="1103" y="237"/>
                  </a:lnTo>
                  <a:cubicBezTo>
                    <a:pt x="1114" y="248"/>
                    <a:pt x="1114" y="260"/>
                    <a:pt x="1126" y="271"/>
                  </a:cubicBezTo>
                  <a:cubicBezTo>
                    <a:pt x="1126" y="282"/>
                    <a:pt x="1137" y="293"/>
                    <a:pt x="1137" y="305"/>
                  </a:cubicBezTo>
                  <a:cubicBezTo>
                    <a:pt x="1159" y="361"/>
                    <a:pt x="1171" y="406"/>
                    <a:pt x="1171" y="462"/>
                  </a:cubicBezTo>
                  <a:cubicBezTo>
                    <a:pt x="1182" y="496"/>
                    <a:pt x="1171" y="541"/>
                    <a:pt x="1171" y="575"/>
                  </a:cubicBezTo>
                  <a:cubicBezTo>
                    <a:pt x="1159" y="643"/>
                    <a:pt x="1137" y="721"/>
                    <a:pt x="1114" y="778"/>
                  </a:cubicBezTo>
                  <a:cubicBezTo>
                    <a:pt x="1081" y="845"/>
                    <a:pt x="1047" y="913"/>
                    <a:pt x="1002" y="969"/>
                  </a:cubicBezTo>
                  <a:cubicBezTo>
                    <a:pt x="957" y="1036"/>
                    <a:pt x="912" y="1104"/>
                    <a:pt x="867" y="1160"/>
                  </a:cubicBezTo>
                  <a:cubicBezTo>
                    <a:pt x="822" y="1216"/>
                    <a:pt x="777" y="1284"/>
                    <a:pt x="731" y="1341"/>
                  </a:cubicBezTo>
                  <a:cubicBezTo>
                    <a:pt x="709" y="1363"/>
                    <a:pt x="698" y="1396"/>
                    <a:pt x="676" y="1431"/>
                  </a:cubicBezTo>
                  <a:cubicBezTo>
                    <a:pt x="653" y="1453"/>
                    <a:pt x="631" y="1486"/>
                    <a:pt x="608" y="1509"/>
                  </a:cubicBezTo>
                  <a:cubicBezTo>
                    <a:pt x="596" y="1531"/>
                    <a:pt x="608" y="1543"/>
                    <a:pt x="619" y="1566"/>
                  </a:cubicBezTo>
                  <a:cubicBezTo>
                    <a:pt x="625" y="1571"/>
                    <a:pt x="633" y="1574"/>
                    <a:pt x="643" y="1574"/>
                  </a:cubicBezTo>
                  <a:cubicBezTo>
                    <a:pt x="653" y="1574"/>
                    <a:pt x="664" y="1571"/>
                    <a:pt x="676" y="1566"/>
                  </a:cubicBezTo>
                  <a:cubicBezTo>
                    <a:pt x="698" y="1543"/>
                    <a:pt x="721" y="1509"/>
                    <a:pt x="754" y="1486"/>
                  </a:cubicBezTo>
                  <a:cubicBezTo>
                    <a:pt x="777" y="1453"/>
                    <a:pt x="799" y="1419"/>
                    <a:pt x="833" y="1396"/>
                  </a:cubicBezTo>
                  <a:cubicBezTo>
                    <a:pt x="878" y="1329"/>
                    <a:pt x="934" y="1273"/>
                    <a:pt x="979" y="1205"/>
                  </a:cubicBezTo>
                  <a:cubicBezTo>
                    <a:pt x="1036" y="1149"/>
                    <a:pt x="1092" y="1081"/>
                    <a:pt x="1137" y="1003"/>
                  </a:cubicBezTo>
                  <a:cubicBezTo>
                    <a:pt x="1182" y="935"/>
                    <a:pt x="1227" y="856"/>
                    <a:pt x="1249" y="766"/>
                  </a:cubicBezTo>
                  <a:cubicBezTo>
                    <a:pt x="1272" y="733"/>
                    <a:pt x="1284" y="688"/>
                    <a:pt x="1294" y="643"/>
                  </a:cubicBezTo>
                  <a:cubicBezTo>
                    <a:pt x="1306" y="608"/>
                    <a:pt x="1306" y="563"/>
                    <a:pt x="1306" y="518"/>
                  </a:cubicBezTo>
                  <a:cubicBezTo>
                    <a:pt x="1306" y="473"/>
                    <a:pt x="1306" y="428"/>
                    <a:pt x="1294" y="383"/>
                  </a:cubicBezTo>
                  <a:cubicBezTo>
                    <a:pt x="1284" y="338"/>
                    <a:pt x="1272" y="305"/>
                    <a:pt x="1261" y="260"/>
                  </a:cubicBezTo>
                  <a:cubicBezTo>
                    <a:pt x="1216" y="147"/>
                    <a:pt x="1114" y="57"/>
                    <a:pt x="1002" y="35"/>
                  </a:cubicBezTo>
                  <a:cubicBezTo>
                    <a:pt x="968" y="23"/>
                    <a:pt x="923" y="12"/>
                    <a:pt x="878" y="12"/>
                  </a:cubicBezTo>
                  <a:cubicBezTo>
                    <a:pt x="856" y="0"/>
                    <a:pt x="833" y="0"/>
                    <a:pt x="8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35"/>
            <p:cNvSpPr/>
            <p:nvPr/>
          </p:nvSpPr>
          <p:spPr>
            <a:xfrm>
              <a:off x="6815221" y="2537256"/>
              <a:ext cx="62317" cy="94377"/>
            </a:xfrm>
            <a:custGeom>
              <a:avLst/>
              <a:gdLst/>
              <a:ahLst/>
              <a:cxnLst/>
              <a:rect l="l" t="t" r="r" b="b"/>
              <a:pathLst>
                <a:path w="1555" h="2355" extrusionOk="0">
                  <a:moveTo>
                    <a:pt x="34" y="1"/>
                  </a:moveTo>
                  <a:cubicBezTo>
                    <a:pt x="23" y="1"/>
                    <a:pt x="23" y="1"/>
                    <a:pt x="11" y="13"/>
                  </a:cubicBezTo>
                  <a:cubicBezTo>
                    <a:pt x="1" y="23"/>
                    <a:pt x="11" y="46"/>
                    <a:pt x="23" y="58"/>
                  </a:cubicBezTo>
                  <a:cubicBezTo>
                    <a:pt x="68" y="80"/>
                    <a:pt x="113" y="113"/>
                    <a:pt x="158" y="148"/>
                  </a:cubicBezTo>
                  <a:cubicBezTo>
                    <a:pt x="203" y="170"/>
                    <a:pt x="237" y="204"/>
                    <a:pt x="282" y="238"/>
                  </a:cubicBezTo>
                  <a:cubicBezTo>
                    <a:pt x="304" y="249"/>
                    <a:pt x="316" y="271"/>
                    <a:pt x="338" y="283"/>
                  </a:cubicBezTo>
                  <a:cubicBezTo>
                    <a:pt x="361" y="316"/>
                    <a:pt x="383" y="339"/>
                    <a:pt x="406" y="361"/>
                  </a:cubicBezTo>
                  <a:cubicBezTo>
                    <a:pt x="439" y="406"/>
                    <a:pt x="484" y="451"/>
                    <a:pt x="518" y="496"/>
                  </a:cubicBezTo>
                  <a:cubicBezTo>
                    <a:pt x="563" y="530"/>
                    <a:pt x="597" y="576"/>
                    <a:pt x="631" y="621"/>
                  </a:cubicBezTo>
                  <a:cubicBezTo>
                    <a:pt x="676" y="676"/>
                    <a:pt x="709" y="721"/>
                    <a:pt x="744" y="766"/>
                  </a:cubicBezTo>
                  <a:lnTo>
                    <a:pt x="811" y="868"/>
                  </a:lnTo>
                  <a:lnTo>
                    <a:pt x="879" y="969"/>
                  </a:lnTo>
                  <a:lnTo>
                    <a:pt x="867" y="969"/>
                  </a:lnTo>
                  <a:cubicBezTo>
                    <a:pt x="924" y="1037"/>
                    <a:pt x="969" y="1104"/>
                    <a:pt x="1014" y="1172"/>
                  </a:cubicBezTo>
                  <a:cubicBezTo>
                    <a:pt x="1047" y="1251"/>
                    <a:pt x="1092" y="1319"/>
                    <a:pt x="1126" y="1397"/>
                  </a:cubicBezTo>
                  <a:cubicBezTo>
                    <a:pt x="1149" y="1431"/>
                    <a:pt x="1160" y="1464"/>
                    <a:pt x="1182" y="1509"/>
                  </a:cubicBezTo>
                  <a:cubicBezTo>
                    <a:pt x="1194" y="1544"/>
                    <a:pt x="1216" y="1577"/>
                    <a:pt x="1239" y="1622"/>
                  </a:cubicBezTo>
                  <a:cubicBezTo>
                    <a:pt x="1272" y="1690"/>
                    <a:pt x="1306" y="1769"/>
                    <a:pt x="1340" y="1847"/>
                  </a:cubicBezTo>
                  <a:cubicBezTo>
                    <a:pt x="1362" y="1915"/>
                    <a:pt x="1385" y="1971"/>
                    <a:pt x="1407" y="2039"/>
                  </a:cubicBezTo>
                  <a:lnTo>
                    <a:pt x="1407" y="2027"/>
                  </a:lnTo>
                  <a:cubicBezTo>
                    <a:pt x="1419" y="2072"/>
                    <a:pt x="1442" y="2129"/>
                    <a:pt x="1452" y="2174"/>
                  </a:cubicBezTo>
                  <a:cubicBezTo>
                    <a:pt x="1464" y="2197"/>
                    <a:pt x="1475" y="2230"/>
                    <a:pt x="1487" y="2252"/>
                  </a:cubicBezTo>
                  <a:cubicBezTo>
                    <a:pt x="1487" y="2275"/>
                    <a:pt x="1497" y="2309"/>
                    <a:pt x="1497" y="2332"/>
                  </a:cubicBezTo>
                  <a:cubicBezTo>
                    <a:pt x="1497" y="2343"/>
                    <a:pt x="1520" y="2354"/>
                    <a:pt x="1532" y="2354"/>
                  </a:cubicBezTo>
                  <a:cubicBezTo>
                    <a:pt x="1542" y="2354"/>
                    <a:pt x="1554" y="2343"/>
                    <a:pt x="1554" y="2343"/>
                  </a:cubicBezTo>
                  <a:lnTo>
                    <a:pt x="1554" y="2320"/>
                  </a:lnTo>
                  <a:cubicBezTo>
                    <a:pt x="1554" y="2297"/>
                    <a:pt x="1554" y="2287"/>
                    <a:pt x="1542" y="2264"/>
                  </a:cubicBezTo>
                  <a:cubicBezTo>
                    <a:pt x="1542" y="2242"/>
                    <a:pt x="1532" y="2219"/>
                    <a:pt x="1532" y="2197"/>
                  </a:cubicBezTo>
                  <a:cubicBezTo>
                    <a:pt x="1520" y="2162"/>
                    <a:pt x="1497" y="2117"/>
                    <a:pt x="1487" y="2084"/>
                  </a:cubicBezTo>
                  <a:cubicBezTo>
                    <a:pt x="1464" y="2005"/>
                    <a:pt x="1430" y="1926"/>
                    <a:pt x="1397" y="1847"/>
                  </a:cubicBezTo>
                  <a:cubicBezTo>
                    <a:pt x="1374" y="1769"/>
                    <a:pt x="1340" y="1701"/>
                    <a:pt x="1306" y="1622"/>
                  </a:cubicBezTo>
                  <a:cubicBezTo>
                    <a:pt x="1284" y="1577"/>
                    <a:pt x="1261" y="1544"/>
                    <a:pt x="1250" y="1509"/>
                  </a:cubicBezTo>
                  <a:cubicBezTo>
                    <a:pt x="1227" y="1464"/>
                    <a:pt x="1205" y="1431"/>
                    <a:pt x="1194" y="1397"/>
                  </a:cubicBezTo>
                  <a:cubicBezTo>
                    <a:pt x="1160" y="1319"/>
                    <a:pt x="1115" y="1251"/>
                    <a:pt x="1070" y="1172"/>
                  </a:cubicBezTo>
                  <a:cubicBezTo>
                    <a:pt x="1036" y="1104"/>
                    <a:pt x="991" y="1048"/>
                    <a:pt x="957" y="981"/>
                  </a:cubicBezTo>
                  <a:cubicBezTo>
                    <a:pt x="912" y="913"/>
                    <a:pt x="867" y="857"/>
                    <a:pt x="834" y="801"/>
                  </a:cubicBezTo>
                  <a:lnTo>
                    <a:pt x="822" y="801"/>
                  </a:lnTo>
                  <a:lnTo>
                    <a:pt x="754" y="699"/>
                  </a:lnTo>
                  <a:cubicBezTo>
                    <a:pt x="732" y="654"/>
                    <a:pt x="699" y="621"/>
                    <a:pt x="676" y="586"/>
                  </a:cubicBezTo>
                  <a:cubicBezTo>
                    <a:pt x="619" y="519"/>
                    <a:pt x="563" y="463"/>
                    <a:pt x="507" y="395"/>
                  </a:cubicBezTo>
                  <a:cubicBezTo>
                    <a:pt x="484" y="361"/>
                    <a:pt x="451" y="339"/>
                    <a:pt x="428" y="305"/>
                  </a:cubicBezTo>
                  <a:cubicBezTo>
                    <a:pt x="394" y="271"/>
                    <a:pt x="372" y="238"/>
                    <a:pt x="338" y="215"/>
                  </a:cubicBezTo>
                  <a:cubicBezTo>
                    <a:pt x="304" y="181"/>
                    <a:pt x="271" y="159"/>
                    <a:pt x="237" y="125"/>
                  </a:cubicBezTo>
                  <a:lnTo>
                    <a:pt x="136" y="58"/>
                  </a:lnTo>
                  <a:cubicBezTo>
                    <a:pt x="113" y="46"/>
                    <a:pt x="79" y="23"/>
                    <a:pt x="56" y="13"/>
                  </a:cubicBezTo>
                  <a:cubicBezTo>
                    <a:pt x="46" y="1"/>
                    <a:pt x="46" y="1"/>
                    <a:pt x="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35"/>
            <p:cNvSpPr/>
            <p:nvPr/>
          </p:nvSpPr>
          <p:spPr>
            <a:xfrm>
              <a:off x="6803920" y="2545391"/>
              <a:ext cx="52859" cy="86121"/>
            </a:xfrm>
            <a:custGeom>
              <a:avLst/>
              <a:gdLst/>
              <a:ahLst/>
              <a:cxnLst/>
              <a:rect l="l" t="t" r="r" b="b"/>
              <a:pathLst>
                <a:path w="1319" h="2149" extrusionOk="0">
                  <a:moveTo>
                    <a:pt x="35" y="1"/>
                  </a:moveTo>
                  <a:cubicBezTo>
                    <a:pt x="12" y="12"/>
                    <a:pt x="1" y="23"/>
                    <a:pt x="1" y="46"/>
                  </a:cubicBezTo>
                  <a:cubicBezTo>
                    <a:pt x="23" y="125"/>
                    <a:pt x="46" y="215"/>
                    <a:pt x="68" y="293"/>
                  </a:cubicBezTo>
                  <a:cubicBezTo>
                    <a:pt x="80" y="373"/>
                    <a:pt x="113" y="463"/>
                    <a:pt x="136" y="541"/>
                  </a:cubicBezTo>
                  <a:lnTo>
                    <a:pt x="238" y="778"/>
                  </a:lnTo>
                  <a:cubicBezTo>
                    <a:pt x="271" y="856"/>
                    <a:pt x="305" y="924"/>
                    <a:pt x="338" y="1003"/>
                  </a:cubicBezTo>
                  <a:cubicBezTo>
                    <a:pt x="361" y="1036"/>
                    <a:pt x="383" y="1070"/>
                    <a:pt x="406" y="1116"/>
                  </a:cubicBezTo>
                  <a:cubicBezTo>
                    <a:pt x="418" y="1149"/>
                    <a:pt x="440" y="1183"/>
                    <a:pt x="463" y="1216"/>
                  </a:cubicBezTo>
                  <a:cubicBezTo>
                    <a:pt x="519" y="1284"/>
                    <a:pt x="564" y="1363"/>
                    <a:pt x="609" y="1431"/>
                  </a:cubicBezTo>
                  <a:cubicBezTo>
                    <a:pt x="665" y="1498"/>
                    <a:pt x="710" y="1566"/>
                    <a:pt x="766" y="1633"/>
                  </a:cubicBezTo>
                  <a:cubicBezTo>
                    <a:pt x="811" y="1701"/>
                    <a:pt x="868" y="1757"/>
                    <a:pt x="924" y="1824"/>
                  </a:cubicBezTo>
                  <a:cubicBezTo>
                    <a:pt x="969" y="1869"/>
                    <a:pt x="1014" y="1926"/>
                    <a:pt x="1059" y="1971"/>
                  </a:cubicBezTo>
                  <a:cubicBezTo>
                    <a:pt x="1081" y="2004"/>
                    <a:pt x="1116" y="2027"/>
                    <a:pt x="1138" y="2039"/>
                  </a:cubicBezTo>
                  <a:lnTo>
                    <a:pt x="1206" y="2106"/>
                  </a:lnTo>
                  <a:lnTo>
                    <a:pt x="1206" y="2094"/>
                  </a:lnTo>
                  <a:lnTo>
                    <a:pt x="1251" y="2140"/>
                  </a:lnTo>
                  <a:cubicBezTo>
                    <a:pt x="1262" y="2145"/>
                    <a:pt x="1270" y="2148"/>
                    <a:pt x="1277" y="2148"/>
                  </a:cubicBezTo>
                  <a:cubicBezTo>
                    <a:pt x="1284" y="2148"/>
                    <a:pt x="1290" y="2145"/>
                    <a:pt x="1296" y="2140"/>
                  </a:cubicBezTo>
                  <a:cubicBezTo>
                    <a:pt x="1307" y="2129"/>
                    <a:pt x="1318" y="2106"/>
                    <a:pt x="1307" y="2094"/>
                  </a:cubicBezTo>
                  <a:lnTo>
                    <a:pt x="1251" y="2039"/>
                  </a:lnTo>
                  <a:cubicBezTo>
                    <a:pt x="1239" y="2027"/>
                    <a:pt x="1217" y="2016"/>
                    <a:pt x="1206" y="2004"/>
                  </a:cubicBezTo>
                  <a:cubicBezTo>
                    <a:pt x="1183" y="1982"/>
                    <a:pt x="1149" y="1959"/>
                    <a:pt x="1126" y="1926"/>
                  </a:cubicBezTo>
                  <a:cubicBezTo>
                    <a:pt x="1093" y="1904"/>
                    <a:pt x="1071" y="1869"/>
                    <a:pt x="1036" y="1836"/>
                  </a:cubicBezTo>
                  <a:cubicBezTo>
                    <a:pt x="1014" y="1802"/>
                    <a:pt x="991" y="1779"/>
                    <a:pt x="958" y="1746"/>
                  </a:cubicBezTo>
                  <a:cubicBezTo>
                    <a:pt x="936" y="1712"/>
                    <a:pt x="913" y="1678"/>
                    <a:pt x="879" y="1644"/>
                  </a:cubicBezTo>
                  <a:cubicBezTo>
                    <a:pt x="823" y="1588"/>
                    <a:pt x="778" y="1521"/>
                    <a:pt x="733" y="1453"/>
                  </a:cubicBezTo>
                  <a:cubicBezTo>
                    <a:pt x="676" y="1386"/>
                    <a:pt x="631" y="1318"/>
                    <a:pt x="586" y="1251"/>
                  </a:cubicBezTo>
                  <a:cubicBezTo>
                    <a:pt x="575" y="1239"/>
                    <a:pt x="564" y="1228"/>
                    <a:pt x="564" y="1216"/>
                  </a:cubicBezTo>
                  <a:cubicBezTo>
                    <a:pt x="519" y="1161"/>
                    <a:pt x="485" y="1104"/>
                    <a:pt x="451" y="1048"/>
                  </a:cubicBezTo>
                  <a:cubicBezTo>
                    <a:pt x="418" y="991"/>
                    <a:pt x="383" y="924"/>
                    <a:pt x="361" y="856"/>
                  </a:cubicBezTo>
                  <a:cubicBezTo>
                    <a:pt x="328" y="800"/>
                    <a:pt x="293" y="744"/>
                    <a:pt x="271" y="676"/>
                  </a:cubicBezTo>
                  <a:cubicBezTo>
                    <a:pt x="238" y="620"/>
                    <a:pt x="215" y="553"/>
                    <a:pt x="193" y="485"/>
                  </a:cubicBezTo>
                  <a:cubicBezTo>
                    <a:pt x="136" y="338"/>
                    <a:pt x="102" y="181"/>
                    <a:pt x="68" y="35"/>
                  </a:cubicBezTo>
                  <a:cubicBezTo>
                    <a:pt x="68" y="12"/>
                    <a:pt x="57" y="1"/>
                    <a:pt x="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35"/>
            <p:cNvSpPr/>
            <p:nvPr/>
          </p:nvSpPr>
          <p:spPr>
            <a:xfrm>
              <a:off x="6875213" y="2465082"/>
              <a:ext cx="12664" cy="167874"/>
            </a:xfrm>
            <a:custGeom>
              <a:avLst/>
              <a:gdLst/>
              <a:ahLst/>
              <a:cxnLst/>
              <a:rect l="l" t="t" r="r" b="b"/>
              <a:pathLst>
                <a:path w="316" h="4189" extrusionOk="0">
                  <a:moveTo>
                    <a:pt x="237" y="1"/>
                  </a:moveTo>
                  <a:cubicBezTo>
                    <a:pt x="226" y="1"/>
                    <a:pt x="226" y="12"/>
                    <a:pt x="215" y="12"/>
                  </a:cubicBezTo>
                  <a:cubicBezTo>
                    <a:pt x="192" y="91"/>
                    <a:pt x="170" y="170"/>
                    <a:pt x="147" y="238"/>
                  </a:cubicBezTo>
                  <a:cubicBezTo>
                    <a:pt x="125" y="316"/>
                    <a:pt x="102" y="406"/>
                    <a:pt x="80" y="485"/>
                  </a:cubicBezTo>
                  <a:cubicBezTo>
                    <a:pt x="68" y="564"/>
                    <a:pt x="57" y="654"/>
                    <a:pt x="35" y="733"/>
                  </a:cubicBezTo>
                  <a:cubicBezTo>
                    <a:pt x="23" y="811"/>
                    <a:pt x="23" y="901"/>
                    <a:pt x="12" y="981"/>
                  </a:cubicBezTo>
                  <a:cubicBezTo>
                    <a:pt x="0" y="1161"/>
                    <a:pt x="0" y="1329"/>
                    <a:pt x="0" y="1509"/>
                  </a:cubicBezTo>
                  <a:lnTo>
                    <a:pt x="0" y="1757"/>
                  </a:lnTo>
                  <a:cubicBezTo>
                    <a:pt x="0" y="1836"/>
                    <a:pt x="12" y="1926"/>
                    <a:pt x="12" y="2005"/>
                  </a:cubicBezTo>
                  <a:cubicBezTo>
                    <a:pt x="23" y="2174"/>
                    <a:pt x="23" y="2342"/>
                    <a:pt x="45" y="2512"/>
                  </a:cubicBezTo>
                  <a:cubicBezTo>
                    <a:pt x="57" y="2545"/>
                    <a:pt x="57" y="2590"/>
                    <a:pt x="68" y="2635"/>
                  </a:cubicBezTo>
                  <a:cubicBezTo>
                    <a:pt x="68" y="2669"/>
                    <a:pt x="68" y="2714"/>
                    <a:pt x="80" y="2759"/>
                  </a:cubicBezTo>
                  <a:cubicBezTo>
                    <a:pt x="90" y="2849"/>
                    <a:pt x="90" y="2928"/>
                    <a:pt x="102" y="3007"/>
                  </a:cubicBezTo>
                  <a:cubicBezTo>
                    <a:pt x="113" y="3097"/>
                    <a:pt x="125" y="3175"/>
                    <a:pt x="125" y="3265"/>
                  </a:cubicBezTo>
                  <a:lnTo>
                    <a:pt x="158" y="3502"/>
                  </a:lnTo>
                  <a:cubicBezTo>
                    <a:pt x="170" y="3581"/>
                    <a:pt x="181" y="3660"/>
                    <a:pt x="203" y="3738"/>
                  </a:cubicBezTo>
                  <a:lnTo>
                    <a:pt x="237" y="3975"/>
                  </a:lnTo>
                  <a:cubicBezTo>
                    <a:pt x="248" y="4008"/>
                    <a:pt x="248" y="4043"/>
                    <a:pt x="260" y="4076"/>
                  </a:cubicBezTo>
                  <a:cubicBezTo>
                    <a:pt x="260" y="4110"/>
                    <a:pt x="271" y="4144"/>
                    <a:pt x="271" y="4178"/>
                  </a:cubicBezTo>
                  <a:cubicBezTo>
                    <a:pt x="271" y="4178"/>
                    <a:pt x="282" y="4189"/>
                    <a:pt x="293" y="4189"/>
                  </a:cubicBezTo>
                  <a:cubicBezTo>
                    <a:pt x="305" y="4189"/>
                    <a:pt x="316" y="4178"/>
                    <a:pt x="316" y="4166"/>
                  </a:cubicBezTo>
                  <a:cubicBezTo>
                    <a:pt x="305" y="4121"/>
                    <a:pt x="293" y="4088"/>
                    <a:pt x="293" y="4053"/>
                  </a:cubicBezTo>
                  <a:cubicBezTo>
                    <a:pt x="282" y="4008"/>
                    <a:pt x="282" y="3975"/>
                    <a:pt x="271" y="3930"/>
                  </a:cubicBezTo>
                  <a:lnTo>
                    <a:pt x="237" y="3693"/>
                  </a:lnTo>
                  <a:cubicBezTo>
                    <a:pt x="226" y="3615"/>
                    <a:pt x="215" y="3536"/>
                    <a:pt x="215" y="3457"/>
                  </a:cubicBezTo>
                  <a:cubicBezTo>
                    <a:pt x="203" y="3367"/>
                    <a:pt x="192" y="3288"/>
                    <a:pt x="181" y="3210"/>
                  </a:cubicBezTo>
                  <a:lnTo>
                    <a:pt x="181" y="3187"/>
                  </a:lnTo>
                  <a:lnTo>
                    <a:pt x="181" y="3175"/>
                  </a:lnTo>
                  <a:cubicBezTo>
                    <a:pt x="170" y="3085"/>
                    <a:pt x="170" y="2984"/>
                    <a:pt x="158" y="2894"/>
                  </a:cubicBezTo>
                  <a:lnTo>
                    <a:pt x="158" y="2905"/>
                  </a:lnTo>
                  <a:cubicBezTo>
                    <a:pt x="147" y="2815"/>
                    <a:pt x="147" y="2737"/>
                    <a:pt x="136" y="2658"/>
                  </a:cubicBezTo>
                  <a:cubicBezTo>
                    <a:pt x="136" y="2612"/>
                    <a:pt x="125" y="2579"/>
                    <a:pt x="125" y="2534"/>
                  </a:cubicBezTo>
                  <a:cubicBezTo>
                    <a:pt x="113" y="2489"/>
                    <a:pt x="113" y="2455"/>
                    <a:pt x="113" y="2410"/>
                  </a:cubicBezTo>
                  <a:lnTo>
                    <a:pt x="113" y="2422"/>
                  </a:lnTo>
                  <a:cubicBezTo>
                    <a:pt x="102" y="2252"/>
                    <a:pt x="90" y="2084"/>
                    <a:pt x="80" y="1926"/>
                  </a:cubicBezTo>
                  <a:lnTo>
                    <a:pt x="80" y="1667"/>
                  </a:lnTo>
                  <a:lnTo>
                    <a:pt x="80" y="1419"/>
                  </a:lnTo>
                  <a:cubicBezTo>
                    <a:pt x="68" y="1341"/>
                    <a:pt x="68" y="1262"/>
                    <a:pt x="68" y="1171"/>
                  </a:cubicBezTo>
                  <a:cubicBezTo>
                    <a:pt x="68" y="1104"/>
                    <a:pt x="68" y="1026"/>
                    <a:pt x="80" y="946"/>
                  </a:cubicBezTo>
                  <a:cubicBezTo>
                    <a:pt x="80" y="868"/>
                    <a:pt x="90" y="800"/>
                    <a:pt x="102" y="721"/>
                  </a:cubicBezTo>
                  <a:cubicBezTo>
                    <a:pt x="102" y="643"/>
                    <a:pt x="113" y="564"/>
                    <a:pt x="125" y="485"/>
                  </a:cubicBezTo>
                  <a:lnTo>
                    <a:pt x="125" y="496"/>
                  </a:lnTo>
                  <a:cubicBezTo>
                    <a:pt x="147" y="418"/>
                    <a:pt x="158" y="338"/>
                    <a:pt x="181" y="260"/>
                  </a:cubicBezTo>
                  <a:cubicBezTo>
                    <a:pt x="203" y="181"/>
                    <a:pt x="237" y="102"/>
                    <a:pt x="260" y="35"/>
                  </a:cubicBezTo>
                  <a:cubicBezTo>
                    <a:pt x="260" y="23"/>
                    <a:pt x="260" y="12"/>
                    <a:pt x="2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35"/>
            <p:cNvSpPr/>
            <p:nvPr/>
          </p:nvSpPr>
          <p:spPr>
            <a:xfrm>
              <a:off x="6898256" y="2459231"/>
              <a:ext cx="17593" cy="172843"/>
            </a:xfrm>
            <a:custGeom>
              <a:avLst/>
              <a:gdLst/>
              <a:ahLst/>
              <a:cxnLst/>
              <a:rect l="l" t="t" r="r" b="b"/>
              <a:pathLst>
                <a:path w="439" h="4313" extrusionOk="0">
                  <a:moveTo>
                    <a:pt x="281" y="1"/>
                  </a:moveTo>
                  <a:lnTo>
                    <a:pt x="270" y="12"/>
                  </a:lnTo>
                  <a:cubicBezTo>
                    <a:pt x="248" y="23"/>
                    <a:pt x="248" y="34"/>
                    <a:pt x="248" y="57"/>
                  </a:cubicBezTo>
                  <a:cubicBezTo>
                    <a:pt x="258" y="79"/>
                    <a:pt x="270" y="113"/>
                    <a:pt x="281" y="136"/>
                  </a:cubicBezTo>
                  <a:cubicBezTo>
                    <a:pt x="293" y="158"/>
                    <a:pt x="304" y="192"/>
                    <a:pt x="304" y="226"/>
                  </a:cubicBezTo>
                  <a:cubicBezTo>
                    <a:pt x="315" y="259"/>
                    <a:pt x="315" y="293"/>
                    <a:pt x="326" y="327"/>
                  </a:cubicBezTo>
                  <a:cubicBezTo>
                    <a:pt x="326" y="384"/>
                    <a:pt x="338" y="451"/>
                    <a:pt x="349" y="519"/>
                  </a:cubicBezTo>
                  <a:lnTo>
                    <a:pt x="349" y="642"/>
                  </a:lnTo>
                  <a:cubicBezTo>
                    <a:pt x="360" y="687"/>
                    <a:pt x="349" y="721"/>
                    <a:pt x="349" y="766"/>
                  </a:cubicBezTo>
                  <a:lnTo>
                    <a:pt x="349" y="890"/>
                  </a:lnTo>
                  <a:cubicBezTo>
                    <a:pt x="338" y="935"/>
                    <a:pt x="338" y="980"/>
                    <a:pt x="338" y="1025"/>
                  </a:cubicBezTo>
                  <a:cubicBezTo>
                    <a:pt x="326" y="1194"/>
                    <a:pt x="304" y="1374"/>
                    <a:pt x="281" y="1543"/>
                  </a:cubicBezTo>
                  <a:cubicBezTo>
                    <a:pt x="270" y="1712"/>
                    <a:pt x="236" y="1892"/>
                    <a:pt x="213" y="2060"/>
                  </a:cubicBezTo>
                  <a:lnTo>
                    <a:pt x="180" y="2297"/>
                  </a:lnTo>
                  <a:lnTo>
                    <a:pt x="146" y="2568"/>
                  </a:lnTo>
                  <a:cubicBezTo>
                    <a:pt x="135" y="2658"/>
                    <a:pt x="113" y="2736"/>
                    <a:pt x="101" y="2826"/>
                  </a:cubicBezTo>
                  <a:cubicBezTo>
                    <a:pt x="90" y="2905"/>
                    <a:pt x="90" y="2995"/>
                    <a:pt x="78" y="3074"/>
                  </a:cubicBezTo>
                  <a:cubicBezTo>
                    <a:pt x="68" y="3153"/>
                    <a:pt x="56" y="3231"/>
                    <a:pt x="56" y="3321"/>
                  </a:cubicBezTo>
                  <a:cubicBezTo>
                    <a:pt x="45" y="3401"/>
                    <a:pt x="33" y="3479"/>
                    <a:pt x="33" y="3569"/>
                  </a:cubicBezTo>
                  <a:cubicBezTo>
                    <a:pt x="23" y="3693"/>
                    <a:pt x="23" y="3817"/>
                    <a:pt x="11" y="3941"/>
                  </a:cubicBezTo>
                  <a:cubicBezTo>
                    <a:pt x="11" y="3997"/>
                    <a:pt x="0" y="4054"/>
                    <a:pt x="0" y="4121"/>
                  </a:cubicBezTo>
                  <a:cubicBezTo>
                    <a:pt x="0" y="4144"/>
                    <a:pt x="0" y="4177"/>
                    <a:pt x="11" y="4211"/>
                  </a:cubicBezTo>
                  <a:lnTo>
                    <a:pt x="11" y="4256"/>
                  </a:lnTo>
                  <a:lnTo>
                    <a:pt x="11" y="4290"/>
                  </a:lnTo>
                  <a:cubicBezTo>
                    <a:pt x="23" y="4301"/>
                    <a:pt x="23" y="4312"/>
                    <a:pt x="33" y="4312"/>
                  </a:cubicBezTo>
                  <a:cubicBezTo>
                    <a:pt x="45" y="4312"/>
                    <a:pt x="68" y="4312"/>
                    <a:pt x="68" y="4290"/>
                  </a:cubicBezTo>
                  <a:lnTo>
                    <a:pt x="68" y="4279"/>
                  </a:lnTo>
                  <a:lnTo>
                    <a:pt x="68" y="4267"/>
                  </a:lnTo>
                  <a:lnTo>
                    <a:pt x="68" y="4154"/>
                  </a:lnTo>
                  <a:lnTo>
                    <a:pt x="68" y="4031"/>
                  </a:lnTo>
                  <a:cubicBezTo>
                    <a:pt x="78" y="3997"/>
                    <a:pt x="78" y="3952"/>
                    <a:pt x="78" y="3918"/>
                  </a:cubicBezTo>
                  <a:cubicBezTo>
                    <a:pt x="90" y="3873"/>
                    <a:pt x="90" y="3839"/>
                    <a:pt x="90" y="3794"/>
                  </a:cubicBezTo>
                  <a:cubicBezTo>
                    <a:pt x="101" y="3704"/>
                    <a:pt x="101" y="3626"/>
                    <a:pt x="113" y="3536"/>
                  </a:cubicBezTo>
                  <a:cubicBezTo>
                    <a:pt x="123" y="3456"/>
                    <a:pt x="135" y="3378"/>
                    <a:pt x="135" y="3299"/>
                  </a:cubicBezTo>
                  <a:cubicBezTo>
                    <a:pt x="146" y="3220"/>
                    <a:pt x="158" y="3141"/>
                    <a:pt x="168" y="3051"/>
                  </a:cubicBezTo>
                  <a:cubicBezTo>
                    <a:pt x="180" y="2973"/>
                    <a:pt x="191" y="2883"/>
                    <a:pt x="203" y="2793"/>
                  </a:cubicBezTo>
                  <a:cubicBezTo>
                    <a:pt x="213" y="2713"/>
                    <a:pt x="225" y="2623"/>
                    <a:pt x="236" y="2545"/>
                  </a:cubicBezTo>
                  <a:cubicBezTo>
                    <a:pt x="248" y="2455"/>
                    <a:pt x="258" y="2376"/>
                    <a:pt x="270" y="2286"/>
                  </a:cubicBezTo>
                  <a:cubicBezTo>
                    <a:pt x="293" y="2117"/>
                    <a:pt x="326" y="1948"/>
                    <a:pt x="349" y="1780"/>
                  </a:cubicBezTo>
                  <a:cubicBezTo>
                    <a:pt x="371" y="1610"/>
                    <a:pt x="383" y="1430"/>
                    <a:pt x="405" y="1262"/>
                  </a:cubicBezTo>
                  <a:cubicBezTo>
                    <a:pt x="416" y="1182"/>
                    <a:pt x="416" y="1092"/>
                    <a:pt x="428" y="1014"/>
                  </a:cubicBezTo>
                  <a:lnTo>
                    <a:pt x="428" y="744"/>
                  </a:lnTo>
                  <a:cubicBezTo>
                    <a:pt x="439" y="654"/>
                    <a:pt x="428" y="574"/>
                    <a:pt x="416" y="484"/>
                  </a:cubicBezTo>
                  <a:cubicBezTo>
                    <a:pt x="416" y="439"/>
                    <a:pt x="405" y="406"/>
                    <a:pt x="405" y="361"/>
                  </a:cubicBezTo>
                  <a:cubicBezTo>
                    <a:pt x="394" y="316"/>
                    <a:pt x="394" y="271"/>
                    <a:pt x="383" y="237"/>
                  </a:cubicBezTo>
                  <a:cubicBezTo>
                    <a:pt x="371" y="203"/>
                    <a:pt x="371" y="169"/>
                    <a:pt x="360" y="124"/>
                  </a:cubicBezTo>
                  <a:cubicBezTo>
                    <a:pt x="349" y="91"/>
                    <a:pt x="326" y="57"/>
                    <a:pt x="315" y="23"/>
                  </a:cubicBezTo>
                  <a:cubicBezTo>
                    <a:pt x="304" y="12"/>
                    <a:pt x="293" y="1"/>
                    <a:pt x="2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35"/>
            <p:cNvSpPr/>
            <p:nvPr/>
          </p:nvSpPr>
          <p:spPr>
            <a:xfrm>
              <a:off x="6946065" y="2573363"/>
              <a:ext cx="2284" cy="1843"/>
            </a:xfrm>
            <a:custGeom>
              <a:avLst/>
              <a:gdLst/>
              <a:ahLst/>
              <a:cxnLst/>
              <a:rect l="l" t="t" r="r" b="b"/>
              <a:pathLst>
                <a:path w="57" h="46" extrusionOk="0">
                  <a:moveTo>
                    <a:pt x="34" y="1"/>
                  </a:moveTo>
                  <a:cubicBezTo>
                    <a:pt x="23" y="1"/>
                    <a:pt x="11" y="12"/>
                    <a:pt x="11" y="23"/>
                  </a:cubicBezTo>
                  <a:cubicBezTo>
                    <a:pt x="0" y="35"/>
                    <a:pt x="11" y="46"/>
                    <a:pt x="23" y="46"/>
                  </a:cubicBezTo>
                  <a:cubicBezTo>
                    <a:pt x="34" y="46"/>
                    <a:pt x="45" y="35"/>
                    <a:pt x="56" y="23"/>
                  </a:cubicBezTo>
                  <a:cubicBezTo>
                    <a:pt x="56" y="12"/>
                    <a:pt x="45" y="1"/>
                    <a:pt x="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35"/>
            <p:cNvSpPr/>
            <p:nvPr/>
          </p:nvSpPr>
          <p:spPr>
            <a:xfrm>
              <a:off x="6901382" y="2572041"/>
              <a:ext cx="48771" cy="59592"/>
            </a:xfrm>
            <a:custGeom>
              <a:avLst/>
              <a:gdLst/>
              <a:ahLst/>
              <a:cxnLst/>
              <a:rect l="l" t="t" r="r" b="b"/>
              <a:pathLst>
                <a:path w="1217" h="1487" extrusionOk="0">
                  <a:moveTo>
                    <a:pt x="1160" y="0"/>
                  </a:moveTo>
                  <a:cubicBezTo>
                    <a:pt x="1115" y="11"/>
                    <a:pt x="1070" y="23"/>
                    <a:pt x="1036" y="34"/>
                  </a:cubicBezTo>
                  <a:lnTo>
                    <a:pt x="935" y="101"/>
                  </a:lnTo>
                  <a:cubicBezTo>
                    <a:pt x="901" y="124"/>
                    <a:pt x="868" y="146"/>
                    <a:pt x="845" y="180"/>
                  </a:cubicBezTo>
                  <a:cubicBezTo>
                    <a:pt x="811" y="203"/>
                    <a:pt x="778" y="236"/>
                    <a:pt x="743" y="270"/>
                  </a:cubicBezTo>
                  <a:cubicBezTo>
                    <a:pt x="688" y="326"/>
                    <a:pt x="631" y="394"/>
                    <a:pt x="575" y="451"/>
                  </a:cubicBezTo>
                  <a:lnTo>
                    <a:pt x="406" y="653"/>
                  </a:lnTo>
                  <a:cubicBezTo>
                    <a:pt x="361" y="709"/>
                    <a:pt x="327" y="766"/>
                    <a:pt x="282" y="833"/>
                  </a:cubicBezTo>
                  <a:cubicBezTo>
                    <a:pt x="271" y="867"/>
                    <a:pt x="248" y="901"/>
                    <a:pt x="226" y="923"/>
                  </a:cubicBezTo>
                  <a:cubicBezTo>
                    <a:pt x="215" y="957"/>
                    <a:pt x="192" y="991"/>
                    <a:pt x="180" y="1024"/>
                  </a:cubicBezTo>
                  <a:cubicBezTo>
                    <a:pt x="147" y="1092"/>
                    <a:pt x="113" y="1148"/>
                    <a:pt x="80" y="1216"/>
                  </a:cubicBezTo>
                  <a:cubicBezTo>
                    <a:pt x="68" y="1249"/>
                    <a:pt x="45" y="1284"/>
                    <a:pt x="35" y="1317"/>
                  </a:cubicBezTo>
                  <a:cubicBezTo>
                    <a:pt x="23" y="1351"/>
                    <a:pt x="12" y="1384"/>
                    <a:pt x="0" y="1429"/>
                  </a:cubicBezTo>
                  <a:cubicBezTo>
                    <a:pt x="0" y="1452"/>
                    <a:pt x="0" y="1475"/>
                    <a:pt x="23" y="1486"/>
                  </a:cubicBezTo>
                  <a:cubicBezTo>
                    <a:pt x="45" y="1486"/>
                    <a:pt x="68" y="1475"/>
                    <a:pt x="80" y="1452"/>
                  </a:cubicBezTo>
                  <a:cubicBezTo>
                    <a:pt x="102" y="1407"/>
                    <a:pt x="113" y="1351"/>
                    <a:pt x="135" y="1306"/>
                  </a:cubicBezTo>
                  <a:cubicBezTo>
                    <a:pt x="158" y="1261"/>
                    <a:pt x="170" y="1216"/>
                    <a:pt x="192" y="1182"/>
                  </a:cubicBezTo>
                  <a:cubicBezTo>
                    <a:pt x="215" y="1137"/>
                    <a:pt x="237" y="1081"/>
                    <a:pt x="271" y="1024"/>
                  </a:cubicBezTo>
                  <a:cubicBezTo>
                    <a:pt x="293" y="979"/>
                    <a:pt x="327" y="923"/>
                    <a:pt x="361" y="878"/>
                  </a:cubicBezTo>
                  <a:cubicBezTo>
                    <a:pt x="395" y="822"/>
                    <a:pt x="428" y="777"/>
                    <a:pt x="462" y="721"/>
                  </a:cubicBezTo>
                  <a:cubicBezTo>
                    <a:pt x="496" y="676"/>
                    <a:pt x="530" y="631"/>
                    <a:pt x="575" y="574"/>
                  </a:cubicBezTo>
                  <a:cubicBezTo>
                    <a:pt x="643" y="506"/>
                    <a:pt x="710" y="428"/>
                    <a:pt x="778" y="349"/>
                  </a:cubicBezTo>
                  <a:cubicBezTo>
                    <a:pt x="823" y="315"/>
                    <a:pt x="856" y="281"/>
                    <a:pt x="901" y="236"/>
                  </a:cubicBezTo>
                  <a:cubicBezTo>
                    <a:pt x="935" y="203"/>
                    <a:pt x="969" y="169"/>
                    <a:pt x="1014" y="146"/>
                  </a:cubicBezTo>
                  <a:cubicBezTo>
                    <a:pt x="1036" y="124"/>
                    <a:pt x="1059" y="113"/>
                    <a:pt x="1093" y="101"/>
                  </a:cubicBezTo>
                  <a:cubicBezTo>
                    <a:pt x="1115" y="90"/>
                    <a:pt x="1149" y="90"/>
                    <a:pt x="1183" y="79"/>
                  </a:cubicBezTo>
                  <a:cubicBezTo>
                    <a:pt x="1194" y="79"/>
                    <a:pt x="1216" y="56"/>
                    <a:pt x="1205" y="34"/>
                  </a:cubicBezTo>
                  <a:cubicBezTo>
                    <a:pt x="1205" y="11"/>
                    <a:pt x="1183" y="0"/>
                    <a:pt x="11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35"/>
            <p:cNvSpPr/>
            <p:nvPr/>
          </p:nvSpPr>
          <p:spPr>
            <a:xfrm>
              <a:off x="6920337" y="2573363"/>
              <a:ext cx="35667" cy="59431"/>
            </a:xfrm>
            <a:custGeom>
              <a:avLst/>
              <a:gdLst/>
              <a:ahLst/>
              <a:cxnLst/>
              <a:rect l="l" t="t" r="r" b="b"/>
              <a:pathLst>
                <a:path w="890" h="1483" extrusionOk="0">
                  <a:moveTo>
                    <a:pt x="845" y="1"/>
                  </a:moveTo>
                  <a:cubicBezTo>
                    <a:pt x="833" y="1"/>
                    <a:pt x="811" y="1"/>
                    <a:pt x="811" y="12"/>
                  </a:cubicBezTo>
                  <a:cubicBezTo>
                    <a:pt x="800" y="23"/>
                    <a:pt x="788" y="35"/>
                    <a:pt x="788" y="46"/>
                  </a:cubicBezTo>
                  <a:cubicBezTo>
                    <a:pt x="788" y="80"/>
                    <a:pt x="777" y="113"/>
                    <a:pt x="777" y="147"/>
                  </a:cubicBezTo>
                  <a:lnTo>
                    <a:pt x="743" y="282"/>
                  </a:lnTo>
                  <a:cubicBezTo>
                    <a:pt x="732" y="316"/>
                    <a:pt x="721" y="338"/>
                    <a:pt x="710" y="361"/>
                  </a:cubicBezTo>
                  <a:cubicBezTo>
                    <a:pt x="698" y="395"/>
                    <a:pt x="687" y="418"/>
                    <a:pt x="676" y="451"/>
                  </a:cubicBezTo>
                  <a:lnTo>
                    <a:pt x="676" y="440"/>
                  </a:lnTo>
                  <a:cubicBezTo>
                    <a:pt x="642" y="518"/>
                    <a:pt x="597" y="586"/>
                    <a:pt x="563" y="665"/>
                  </a:cubicBezTo>
                  <a:cubicBezTo>
                    <a:pt x="518" y="744"/>
                    <a:pt x="473" y="811"/>
                    <a:pt x="428" y="890"/>
                  </a:cubicBezTo>
                  <a:cubicBezTo>
                    <a:pt x="383" y="946"/>
                    <a:pt x="338" y="1014"/>
                    <a:pt x="282" y="1081"/>
                  </a:cubicBezTo>
                  <a:lnTo>
                    <a:pt x="215" y="1183"/>
                  </a:lnTo>
                  <a:cubicBezTo>
                    <a:pt x="180" y="1206"/>
                    <a:pt x="158" y="1239"/>
                    <a:pt x="135" y="1273"/>
                  </a:cubicBezTo>
                  <a:cubicBezTo>
                    <a:pt x="102" y="1306"/>
                    <a:pt x="79" y="1341"/>
                    <a:pt x="45" y="1374"/>
                  </a:cubicBezTo>
                  <a:cubicBezTo>
                    <a:pt x="34" y="1386"/>
                    <a:pt x="23" y="1396"/>
                    <a:pt x="12" y="1419"/>
                  </a:cubicBezTo>
                  <a:cubicBezTo>
                    <a:pt x="0" y="1419"/>
                    <a:pt x="0" y="1431"/>
                    <a:pt x="0" y="1442"/>
                  </a:cubicBezTo>
                  <a:cubicBezTo>
                    <a:pt x="0" y="1453"/>
                    <a:pt x="0" y="1464"/>
                    <a:pt x="12" y="1464"/>
                  </a:cubicBezTo>
                  <a:cubicBezTo>
                    <a:pt x="18" y="1477"/>
                    <a:pt x="29" y="1483"/>
                    <a:pt x="39" y="1483"/>
                  </a:cubicBezTo>
                  <a:cubicBezTo>
                    <a:pt x="46" y="1483"/>
                    <a:pt x="52" y="1480"/>
                    <a:pt x="57" y="1476"/>
                  </a:cubicBezTo>
                  <a:cubicBezTo>
                    <a:pt x="90" y="1442"/>
                    <a:pt x="113" y="1408"/>
                    <a:pt x="147" y="1386"/>
                  </a:cubicBezTo>
                  <a:cubicBezTo>
                    <a:pt x="170" y="1351"/>
                    <a:pt x="192" y="1329"/>
                    <a:pt x="215" y="1296"/>
                  </a:cubicBezTo>
                  <a:cubicBezTo>
                    <a:pt x="270" y="1228"/>
                    <a:pt x="315" y="1171"/>
                    <a:pt x="372" y="1104"/>
                  </a:cubicBezTo>
                  <a:lnTo>
                    <a:pt x="507" y="901"/>
                  </a:lnTo>
                  <a:cubicBezTo>
                    <a:pt x="563" y="834"/>
                    <a:pt x="608" y="755"/>
                    <a:pt x="653" y="688"/>
                  </a:cubicBezTo>
                  <a:cubicBezTo>
                    <a:pt x="676" y="631"/>
                    <a:pt x="710" y="586"/>
                    <a:pt x="732" y="541"/>
                  </a:cubicBezTo>
                  <a:lnTo>
                    <a:pt x="766" y="473"/>
                  </a:lnTo>
                  <a:cubicBezTo>
                    <a:pt x="777" y="440"/>
                    <a:pt x="800" y="418"/>
                    <a:pt x="811" y="383"/>
                  </a:cubicBezTo>
                  <a:cubicBezTo>
                    <a:pt x="822" y="338"/>
                    <a:pt x="845" y="282"/>
                    <a:pt x="856" y="226"/>
                  </a:cubicBezTo>
                  <a:cubicBezTo>
                    <a:pt x="878" y="170"/>
                    <a:pt x="878" y="113"/>
                    <a:pt x="890" y="57"/>
                  </a:cubicBezTo>
                  <a:cubicBezTo>
                    <a:pt x="890" y="46"/>
                    <a:pt x="890" y="23"/>
                    <a:pt x="878" y="23"/>
                  </a:cubicBezTo>
                  <a:cubicBezTo>
                    <a:pt x="867" y="12"/>
                    <a:pt x="856" y="1"/>
                    <a:pt x="8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35"/>
            <p:cNvSpPr/>
            <p:nvPr/>
          </p:nvSpPr>
          <p:spPr>
            <a:xfrm>
              <a:off x="7010104" y="2539981"/>
              <a:ext cx="36148" cy="144150"/>
            </a:xfrm>
            <a:custGeom>
              <a:avLst/>
              <a:gdLst/>
              <a:ahLst/>
              <a:cxnLst/>
              <a:rect l="l" t="t" r="r" b="b"/>
              <a:pathLst>
                <a:path w="902" h="3597" extrusionOk="0">
                  <a:moveTo>
                    <a:pt x="811" y="102"/>
                  </a:moveTo>
                  <a:lnTo>
                    <a:pt x="811" y="203"/>
                  </a:lnTo>
                  <a:lnTo>
                    <a:pt x="811" y="383"/>
                  </a:lnTo>
                  <a:lnTo>
                    <a:pt x="811" y="721"/>
                  </a:lnTo>
                  <a:lnTo>
                    <a:pt x="811" y="1070"/>
                  </a:lnTo>
                  <a:lnTo>
                    <a:pt x="811" y="1431"/>
                  </a:lnTo>
                  <a:lnTo>
                    <a:pt x="811" y="2184"/>
                  </a:lnTo>
                  <a:lnTo>
                    <a:pt x="811" y="2545"/>
                  </a:lnTo>
                  <a:lnTo>
                    <a:pt x="811" y="2905"/>
                  </a:lnTo>
                  <a:lnTo>
                    <a:pt x="811" y="3243"/>
                  </a:lnTo>
                  <a:cubicBezTo>
                    <a:pt x="800" y="3322"/>
                    <a:pt x="800" y="3412"/>
                    <a:pt x="800" y="3490"/>
                  </a:cubicBezTo>
                  <a:lnTo>
                    <a:pt x="654" y="3490"/>
                  </a:lnTo>
                  <a:cubicBezTo>
                    <a:pt x="586" y="3490"/>
                    <a:pt x="519" y="3480"/>
                    <a:pt x="451" y="3480"/>
                  </a:cubicBezTo>
                  <a:lnTo>
                    <a:pt x="124" y="3480"/>
                  </a:lnTo>
                  <a:lnTo>
                    <a:pt x="124" y="2882"/>
                  </a:lnTo>
                  <a:lnTo>
                    <a:pt x="124" y="2522"/>
                  </a:lnTo>
                  <a:lnTo>
                    <a:pt x="124" y="2196"/>
                  </a:lnTo>
                  <a:cubicBezTo>
                    <a:pt x="124" y="2084"/>
                    <a:pt x="113" y="1971"/>
                    <a:pt x="113" y="1858"/>
                  </a:cubicBezTo>
                  <a:lnTo>
                    <a:pt x="113" y="1464"/>
                  </a:lnTo>
                  <a:lnTo>
                    <a:pt x="113" y="733"/>
                  </a:lnTo>
                  <a:lnTo>
                    <a:pt x="113" y="383"/>
                  </a:lnTo>
                  <a:lnTo>
                    <a:pt x="113" y="215"/>
                  </a:lnTo>
                  <a:lnTo>
                    <a:pt x="113" y="136"/>
                  </a:lnTo>
                  <a:lnTo>
                    <a:pt x="113" y="102"/>
                  </a:lnTo>
                  <a:close/>
                  <a:moveTo>
                    <a:pt x="57" y="0"/>
                  </a:moveTo>
                  <a:cubicBezTo>
                    <a:pt x="34" y="0"/>
                    <a:pt x="12" y="23"/>
                    <a:pt x="12" y="57"/>
                  </a:cubicBezTo>
                  <a:lnTo>
                    <a:pt x="12" y="136"/>
                  </a:lnTo>
                  <a:lnTo>
                    <a:pt x="12" y="215"/>
                  </a:lnTo>
                  <a:lnTo>
                    <a:pt x="12" y="395"/>
                  </a:lnTo>
                  <a:lnTo>
                    <a:pt x="12" y="778"/>
                  </a:lnTo>
                  <a:lnTo>
                    <a:pt x="12" y="1509"/>
                  </a:lnTo>
                  <a:cubicBezTo>
                    <a:pt x="12" y="1757"/>
                    <a:pt x="1" y="1994"/>
                    <a:pt x="1" y="2229"/>
                  </a:cubicBezTo>
                  <a:lnTo>
                    <a:pt x="1" y="2567"/>
                  </a:lnTo>
                  <a:lnTo>
                    <a:pt x="1" y="2917"/>
                  </a:lnTo>
                  <a:lnTo>
                    <a:pt x="1" y="3535"/>
                  </a:lnTo>
                  <a:cubicBezTo>
                    <a:pt x="1" y="3570"/>
                    <a:pt x="34" y="3592"/>
                    <a:pt x="68" y="3592"/>
                  </a:cubicBezTo>
                  <a:cubicBezTo>
                    <a:pt x="106" y="3592"/>
                    <a:pt x="148" y="3597"/>
                    <a:pt x="192" y="3597"/>
                  </a:cubicBezTo>
                  <a:cubicBezTo>
                    <a:pt x="214" y="3597"/>
                    <a:pt x="237" y="3596"/>
                    <a:pt x="259" y="3592"/>
                  </a:cubicBezTo>
                  <a:lnTo>
                    <a:pt x="857" y="3592"/>
                  </a:lnTo>
                  <a:cubicBezTo>
                    <a:pt x="879" y="3592"/>
                    <a:pt x="902" y="3570"/>
                    <a:pt x="902" y="3535"/>
                  </a:cubicBezTo>
                  <a:lnTo>
                    <a:pt x="902" y="3254"/>
                  </a:lnTo>
                  <a:lnTo>
                    <a:pt x="902" y="2917"/>
                  </a:lnTo>
                  <a:lnTo>
                    <a:pt x="902" y="2556"/>
                  </a:lnTo>
                  <a:lnTo>
                    <a:pt x="902" y="2196"/>
                  </a:lnTo>
                  <a:lnTo>
                    <a:pt x="902" y="1453"/>
                  </a:lnTo>
                  <a:lnTo>
                    <a:pt x="902" y="1081"/>
                  </a:lnTo>
                  <a:lnTo>
                    <a:pt x="902" y="733"/>
                  </a:lnTo>
                  <a:lnTo>
                    <a:pt x="902" y="395"/>
                  </a:lnTo>
                  <a:cubicBezTo>
                    <a:pt x="902" y="338"/>
                    <a:pt x="902" y="271"/>
                    <a:pt x="890" y="215"/>
                  </a:cubicBezTo>
                  <a:lnTo>
                    <a:pt x="890" y="136"/>
                  </a:lnTo>
                  <a:cubicBezTo>
                    <a:pt x="890" y="113"/>
                    <a:pt x="890" y="91"/>
                    <a:pt x="902" y="68"/>
                  </a:cubicBezTo>
                  <a:lnTo>
                    <a:pt x="902" y="57"/>
                  </a:lnTo>
                  <a:cubicBezTo>
                    <a:pt x="902" y="45"/>
                    <a:pt x="890" y="23"/>
                    <a:pt x="890" y="23"/>
                  </a:cubicBezTo>
                  <a:cubicBezTo>
                    <a:pt x="879" y="12"/>
                    <a:pt x="867" y="12"/>
                    <a:pt x="857" y="12"/>
                  </a:cubicBezTo>
                  <a:cubicBezTo>
                    <a:pt x="845" y="0"/>
                    <a:pt x="834" y="0"/>
                    <a:pt x="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35"/>
            <p:cNvSpPr/>
            <p:nvPr/>
          </p:nvSpPr>
          <p:spPr>
            <a:xfrm>
              <a:off x="7044849" y="2539060"/>
              <a:ext cx="36108" cy="143509"/>
            </a:xfrm>
            <a:custGeom>
              <a:avLst/>
              <a:gdLst/>
              <a:ahLst/>
              <a:cxnLst/>
              <a:rect l="l" t="t" r="r" b="b"/>
              <a:pathLst>
                <a:path w="901" h="3581" extrusionOk="0">
                  <a:moveTo>
                    <a:pt x="811" y="91"/>
                  </a:moveTo>
                  <a:lnTo>
                    <a:pt x="811" y="711"/>
                  </a:lnTo>
                  <a:lnTo>
                    <a:pt x="811" y="1476"/>
                  </a:lnTo>
                  <a:lnTo>
                    <a:pt x="811" y="2207"/>
                  </a:lnTo>
                  <a:cubicBezTo>
                    <a:pt x="811" y="2332"/>
                    <a:pt x="800" y="2455"/>
                    <a:pt x="800" y="2579"/>
                  </a:cubicBezTo>
                  <a:lnTo>
                    <a:pt x="800" y="2928"/>
                  </a:lnTo>
                  <a:lnTo>
                    <a:pt x="800" y="3255"/>
                  </a:lnTo>
                  <a:lnTo>
                    <a:pt x="800" y="3491"/>
                  </a:lnTo>
                  <a:lnTo>
                    <a:pt x="270" y="3491"/>
                  </a:lnTo>
                  <a:cubicBezTo>
                    <a:pt x="237" y="3491"/>
                    <a:pt x="203" y="3480"/>
                    <a:pt x="170" y="3480"/>
                  </a:cubicBezTo>
                  <a:lnTo>
                    <a:pt x="113" y="3480"/>
                  </a:lnTo>
                  <a:lnTo>
                    <a:pt x="113" y="3446"/>
                  </a:lnTo>
                  <a:lnTo>
                    <a:pt x="113" y="3423"/>
                  </a:lnTo>
                  <a:lnTo>
                    <a:pt x="113" y="3401"/>
                  </a:lnTo>
                  <a:lnTo>
                    <a:pt x="113" y="3356"/>
                  </a:lnTo>
                  <a:lnTo>
                    <a:pt x="113" y="3277"/>
                  </a:lnTo>
                  <a:lnTo>
                    <a:pt x="113" y="3097"/>
                  </a:lnTo>
                  <a:lnTo>
                    <a:pt x="113" y="2725"/>
                  </a:lnTo>
                  <a:lnTo>
                    <a:pt x="113" y="1960"/>
                  </a:lnTo>
                  <a:lnTo>
                    <a:pt x="113" y="1600"/>
                  </a:lnTo>
                  <a:lnTo>
                    <a:pt x="113" y="1251"/>
                  </a:lnTo>
                  <a:lnTo>
                    <a:pt x="113" y="531"/>
                  </a:lnTo>
                  <a:lnTo>
                    <a:pt x="113" y="316"/>
                  </a:lnTo>
                  <a:lnTo>
                    <a:pt x="113" y="238"/>
                  </a:lnTo>
                  <a:cubicBezTo>
                    <a:pt x="113" y="226"/>
                    <a:pt x="113" y="204"/>
                    <a:pt x="102" y="181"/>
                  </a:cubicBezTo>
                  <a:lnTo>
                    <a:pt x="102" y="114"/>
                  </a:lnTo>
                  <a:lnTo>
                    <a:pt x="102" y="91"/>
                  </a:lnTo>
                  <a:close/>
                  <a:moveTo>
                    <a:pt x="57" y="1"/>
                  </a:moveTo>
                  <a:cubicBezTo>
                    <a:pt x="35" y="1"/>
                    <a:pt x="12" y="23"/>
                    <a:pt x="12" y="46"/>
                  </a:cubicBezTo>
                  <a:lnTo>
                    <a:pt x="12" y="114"/>
                  </a:lnTo>
                  <a:lnTo>
                    <a:pt x="12" y="181"/>
                  </a:lnTo>
                  <a:lnTo>
                    <a:pt x="12" y="215"/>
                  </a:lnTo>
                  <a:lnTo>
                    <a:pt x="12" y="271"/>
                  </a:lnTo>
                  <a:cubicBezTo>
                    <a:pt x="0" y="316"/>
                    <a:pt x="0" y="373"/>
                    <a:pt x="0" y="418"/>
                  </a:cubicBezTo>
                  <a:lnTo>
                    <a:pt x="0" y="756"/>
                  </a:lnTo>
                  <a:lnTo>
                    <a:pt x="0" y="1116"/>
                  </a:lnTo>
                  <a:lnTo>
                    <a:pt x="0" y="1476"/>
                  </a:lnTo>
                  <a:lnTo>
                    <a:pt x="0" y="1825"/>
                  </a:lnTo>
                  <a:lnTo>
                    <a:pt x="0" y="2207"/>
                  </a:lnTo>
                  <a:lnTo>
                    <a:pt x="0" y="2962"/>
                  </a:lnTo>
                  <a:lnTo>
                    <a:pt x="0" y="3221"/>
                  </a:lnTo>
                  <a:lnTo>
                    <a:pt x="0" y="3322"/>
                  </a:lnTo>
                  <a:lnTo>
                    <a:pt x="0" y="3378"/>
                  </a:lnTo>
                  <a:lnTo>
                    <a:pt x="0" y="3423"/>
                  </a:lnTo>
                  <a:cubicBezTo>
                    <a:pt x="12" y="3435"/>
                    <a:pt x="0" y="3435"/>
                    <a:pt x="0" y="3446"/>
                  </a:cubicBezTo>
                  <a:cubicBezTo>
                    <a:pt x="0" y="3468"/>
                    <a:pt x="12" y="3503"/>
                    <a:pt x="12" y="3536"/>
                  </a:cubicBezTo>
                  <a:cubicBezTo>
                    <a:pt x="12" y="3558"/>
                    <a:pt x="35" y="3581"/>
                    <a:pt x="57" y="3581"/>
                  </a:cubicBezTo>
                  <a:lnTo>
                    <a:pt x="260" y="3581"/>
                  </a:lnTo>
                  <a:cubicBezTo>
                    <a:pt x="327" y="3581"/>
                    <a:pt x="406" y="3581"/>
                    <a:pt x="473" y="3570"/>
                  </a:cubicBezTo>
                  <a:lnTo>
                    <a:pt x="823" y="3570"/>
                  </a:lnTo>
                  <a:cubicBezTo>
                    <a:pt x="823" y="3581"/>
                    <a:pt x="833" y="3581"/>
                    <a:pt x="845" y="3581"/>
                  </a:cubicBezTo>
                  <a:cubicBezTo>
                    <a:pt x="878" y="3581"/>
                    <a:pt x="901" y="3558"/>
                    <a:pt x="901" y="3536"/>
                  </a:cubicBezTo>
                  <a:lnTo>
                    <a:pt x="901" y="3243"/>
                  </a:lnTo>
                  <a:lnTo>
                    <a:pt x="901" y="2895"/>
                  </a:lnTo>
                  <a:cubicBezTo>
                    <a:pt x="901" y="2647"/>
                    <a:pt x="890" y="2410"/>
                    <a:pt x="890" y="2162"/>
                  </a:cubicBezTo>
                  <a:lnTo>
                    <a:pt x="890" y="666"/>
                  </a:lnTo>
                  <a:lnTo>
                    <a:pt x="890" y="46"/>
                  </a:lnTo>
                  <a:cubicBezTo>
                    <a:pt x="890" y="23"/>
                    <a:pt x="868" y="1"/>
                    <a:pt x="8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35"/>
            <p:cNvSpPr/>
            <p:nvPr/>
          </p:nvSpPr>
          <p:spPr>
            <a:xfrm>
              <a:off x="7122915" y="2539981"/>
              <a:ext cx="36548" cy="143989"/>
            </a:xfrm>
            <a:custGeom>
              <a:avLst/>
              <a:gdLst/>
              <a:ahLst/>
              <a:cxnLst/>
              <a:rect l="l" t="t" r="r" b="b"/>
              <a:pathLst>
                <a:path w="912" h="3593" extrusionOk="0">
                  <a:moveTo>
                    <a:pt x="799" y="102"/>
                  </a:moveTo>
                  <a:cubicBezTo>
                    <a:pt x="799" y="102"/>
                    <a:pt x="811" y="113"/>
                    <a:pt x="811" y="125"/>
                  </a:cubicBezTo>
                  <a:cubicBezTo>
                    <a:pt x="799" y="158"/>
                    <a:pt x="799" y="181"/>
                    <a:pt x="799" y="215"/>
                  </a:cubicBezTo>
                  <a:lnTo>
                    <a:pt x="799" y="395"/>
                  </a:lnTo>
                  <a:lnTo>
                    <a:pt x="799" y="789"/>
                  </a:lnTo>
                  <a:lnTo>
                    <a:pt x="799" y="1543"/>
                  </a:lnTo>
                  <a:lnTo>
                    <a:pt x="799" y="2297"/>
                  </a:lnTo>
                  <a:lnTo>
                    <a:pt x="799" y="3040"/>
                  </a:lnTo>
                  <a:lnTo>
                    <a:pt x="799" y="3265"/>
                  </a:lnTo>
                  <a:lnTo>
                    <a:pt x="799" y="3378"/>
                  </a:lnTo>
                  <a:lnTo>
                    <a:pt x="799" y="3457"/>
                  </a:lnTo>
                  <a:lnTo>
                    <a:pt x="799" y="3468"/>
                  </a:lnTo>
                  <a:lnTo>
                    <a:pt x="799" y="3490"/>
                  </a:lnTo>
                  <a:lnTo>
                    <a:pt x="113" y="3490"/>
                  </a:lnTo>
                  <a:lnTo>
                    <a:pt x="113" y="3423"/>
                  </a:lnTo>
                  <a:lnTo>
                    <a:pt x="113" y="3412"/>
                  </a:lnTo>
                  <a:lnTo>
                    <a:pt x="113" y="3378"/>
                  </a:lnTo>
                  <a:cubicBezTo>
                    <a:pt x="124" y="3344"/>
                    <a:pt x="124" y="3322"/>
                    <a:pt x="124" y="3288"/>
                  </a:cubicBezTo>
                  <a:cubicBezTo>
                    <a:pt x="124" y="3220"/>
                    <a:pt x="113" y="3153"/>
                    <a:pt x="113" y="3097"/>
                  </a:cubicBezTo>
                  <a:lnTo>
                    <a:pt x="113" y="2702"/>
                  </a:lnTo>
                  <a:lnTo>
                    <a:pt x="113" y="2421"/>
                  </a:lnTo>
                  <a:lnTo>
                    <a:pt x="113" y="2139"/>
                  </a:lnTo>
                  <a:lnTo>
                    <a:pt x="113" y="1791"/>
                  </a:lnTo>
                  <a:lnTo>
                    <a:pt x="113" y="1408"/>
                  </a:lnTo>
                  <a:lnTo>
                    <a:pt x="113" y="1025"/>
                  </a:lnTo>
                  <a:lnTo>
                    <a:pt x="113" y="868"/>
                  </a:lnTo>
                  <a:lnTo>
                    <a:pt x="113" y="698"/>
                  </a:lnTo>
                  <a:lnTo>
                    <a:pt x="113" y="518"/>
                  </a:lnTo>
                  <a:lnTo>
                    <a:pt x="113" y="338"/>
                  </a:lnTo>
                  <a:lnTo>
                    <a:pt x="113" y="271"/>
                  </a:lnTo>
                  <a:lnTo>
                    <a:pt x="113" y="192"/>
                  </a:lnTo>
                  <a:lnTo>
                    <a:pt x="113" y="102"/>
                  </a:lnTo>
                  <a:close/>
                  <a:moveTo>
                    <a:pt x="56" y="0"/>
                  </a:moveTo>
                  <a:cubicBezTo>
                    <a:pt x="34" y="0"/>
                    <a:pt x="11" y="23"/>
                    <a:pt x="11" y="57"/>
                  </a:cubicBezTo>
                  <a:lnTo>
                    <a:pt x="11" y="181"/>
                  </a:lnTo>
                  <a:lnTo>
                    <a:pt x="11" y="260"/>
                  </a:lnTo>
                  <a:lnTo>
                    <a:pt x="11" y="338"/>
                  </a:lnTo>
                  <a:lnTo>
                    <a:pt x="11" y="496"/>
                  </a:lnTo>
                  <a:lnTo>
                    <a:pt x="11" y="698"/>
                  </a:lnTo>
                  <a:lnTo>
                    <a:pt x="11" y="1025"/>
                  </a:lnTo>
                  <a:lnTo>
                    <a:pt x="11" y="1408"/>
                  </a:lnTo>
                  <a:lnTo>
                    <a:pt x="11" y="2466"/>
                  </a:lnTo>
                  <a:cubicBezTo>
                    <a:pt x="11" y="2692"/>
                    <a:pt x="0" y="2917"/>
                    <a:pt x="0" y="3142"/>
                  </a:cubicBezTo>
                  <a:lnTo>
                    <a:pt x="0" y="3310"/>
                  </a:lnTo>
                  <a:lnTo>
                    <a:pt x="0" y="3378"/>
                  </a:lnTo>
                  <a:lnTo>
                    <a:pt x="0" y="3412"/>
                  </a:lnTo>
                  <a:cubicBezTo>
                    <a:pt x="0" y="3412"/>
                    <a:pt x="0" y="3423"/>
                    <a:pt x="11" y="3423"/>
                  </a:cubicBezTo>
                  <a:lnTo>
                    <a:pt x="11" y="3535"/>
                  </a:lnTo>
                  <a:cubicBezTo>
                    <a:pt x="11" y="3570"/>
                    <a:pt x="34" y="3592"/>
                    <a:pt x="56" y="3592"/>
                  </a:cubicBezTo>
                  <a:lnTo>
                    <a:pt x="856" y="3592"/>
                  </a:lnTo>
                  <a:cubicBezTo>
                    <a:pt x="878" y="3592"/>
                    <a:pt x="901" y="3570"/>
                    <a:pt x="901" y="3535"/>
                  </a:cubicBezTo>
                  <a:lnTo>
                    <a:pt x="901" y="3468"/>
                  </a:lnTo>
                  <a:cubicBezTo>
                    <a:pt x="912" y="3468"/>
                    <a:pt x="912" y="3468"/>
                    <a:pt x="912" y="3457"/>
                  </a:cubicBezTo>
                  <a:cubicBezTo>
                    <a:pt x="912" y="3355"/>
                    <a:pt x="901" y="3265"/>
                    <a:pt x="901" y="3175"/>
                  </a:cubicBezTo>
                  <a:lnTo>
                    <a:pt x="901" y="2827"/>
                  </a:lnTo>
                  <a:lnTo>
                    <a:pt x="901" y="2072"/>
                  </a:lnTo>
                  <a:lnTo>
                    <a:pt x="901" y="1318"/>
                  </a:lnTo>
                  <a:lnTo>
                    <a:pt x="901" y="553"/>
                  </a:lnTo>
                  <a:lnTo>
                    <a:pt x="901" y="293"/>
                  </a:lnTo>
                  <a:lnTo>
                    <a:pt x="901" y="170"/>
                  </a:lnTo>
                  <a:lnTo>
                    <a:pt x="901" y="113"/>
                  </a:lnTo>
                  <a:lnTo>
                    <a:pt x="901" y="57"/>
                  </a:lnTo>
                  <a:cubicBezTo>
                    <a:pt x="901" y="35"/>
                    <a:pt x="889" y="23"/>
                    <a:pt x="889" y="23"/>
                  </a:cubicBezTo>
                  <a:cubicBezTo>
                    <a:pt x="878" y="12"/>
                    <a:pt x="867" y="0"/>
                    <a:pt x="8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35"/>
            <p:cNvSpPr/>
            <p:nvPr/>
          </p:nvSpPr>
          <p:spPr>
            <a:xfrm>
              <a:off x="7194608" y="2538659"/>
              <a:ext cx="36148" cy="144390"/>
            </a:xfrm>
            <a:custGeom>
              <a:avLst/>
              <a:gdLst/>
              <a:ahLst/>
              <a:cxnLst/>
              <a:rect l="l" t="t" r="r" b="b"/>
              <a:pathLst>
                <a:path w="902" h="3603" extrusionOk="0">
                  <a:moveTo>
                    <a:pt x="801" y="101"/>
                  </a:moveTo>
                  <a:lnTo>
                    <a:pt x="801" y="236"/>
                  </a:lnTo>
                  <a:lnTo>
                    <a:pt x="801" y="338"/>
                  </a:lnTo>
                  <a:lnTo>
                    <a:pt x="801" y="506"/>
                  </a:lnTo>
                  <a:lnTo>
                    <a:pt x="801" y="844"/>
                  </a:lnTo>
                  <a:lnTo>
                    <a:pt x="801" y="1441"/>
                  </a:lnTo>
                  <a:lnTo>
                    <a:pt x="801" y="2172"/>
                  </a:lnTo>
                  <a:lnTo>
                    <a:pt x="801" y="2915"/>
                  </a:lnTo>
                  <a:cubicBezTo>
                    <a:pt x="801" y="3028"/>
                    <a:pt x="801" y="3130"/>
                    <a:pt x="789" y="3242"/>
                  </a:cubicBezTo>
                  <a:lnTo>
                    <a:pt x="789" y="3355"/>
                  </a:lnTo>
                  <a:lnTo>
                    <a:pt x="789" y="3490"/>
                  </a:lnTo>
                  <a:lnTo>
                    <a:pt x="113" y="3490"/>
                  </a:lnTo>
                  <a:cubicBezTo>
                    <a:pt x="103" y="3265"/>
                    <a:pt x="103" y="3051"/>
                    <a:pt x="103" y="2825"/>
                  </a:cubicBezTo>
                  <a:lnTo>
                    <a:pt x="103" y="2454"/>
                  </a:lnTo>
                  <a:lnTo>
                    <a:pt x="103" y="2082"/>
                  </a:lnTo>
                  <a:lnTo>
                    <a:pt x="103" y="1329"/>
                  </a:lnTo>
                  <a:lnTo>
                    <a:pt x="103" y="541"/>
                  </a:lnTo>
                  <a:lnTo>
                    <a:pt x="103" y="281"/>
                  </a:lnTo>
                  <a:lnTo>
                    <a:pt x="103" y="158"/>
                  </a:lnTo>
                  <a:lnTo>
                    <a:pt x="103" y="113"/>
                  </a:lnTo>
                  <a:lnTo>
                    <a:pt x="226" y="113"/>
                  </a:lnTo>
                  <a:cubicBezTo>
                    <a:pt x="305" y="113"/>
                    <a:pt x="373" y="113"/>
                    <a:pt x="440" y="101"/>
                  </a:cubicBezTo>
                  <a:close/>
                  <a:moveTo>
                    <a:pt x="58" y="0"/>
                  </a:moveTo>
                  <a:cubicBezTo>
                    <a:pt x="46" y="0"/>
                    <a:pt x="35" y="11"/>
                    <a:pt x="23" y="11"/>
                  </a:cubicBezTo>
                  <a:cubicBezTo>
                    <a:pt x="13" y="23"/>
                    <a:pt x="1" y="33"/>
                    <a:pt x="1" y="45"/>
                  </a:cubicBezTo>
                  <a:lnTo>
                    <a:pt x="1" y="68"/>
                  </a:lnTo>
                  <a:lnTo>
                    <a:pt x="1" y="101"/>
                  </a:lnTo>
                  <a:lnTo>
                    <a:pt x="1" y="180"/>
                  </a:lnTo>
                  <a:lnTo>
                    <a:pt x="1" y="371"/>
                  </a:lnTo>
                  <a:lnTo>
                    <a:pt x="1" y="731"/>
                  </a:lnTo>
                  <a:lnTo>
                    <a:pt x="1" y="1519"/>
                  </a:lnTo>
                  <a:lnTo>
                    <a:pt x="1" y="1902"/>
                  </a:lnTo>
                  <a:lnTo>
                    <a:pt x="1" y="2285"/>
                  </a:lnTo>
                  <a:lnTo>
                    <a:pt x="1" y="2645"/>
                  </a:lnTo>
                  <a:lnTo>
                    <a:pt x="1" y="3017"/>
                  </a:lnTo>
                  <a:lnTo>
                    <a:pt x="1" y="3276"/>
                  </a:lnTo>
                  <a:lnTo>
                    <a:pt x="1" y="3546"/>
                  </a:lnTo>
                  <a:cubicBezTo>
                    <a:pt x="1" y="3580"/>
                    <a:pt x="23" y="3603"/>
                    <a:pt x="58" y="3603"/>
                  </a:cubicBezTo>
                  <a:lnTo>
                    <a:pt x="418" y="3603"/>
                  </a:lnTo>
                  <a:cubicBezTo>
                    <a:pt x="564" y="3603"/>
                    <a:pt x="699" y="3591"/>
                    <a:pt x="846" y="3591"/>
                  </a:cubicBezTo>
                  <a:cubicBezTo>
                    <a:pt x="868" y="3591"/>
                    <a:pt x="901" y="3568"/>
                    <a:pt x="891" y="3546"/>
                  </a:cubicBezTo>
                  <a:lnTo>
                    <a:pt x="891" y="3366"/>
                  </a:lnTo>
                  <a:lnTo>
                    <a:pt x="891" y="3197"/>
                  </a:lnTo>
                  <a:lnTo>
                    <a:pt x="891" y="2825"/>
                  </a:lnTo>
                  <a:lnTo>
                    <a:pt x="891" y="2082"/>
                  </a:lnTo>
                  <a:lnTo>
                    <a:pt x="891" y="1351"/>
                  </a:lnTo>
                  <a:lnTo>
                    <a:pt x="891" y="776"/>
                  </a:lnTo>
                  <a:lnTo>
                    <a:pt x="891" y="586"/>
                  </a:lnTo>
                  <a:cubicBezTo>
                    <a:pt x="891" y="495"/>
                    <a:pt x="891" y="405"/>
                    <a:pt x="879" y="326"/>
                  </a:cubicBezTo>
                  <a:cubicBezTo>
                    <a:pt x="879" y="293"/>
                    <a:pt x="891" y="259"/>
                    <a:pt x="891" y="225"/>
                  </a:cubicBezTo>
                  <a:lnTo>
                    <a:pt x="891" y="56"/>
                  </a:lnTo>
                  <a:cubicBezTo>
                    <a:pt x="891" y="33"/>
                    <a:pt x="868" y="11"/>
                    <a:pt x="846" y="11"/>
                  </a:cubicBezTo>
                  <a:lnTo>
                    <a:pt x="440" y="11"/>
                  </a:lnTo>
                  <a:cubicBezTo>
                    <a:pt x="373" y="0"/>
                    <a:pt x="305" y="0"/>
                    <a:pt x="2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35"/>
            <p:cNvSpPr/>
            <p:nvPr/>
          </p:nvSpPr>
          <p:spPr>
            <a:xfrm>
              <a:off x="7079113" y="2520144"/>
              <a:ext cx="45165" cy="161542"/>
            </a:xfrm>
            <a:custGeom>
              <a:avLst/>
              <a:gdLst/>
              <a:ahLst/>
              <a:cxnLst/>
              <a:rect l="l" t="t" r="r" b="b"/>
              <a:pathLst>
                <a:path w="1127" h="4031" extrusionOk="0">
                  <a:moveTo>
                    <a:pt x="1037" y="113"/>
                  </a:moveTo>
                  <a:lnTo>
                    <a:pt x="1037" y="203"/>
                  </a:lnTo>
                  <a:cubicBezTo>
                    <a:pt x="1037" y="248"/>
                    <a:pt x="1037" y="293"/>
                    <a:pt x="1048" y="350"/>
                  </a:cubicBezTo>
                  <a:lnTo>
                    <a:pt x="1048" y="495"/>
                  </a:lnTo>
                  <a:lnTo>
                    <a:pt x="1048" y="687"/>
                  </a:lnTo>
                  <a:lnTo>
                    <a:pt x="1048" y="1385"/>
                  </a:lnTo>
                  <a:lnTo>
                    <a:pt x="1048" y="1396"/>
                  </a:lnTo>
                  <a:lnTo>
                    <a:pt x="1048" y="2139"/>
                  </a:lnTo>
                  <a:lnTo>
                    <a:pt x="1048" y="2387"/>
                  </a:lnTo>
                  <a:lnTo>
                    <a:pt x="1048" y="3017"/>
                  </a:lnTo>
                  <a:lnTo>
                    <a:pt x="1048" y="3952"/>
                  </a:lnTo>
                  <a:lnTo>
                    <a:pt x="1003" y="3952"/>
                  </a:lnTo>
                  <a:cubicBezTo>
                    <a:pt x="856" y="3952"/>
                    <a:pt x="711" y="3940"/>
                    <a:pt x="564" y="3940"/>
                  </a:cubicBezTo>
                  <a:lnTo>
                    <a:pt x="103" y="3940"/>
                  </a:lnTo>
                  <a:lnTo>
                    <a:pt x="103" y="3277"/>
                  </a:lnTo>
                  <a:lnTo>
                    <a:pt x="103" y="2589"/>
                  </a:lnTo>
                  <a:lnTo>
                    <a:pt x="103" y="2139"/>
                  </a:lnTo>
                  <a:lnTo>
                    <a:pt x="103" y="1881"/>
                  </a:lnTo>
                  <a:lnTo>
                    <a:pt x="103" y="1138"/>
                  </a:lnTo>
                  <a:lnTo>
                    <a:pt x="103" y="575"/>
                  </a:lnTo>
                  <a:lnTo>
                    <a:pt x="103" y="282"/>
                  </a:lnTo>
                  <a:lnTo>
                    <a:pt x="103" y="158"/>
                  </a:lnTo>
                  <a:lnTo>
                    <a:pt x="103" y="124"/>
                  </a:lnTo>
                  <a:lnTo>
                    <a:pt x="103" y="113"/>
                  </a:lnTo>
                  <a:close/>
                  <a:moveTo>
                    <a:pt x="58" y="0"/>
                  </a:moveTo>
                  <a:cubicBezTo>
                    <a:pt x="35" y="0"/>
                    <a:pt x="1" y="34"/>
                    <a:pt x="1" y="57"/>
                  </a:cubicBezTo>
                  <a:lnTo>
                    <a:pt x="1" y="68"/>
                  </a:lnTo>
                  <a:lnTo>
                    <a:pt x="1" y="79"/>
                  </a:lnTo>
                  <a:cubicBezTo>
                    <a:pt x="1" y="102"/>
                    <a:pt x="13" y="113"/>
                    <a:pt x="23" y="124"/>
                  </a:cubicBezTo>
                  <a:lnTo>
                    <a:pt x="23" y="135"/>
                  </a:lnTo>
                  <a:cubicBezTo>
                    <a:pt x="23" y="147"/>
                    <a:pt x="13" y="158"/>
                    <a:pt x="13" y="169"/>
                  </a:cubicBezTo>
                  <a:cubicBezTo>
                    <a:pt x="13" y="192"/>
                    <a:pt x="13" y="225"/>
                    <a:pt x="23" y="248"/>
                  </a:cubicBezTo>
                  <a:lnTo>
                    <a:pt x="23" y="350"/>
                  </a:lnTo>
                  <a:lnTo>
                    <a:pt x="23" y="710"/>
                  </a:lnTo>
                  <a:lnTo>
                    <a:pt x="23" y="1464"/>
                  </a:lnTo>
                  <a:lnTo>
                    <a:pt x="23" y="2117"/>
                  </a:lnTo>
                  <a:lnTo>
                    <a:pt x="23" y="3062"/>
                  </a:lnTo>
                  <a:lnTo>
                    <a:pt x="23" y="3985"/>
                  </a:lnTo>
                  <a:cubicBezTo>
                    <a:pt x="23" y="4008"/>
                    <a:pt x="35" y="4030"/>
                    <a:pt x="58" y="4030"/>
                  </a:cubicBezTo>
                  <a:cubicBezTo>
                    <a:pt x="226" y="4030"/>
                    <a:pt x="395" y="4020"/>
                    <a:pt x="564" y="4020"/>
                  </a:cubicBezTo>
                  <a:lnTo>
                    <a:pt x="1082" y="4020"/>
                  </a:lnTo>
                  <a:cubicBezTo>
                    <a:pt x="1104" y="4020"/>
                    <a:pt x="1116" y="4008"/>
                    <a:pt x="1116" y="3985"/>
                  </a:cubicBezTo>
                  <a:lnTo>
                    <a:pt x="1116" y="3277"/>
                  </a:lnTo>
                  <a:lnTo>
                    <a:pt x="1116" y="2511"/>
                  </a:lnTo>
                  <a:lnTo>
                    <a:pt x="1116" y="2409"/>
                  </a:lnTo>
                  <a:lnTo>
                    <a:pt x="1116" y="1858"/>
                  </a:lnTo>
                  <a:lnTo>
                    <a:pt x="1116" y="1396"/>
                  </a:lnTo>
                  <a:lnTo>
                    <a:pt x="1116" y="957"/>
                  </a:lnTo>
                  <a:lnTo>
                    <a:pt x="1116" y="450"/>
                  </a:lnTo>
                  <a:lnTo>
                    <a:pt x="1116" y="360"/>
                  </a:lnTo>
                  <a:cubicBezTo>
                    <a:pt x="1127" y="315"/>
                    <a:pt x="1127" y="282"/>
                    <a:pt x="1127" y="248"/>
                  </a:cubicBezTo>
                  <a:lnTo>
                    <a:pt x="1127" y="180"/>
                  </a:lnTo>
                  <a:lnTo>
                    <a:pt x="1127" y="135"/>
                  </a:lnTo>
                  <a:lnTo>
                    <a:pt x="1127" y="57"/>
                  </a:lnTo>
                  <a:cubicBezTo>
                    <a:pt x="1127" y="34"/>
                    <a:pt x="1104" y="12"/>
                    <a:pt x="1082" y="12"/>
                  </a:cubicBezTo>
                  <a:lnTo>
                    <a:pt x="834" y="12"/>
                  </a:lnTo>
                  <a:cubicBezTo>
                    <a:pt x="744" y="12"/>
                    <a:pt x="654" y="0"/>
                    <a:pt x="5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35"/>
            <p:cNvSpPr/>
            <p:nvPr/>
          </p:nvSpPr>
          <p:spPr>
            <a:xfrm>
              <a:off x="7080035" y="2521026"/>
              <a:ext cx="3206" cy="68608"/>
            </a:xfrm>
            <a:custGeom>
              <a:avLst/>
              <a:gdLst/>
              <a:ahLst/>
              <a:cxnLst/>
              <a:rect l="l" t="t" r="r" b="b"/>
              <a:pathLst>
                <a:path w="80" h="1712" extrusionOk="0">
                  <a:moveTo>
                    <a:pt x="35" y="1"/>
                  </a:moveTo>
                  <a:cubicBezTo>
                    <a:pt x="23" y="1"/>
                    <a:pt x="0" y="23"/>
                    <a:pt x="0" y="35"/>
                  </a:cubicBezTo>
                  <a:lnTo>
                    <a:pt x="0" y="834"/>
                  </a:lnTo>
                  <a:lnTo>
                    <a:pt x="0" y="1678"/>
                  </a:lnTo>
                  <a:cubicBezTo>
                    <a:pt x="0" y="1701"/>
                    <a:pt x="12" y="1712"/>
                    <a:pt x="35" y="1712"/>
                  </a:cubicBezTo>
                  <a:cubicBezTo>
                    <a:pt x="57" y="1712"/>
                    <a:pt x="68" y="1701"/>
                    <a:pt x="68" y="1678"/>
                  </a:cubicBezTo>
                  <a:cubicBezTo>
                    <a:pt x="80" y="1397"/>
                    <a:pt x="80" y="1126"/>
                    <a:pt x="80" y="845"/>
                  </a:cubicBezTo>
                  <a:cubicBezTo>
                    <a:pt x="68" y="575"/>
                    <a:pt x="68" y="305"/>
                    <a:pt x="68" y="35"/>
                  </a:cubicBezTo>
                  <a:cubicBezTo>
                    <a:pt x="68" y="23"/>
                    <a:pt x="57" y="1"/>
                    <a:pt x="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35"/>
            <p:cNvSpPr/>
            <p:nvPr/>
          </p:nvSpPr>
          <p:spPr>
            <a:xfrm>
              <a:off x="7080035" y="2520585"/>
              <a:ext cx="3206" cy="83075"/>
            </a:xfrm>
            <a:custGeom>
              <a:avLst/>
              <a:gdLst/>
              <a:ahLst/>
              <a:cxnLst/>
              <a:rect l="l" t="t" r="r" b="b"/>
              <a:pathLst>
                <a:path w="80" h="2073" extrusionOk="0">
                  <a:moveTo>
                    <a:pt x="35" y="1"/>
                  </a:moveTo>
                  <a:cubicBezTo>
                    <a:pt x="12" y="1"/>
                    <a:pt x="0" y="23"/>
                    <a:pt x="0" y="46"/>
                  </a:cubicBezTo>
                  <a:lnTo>
                    <a:pt x="0" y="1037"/>
                  </a:lnTo>
                  <a:lnTo>
                    <a:pt x="0" y="2038"/>
                  </a:lnTo>
                  <a:cubicBezTo>
                    <a:pt x="0" y="2050"/>
                    <a:pt x="23" y="2072"/>
                    <a:pt x="35" y="2072"/>
                  </a:cubicBezTo>
                  <a:cubicBezTo>
                    <a:pt x="57" y="2072"/>
                    <a:pt x="68" y="2050"/>
                    <a:pt x="68" y="2038"/>
                  </a:cubicBezTo>
                  <a:cubicBezTo>
                    <a:pt x="68" y="1700"/>
                    <a:pt x="80" y="1374"/>
                    <a:pt x="80" y="1037"/>
                  </a:cubicBezTo>
                  <a:lnTo>
                    <a:pt x="80" y="46"/>
                  </a:lnTo>
                  <a:cubicBezTo>
                    <a:pt x="80" y="23"/>
                    <a:pt x="57" y="1"/>
                    <a:pt x="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35"/>
            <p:cNvSpPr/>
            <p:nvPr/>
          </p:nvSpPr>
          <p:spPr>
            <a:xfrm>
              <a:off x="7080516" y="2602257"/>
              <a:ext cx="42880" cy="78507"/>
            </a:xfrm>
            <a:custGeom>
              <a:avLst/>
              <a:gdLst/>
              <a:ahLst/>
              <a:cxnLst/>
              <a:rect l="l" t="t" r="r" b="b"/>
              <a:pathLst>
                <a:path w="1070" h="1959" extrusionOk="0">
                  <a:moveTo>
                    <a:pt x="1047" y="0"/>
                  </a:moveTo>
                  <a:cubicBezTo>
                    <a:pt x="1036" y="0"/>
                    <a:pt x="1024" y="12"/>
                    <a:pt x="1024" y="23"/>
                  </a:cubicBezTo>
                  <a:lnTo>
                    <a:pt x="1024" y="57"/>
                  </a:lnTo>
                  <a:lnTo>
                    <a:pt x="1024" y="68"/>
                  </a:lnTo>
                  <a:lnTo>
                    <a:pt x="1024" y="1914"/>
                  </a:lnTo>
                  <a:lnTo>
                    <a:pt x="45" y="1914"/>
                  </a:lnTo>
                  <a:lnTo>
                    <a:pt x="45" y="90"/>
                  </a:lnTo>
                  <a:lnTo>
                    <a:pt x="45" y="79"/>
                  </a:lnTo>
                  <a:cubicBezTo>
                    <a:pt x="45" y="68"/>
                    <a:pt x="33" y="57"/>
                    <a:pt x="23" y="57"/>
                  </a:cubicBezTo>
                  <a:cubicBezTo>
                    <a:pt x="11" y="57"/>
                    <a:pt x="0" y="68"/>
                    <a:pt x="0" y="79"/>
                  </a:cubicBezTo>
                  <a:lnTo>
                    <a:pt x="0" y="1936"/>
                  </a:lnTo>
                  <a:cubicBezTo>
                    <a:pt x="0" y="1948"/>
                    <a:pt x="11" y="1959"/>
                    <a:pt x="23" y="1959"/>
                  </a:cubicBezTo>
                  <a:lnTo>
                    <a:pt x="1047" y="1959"/>
                  </a:lnTo>
                  <a:cubicBezTo>
                    <a:pt x="1058" y="1959"/>
                    <a:pt x="1069" y="1948"/>
                    <a:pt x="1069" y="1936"/>
                  </a:cubicBezTo>
                  <a:lnTo>
                    <a:pt x="1069" y="68"/>
                  </a:lnTo>
                  <a:lnTo>
                    <a:pt x="1069" y="57"/>
                  </a:lnTo>
                  <a:lnTo>
                    <a:pt x="1069" y="23"/>
                  </a:lnTo>
                  <a:cubicBezTo>
                    <a:pt x="1069" y="12"/>
                    <a:pt x="1058" y="0"/>
                    <a:pt x="10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35"/>
            <p:cNvSpPr/>
            <p:nvPr/>
          </p:nvSpPr>
          <p:spPr>
            <a:xfrm>
              <a:off x="7228912" y="2521507"/>
              <a:ext cx="44724" cy="161542"/>
            </a:xfrm>
            <a:custGeom>
              <a:avLst/>
              <a:gdLst/>
              <a:ahLst/>
              <a:cxnLst/>
              <a:rect l="l" t="t" r="r" b="b"/>
              <a:pathLst>
                <a:path w="1116" h="4031" extrusionOk="0">
                  <a:moveTo>
                    <a:pt x="1025" y="101"/>
                  </a:moveTo>
                  <a:lnTo>
                    <a:pt x="1025" y="146"/>
                  </a:lnTo>
                  <a:lnTo>
                    <a:pt x="1025" y="226"/>
                  </a:lnTo>
                  <a:lnTo>
                    <a:pt x="1025" y="383"/>
                  </a:lnTo>
                  <a:lnTo>
                    <a:pt x="1025" y="732"/>
                  </a:lnTo>
                  <a:lnTo>
                    <a:pt x="1025" y="1464"/>
                  </a:lnTo>
                  <a:lnTo>
                    <a:pt x="1025" y="1835"/>
                  </a:lnTo>
                  <a:lnTo>
                    <a:pt x="1025" y="2218"/>
                  </a:lnTo>
                  <a:cubicBezTo>
                    <a:pt x="1025" y="2342"/>
                    <a:pt x="1036" y="2477"/>
                    <a:pt x="1036" y="2600"/>
                  </a:cubicBezTo>
                  <a:lnTo>
                    <a:pt x="1036" y="2961"/>
                  </a:lnTo>
                  <a:cubicBezTo>
                    <a:pt x="1036" y="3141"/>
                    <a:pt x="1036" y="3333"/>
                    <a:pt x="1025" y="3513"/>
                  </a:cubicBezTo>
                  <a:lnTo>
                    <a:pt x="1025" y="3771"/>
                  </a:lnTo>
                  <a:lnTo>
                    <a:pt x="1025" y="3941"/>
                  </a:lnTo>
                  <a:lnTo>
                    <a:pt x="305" y="3941"/>
                  </a:lnTo>
                  <a:cubicBezTo>
                    <a:pt x="237" y="3941"/>
                    <a:pt x="170" y="3941"/>
                    <a:pt x="90" y="3929"/>
                  </a:cubicBezTo>
                  <a:lnTo>
                    <a:pt x="90" y="3265"/>
                  </a:lnTo>
                  <a:cubicBezTo>
                    <a:pt x="102" y="3028"/>
                    <a:pt x="90" y="2792"/>
                    <a:pt x="90" y="2555"/>
                  </a:cubicBezTo>
                  <a:lnTo>
                    <a:pt x="90" y="1812"/>
                  </a:lnTo>
                  <a:lnTo>
                    <a:pt x="90" y="1081"/>
                  </a:lnTo>
                  <a:lnTo>
                    <a:pt x="90" y="541"/>
                  </a:lnTo>
                  <a:cubicBezTo>
                    <a:pt x="90" y="451"/>
                    <a:pt x="90" y="371"/>
                    <a:pt x="102" y="293"/>
                  </a:cubicBezTo>
                  <a:lnTo>
                    <a:pt x="102" y="169"/>
                  </a:lnTo>
                  <a:lnTo>
                    <a:pt x="102" y="101"/>
                  </a:lnTo>
                  <a:close/>
                  <a:moveTo>
                    <a:pt x="45" y="0"/>
                  </a:moveTo>
                  <a:cubicBezTo>
                    <a:pt x="23" y="0"/>
                    <a:pt x="0" y="23"/>
                    <a:pt x="0" y="56"/>
                  </a:cubicBezTo>
                  <a:lnTo>
                    <a:pt x="0" y="226"/>
                  </a:lnTo>
                  <a:lnTo>
                    <a:pt x="0" y="383"/>
                  </a:lnTo>
                  <a:lnTo>
                    <a:pt x="0" y="754"/>
                  </a:lnTo>
                  <a:lnTo>
                    <a:pt x="0" y="1486"/>
                  </a:lnTo>
                  <a:lnTo>
                    <a:pt x="0" y="2229"/>
                  </a:lnTo>
                  <a:lnTo>
                    <a:pt x="0" y="2950"/>
                  </a:lnTo>
                  <a:lnTo>
                    <a:pt x="0" y="3468"/>
                  </a:lnTo>
                  <a:lnTo>
                    <a:pt x="0" y="3986"/>
                  </a:lnTo>
                  <a:cubicBezTo>
                    <a:pt x="0" y="4008"/>
                    <a:pt x="23" y="4031"/>
                    <a:pt x="45" y="4031"/>
                  </a:cubicBezTo>
                  <a:cubicBezTo>
                    <a:pt x="136" y="4031"/>
                    <a:pt x="215" y="4019"/>
                    <a:pt x="305" y="4019"/>
                  </a:cubicBezTo>
                  <a:lnTo>
                    <a:pt x="1070" y="4019"/>
                  </a:lnTo>
                  <a:cubicBezTo>
                    <a:pt x="1093" y="4019"/>
                    <a:pt x="1104" y="3996"/>
                    <a:pt x="1104" y="3986"/>
                  </a:cubicBezTo>
                  <a:cubicBezTo>
                    <a:pt x="1104" y="3873"/>
                    <a:pt x="1115" y="3771"/>
                    <a:pt x="1115" y="3670"/>
                  </a:cubicBezTo>
                  <a:cubicBezTo>
                    <a:pt x="1104" y="3546"/>
                    <a:pt x="1104" y="3434"/>
                    <a:pt x="1104" y="3310"/>
                  </a:cubicBezTo>
                  <a:lnTo>
                    <a:pt x="1104" y="2555"/>
                  </a:lnTo>
                  <a:cubicBezTo>
                    <a:pt x="1104" y="2432"/>
                    <a:pt x="1104" y="2297"/>
                    <a:pt x="1115" y="2173"/>
                  </a:cubicBezTo>
                  <a:lnTo>
                    <a:pt x="1115" y="1790"/>
                  </a:lnTo>
                  <a:lnTo>
                    <a:pt x="1115" y="1047"/>
                  </a:lnTo>
                  <a:lnTo>
                    <a:pt x="1115" y="529"/>
                  </a:lnTo>
                  <a:lnTo>
                    <a:pt x="1115" y="293"/>
                  </a:lnTo>
                  <a:lnTo>
                    <a:pt x="1115" y="191"/>
                  </a:lnTo>
                  <a:lnTo>
                    <a:pt x="1115" y="56"/>
                  </a:lnTo>
                  <a:cubicBezTo>
                    <a:pt x="1115" y="23"/>
                    <a:pt x="1093" y="0"/>
                    <a:pt x="10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35"/>
            <p:cNvSpPr/>
            <p:nvPr/>
          </p:nvSpPr>
          <p:spPr>
            <a:xfrm>
              <a:off x="7157619" y="2486321"/>
              <a:ext cx="38833" cy="198051"/>
            </a:xfrm>
            <a:custGeom>
              <a:avLst/>
              <a:gdLst/>
              <a:ahLst/>
              <a:cxnLst/>
              <a:rect l="l" t="t" r="r" b="b"/>
              <a:pathLst>
                <a:path w="969" h="4942" extrusionOk="0">
                  <a:moveTo>
                    <a:pt x="856" y="124"/>
                  </a:moveTo>
                  <a:lnTo>
                    <a:pt x="856" y="360"/>
                  </a:lnTo>
                  <a:lnTo>
                    <a:pt x="856" y="698"/>
                  </a:lnTo>
                  <a:cubicBezTo>
                    <a:pt x="868" y="822"/>
                    <a:pt x="868" y="946"/>
                    <a:pt x="868" y="1069"/>
                  </a:cubicBezTo>
                  <a:cubicBezTo>
                    <a:pt x="868" y="1194"/>
                    <a:pt x="856" y="1329"/>
                    <a:pt x="856" y="1452"/>
                  </a:cubicBezTo>
                  <a:cubicBezTo>
                    <a:pt x="856" y="1576"/>
                    <a:pt x="868" y="1700"/>
                    <a:pt x="868" y="1812"/>
                  </a:cubicBezTo>
                  <a:lnTo>
                    <a:pt x="868" y="2195"/>
                  </a:lnTo>
                  <a:cubicBezTo>
                    <a:pt x="856" y="2432"/>
                    <a:pt x="868" y="2680"/>
                    <a:pt x="868" y="2916"/>
                  </a:cubicBezTo>
                  <a:lnTo>
                    <a:pt x="868" y="3411"/>
                  </a:lnTo>
                  <a:lnTo>
                    <a:pt x="868" y="3918"/>
                  </a:lnTo>
                  <a:lnTo>
                    <a:pt x="868" y="4076"/>
                  </a:lnTo>
                  <a:lnTo>
                    <a:pt x="868" y="4436"/>
                  </a:lnTo>
                  <a:cubicBezTo>
                    <a:pt x="868" y="4514"/>
                    <a:pt x="868" y="4582"/>
                    <a:pt x="856" y="4661"/>
                  </a:cubicBezTo>
                  <a:lnTo>
                    <a:pt x="856" y="4751"/>
                  </a:lnTo>
                  <a:lnTo>
                    <a:pt x="856" y="4796"/>
                  </a:lnTo>
                  <a:lnTo>
                    <a:pt x="856" y="4819"/>
                  </a:lnTo>
                  <a:lnTo>
                    <a:pt x="485" y="4819"/>
                  </a:lnTo>
                  <a:cubicBezTo>
                    <a:pt x="451" y="4807"/>
                    <a:pt x="418" y="4807"/>
                    <a:pt x="383" y="4807"/>
                  </a:cubicBezTo>
                  <a:lnTo>
                    <a:pt x="148" y="4807"/>
                  </a:lnTo>
                  <a:lnTo>
                    <a:pt x="148" y="4683"/>
                  </a:lnTo>
                  <a:lnTo>
                    <a:pt x="148" y="4526"/>
                  </a:lnTo>
                  <a:cubicBezTo>
                    <a:pt x="158" y="4424"/>
                    <a:pt x="158" y="4312"/>
                    <a:pt x="158" y="4211"/>
                  </a:cubicBezTo>
                  <a:lnTo>
                    <a:pt x="158" y="3501"/>
                  </a:lnTo>
                  <a:lnTo>
                    <a:pt x="158" y="2803"/>
                  </a:lnTo>
                  <a:cubicBezTo>
                    <a:pt x="158" y="2555"/>
                    <a:pt x="148" y="2319"/>
                    <a:pt x="148" y="2082"/>
                  </a:cubicBezTo>
                  <a:cubicBezTo>
                    <a:pt x="136" y="1734"/>
                    <a:pt x="136" y="1384"/>
                    <a:pt x="136" y="1036"/>
                  </a:cubicBezTo>
                  <a:cubicBezTo>
                    <a:pt x="136" y="867"/>
                    <a:pt x="136" y="687"/>
                    <a:pt x="148" y="518"/>
                  </a:cubicBezTo>
                  <a:lnTo>
                    <a:pt x="148" y="281"/>
                  </a:lnTo>
                  <a:lnTo>
                    <a:pt x="148" y="191"/>
                  </a:lnTo>
                  <a:lnTo>
                    <a:pt x="148" y="135"/>
                  </a:lnTo>
                  <a:lnTo>
                    <a:pt x="283" y="135"/>
                  </a:lnTo>
                  <a:cubicBezTo>
                    <a:pt x="338" y="135"/>
                    <a:pt x="406" y="124"/>
                    <a:pt x="474" y="124"/>
                  </a:cubicBezTo>
                  <a:close/>
                  <a:moveTo>
                    <a:pt x="80" y="0"/>
                  </a:moveTo>
                  <a:cubicBezTo>
                    <a:pt x="46" y="0"/>
                    <a:pt x="12" y="34"/>
                    <a:pt x="12" y="68"/>
                  </a:cubicBezTo>
                  <a:lnTo>
                    <a:pt x="12" y="158"/>
                  </a:lnTo>
                  <a:lnTo>
                    <a:pt x="12" y="225"/>
                  </a:lnTo>
                  <a:lnTo>
                    <a:pt x="12" y="371"/>
                  </a:lnTo>
                  <a:cubicBezTo>
                    <a:pt x="12" y="496"/>
                    <a:pt x="12" y="619"/>
                    <a:pt x="23" y="743"/>
                  </a:cubicBezTo>
                  <a:lnTo>
                    <a:pt x="23" y="1509"/>
                  </a:lnTo>
                  <a:cubicBezTo>
                    <a:pt x="12" y="1992"/>
                    <a:pt x="1" y="2477"/>
                    <a:pt x="1" y="2950"/>
                  </a:cubicBezTo>
                  <a:lnTo>
                    <a:pt x="1" y="3929"/>
                  </a:lnTo>
                  <a:lnTo>
                    <a:pt x="1" y="4391"/>
                  </a:lnTo>
                  <a:cubicBezTo>
                    <a:pt x="1" y="4458"/>
                    <a:pt x="1" y="4537"/>
                    <a:pt x="12" y="4604"/>
                  </a:cubicBezTo>
                  <a:lnTo>
                    <a:pt x="12" y="4728"/>
                  </a:lnTo>
                  <a:lnTo>
                    <a:pt x="12" y="4874"/>
                  </a:lnTo>
                  <a:cubicBezTo>
                    <a:pt x="12" y="4909"/>
                    <a:pt x="46" y="4942"/>
                    <a:pt x="80" y="4942"/>
                  </a:cubicBezTo>
                  <a:lnTo>
                    <a:pt x="373" y="4942"/>
                  </a:lnTo>
                  <a:cubicBezTo>
                    <a:pt x="406" y="4942"/>
                    <a:pt x="451" y="4942"/>
                    <a:pt x="485" y="4931"/>
                  </a:cubicBezTo>
                  <a:lnTo>
                    <a:pt x="913" y="4931"/>
                  </a:lnTo>
                  <a:cubicBezTo>
                    <a:pt x="946" y="4931"/>
                    <a:pt x="969" y="4909"/>
                    <a:pt x="969" y="4874"/>
                  </a:cubicBezTo>
                  <a:lnTo>
                    <a:pt x="969" y="4784"/>
                  </a:lnTo>
                  <a:lnTo>
                    <a:pt x="969" y="4728"/>
                  </a:lnTo>
                  <a:lnTo>
                    <a:pt x="969" y="4548"/>
                  </a:lnTo>
                  <a:cubicBezTo>
                    <a:pt x="958" y="4424"/>
                    <a:pt x="958" y="4301"/>
                    <a:pt x="958" y="4176"/>
                  </a:cubicBezTo>
                  <a:lnTo>
                    <a:pt x="958" y="4053"/>
                  </a:lnTo>
                  <a:lnTo>
                    <a:pt x="958" y="3445"/>
                  </a:lnTo>
                  <a:cubicBezTo>
                    <a:pt x="958" y="3333"/>
                    <a:pt x="969" y="3208"/>
                    <a:pt x="969" y="3096"/>
                  </a:cubicBezTo>
                  <a:cubicBezTo>
                    <a:pt x="969" y="2972"/>
                    <a:pt x="958" y="2860"/>
                    <a:pt x="969" y="2735"/>
                  </a:cubicBezTo>
                  <a:lnTo>
                    <a:pt x="969" y="1992"/>
                  </a:lnTo>
                  <a:lnTo>
                    <a:pt x="969" y="1497"/>
                  </a:lnTo>
                  <a:lnTo>
                    <a:pt x="969" y="991"/>
                  </a:lnTo>
                  <a:lnTo>
                    <a:pt x="969" y="484"/>
                  </a:lnTo>
                  <a:lnTo>
                    <a:pt x="969" y="293"/>
                  </a:lnTo>
                  <a:lnTo>
                    <a:pt x="969" y="68"/>
                  </a:lnTo>
                  <a:cubicBezTo>
                    <a:pt x="969" y="34"/>
                    <a:pt x="946" y="11"/>
                    <a:pt x="913" y="11"/>
                  </a:cubicBezTo>
                  <a:lnTo>
                    <a:pt x="485" y="11"/>
                  </a:lnTo>
                  <a:cubicBezTo>
                    <a:pt x="429" y="11"/>
                    <a:pt x="361" y="0"/>
                    <a:pt x="2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35"/>
            <p:cNvSpPr/>
            <p:nvPr/>
          </p:nvSpPr>
          <p:spPr>
            <a:xfrm>
              <a:off x="7272233" y="2524633"/>
              <a:ext cx="88926" cy="158416"/>
            </a:xfrm>
            <a:custGeom>
              <a:avLst/>
              <a:gdLst/>
              <a:ahLst/>
              <a:cxnLst/>
              <a:rect l="l" t="t" r="r" b="b"/>
              <a:pathLst>
                <a:path w="2219" h="3953" extrusionOk="0">
                  <a:moveTo>
                    <a:pt x="1058" y="91"/>
                  </a:moveTo>
                  <a:cubicBezTo>
                    <a:pt x="1093" y="193"/>
                    <a:pt x="1126" y="293"/>
                    <a:pt x="1148" y="395"/>
                  </a:cubicBezTo>
                  <a:cubicBezTo>
                    <a:pt x="1183" y="519"/>
                    <a:pt x="1228" y="631"/>
                    <a:pt x="1261" y="755"/>
                  </a:cubicBezTo>
                  <a:cubicBezTo>
                    <a:pt x="1295" y="879"/>
                    <a:pt x="1329" y="991"/>
                    <a:pt x="1363" y="1104"/>
                  </a:cubicBezTo>
                  <a:cubicBezTo>
                    <a:pt x="1374" y="1138"/>
                    <a:pt x="1385" y="1161"/>
                    <a:pt x="1396" y="1183"/>
                  </a:cubicBezTo>
                  <a:cubicBezTo>
                    <a:pt x="1419" y="1262"/>
                    <a:pt x="1441" y="1352"/>
                    <a:pt x="1464" y="1431"/>
                  </a:cubicBezTo>
                  <a:cubicBezTo>
                    <a:pt x="1486" y="1521"/>
                    <a:pt x="1520" y="1611"/>
                    <a:pt x="1554" y="1701"/>
                  </a:cubicBezTo>
                  <a:cubicBezTo>
                    <a:pt x="1599" y="1869"/>
                    <a:pt x="1656" y="2039"/>
                    <a:pt x="1701" y="2207"/>
                  </a:cubicBezTo>
                  <a:cubicBezTo>
                    <a:pt x="1756" y="2377"/>
                    <a:pt x="1801" y="2545"/>
                    <a:pt x="1858" y="2714"/>
                  </a:cubicBezTo>
                  <a:cubicBezTo>
                    <a:pt x="1869" y="2759"/>
                    <a:pt x="1891" y="2804"/>
                    <a:pt x="1903" y="2849"/>
                  </a:cubicBezTo>
                  <a:cubicBezTo>
                    <a:pt x="1936" y="2973"/>
                    <a:pt x="1971" y="3097"/>
                    <a:pt x="2016" y="3220"/>
                  </a:cubicBezTo>
                  <a:lnTo>
                    <a:pt x="2117" y="3558"/>
                  </a:lnTo>
                  <a:cubicBezTo>
                    <a:pt x="2061" y="3570"/>
                    <a:pt x="2016" y="3581"/>
                    <a:pt x="1971" y="3603"/>
                  </a:cubicBezTo>
                  <a:cubicBezTo>
                    <a:pt x="1846" y="3637"/>
                    <a:pt x="1734" y="3671"/>
                    <a:pt x="1621" y="3705"/>
                  </a:cubicBezTo>
                  <a:cubicBezTo>
                    <a:pt x="1531" y="3727"/>
                    <a:pt x="1430" y="3761"/>
                    <a:pt x="1340" y="3783"/>
                  </a:cubicBezTo>
                  <a:cubicBezTo>
                    <a:pt x="1295" y="3795"/>
                    <a:pt x="1250" y="3806"/>
                    <a:pt x="1216" y="3828"/>
                  </a:cubicBezTo>
                  <a:cubicBezTo>
                    <a:pt x="1193" y="3828"/>
                    <a:pt x="1183" y="3828"/>
                    <a:pt x="1160" y="3840"/>
                  </a:cubicBezTo>
                  <a:cubicBezTo>
                    <a:pt x="1103" y="3626"/>
                    <a:pt x="1036" y="3423"/>
                    <a:pt x="980" y="3220"/>
                  </a:cubicBezTo>
                  <a:cubicBezTo>
                    <a:pt x="923" y="3052"/>
                    <a:pt x="878" y="2883"/>
                    <a:pt x="822" y="2714"/>
                  </a:cubicBezTo>
                  <a:lnTo>
                    <a:pt x="788" y="2579"/>
                  </a:lnTo>
                  <a:lnTo>
                    <a:pt x="687" y="2241"/>
                  </a:lnTo>
                  <a:cubicBezTo>
                    <a:pt x="642" y="2129"/>
                    <a:pt x="608" y="2016"/>
                    <a:pt x="575" y="1904"/>
                  </a:cubicBezTo>
                  <a:cubicBezTo>
                    <a:pt x="507" y="1667"/>
                    <a:pt x="440" y="1442"/>
                    <a:pt x="360" y="1206"/>
                  </a:cubicBezTo>
                  <a:lnTo>
                    <a:pt x="360" y="1194"/>
                  </a:lnTo>
                  <a:lnTo>
                    <a:pt x="327" y="1093"/>
                  </a:lnTo>
                  <a:cubicBezTo>
                    <a:pt x="293" y="958"/>
                    <a:pt x="248" y="823"/>
                    <a:pt x="215" y="699"/>
                  </a:cubicBezTo>
                  <a:lnTo>
                    <a:pt x="158" y="496"/>
                  </a:lnTo>
                  <a:cubicBezTo>
                    <a:pt x="147" y="474"/>
                    <a:pt x="135" y="440"/>
                    <a:pt x="124" y="406"/>
                  </a:cubicBezTo>
                  <a:lnTo>
                    <a:pt x="124" y="395"/>
                  </a:lnTo>
                  <a:cubicBezTo>
                    <a:pt x="282" y="338"/>
                    <a:pt x="440" y="293"/>
                    <a:pt x="608" y="238"/>
                  </a:cubicBezTo>
                  <a:cubicBezTo>
                    <a:pt x="687" y="215"/>
                    <a:pt x="766" y="181"/>
                    <a:pt x="856" y="158"/>
                  </a:cubicBezTo>
                  <a:cubicBezTo>
                    <a:pt x="890" y="148"/>
                    <a:pt x="935" y="136"/>
                    <a:pt x="968" y="125"/>
                  </a:cubicBezTo>
                  <a:cubicBezTo>
                    <a:pt x="980" y="113"/>
                    <a:pt x="1003" y="113"/>
                    <a:pt x="1013" y="102"/>
                  </a:cubicBezTo>
                  <a:lnTo>
                    <a:pt x="1036" y="102"/>
                  </a:lnTo>
                  <a:cubicBezTo>
                    <a:pt x="1048" y="102"/>
                    <a:pt x="1048" y="102"/>
                    <a:pt x="1058" y="91"/>
                  </a:cubicBezTo>
                  <a:close/>
                  <a:moveTo>
                    <a:pt x="1081" y="1"/>
                  </a:moveTo>
                  <a:cubicBezTo>
                    <a:pt x="1058" y="1"/>
                    <a:pt x="1036" y="12"/>
                    <a:pt x="1013" y="23"/>
                  </a:cubicBezTo>
                  <a:lnTo>
                    <a:pt x="991" y="23"/>
                  </a:lnTo>
                  <a:cubicBezTo>
                    <a:pt x="980" y="35"/>
                    <a:pt x="968" y="35"/>
                    <a:pt x="958" y="35"/>
                  </a:cubicBezTo>
                  <a:cubicBezTo>
                    <a:pt x="935" y="46"/>
                    <a:pt x="923" y="46"/>
                    <a:pt x="901" y="57"/>
                  </a:cubicBezTo>
                  <a:cubicBezTo>
                    <a:pt x="890" y="57"/>
                    <a:pt x="867" y="68"/>
                    <a:pt x="845" y="68"/>
                  </a:cubicBezTo>
                  <a:cubicBezTo>
                    <a:pt x="755" y="91"/>
                    <a:pt x="676" y="113"/>
                    <a:pt x="586" y="148"/>
                  </a:cubicBezTo>
                  <a:cubicBezTo>
                    <a:pt x="496" y="170"/>
                    <a:pt x="395" y="203"/>
                    <a:pt x="305" y="226"/>
                  </a:cubicBezTo>
                  <a:cubicBezTo>
                    <a:pt x="215" y="248"/>
                    <a:pt x="124" y="283"/>
                    <a:pt x="34" y="305"/>
                  </a:cubicBezTo>
                  <a:cubicBezTo>
                    <a:pt x="12" y="316"/>
                    <a:pt x="0" y="328"/>
                    <a:pt x="0" y="361"/>
                  </a:cubicBezTo>
                  <a:lnTo>
                    <a:pt x="0" y="395"/>
                  </a:lnTo>
                  <a:cubicBezTo>
                    <a:pt x="12" y="406"/>
                    <a:pt x="12" y="418"/>
                    <a:pt x="12" y="428"/>
                  </a:cubicBezTo>
                  <a:lnTo>
                    <a:pt x="45" y="496"/>
                  </a:lnTo>
                  <a:cubicBezTo>
                    <a:pt x="57" y="564"/>
                    <a:pt x="79" y="620"/>
                    <a:pt x="90" y="676"/>
                  </a:cubicBezTo>
                  <a:cubicBezTo>
                    <a:pt x="135" y="800"/>
                    <a:pt x="169" y="924"/>
                    <a:pt x="215" y="1048"/>
                  </a:cubicBezTo>
                  <a:cubicBezTo>
                    <a:pt x="225" y="1104"/>
                    <a:pt x="248" y="1161"/>
                    <a:pt x="260" y="1217"/>
                  </a:cubicBezTo>
                  <a:cubicBezTo>
                    <a:pt x="315" y="1408"/>
                    <a:pt x="383" y="1599"/>
                    <a:pt x="440" y="1791"/>
                  </a:cubicBezTo>
                  <a:cubicBezTo>
                    <a:pt x="473" y="1915"/>
                    <a:pt x="507" y="2027"/>
                    <a:pt x="541" y="2140"/>
                  </a:cubicBezTo>
                  <a:lnTo>
                    <a:pt x="642" y="2477"/>
                  </a:lnTo>
                  <a:lnTo>
                    <a:pt x="743" y="2782"/>
                  </a:lnTo>
                  <a:cubicBezTo>
                    <a:pt x="777" y="2917"/>
                    <a:pt x="822" y="3052"/>
                    <a:pt x="867" y="3175"/>
                  </a:cubicBezTo>
                  <a:cubicBezTo>
                    <a:pt x="901" y="3300"/>
                    <a:pt x="935" y="3412"/>
                    <a:pt x="968" y="3536"/>
                  </a:cubicBezTo>
                  <a:cubicBezTo>
                    <a:pt x="1003" y="3660"/>
                    <a:pt x="1048" y="3783"/>
                    <a:pt x="1081" y="3908"/>
                  </a:cubicBezTo>
                  <a:cubicBezTo>
                    <a:pt x="1093" y="3930"/>
                    <a:pt x="1115" y="3953"/>
                    <a:pt x="1138" y="3953"/>
                  </a:cubicBezTo>
                  <a:cubicBezTo>
                    <a:pt x="1148" y="3941"/>
                    <a:pt x="1148" y="3941"/>
                    <a:pt x="1160" y="3941"/>
                  </a:cubicBezTo>
                  <a:cubicBezTo>
                    <a:pt x="1183" y="3930"/>
                    <a:pt x="1205" y="3930"/>
                    <a:pt x="1228" y="3918"/>
                  </a:cubicBezTo>
                  <a:cubicBezTo>
                    <a:pt x="1273" y="3908"/>
                    <a:pt x="1306" y="3896"/>
                    <a:pt x="1351" y="3885"/>
                  </a:cubicBezTo>
                  <a:cubicBezTo>
                    <a:pt x="1441" y="3851"/>
                    <a:pt x="1543" y="3828"/>
                    <a:pt x="1633" y="3795"/>
                  </a:cubicBezTo>
                  <a:cubicBezTo>
                    <a:pt x="1756" y="3761"/>
                    <a:pt x="1869" y="3727"/>
                    <a:pt x="1982" y="3682"/>
                  </a:cubicBezTo>
                  <a:cubicBezTo>
                    <a:pt x="2049" y="3671"/>
                    <a:pt x="2117" y="3648"/>
                    <a:pt x="2184" y="3626"/>
                  </a:cubicBezTo>
                  <a:cubicBezTo>
                    <a:pt x="2207" y="3615"/>
                    <a:pt x="2218" y="3592"/>
                    <a:pt x="2207" y="3570"/>
                  </a:cubicBezTo>
                  <a:cubicBezTo>
                    <a:pt x="2173" y="3457"/>
                    <a:pt x="2151" y="3345"/>
                    <a:pt x="2106" y="3232"/>
                  </a:cubicBezTo>
                  <a:cubicBezTo>
                    <a:pt x="2072" y="3130"/>
                    <a:pt x="2038" y="3018"/>
                    <a:pt x="2004" y="2905"/>
                  </a:cubicBezTo>
                  <a:lnTo>
                    <a:pt x="1936" y="2680"/>
                  </a:lnTo>
                  <a:lnTo>
                    <a:pt x="1768" y="2106"/>
                  </a:lnTo>
                  <a:cubicBezTo>
                    <a:pt x="1723" y="1971"/>
                    <a:pt x="1678" y="1824"/>
                    <a:pt x="1633" y="1689"/>
                  </a:cubicBezTo>
                  <a:cubicBezTo>
                    <a:pt x="1610" y="1622"/>
                    <a:pt x="1599" y="1554"/>
                    <a:pt x="1576" y="1487"/>
                  </a:cubicBezTo>
                  <a:cubicBezTo>
                    <a:pt x="1543" y="1374"/>
                    <a:pt x="1509" y="1262"/>
                    <a:pt x="1475" y="1161"/>
                  </a:cubicBezTo>
                  <a:cubicBezTo>
                    <a:pt x="1464" y="1104"/>
                    <a:pt x="1453" y="1059"/>
                    <a:pt x="1430" y="1014"/>
                  </a:cubicBezTo>
                  <a:cubicBezTo>
                    <a:pt x="1396" y="901"/>
                    <a:pt x="1363" y="778"/>
                    <a:pt x="1329" y="654"/>
                  </a:cubicBezTo>
                  <a:cubicBezTo>
                    <a:pt x="1295" y="553"/>
                    <a:pt x="1261" y="451"/>
                    <a:pt x="1228" y="338"/>
                  </a:cubicBezTo>
                  <a:cubicBezTo>
                    <a:pt x="1193" y="238"/>
                    <a:pt x="1160" y="136"/>
                    <a:pt x="1126" y="23"/>
                  </a:cubicBezTo>
                  <a:cubicBezTo>
                    <a:pt x="1126" y="12"/>
                    <a:pt x="1103" y="1"/>
                    <a:pt x="10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35"/>
            <p:cNvSpPr/>
            <p:nvPr/>
          </p:nvSpPr>
          <p:spPr>
            <a:xfrm>
              <a:off x="7281250" y="2536375"/>
              <a:ext cx="45605" cy="140343"/>
            </a:xfrm>
            <a:custGeom>
              <a:avLst/>
              <a:gdLst/>
              <a:ahLst/>
              <a:cxnLst/>
              <a:rect l="l" t="t" r="r" b="b"/>
              <a:pathLst>
                <a:path w="1138" h="3502" extrusionOk="0">
                  <a:moveTo>
                    <a:pt x="35" y="0"/>
                  </a:moveTo>
                  <a:cubicBezTo>
                    <a:pt x="23" y="12"/>
                    <a:pt x="0" y="23"/>
                    <a:pt x="12" y="35"/>
                  </a:cubicBezTo>
                  <a:cubicBezTo>
                    <a:pt x="23" y="80"/>
                    <a:pt x="35" y="113"/>
                    <a:pt x="45" y="147"/>
                  </a:cubicBezTo>
                  <a:cubicBezTo>
                    <a:pt x="57" y="181"/>
                    <a:pt x="68" y="215"/>
                    <a:pt x="80" y="260"/>
                  </a:cubicBezTo>
                  <a:cubicBezTo>
                    <a:pt x="90" y="293"/>
                    <a:pt x="113" y="327"/>
                    <a:pt x="125" y="372"/>
                  </a:cubicBezTo>
                  <a:cubicBezTo>
                    <a:pt x="135" y="406"/>
                    <a:pt x="147" y="440"/>
                    <a:pt x="158" y="485"/>
                  </a:cubicBezTo>
                  <a:cubicBezTo>
                    <a:pt x="170" y="518"/>
                    <a:pt x="180" y="552"/>
                    <a:pt x="192" y="598"/>
                  </a:cubicBezTo>
                  <a:cubicBezTo>
                    <a:pt x="203" y="631"/>
                    <a:pt x="203" y="665"/>
                    <a:pt x="215" y="698"/>
                  </a:cubicBezTo>
                  <a:cubicBezTo>
                    <a:pt x="225" y="743"/>
                    <a:pt x="237" y="778"/>
                    <a:pt x="248" y="811"/>
                  </a:cubicBezTo>
                  <a:cubicBezTo>
                    <a:pt x="260" y="845"/>
                    <a:pt x="271" y="890"/>
                    <a:pt x="282" y="924"/>
                  </a:cubicBezTo>
                  <a:cubicBezTo>
                    <a:pt x="305" y="991"/>
                    <a:pt x="327" y="1070"/>
                    <a:pt x="350" y="1149"/>
                  </a:cubicBezTo>
                  <a:cubicBezTo>
                    <a:pt x="361" y="1183"/>
                    <a:pt x="372" y="1228"/>
                    <a:pt x="383" y="1261"/>
                  </a:cubicBezTo>
                  <a:cubicBezTo>
                    <a:pt x="395" y="1295"/>
                    <a:pt x="395" y="1341"/>
                    <a:pt x="406" y="1374"/>
                  </a:cubicBezTo>
                  <a:lnTo>
                    <a:pt x="440" y="1476"/>
                  </a:lnTo>
                  <a:cubicBezTo>
                    <a:pt x="451" y="1521"/>
                    <a:pt x="462" y="1554"/>
                    <a:pt x="473" y="1588"/>
                  </a:cubicBezTo>
                  <a:lnTo>
                    <a:pt x="507" y="1689"/>
                  </a:lnTo>
                  <a:cubicBezTo>
                    <a:pt x="530" y="1734"/>
                    <a:pt x="541" y="1768"/>
                    <a:pt x="541" y="1802"/>
                  </a:cubicBezTo>
                  <a:cubicBezTo>
                    <a:pt x="563" y="1881"/>
                    <a:pt x="597" y="1959"/>
                    <a:pt x="620" y="2038"/>
                  </a:cubicBezTo>
                  <a:cubicBezTo>
                    <a:pt x="642" y="2117"/>
                    <a:pt x="665" y="2184"/>
                    <a:pt x="687" y="2264"/>
                  </a:cubicBezTo>
                  <a:cubicBezTo>
                    <a:pt x="698" y="2309"/>
                    <a:pt x="710" y="2342"/>
                    <a:pt x="721" y="2376"/>
                  </a:cubicBezTo>
                  <a:cubicBezTo>
                    <a:pt x="733" y="2410"/>
                    <a:pt x="743" y="2455"/>
                    <a:pt x="755" y="2489"/>
                  </a:cubicBezTo>
                  <a:cubicBezTo>
                    <a:pt x="778" y="2556"/>
                    <a:pt x="800" y="2635"/>
                    <a:pt x="833" y="2702"/>
                  </a:cubicBezTo>
                  <a:lnTo>
                    <a:pt x="868" y="2837"/>
                  </a:lnTo>
                  <a:cubicBezTo>
                    <a:pt x="890" y="2882"/>
                    <a:pt x="901" y="2939"/>
                    <a:pt x="923" y="2984"/>
                  </a:cubicBezTo>
                  <a:cubicBezTo>
                    <a:pt x="935" y="3029"/>
                    <a:pt x="946" y="3063"/>
                    <a:pt x="958" y="3108"/>
                  </a:cubicBezTo>
                  <a:cubicBezTo>
                    <a:pt x="980" y="3153"/>
                    <a:pt x="991" y="3187"/>
                    <a:pt x="1003" y="3232"/>
                  </a:cubicBezTo>
                  <a:lnTo>
                    <a:pt x="1003" y="3220"/>
                  </a:lnTo>
                  <a:cubicBezTo>
                    <a:pt x="1003" y="3243"/>
                    <a:pt x="1014" y="3254"/>
                    <a:pt x="1014" y="3265"/>
                  </a:cubicBezTo>
                  <a:lnTo>
                    <a:pt x="1025" y="3277"/>
                  </a:lnTo>
                  <a:lnTo>
                    <a:pt x="1025" y="3288"/>
                  </a:lnTo>
                  <a:cubicBezTo>
                    <a:pt x="1048" y="3344"/>
                    <a:pt x="1070" y="3389"/>
                    <a:pt x="1081" y="3434"/>
                  </a:cubicBezTo>
                  <a:cubicBezTo>
                    <a:pt x="1093" y="3445"/>
                    <a:pt x="1093" y="3468"/>
                    <a:pt x="1104" y="3479"/>
                  </a:cubicBezTo>
                  <a:cubicBezTo>
                    <a:pt x="1104" y="3490"/>
                    <a:pt x="1115" y="3502"/>
                    <a:pt x="1126" y="3502"/>
                  </a:cubicBezTo>
                  <a:cubicBezTo>
                    <a:pt x="1138" y="3490"/>
                    <a:pt x="1138" y="3479"/>
                    <a:pt x="1138" y="3468"/>
                  </a:cubicBezTo>
                  <a:lnTo>
                    <a:pt x="1104" y="3367"/>
                  </a:lnTo>
                  <a:cubicBezTo>
                    <a:pt x="1093" y="3344"/>
                    <a:pt x="1081" y="3310"/>
                    <a:pt x="1070" y="3277"/>
                  </a:cubicBezTo>
                  <a:lnTo>
                    <a:pt x="1059" y="3277"/>
                  </a:lnTo>
                  <a:lnTo>
                    <a:pt x="1059" y="3265"/>
                  </a:lnTo>
                  <a:lnTo>
                    <a:pt x="1025" y="3164"/>
                  </a:lnTo>
                  <a:lnTo>
                    <a:pt x="1025" y="3175"/>
                  </a:lnTo>
                  <a:lnTo>
                    <a:pt x="991" y="3074"/>
                  </a:lnTo>
                  <a:cubicBezTo>
                    <a:pt x="980" y="3040"/>
                    <a:pt x="968" y="2995"/>
                    <a:pt x="958" y="2962"/>
                  </a:cubicBezTo>
                  <a:cubicBezTo>
                    <a:pt x="946" y="2917"/>
                    <a:pt x="935" y="2882"/>
                    <a:pt x="913" y="2837"/>
                  </a:cubicBezTo>
                  <a:cubicBezTo>
                    <a:pt x="901" y="2804"/>
                    <a:pt x="901" y="2770"/>
                    <a:pt x="890" y="2725"/>
                  </a:cubicBezTo>
                  <a:cubicBezTo>
                    <a:pt x="868" y="2657"/>
                    <a:pt x="833" y="2579"/>
                    <a:pt x="811" y="2511"/>
                  </a:cubicBezTo>
                  <a:cubicBezTo>
                    <a:pt x="800" y="2432"/>
                    <a:pt x="778" y="2365"/>
                    <a:pt x="755" y="2297"/>
                  </a:cubicBezTo>
                  <a:cubicBezTo>
                    <a:pt x="743" y="2252"/>
                    <a:pt x="733" y="2219"/>
                    <a:pt x="721" y="2174"/>
                  </a:cubicBezTo>
                  <a:cubicBezTo>
                    <a:pt x="710" y="2139"/>
                    <a:pt x="687" y="2106"/>
                    <a:pt x="676" y="2061"/>
                  </a:cubicBezTo>
                  <a:lnTo>
                    <a:pt x="608" y="1824"/>
                  </a:lnTo>
                  <a:cubicBezTo>
                    <a:pt x="597" y="1791"/>
                    <a:pt x="586" y="1757"/>
                    <a:pt x="575" y="1712"/>
                  </a:cubicBezTo>
                  <a:lnTo>
                    <a:pt x="541" y="1611"/>
                  </a:lnTo>
                  <a:cubicBezTo>
                    <a:pt x="530" y="1576"/>
                    <a:pt x="518" y="1531"/>
                    <a:pt x="507" y="1498"/>
                  </a:cubicBezTo>
                  <a:cubicBezTo>
                    <a:pt x="496" y="1464"/>
                    <a:pt x="496" y="1431"/>
                    <a:pt x="485" y="1396"/>
                  </a:cubicBezTo>
                  <a:cubicBezTo>
                    <a:pt x="462" y="1318"/>
                    <a:pt x="440" y="1250"/>
                    <a:pt x="417" y="1171"/>
                  </a:cubicBezTo>
                  <a:cubicBezTo>
                    <a:pt x="406" y="1138"/>
                    <a:pt x="395" y="1093"/>
                    <a:pt x="383" y="1059"/>
                  </a:cubicBezTo>
                  <a:cubicBezTo>
                    <a:pt x="372" y="1014"/>
                    <a:pt x="361" y="980"/>
                    <a:pt x="338" y="935"/>
                  </a:cubicBezTo>
                  <a:lnTo>
                    <a:pt x="305" y="833"/>
                  </a:lnTo>
                  <a:cubicBezTo>
                    <a:pt x="293" y="800"/>
                    <a:pt x="282" y="755"/>
                    <a:pt x="282" y="721"/>
                  </a:cubicBezTo>
                  <a:cubicBezTo>
                    <a:pt x="271" y="688"/>
                    <a:pt x="260" y="653"/>
                    <a:pt x="248" y="608"/>
                  </a:cubicBezTo>
                  <a:lnTo>
                    <a:pt x="215" y="507"/>
                  </a:lnTo>
                  <a:cubicBezTo>
                    <a:pt x="203" y="462"/>
                    <a:pt x="192" y="428"/>
                    <a:pt x="180" y="383"/>
                  </a:cubicBezTo>
                  <a:cubicBezTo>
                    <a:pt x="170" y="338"/>
                    <a:pt x="158" y="305"/>
                    <a:pt x="147" y="260"/>
                  </a:cubicBezTo>
                  <a:cubicBezTo>
                    <a:pt x="135" y="215"/>
                    <a:pt x="113" y="181"/>
                    <a:pt x="102" y="135"/>
                  </a:cubicBezTo>
                  <a:cubicBezTo>
                    <a:pt x="90" y="102"/>
                    <a:pt x="80" y="68"/>
                    <a:pt x="68" y="23"/>
                  </a:cubicBezTo>
                  <a:lnTo>
                    <a:pt x="57" y="12"/>
                  </a:lnTo>
                  <a:cubicBezTo>
                    <a:pt x="45" y="0"/>
                    <a:pt x="45" y="0"/>
                    <a:pt x="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35"/>
            <p:cNvSpPr/>
            <p:nvPr/>
          </p:nvSpPr>
          <p:spPr>
            <a:xfrm>
              <a:off x="7236607" y="2523310"/>
              <a:ext cx="3647" cy="148919"/>
            </a:xfrm>
            <a:custGeom>
              <a:avLst/>
              <a:gdLst/>
              <a:ahLst/>
              <a:cxnLst/>
              <a:rect l="l" t="t" r="r" b="b"/>
              <a:pathLst>
                <a:path w="91" h="3716" extrusionOk="0">
                  <a:moveTo>
                    <a:pt x="68" y="0"/>
                  </a:moveTo>
                  <a:cubicBezTo>
                    <a:pt x="56" y="0"/>
                    <a:pt x="45" y="0"/>
                    <a:pt x="45" y="11"/>
                  </a:cubicBezTo>
                  <a:cubicBezTo>
                    <a:pt x="34" y="34"/>
                    <a:pt x="34" y="45"/>
                    <a:pt x="34" y="68"/>
                  </a:cubicBezTo>
                  <a:lnTo>
                    <a:pt x="34" y="124"/>
                  </a:lnTo>
                  <a:lnTo>
                    <a:pt x="34" y="226"/>
                  </a:lnTo>
                  <a:cubicBezTo>
                    <a:pt x="23" y="293"/>
                    <a:pt x="34" y="361"/>
                    <a:pt x="34" y="428"/>
                  </a:cubicBezTo>
                  <a:lnTo>
                    <a:pt x="34" y="541"/>
                  </a:lnTo>
                  <a:lnTo>
                    <a:pt x="34" y="642"/>
                  </a:lnTo>
                  <a:lnTo>
                    <a:pt x="34" y="754"/>
                  </a:lnTo>
                  <a:lnTo>
                    <a:pt x="34" y="844"/>
                  </a:lnTo>
                  <a:cubicBezTo>
                    <a:pt x="34" y="889"/>
                    <a:pt x="45" y="924"/>
                    <a:pt x="45" y="969"/>
                  </a:cubicBezTo>
                  <a:lnTo>
                    <a:pt x="45" y="1092"/>
                  </a:lnTo>
                  <a:lnTo>
                    <a:pt x="45" y="1216"/>
                  </a:lnTo>
                  <a:cubicBezTo>
                    <a:pt x="45" y="1261"/>
                    <a:pt x="34" y="1295"/>
                    <a:pt x="34" y="1340"/>
                  </a:cubicBezTo>
                  <a:lnTo>
                    <a:pt x="34" y="1464"/>
                  </a:lnTo>
                  <a:cubicBezTo>
                    <a:pt x="34" y="1497"/>
                    <a:pt x="34" y="1531"/>
                    <a:pt x="45" y="1576"/>
                  </a:cubicBezTo>
                  <a:lnTo>
                    <a:pt x="45" y="1802"/>
                  </a:lnTo>
                  <a:lnTo>
                    <a:pt x="45" y="2049"/>
                  </a:lnTo>
                  <a:cubicBezTo>
                    <a:pt x="34" y="2128"/>
                    <a:pt x="45" y="2207"/>
                    <a:pt x="34" y="2285"/>
                  </a:cubicBezTo>
                  <a:cubicBezTo>
                    <a:pt x="23" y="2443"/>
                    <a:pt x="11" y="2612"/>
                    <a:pt x="11" y="2770"/>
                  </a:cubicBezTo>
                  <a:lnTo>
                    <a:pt x="11" y="2882"/>
                  </a:lnTo>
                  <a:cubicBezTo>
                    <a:pt x="11" y="2916"/>
                    <a:pt x="0" y="2961"/>
                    <a:pt x="0" y="2995"/>
                  </a:cubicBezTo>
                  <a:lnTo>
                    <a:pt x="0" y="3231"/>
                  </a:lnTo>
                  <a:lnTo>
                    <a:pt x="0" y="3456"/>
                  </a:lnTo>
                  <a:lnTo>
                    <a:pt x="0" y="3693"/>
                  </a:lnTo>
                  <a:cubicBezTo>
                    <a:pt x="0" y="3704"/>
                    <a:pt x="0" y="3704"/>
                    <a:pt x="11" y="3704"/>
                  </a:cubicBezTo>
                  <a:cubicBezTo>
                    <a:pt x="11" y="3715"/>
                    <a:pt x="11" y="3715"/>
                    <a:pt x="23" y="3715"/>
                  </a:cubicBezTo>
                  <a:cubicBezTo>
                    <a:pt x="34" y="3715"/>
                    <a:pt x="45" y="3704"/>
                    <a:pt x="45" y="3693"/>
                  </a:cubicBezTo>
                  <a:lnTo>
                    <a:pt x="45" y="3456"/>
                  </a:lnTo>
                  <a:cubicBezTo>
                    <a:pt x="45" y="3378"/>
                    <a:pt x="34" y="3298"/>
                    <a:pt x="34" y="3220"/>
                  </a:cubicBezTo>
                  <a:cubicBezTo>
                    <a:pt x="34" y="3186"/>
                    <a:pt x="34" y="3141"/>
                    <a:pt x="45" y="3108"/>
                  </a:cubicBezTo>
                  <a:lnTo>
                    <a:pt x="45" y="2995"/>
                  </a:lnTo>
                  <a:lnTo>
                    <a:pt x="45" y="2871"/>
                  </a:lnTo>
                  <a:cubicBezTo>
                    <a:pt x="45" y="2826"/>
                    <a:pt x="45" y="2792"/>
                    <a:pt x="56" y="2747"/>
                  </a:cubicBezTo>
                  <a:cubicBezTo>
                    <a:pt x="56" y="2590"/>
                    <a:pt x="68" y="2432"/>
                    <a:pt x="79" y="2263"/>
                  </a:cubicBezTo>
                  <a:lnTo>
                    <a:pt x="79" y="2150"/>
                  </a:lnTo>
                  <a:lnTo>
                    <a:pt x="79" y="2027"/>
                  </a:lnTo>
                  <a:lnTo>
                    <a:pt x="79" y="1790"/>
                  </a:lnTo>
                  <a:lnTo>
                    <a:pt x="79" y="1667"/>
                  </a:lnTo>
                  <a:lnTo>
                    <a:pt x="79" y="1554"/>
                  </a:lnTo>
                  <a:lnTo>
                    <a:pt x="79" y="1317"/>
                  </a:lnTo>
                  <a:lnTo>
                    <a:pt x="79" y="1194"/>
                  </a:lnTo>
                  <a:cubicBezTo>
                    <a:pt x="90" y="1149"/>
                    <a:pt x="90" y="1114"/>
                    <a:pt x="79" y="1069"/>
                  </a:cubicBezTo>
                  <a:lnTo>
                    <a:pt x="79" y="822"/>
                  </a:lnTo>
                  <a:lnTo>
                    <a:pt x="79" y="799"/>
                  </a:lnTo>
                  <a:cubicBezTo>
                    <a:pt x="68" y="664"/>
                    <a:pt x="79" y="541"/>
                    <a:pt x="79" y="406"/>
                  </a:cubicBezTo>
                  <a:lnTo>
                    <a:pt x="79" y="214"/>
                  </a:lnTo>
                  <a:lnTo>
                    <a:pt x="79" y="124"/>
                  </a:lnTo>
                  <a:lnTo>
                    <a:pt x="79" y="79"/>
                  </a:lnTo>
                  <a:cubicBezTo>
                    <a:pt x="79" y="56"/>
                    <a:pt x="90" y="34"/>
                    <a:pt x="90" y="23"/>
                  </a:cubicBezTo>
                  <a:cubicBezTo>
                    <a:pt x="90" y="11"/>
                    <a:pt x="79" y="0"/>
                    <a:pt x="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35"/>
            <p:cNvSpPr/>
            <p:nvPr/>
          </p:nvSpPr>
          <p:spPr>
            <a:xfrm>
              <a:off x="7202743" y="2541344"/>
              <a:ext cx="3206" cy="135373"/>
            </a:xfrm>
            <a:custGeom>
              <a:avLst/>
              <a:gdLst/>
              <a:ahLst/>
              <a:cxnLst/>
              <a:rect l="l" t="t" r="r" b="b"/>
              <a:pathLst>
                <a:path w="80" h="3378" extrusionOk="0">
                  <a:moveTo>
                    <a:pt x="57" y="1"/>
                  </a:moveTo>
                  <a:cubicBezTo>
                    <a:pt x="46" y="1"/>
                    <a:pt x="46" y="11"/>
                    <a:pt x="46" y="23"/>
                  </a:cubicBezTo>
                  <a:cubicBezTo>
                    <a:pt x="35" y="68"/>
                    <a:pt x="35" y="113"/>
                    <a:pt x="35" y="158"/>
                  </a:cubicBezTo>
                  <a:lnTo>
                    <a:pt x="35" y="271"/>
                  </a:lnTo>
                  <a:lnTo>
                    <a:pt x="35" y="529"/>
                  </a:lnTo>
                  <a:lnTo>
                    <a:pt x="35" y="755"/>
                  </a:lnTo>
                  <a:lnTo>
                    <a:pt x="35" y="879"/>
                  </a:lnTo>
                  <a:cubicBezTo>
                    <a:pt x="35" y="924"/>
                    <a:pt x="35" y="957"/>
                    <a:pt x="23" y="1002"/>
                  </a:cubicBezTo>
                  <a:lnTo>
                    <a:pt x="23" y="1115"/>
                  </a:lnTo>
                  <a:lnTo>
                    <a:pt x="23" y="1250"/>
                  </a:lnTo>
                  <a:lnTo>
                    <a:pt x="23" y="1374"/>
                  </a:lnTo>
                  <a:lnTo>
                    <a:pt x="23" y="1498"/>
                  </a:lnTo>
                  <a:cubicBezTo>
                    <a:pt x="23" y="1543"/>
                    <a:pt x="12" y="1577"/>
                    <a:pt x="12" y="1622"/>
                  </a:cubicBezTo>
                  <a:lnTo>
                    <a:pt x="12" y="1745"/>
                  </a:lnTo>
                  <a:lnTo>
                    <a:pt x="12" y="1869"/>
                  </a:lnTo>
                  <a:cubicBezTo>
                    <a:pt x="12" y="1914"/>
                    <a:pt x="12" y="1948"/>
                    <a:pt x="0" y="1993"/>
                  </a:cubicBezTo>
                  <a:lnTo>
                    <a:pt x="0" y="2128"/>
                  </a:lnTo>
                  <a:lnTo>
                    <a:pt x="0" y="2252"/>
                  </a:lnTo>
                  <a:lnTo>
                    <a:pt x="0" y="2500"/>
                  </a:lnTo>
                  <a:lnTo>
                    <a:pt x="0" y="2623"/>
                  </a:lnTo>
                  <a:cubicBezTo>
                    <a:pt x="12" y="2658"/>
                    <a:pt x="12" y="2703"/>
                    <a:pt x="12" y="2748"/>
                  </a:cubicBezTo>
                  <a:lnTo>
                    <a:pt x="12" y="2860"/>
                  </a:lnTo>
                  <a:lnTo>
                    <a:pt x="12" y="2984"/>
                  </a:lnTo>
                  <a:lnTo>
                    <a:pt x="12" y="3153"/>
                  </a:lnTo>
                  <a:cubicBezTo>
                    <a:pt x="23" y="3186"/>
                    <a:pt x="23" y="3209"/>
                    <a:pt x="23" y="3243"/>
                  </a:cubicBezTo>
                  <a:lnTo>
                    <a:pt x="23" y="3321"/>
                  </a:lnTo>
                  <a:lnTo>
                    <a:pt x="23" y="3355"/>
                  </a:lnTo>
                  <a:cubicBezTo>
                    <a:pt x="23" y="3366"/>
                    <a:pt x="23" y="3378"/>
                    <a:pt x="46" y="3378"/>
                  </a:cubicBezTo>
                  <a:cubicBezTo>
                    <a:pt x="46" y="3378"/>
                    <a:pt x="57" y="3366"/>
                    <a:pt x="57" y="3355"/>
                  </a:cubicBezTo>
                  <a:cubicBezTo>
                    <a:pt x="68" y="3333"/>
                    <a:pt x="57" y="3310"/>
                    <a:pt x="57" y="3276"/>
                  </a:cubicBezTo>
                  <a:lnTo>
                    <a:pt x="57" y="3164"/>
                  </a:lnTo>
                  <a:lnTo>
                    <a:pt x="57" y="3051"/>
                  </a:lnTo>
                  <a:cubicBezTo>
                    <a:pt x="57" y="2973"/>
                    <a:pt x="57" y="2893"/>
                    <a:pt x="46" y="2815"/>
                  </a:cubicBezTo>
                  <a:lnTo>
                    <a:pt x="46" y="2691"/>
                  </a:lnTo>
                  <a:lnTo>
                    <a:pt x="46" y="2578"/>
                  </a:lnTo>
                  <a:lnTo>
                    <a:pt x="46" y="2320"/>
                  </a:lnTo>
                  <a:lnTo>
                    <a:pt x="46" y="2072"/>
                  </a:lnTo>
                  <a:cubicBezTo>
                    <a:pt x="46" y="1993"/>
                    <a:pt x="46" y="1914"/>
                    <a:pt x="57" y="1824"/>
                  </a:cubicBezTo>
                  <a:lnTo>
                    <a:pt x="57" y="1700"/>
                  </a:lnTo>
                  <a:lnTo>
                    <a:pt x="57" y="1577"/>
                  </a:lnTo>
                  <a:lnTo>
                    <a:pt x="57" y="1452"/>
                  </a:lnTo>
                  <a:cubicBezTo>
                    <a:pt x="68" y="1407"/>
                    <a:pt x="68" y="1374"/>
                    <a:pt x="68" y="1329"/>
                  </a:cubicBezTo>
                  <a:lnTo>
                    <a:pt x="68" y="1205"/>
                  </a:lnTo>
                  <a:lnTo>
                    <a:pt x="68" y="1070"/>
                  </a:lnTo>
                  <a:lnTo>
                    <a:pt x="68" y="957"/>
                  </a:lnTo>
                  <a:lnTo>
                    <a:pt x="68" y="834"/>
                  </a:lnTo>
                  <a:cubicBezTo>
                    <a:pt x="68" y="800"/>
                    <a:pt x="68" y="755"/>
                    <a:pt x="80" y="721"/>
                  </a:cubicBezTo>
                  <a:lnTo>
                    <a:pt x="80" y="597"/>
                  </a:lnTo>
                  <a:lnTo>
                    <a:pt x="80" y="349"/>
                  </a:lnTo>
                  <a:lnTo>
                    <a:pt x="80" y="192"/>
                  </a:lnTo>
                  <a:lnTo>
                    <a:pt x="80" y="113"/>
                  </a:lnTo>
                  <a:lnTo>
                    <a:pt x="80" y="23"/>
                  </a:lnTo>
                  <a:cubicBezTo>
                    <a:pt x="80" y="11"/>
                    <a:pt x="80" y="1"/>
                    <a:pt x="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35"/>
            <p:cNvSpPr/>
            <p:nvPr/>
          </p:nvSpPr>
          <p:spPr>
            <a:xfrm>
              <a:off x="7165755" y="2489928"/>
              <a:ext cx="3647" cy="184986"/>
            </a:xfrm>
            <a:custGeom>
              <a:avLst/>
              <a:gdLst/>
              <a:ahLst/>
              <a:cxnLst/>
              <a:rect l="l" t="t" r="r" b="b"/>
              <a:pathLst>
                <a:path w="91" h="4616" extrusionOk="0">
                  <a:moveTo>
                    <a:pt x="68" y="0"/>
                  </a:moveTo>
                  <a:cubicBezTo>
                    <a:pt x="57" y="0"/>
                    <a:pt x="45" y="11"/>
                    <a:pt x="45" y="23"/>
                  </a:cubicBezTo>
                  <a:lnTo>
                    <a:pt x="45" y="135"/>
                  </a:lnTo>
                  <a:lnTo>
                    <a:pt x="45" y="270"/>
                  </a:lnTo>
                  <a:cubicBezTo>
                    <a:pt x="35" y="349"/>
                    <a:pt x="35" y="439"/>
                    <a:pt x="35" y="518"/>
                  </a:cubicBezTo>
                  <a:lnTo>
                    <a:pt x="35" y="653"/>
                  </a:lnTo>
                  <a:lnTo>
                    <a:pt x="35" y="777"/>
                  </a:lnTo>
                  <a:lnTo>
                    <a:pt x="35" y="1024"/>
                  </a:lnTo>
                  <a:lnTo>
                    <a:pt x="35" y="1159"/>
                  </a:lnTo>
                  <a:lnTo>
                    <a:pt x="35" y="1272"/>
                  </a:lnTo>
                  <a:lnTo>
                    <a:pt x="35" y="1520"/>
                  </a:lnTo>
                  <a:cubicBezTo>
                    <a:pt x="23" y="1565"/>
                    <a:pt x="23" y="1610"/>
                    <a:pt x="35" y="1644"/>
                  </a:cubicBezTo>
                  <a:cubicBezTo>
                    <a:pt x="35" y="1689"/>
                    <a:pt x="35" y="1734"/>
                    <a:pt x="23" y="1779"/>
                  </a:cubicBezTo>
                  <a:lnTo>
                    <a:pt x="23" y="2015"/>
                  </a:lnTo>
                  <a:cubicBezTo>
                    <a:pt x="12" y="2105"/>
                    <a:pt x="12" y="2184"/>
                    <a:pt x="12" y="2263"/>
                  </a:cubicBezTo>
                  <a:cubicBezTo>
                    <a:pt x="0" y="2342"/>
                    <a:pt x="12" y="2420"/>
                    <a:pt x="12" y="2510"/>
                  </a:cubicBezTo>
                  <a:lnTo>
                    <a:pt x="12" y="2623"/>
                  </a:lnTo>
                  <a:lnTo>
                    <a:pt x="12" y="2747"/>
                  </a:lnTo>
                  <a:lnTo>
                    <a:pt x="12" y="2983"/>
                  </a:lnTo>
                  <a:lnTo>
                    <a:pt x="12" y="3231"/>
                  </a:lnTo>
                  <a:cubicBezTo>
                    <a:pt x="12" y="3310"/>
                    <a:pt x="12" y="3388"/>
                    <a:pt x="0" y="3468"/>
                  </a:cubicBezTo>
                  <a:lnTo>
                    <a:pt x="0" y="3591"/>
                  </a:lnTo>
                  <a:lnTo>
                    <a:pt x="0" y="3715"/>
                  </a:lnTo>
                  <a:lnTo>
                    <a:pt x="0" y="3850"/>
                  </a:lnTo>
                  <a:lnTo>
                    <a:pt x="0" y="3974"/>
                  </a:lnTo>
                  <a:lnTo>
                    <a:pt x="0" y="4121"/>
                  </a:lnTo>
                  <a:lnTo>
                    <a:pt x="0" y="4267"/>
                  </a:lnTo>
                  <a:lnTo>
                    <a:pt x="0" y="4424"/>
                  </a:lnTo>
                  <a:lnTo>
                    <a:pt x="0" y="4503"/>
                  </a:lnTo>
                  <a:cubicBezTo>
                    <a:pt x="0" y="4526"/>
                    <a:pt x="12" y="4559"/>
                    <a:pt x="12" y="4593"/>
                  </a:cubicBezTo>
                  <a:lnTo>
                    <a:pt x="12" y="4604"/>
                  </a:lnTo>
                  <a:lnTo>
                    <a:pt x="23" y="4616"/>
                  </a:lnTo>
                  <a:cubicBezTo>
                    <a:pt x="35" y="4616"/>
                    <a:pt x="45" y="4604"/>
                    <a:pt x="45" y="4593"/>
                  </a:cubicBezTo>
                  <a:lnTo>
                    <a:pt x="45" y="4469"/>
                  </a:lnTo>
                  <a:lnTo>
                    <a:pt x="45" y="4346"/>
                  </a:lnTo>
                  <a:lnTo>
                    <a:pt x="45" y="4109"/>
                  </a:lnTo>
                  <a:lnTo>
                    <a:pt x="45" y="3873"/>
                  </a:lnTo>
                  <a:lnTo>
                    <a:pt x="45" y="3738"/>
                  </a:lnTo>
                  <a:lnTo>
                    <a:pt x="45" y="3614"/>
                  </a:lnTo>
                  <a:lnTo>
                    <a:pt x="45" y="3366"/>
                  </a:lnTo>
                  <a:cubicBezTo>
                    <a:pt x="45" y="3288"/>
                    <a:pt x="57" y="3208"/>
                    <a:pt x="57" y="3130"/>
                  </a:cubicBezTo>
                  <a:lnTo>
                    <a:pt x="57" y="2882"/>
                  </a:lnTo>
                  <a:lnTo>
                    <a:pt x="57" y="2758"/>
                  </a:lnTo>
                  <a:lnTo>
                    <a:pt x="57" y="2645"/>
                  </a:lnTo>
                  <a:cubicBezTo>
                    <a:pt x="45" y="2600"/>
                    <a:pt x="45" y="2567"/>
                    <a:pt x="45" y="2522"/>
                  </a:cubicBezTo>
                  <a:lnTo>
                    <a:pt x="45" y="2409"/>
                  </a:lnTo>
                  <a:lnTo>
                    <a:pt x="45" y="2285"/>
                  </a:lnTo>
                  <a:cubicBezTo>
                    <a:pt x="45" y="2240"/>
                    <a:pt x="57" y="2207"/>
                    <a:pt x="57" y="2162"/>
                  </a:cubicBezTo>
                  <a:cubicBezTo>
                    <a:pt x="57" y="2083"/>
                    <a:pt x="57" y="2004"/>
                    <a:pt x="68" y="1925"/>
                  </a:cubicBezTo>
                  <a:lnTo>
                    <a:pt x="68" y="1790"/>
                  </a:lnTo>
                  <a:lnTo>
                    <a:pt x="68" y="1666"/>
                  </a:lnTo>
                  <a:lnTo>
                    <a:pt x="68" y="1542"/>
                  </a:lnTo>
                  <a:lnTo>
                    <a:pt x="68" y="1419"/>
                  </a:lnTo>
                  <a:cubicBezTo>
                    <a:pt x="80" y="1374"/>
                    <a:pt x="80" y="1340"/>
                    <a:pt x="80" y="1294"/>
                  </a:cubicBezTo>
                  <a:lnTo>
                    <a:pt x="80" y="1171"/>
                  </a:lnTo>
                  <a:lnTo>
                    <a:pt x="80" y="1047"/>
                  </a:lnTo>
                  <a:lnTo>
                    <a:pt x="80" y="923"/>
                  </a:lnTo>
                  <a:lnTo>
                    <a:pt x="80" y="788"/>
                  </a:lnTo>
                  <a:lnTo>
                    <a:pt x="80" y="664"/>
                  </a:lnTo>
                  <a:lnTo>
                    <a:pt x="80" y="349"/>
                  </a:lnTo>
                  <a:lnTo>
                    <a:pt x="80" y="180"/>
                  </a:lnTo>
                  <a:cubicBezTo>
                    <a:pt x="90" y="135"/>
                    <a:pt x="90" y="79"/>
                    <a:pt x="90" y="23"/>
                  </a:cubicBezTo>
                  <a:lnTo>
                    <a:pt x="80" y="11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35"/>
            <p:cNvSpPr/>
            <p:nvPr/>
          </p:nvSpPr>
          <p:spPr>
            <a:xfrm>
              <a:off x="7131010" y="2542706"/>
              <a:ext cx="3206" cy="137177"/>
            </a:xfrm>
            <a:custGeom>
              <a:avLst/>
              <a:gdLst/>
              <a:ahLst/>
              <a:cxnLst/>
              <a:rect l="l" t="t" r="r" b="b"/>
              <a:pathLst>
                <a:path w="80" h="3423" extrusionOk="0">
                  <a:moveTo>
                    <a:pt x="34" y="0"/>
                  </a:moveTo>
                  <a:cubicBezTo>
                    <a:pt x="34" y="0"/>
                    <a:pt x="23" y="0"/>
                    <a:pt x="23" y="12"/>
                  </a:cubicBezTo>
                  <a:cubicBezTo>
                    <a:pt x="23" y="102"/>
                    <a:pt x="12" y="180"/>
                    <a:pt x="12" y="270"/>
                  </a:cubicBezTo>
                  <a:cubicBezTo>
                    <a:pt x="12" y="315"/>
                    <a:pt x="12" y="360"/>
                    <a:pt x="23" y="405"/>
                  </a:cubicBezTo>
                  <a:lnTo>
                    <a:pt x="23" y="530"/>
                  </a:lnTo>
                  <a:cubicBezTo>
                    <a:pt x="34" y="608"/>
                    <a:pt x="34" y="687"/>
                    <a:pt x="34" y="766"/>
                  </a:cubicBezTo>
                  <a:lnTo>
                    <a:pt x="34" y="890"/>
                  </a:lnTo>
                  <a:lnTo>
                    <a:pt x="34" y="1013"/>
                  </a:lnTo>
                  <a:lnTo>
                    <a:pt x="34" y="1126"/>
                  </a:lnTo>
                  <a:lnTo>
                    <a:pt x="34" y="1250"/>
                  </a:lnTo>
                  <a:lnTo>
                    <a:pt x="34" y="1373"/>
                  </a:lnTo>
                  <a:cubicBezTo>
                    <a:pt x="34" y="1408"/>
                    <a:pt x="34" y="1453"/>
                    <a:pt x="23" y="1486"/>
                  </a:cubicBezTo>
                  <a:lnTo>
                    <a:pt x="23" y="1745"/>
                  </a:lnTo>
                  <a:lnTo>
                    <a:pt x="23" y="1858"/>
                  </a:lnTo>
                  <a:lnTo>
                    <a:pt x="23" y="1993"/>
                  </a:lnTo>
                  <a:lnTo>
                    <a:pt x="23" y="2116"/>
                  </a:lnTo>
                  <a:cubicBezTo>
                    <a:pt x="12" y="2161"/>
                    <a:pt x="12" y="2196"/>
                    <a:pt x="12" y="2241"/>
                  </a:cubicBezTo>
                  <a:lnTo>
                    <a:pt x="12" y="2488"/>
                  </a:lnTo>
                  <a:lnTo>
                    <a:pt x="12" y="2589"/>
                  </a:lnTo>
                  <a:lnTo>
                    <a:pt x="12" y="2714"/>
                  </a:lnTo>
                  <a:cubicBezTo>
                    <a:pt x="1" y="2792"/>
                    <a:pt x="1" y="2859"/>
                    <a:pt x="1" y="2939"/>
                  </a:cubicBezTo>
                  <a:cubicBezTo>
                    <a:pt x="1" y="3017"/>
                    <a:pt x="12" y="3096"/>
                    <a:pt x="12" y="3175"/>
                  </a:cubicBezTo>
                  <a:lnTo>
                    <a:pt x="12" y="3287"/>
                  </a:lnTo>
                  <a:lnTo>
                    <a:pt x="12" y="3344"/>
                  </a:lnTo>
                  <a:lnTo>
                    <a:pt x="12" y="3400"/>
                  </a:lnTo>
                  <a:cubicBezTo>
                    <a:pt x="12" y="3412"/>
                    <a:pt x="23" y="3422"/>
                    <a:pt x="34" y="3422"/>
                  </a:cubicBezTo>
                  <a:cubicBezTo>
                    <a:pt x="46" y="3422"/>
                    <a:pt x="46" y="3412"/>
                    <a:pt x="46" y="3400"/>
                  </a:cubicBezTo>
                  <a:cubicBezTo>
                    <a:pt x="57" y="3389"/>
                    <a:pt x="57" y="3367"/>
                    <a:pt x="57" y="3344"/>
                  </a:cubicBezTo>
                  <a:cubicBezTo>
                    <a:pt x="46" y="3332"/>
                    <a:pt x="46" y="3310"/>
                    <a:pt x="46" y="3287"/>
                  </a:cubicBezTo>
                  <a:lnTo>
                    <a:pt x="46" y="3164"/>
                  </a:lnTo>
                  <a:lnTo>
                    <a:pt x="46" y="2916"/>
                  </a:lnTo>
                  <a:lnTo>
                    <a:pt x="46" y="2792"/>
                  </a:lnTo>
                  <a:lnTo>
                    <a:pt x="46" y="2679"/>
                  </a:lnTo>
                  <a:cubicBezTo>
                    <a:pt x="57" y="2589"/>
                    <a:pt x="57" y="2511"/>
                    <a:pt x="57" y="2432"/>
                  </a:cubicBezTo>
                  <a:lnTo>
                    <a:pt x="57" y="2184"/>
                  </a:lnTo>
                  <a:lnTo>
                    <a:pt x="57" y="1936"/>
                  </a:lnTo>
                  <a:cubicBezTo>
                    <a:pt x="69" y="1846"/>
                    <a:pt x="69" y="1768"/>
                    <a:pt x="69" y="1678"/>
                  </a:cubicBezTo>
                  <a:lnTo>
                    <a:pt x="69" y="1565"/>
                  </a:lnTo>
                  <a:lnTo>
                    <a:pt x="69" y="1441"/>
                  </a:lnTo>
                  <a:cubicBezTo>
                    <a:pt x="69" y="1396"/>
                    <a:pt x="79" y="1351"/>
                    <a:pt x="79" y="1318"/>
                  </a:cubicBezTo>
                  <a:lnTo>
                    <a:pt x="79" y="1193"/>
                  </a:lnTo>
                  <a:lnTo>
                    <a:pt x="79" y="957"/>
                  </a:lnTo>
                  <a:lnTo>
                    <a:pt x="79" y="833"/>
                  </a:lnTo>
                  <a:cubicBezTo>
                    <a:pt x="79" y="788"/>
                    <a:pt x="69" y="755"/>
                    <a:pt x="69" y="710"/>
                  </a:cubicBezTo>
                  <a:lnTo>
                    <a:pt x="69" y="473"/>
                  </a:lnTo>
                  <a:cubicBezTo>
                    <a:pt x="57" y="440"/>
                    <a:pt x="57" y="417"/>
                    <a:pt x="57" y="383"/>
                  </a:cubicBezTo>
                  <a:lnTo>
                    <a:pt x="57" y="293"/>
                  </a:lnTo>
                  <a:lnTo>
                    <a:pt x="57" y="203"/>
                  </a:lnTo>
                  <a:lnTo>
                    <a:pt x="57" y="113"/>
                  </a:lnTo>
                  <a:lnTo>
                    <a:pt x="57" y="23"/>
                  </a:lnTo>
                  <a:cubicBezTo>
                    <a:pt x="57" y="12"/>
                    <a:pt x="57" y="0"/>
                    <a:pt x="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35"/>
            <p:cNvSpPr/>
            <p:nvPr/>
          </p:nvSpPr>
          <p:spPr>
            <a:xfrm>
              <a:off x="7086367" y="2522829"/>
              <a:ext cx="3647" cy="151644"/>
            </a:xfrm>
            <a:custGeom>
              <a:avLst/>
              <a:gdLst/>
              <a:ahLst/>
              <a:cxnLst/>
              <a:rect l="l" t="t" r="r" b="b"/>
              <a:pathLst>
                <a:path w="91" h="3784" extrusionOk="0">
                  <a:moveTo>
                    <a:pt x="45" y="1"/>
                  </a:moveTo>
                  <a:lnTo>
                    <a:pt x="34" y="12"/>
                  </a:lnTo>
                  <a:lnTo>
                    <a:pt x="34" y="23"/>
                  </a:lnTo>
                  <a:lnTo>
                    <a:pt x="34" y="80"/>
                  </a:lnTo>
                  <a:cubicBezTo>
                    <a:pt x="45" y="125"/>
                    <a:pt x="45" y="170"/>
                    <a:pt x="34" y="203"/>
                  </a:cubicBezTo>
                  <a:lnTo>
                    <a:pt x="34" y="338"/>
                  </a:lnTo>
                  <a:cubicBezTo>
                    <a:pt x="34" y="428"/>
                    <a:pt x="34" y="508"/>
                    <a:pt x="45" y="586"/>
                  </a:cubicBezTo>
                  <a:lnTo>
                    <a:pt x="45" y="845"/>
                  </a:lnTo>
                  <a:cubicBezTo>
                    <a:pt x="45" y="924"/>
                    <a:pt x="45" y="1014"/>
                    <a:pt x="57" y="1093"/>
                  </a:cubicBezTo>
                  <a:lnTo>
                    <a:pt x="57" y="1341"/>
                  </a:lnTo>
                  <a:lnTo>
                    <a:pt x="57" y="1453"/>
                  </a:lnTo>
                  <a:cubicBezTo>
                    <a:pt x="57" y="1487"/>
                    <a:pt x="57" y="1532"/>
                    <a:pt x="45" y="1566"/>
                  </a:cubicBezTo>
                  <a:lnTo>
                    <a:pt x="45" y="1689"/>
                  </a:lnTo>
                  <a:cubicBezTo>
                    <a:pt x="34" y="1724"/>
                    <a:pt x="34" y="1769"/>
                    <a:pt x="34" y="1802"/>
                  </a:cubicBezTo>
                  <a:lnTo>
                    <a:pt x="34" y="1926"/>
                  </a:lnTo>
                  <a:cubicBezTo>
                    <a:pt x="23" y="1971"/>
                    <a:pt x="23" y="2016"/>
                    <a:pt x="23" y="2050"/>
                  </a:cubicBezTo>
                  <a:cubicBezTo>
                    <a:pt x="23" y="2095"/>
                    <a:pt x="12" y="2129"/>
                    <a:pt x="12" y="2174"/>
                  </a:cubicBezTo>
                  <a:lnTo>
                    <a:pt x="12" y="2286"/>
                  </a:lnTo>
                  <a:cubicBezTo>
                    <a:pt x="0" y="2376"/>
                    <a:pt x="0" y="2455"/>
                    <a:pt x="0" y="2534"/>
                  </a:cubicBezTo>
                  <a:lnTo>
                    <a:pt x="0" y="2770"/>
                  </a:lnTo>
                  <a:lnTo>
                    <a:pt x="0" y="3018"/>
                  </a:lnTo>
                  <a:lnTo>
                    <a:pt x="0" y="3210"/>
                  </a:lnTo>
                  <a:lnTo>
                    <a:pt x="0" y="3390"/>
                  </a:lnTo>
                  <a:cubicBezTo>
                    <a:pt x="0" y="3423"/>
                    <a:pt x="12" y="3446"/>
                    <a:pt x="12" y="3480"/>
                  </a:cubicBezTo>
                  <a:lnTo>
                    <a:pt x="12" y="3570"/>
                  </a:lnTo>
                  <a:cubicBezTo>
                    <a:pt x="12" y="3637"/>
                    <a:pt x="12" y="3693"/>
                    <a:pt x="23" y="3761"/>
                  </a:cubicBezTo>
                  <a:lnTo>
                    <a:pt x="23" y="3772"/>
                  </a:lnTo>
                  <a:cubicBezTo>
                    <a:pt x="34" y="3783"/>
                    <a:pt x="34" y="3783"/>
                    <a:pt x="45" y="3783"/>
                  </a:cubicBezTo>
                  <a:cubicBezTo>
                    <a:pt x="45" y="3772"/>
                    <a:pt x="57" y="3772"/>
                    <a:pt x="57" y="3772"/>
                  </a:cubicBezTo>
                  <a:lnTo>
                    <a:pt x="57" y="3750"/>
                  </a:lnTo>
                  <a:lnTo>
                    <a:pt x="57" y="3626"/>
                  </a:lnTo>
                  <a:cubicBezTo>
                    <a:pt x="45" y="3581"/>
                    <a:pt x="45" y="3547"/>
                    <a:pt x="45" y="3502"/>
                  </a:cubicBezTo>
                  <a:lnTo>
                    <a:pt x="45" y="3390"/>
                  </a:lnTo>
                  <a:lnTo>
                    <a:pt x="45" y="3153"/>
                  </a:lnTo>
                  <a:cubicBezTo>
                    <a:pt x="45" y="3074"/>
                    <a:pt x="34" y="2995"/>
                    <a:pt x="34" y="2917"/>
                  </a:cubicBezTo>
                  <a:cubicBezTo>
                    <a:pt x="34" y="2909"/>
                    <a:pt x="35" y="2905"/>
                    <a:pt x="35" y="2905"/>
                  </a:cubicBezTo>
                  <a:cubicBezTo>
                    <a:pt x="40" y="2905"/>
                    <a:pt x="62" y="3120"/>
                    <a:pt x="67" y="3120"/>
                  </a:cubicBezTo>
                  <a:cubicBezTo>
                    <a:pt x="67" y="3120"/>
                    <a:pt x="68" y="3116"/>
                    <a:pt x="68" y="3108"/>
                  </a:cubicBezTo>
                  <a:cubicBezTo>
                    <a:pt x="68" y="3074"/>
                    <a:pt x="34" y="2602"/>
                    <a:pt x="34" y="2557"/>
                  </a:cubicBezTo>
                  <a:cubicBezTo>
                    <a:pt x="34" y="2522"/>
                    <a:pt x="34" y="2477"/>
                    <a:pt x="45" y="2432"/>
                  </a:cubicBezTo>
                  <a:cubicBezTo>
                    <a:pt x="45" y="2354"/>
                    <a:pt x="45" y="2275"/>
                    <a:pt x="57" y="2196"/>
                  </a:cubicBezTo>
                  <a:cubicBezTo>
                    <a:pt x="57" y="2117"/>
                    <a:pt x="68" y="2039"/>
                    <a:pt x="68" y="1949"/>
                  </a:cubicBezTo>
                  <a:cubicBezTo>
                    <a:pt x="68" y="1914"/>
                    <a:pt x="79" y="1869"/>
                    <a:pt x="79" y="1824"/>
                  </a:cubicBezTo>
                  <a:lnTo>
                    <a:pt x="79" y="1712"/>
                  </a:lnTo>
                  <a:cubicBezTo>
                    <a:pt x="79" y="1667"/>
                    <a:pt x="90" y="1633"/>
                    <a:pt x="90" y="1588"/>
                  </a:cubicBezTo>
                  <a:lnTo>
                    <a:pt x="90" y="1476"/>
                  </a:lnTo>
                  <a:lnTo>
                    <a:pt x="90" y="1239"/>
                  </a:lnTo>
                  <a:lnTo>
                    <a:pt x="90" y="1116"/>
                  </a:lnTo>
                  <a:lnTo>
                    <a:pt x="90" y="991"/>
                  </a:lnTo>
                  <a:lnTo>
                    <a:pt x="90" y="744"/>
                  </a:lnTo>
                  <a:lnTo>
                    <a:pt x="79" y="564"/>
                  </a:lnTo>
                  <a:lnTo>
                    <a:pt x="79" y="383"/>
                  </a:lnTo>
                  <a:lnTo>
                    <a:pt x="79" y="203"/>
                  </a:lnTo>
                  <a:lnTo>
                    <a:pt x="79" y="113"/>
                  </a:lnTo>
                  <a:lnTo>
                    <a:pt x="79" y="57"/>
                  </a:lnTo>
                  <a:cubicBezTo>
                    <a:pt x="79" y="46"/>
                    <a:pt x="79" y="35"/>
                    <a:pt x="68" y="23"/>
                  </a:cubicBezTo>
                  <a:cubicBezTo>
                    <a:pt x="68" y="12"/>
                    <a:pt x="68" y="1"/>
                    <a:pt x="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35"/>
            <p:cNvSpPr/>
            <p:nvPr/>
          </p:nvSpPr>
          <p:spPr>
            <a:xfrm>
              <a:off x="7052544" y="2541785"/>
              <a:ext cx="3166" cy="137658"/>
            </a:xfrm>
            <a:custGeom>
              <a:avLst/>
              <a:gdLst/>
              <a:ahLst/>
              <a:cxnLst/>
              <a:rect l="l" t="t" r="r" b="b"/>
              <a:pathLst>
                <a:path w="79" h="3435" extrusionOk="0">
                  <a:moveTo>
                    <a:pt x="11" y="0"/>
                  </a:moveTo>
                  <a:cubicBezTo>
                    <a:pt x="0" y="0"/>
                    <a:pt x="0" y="12"/>
                    <a:pt x="0" y="12"/>
                  </a:cubicBezTo>
                  <a:lnTo>
                    <a:pt x="0" y="136"/>
                  </a:lnTo>
                  <a:cubicBezTo>
                    <a:pt x="0" y="181"/>
                    <a:pt x="0" y="226"/>
                    <a:pt x="11" y="271"/>
                  </a:cubicBezTo>
                  <a:lnTo>
                    <a:pt x="11" y="518"/>
                  </a:lnTo>
                  <a:lnTo>
                    <a:pt x="11" y="643"/>
                  </a:lnTo>
                  <a:cubicBezTo>
                    <a:pt x="11" y="688"/>
                    <a:pt x="23" y="733"/>
                    <a:pt x="23" y="778"/>
                  </a:cubicBezTo>
                  <a:lnTo>
                    <a:pt x="23" y="1025"/>
                  </a:lnTo>
                  <a:lnTo>
                    <a:pt x="23" y="1284"/>
                  </a:lnTo>
                  <a:lnTo>
                    <a:pt x="23" y="1419"/>
                  </a:lnTo>
                  <a:lnTo>
                    <a:pt x="23" y="1543"/>
                  </a:lnTo>
                  <a:cubicBezTo>
                    <a:pt x="23" y="1701"/>
                    <a:pt x="0" y="1869"/>
                    <a:pt x="11" y="2027"/>
                  </a:cubicBezTo>
                  <a:lnTo>
                    <a:pt x="11" y="2151"/>
                  </a:lnTo>
                  <a:lnTo>
                    <a:pt x="11" y="2275"/>
                  </a:lnTo>
                  <a:lnTo>
                    <a:pt x="11" y="2410"/>
                  </a:lnTo>
                  <a:lnTo>
                    <a:pt x="11" y="2522"/>
                  </a:lnTo>
                  <a:cubicBezTo>
                    <a:pt x="11" y="2612"/>
                    <a:pt x="23" y="2692"/>
                    <a:pt x="23" y="2770"/>
                  </a:cubicBezTo>
                  <a:lnTo>
                    <a:pt x="23" y="3018"/>
                  </a:lnTo>
                  <a:lnTo>
                    <a:pt x="23" y="3220"/>
                  </a:lnTo>
                  <a:lnTo>
                    <a:pt x="23" y="3412"/>
                  </a:lnTo>
                  <a:cubicBezTo>
                    <a:pt x="23" y="3423"/>
                    <a:pt x="33" y="3435"/>
                    <a:pt x="45" y="3435"/>
                  </a:cubicBezTo>
                  <a:cubicBezTo>
                    <a:pt x="56" y="3435"/>
                    <a:pt x="56" y="3423"/>
                    <a:pt x="56" y="3423"/>
                  </a:cubicBezTo>
                  <a:cubicBezTo>
                    <a:pt x="68" y="3423"/>
                    <a:pt x="68" y="3412"/>
                    <a:pt x="68" y="3412"/>
                  </a:cubicBezTo>
                  <a:lnTo>
                    <a:pt x="56" y="3390"/>
                  </a:lnTo>
                  <a:lnTo>
                    <a:pt x="56" y="3175"/>
                  </a:lnTo>
                  <a:lnTo>
                    <a:pt x="56" y="2928"/>
                  </a:lnTo>
                  <a:lnTo>
                    <a:pt x="56" y="2680"/>
                  </a:lnTo>
                  <a:lnTo>
                    <a:pt x="56" y="2556"/>
                  </a:lnTo>
                  <a:lnTo>
                    <a:pt x="56" y="2444"/>
                  </a:lnTo>
                  <a:lnTo>
                    <a:pt x="56" y="2184"/>
                  </a:lnTo>
                  <a:lnTo>
                    <a:pt x="56" y="2061"/>
                  </a:lnTo>
                  <a:lnTo>
                    <a:pt x="56" y="1937"/>
                  </a:lnTo>
                  <a:cubicBezTo>
                    <a:pt x="68" y="1858"/>
                    <a:pt x="68" y="1779"/>
                    <a:pt x="68" y="1701"/>
                  </a:cubicBezTo>
                  <a:cubicBezTo>
                    <a:pt x="68" y="1667"/>
                    <a:pt x="78" y="1622"/>
                    <a:pt x="78" y="1577"/>
                  </a:cubicBezTo>
                  <a:lnTo>
                    <a:pt x="78" y="1453"/>
                  </a:lnTo>
                  <a:cubicBezTo>
                    <a:pt x="78" y="1396"/>
                    <a:pt x="68" y="1341"/>
                    <a:pt x="78" y="1284"/>
                  </a:cubicBezTo>
                  <a:lnTo>
                    <a:pt x="78" y="1104"/>
                  </a:lnTo>
                  <a:lnTo>
                    <a:pt x="78" y="924"/>
                  </a:lnTo>
                  <a:cubicBezTo>
                    <a:pt x="68" y="868"/>
                    <a:pt x="68" y="811"/>
                    <a:pt x="68" y="744"/>
                  </a:cubicBezTo>
                  <a:lnTo>
                    <a:pt x="68" y="676"/>
                  </a:lnTo>
                  <a:lnTo>
                    <a:pt x="68" y="665"/>
                  </a:lnTo>
                  <a:cubicBezTo>
                    <a:pt x="56" y="653"/>
                    <a:pt x="56" y="643"/>
                    <a:pt x="56" y="643"/>
                  </a:cubicBezTo>
                  <a:lnTo>
                    <a:pt x="56" y="598"/>
                  </a:lnTo>
                  <a:lnTo>
                    <a:pt x="56" y="395"/>
                  </a:lnTo>
                  <a:lnTo>
                    <a:pt x="56" y="203"/>
                  </a:lnTo>
                  <a:cubicBezTo>
                    <a:pt x="56" y="147"/>
                    <a:pt x="45" y="80"/>
                    <a:pt x="45" y="23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35"/>
            <p:cNvSpPr/>
            <p:nvPr/>
          </p:nvSpPr>
          <p:spPr>
            <a:xfrm>
              <a:off x="7019161" y="2542266"/>
              <a:ext cx="3166" cy="137618"/>
            </a:xfrm>
            <a:custGeom>
              <a:avLst/>
              <a:gdLst/>
              <a:ahLst/>
              <a:cxnLst/>
              <a:rect l="l" t="t" r="r" b="b"/>
              <a:pathLst>
                <a:path w="79" h="3434" extrusionOk="0">
                  <a:moveTo>
                    <a:pt x="33" y="0"/>
                  </a:moveTo>
                  <a:cubicBezTo>
                    <a:pt x="23" y="0"/>
                    <a:pt x="11" y="11"/>
                    <a:pt x="11" y="23"/>
                  </a:cubicBezTo>
                  <a:cubicBezTo>
                    <a:pt x="23" y="56"/>
                    <a:pt x="23" y="101"/>
                    <a:pt x="23" y="135"/>
                  </a:cubicBezTo>
                  <a:cubicBezTo>
                    <a:pt x="23" y="180"/>
                    <a:pt x="23" y="225"/>
                    <a:pt x="11" y="270"/>
                  </a:cubicBezTo>
                  <a:lnTo>
                    <a:pt x="11" y="518"/>
                  </a:lnTo>
                  <a:cubicBezTo>
                    <a:pt x="23" y="608"/>
                    <a:pt x="23" y="686"/>
                    <a:pt x="23" y="777"/>
                  </a:cubicBezTo>
                  <a:cubicBezTo>
                    <a:pt x="33" y="856"/>
                    <a:pt x="33" y="934"/>
                    <a:pt x="33" y="1024"/>
                  </a:cubicBezTo>
                  <a:lnTo>
                    <a:pt x="33" y="1272"/>
                  </a:lnTo>
                  <a:lnTo>
                    <a:pt x="33" y="1396"/>
                  </a:lnTo>
                  <a:cubicBezTo>
                    <a:pt x="33" y="1429"/>
                    <a:pt x="23" y="1475"/>
                    <a:pt x="23" y="1520"/>
                  </a:cubicBezTo>
                  <a:lnTo>
                    <a:pt x="23" y="1632"/>
                  </a:lnTo>
                  <a:lnTo>
                    <a:pt x="23" y="1756"/>
                  </a:lnTo>
                  <a:cubicBezTo>
                    <a:pt x="11" y="1835"/>
                    <a:pt x="11" y="1914"/>
                    <a:pt x="11" y="1992"/>
                  </a:cubicBezTo>
                  <a:lnTo>
                    <a:pt x="11" y="2240"/>
                  </a:lnTo>
                  <a:cubicBezTo>
                    <a:pt x="11" y="2274"/>
                    <a:pt x="0" y="2319"/>
                    <a:pt x="0" y="2364"/>
                  </a:cubicBezTo>
                  <a:lnTo>
                    <a:pt x="0" y="2488"/>
                  </a:lnTo>
                  <a:cubicBezTo>
                    <a:pt x="0" y="2567"/>
                    <a:pt x="11" y="2645"/>
                    <a:pt x="11" y="2735"/>
                  </a:cubicBezTo>
                  <a:cubicBezTo>
                    <a:pt x="11" y="2815"/>
                    <a:pt x="0" y="2905"/>
                    <a:pt x="0" y="2983"/>
                  </a:cubicBezTo>
                  <a:cubicBezTo>
                    <a:pt x="0" y="3062"/>
                    <a:pt x="11" y="3130"/>
                    <a:pt x="11" y="3208"/>
                  </a:cubicBezTo>
                  <a:cubicBezTo>
                    <a:pt x="11" y="3276"/>
                    <a:pt x="11" y="3343"/>
                    <a:pt x="23" y="3423"/>
                  </a:cubicBezTo>
                  <a:cubicBezTo>
                    <a:pt x="23" y="3433"/>
                    <a:pt x="33" y="3433"/>
                    <a:pt x="45" y="3433"/>
                  </a:cubicBezTo>
                  <a:cubicBezTo>
                    <a:pt x="56" y="3433"/>
                    <a:pt x="68" y="3423"/>
                    <a:pt x="68" y="3411"/>
                  </a:cubicBezTo>
                  <a:cubicBezTo>
                    <a:pt x="56" y="3366"/>
                    <a:pt x="56" y="3321"/>
                    <a:pt x="56" y="3276"/>
                  </a:cubicBezTo>
                  <a:cubicBezTo>
                    <a:pt x="56" y="3242"/>
                    <a:pt x="56" y="3197"/>
                    <a:pt x="45" y="3163"/>
                  </a:cubicBezTo>
                  <a:lnTo>
                    <a:pt x="45" y="3028"/>
                  </a:lnTo>
                  <a:lnTo>
                    <a:pt x="45" y="2916"/>
                  </a:lnTo>
                  <a:lnTo>
                    <a:pt x="45" y="2780"/>
                  </a:lnTo>
                  <a:lnTo>
                    <a:pt x="45" y="2522"/>
                  </a:lnTo>
                  <a:cubicBezTo>
                    <a:pt x="45" y="2443"/>
                    <a:pt x="56" y="2364"/>
                    <a:pt x="56" y="2285"/>
                  </a:cubicBezTo>
                  <a:cubicBezTo>
                    <a:pt x="56" y="2195"/>
                    <a:pt x="56" y="2117"/>
                    <a:pt x="68" y="2037"/>
                  </a:cubicBezTo>
                  <a:lnTo>
                    <a:pt x="68" y="1790"/>
                  </a:lnTo>
                  <a:cubicBezTo>
                    <a:pt x="68" y="1756"/>
                    <a:pt x="78" y="1711"/>
                    <a:pt x="78" y="1677"/>
                  </a:cubicBezTo>
                  <a:lnTo>
                    <a:pt x="78" y="1554"/>
                  </a:lnTo>
                  <a:lnTo>
                    <a:pt x="78" y="1317"/>
                  </a:lnTo>
                  <a:lnTo>
                    <a:pt x="78" y="1126"/>
                  </a:lnTo>
                  <a:lnTo>
                    <a:pt x="78" y="934"/>
                  </a:lnTo>
                  <a:cubicBezTo>
                    <a:pt x="78" y="799"/>
                    <a:pt x="68" y="676"/>
                    <a:pt x="56" y="541"/>
                  </a:cubicBezTo>
                  <a:lnTo>
                    <a:pt x="56" y="416"/>
                  </a:lnTo>
                  <a:lnTo>
                    <a:pt x="56" y="293"/>
                  </a:lnTo>
                  <a:lnTo>
                    <a:pt x="56" y="146"/>
                  </a:lnTo>
                  <a:lnTo>
                    <a:pt x="56" y="23"/>
                  </a:lnTo>
                  <a:lnTo>
                    <a:pt x="56" y="11"/>
                  </a:lnTo>
                  <a:cubicBezTo>
                    <a:pt x="45" y="0"/>
                    <a:pt x="45" y="0"/>
                    <a:pt x="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35"/>
            <p:cNvSpPr/>
            <p:nvPr/>
          </p:nvSpPr>
          <p:spPr>
            <a:xfrm>
              <a:off x="6860345" y="2466444"/>
              <a:ext cx="9498" cy="15830"/>
            </a:xfrm>
            <a:custGeom>
              <a:avLst/>
              <a:gdLst/>
              <a:ahLst/>
              <a:cxnLst/>
              <a:rect l="l" t="t" r="r" b="b"/>
              <a:pathLst>
                <a:path w="237" h="395" extrusionOk="0">
                  <a:moveTo>
                    <a:pt x="0" y="1"/>
                  </a:moveTo>
                  <a:lnTo>
                    <a:pt x="101" y="204"/>
                  </a:lnTo>
                  <a:lnTo>
                    <a:pt x="169" y="304"/>
                  </a:lnTo>
                  <a:cubicBezTo>
                    <a:pt x="190" y="337"/>
                    <a:pt x="202" y="359"/>
                    <a:pt x="231" y="389"/>
                  </a:cubicBezTo>
                  <a:lnTo>
                    <a:pt x="231" y="389"/>
                  </a:lnTo>
                  <a:cubicBezTo>
                    <a:pt x="226" y="383"/>
                    <a:pt x="226" y="381"/>
                    <a:pt x="226" y="372"/>
                  </a:cubicBezTo>
                  <a:cubicBezTo>
                    <a:pt x="226" y="372"/>
                    <a:pt x="226" y="361"/>
                    <a:pt x="214" y="361"/>
                  </a:cubicBezTo>
                  <a:cubicBezTo>
                    <a:pt x="191" y="294"/>
                    <a:pt x="169" y="237"/>
                    <a:pt x="135" y="169"/>
                  </a:cubicBezTo>
                  <a:lnTo>
                    <a:pt x="0" y="1"/>
                  </a:lnTo>
                  <a:close/>
                  <a:moveTo>
                    <a:pt x="231" y="389"/>
                  </a:moveTo>
                  <a:cubicBezTo>
                    <a:pt x="232" y="391"/>
                    <a:pt x="234" y="392"/>
                    <a:pt x="236" y="394"/>
                  </a:cubicBezTo>
                  <a:cubicBezTo>
                    <a:pt x="234" y="393"/>
                    <a:pt x="233" y="391"/>
                    <a:pt x="231" y="3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35"/>
            <p:cNvSpPr/>
            <p:nvPr/>
          </p:nvSpPr>
          <p:spPr>
            <a:xfrm>
              <a:off x="6871606" y="2456987"/>
              <a:ext cx="3206" cy="19877"/>
            </a:xfrm>
            <a:custGeom>
              <a:avLst/>
              <a:gdLst/>
              <a:ahLst/>
              <a:cxnLst/>
              <a:rect l="l" t="t" r="r" b="b"/>
              <a:pathLst>
                <a:path w="80" h="496" extrusionOk="0">
                  <a:moveTo>
                    <a:pt x="0" y="0"/>
                  </a:moveTo>
                  <a:cubicBezTo>
                    <a:pt x="0" y="68"/>
                    <a:pt x="0" y="135"/>
                    <a:pt x="12" y="203"/>
                  </a:cubicBezTo>
                  <a:cubicBezTo>
                    <a:pt x="23" y="304"/>
                    <a:pt x="45" y="405"/>
                    <a:pt x="80" y="495"/>
                  </a:cubicBezTo>
                  <a:cubicBezTo>
                    <a:pt x="80" y="417"/>
                    <a:pt x="68" y="327"/>
                    <a:pt x="57" y="248"/>
                  </a:cubicBezTo>
                  <a:cubicBezTo>
                    <a:pt x="45" y="169"/>
                    <a:pt x="23" y="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35"/>
            <p:cNvSpPr/>
            <p:nvPr/>
          </p:nvSpPr>
          <p:spPr>
            <a:xfrm>
              <a:off x="6895972" y="2452017"/>
              <a:ext cx="6332" cy="17633"/>
            </a:xfrm>
            <a:custGeom>
              <a:avLst/>
              <a:gdLst/>
              <a:ahLst/>
              <a:cxnLst/>
              <a:rect l="l" t="t" r="r" b="b"/>
              <a:pathLst>
                <a:path w="158" h="440" extrusionOk="0">
                  <a:moveTo>
                    <a:pt x="158" y="1"/>
                  </a:moveTo>
                  <a:cubicBezTo>
                    <a:pt x="125" y="68"/>
                    <a:pt x="90" y="136"/>
                    <a:pt x="68" y="214"/>
                  </a:cubicBezTo>
                  <a:cubicBezTo>
                    <a:pt x="35" y="282"/>
                    <a:pt x="23" y="361"/>
                    <a:pt x="0" y="439"/>
                  </a:cubicBezTo>
                  <a:cubicBezTo>
                    <a:pt x="45" y="372"/>
                    <a:pt x="68" y="304"/>
                    <a:pt x="102" y="226"/>
                  </a:cubicBezTo>
                  <a:cubicBezTo>
                    <a:pt x="125" y="158"/>
                    <a:pt x="147" y="79"/>
                    <a:pt x="1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35"/>
            <p:cNvSpPr/>
            <p:nvPr/>
          </p:nvSpPr>
          <p:spPr>
            <a:xfrm>
              <a:off x="6924385" y="2465082"/>
              <a:ext cx="18996" cy="16751"/>
            </a:xfrm>
            <a:custGeom>
              <a:avLst/>
              <a:gdLst/>
              <a:ahLst/>
              <a:cxnLst/>
              <a:rect l="l" t="t" r="r" b="b"/>
              <a:pathLst>
                <a:path w="474" h="418" extrusionOk="0">
                  <a:moveTo>
                    <a:pt x="474" y="1"/>
                  </a:moveTo>
                  <a:cubicBezTo>
                    <a:pt x="384" y="57"/>
                    <a:pt x="304" y="125"/>
                    <a:pt x="214" y="193"/>
                  </a:cubicBezTo>
                  <a:cubicBezTo>
                    <a:pt x="136" y="260"/>
                    <a:pt x="69" y="338"/>
                    <a:pt x="1" y="418"/>
                  </a:cubicBezTo>
                  <a:cubicBezTo>
                    <a:pt x="91" y="361"/>
                    <a:pt x="169" y="305"/>
                    <a:pt x="249" y="238"/>
                  </a:cubicBezTo>
                  <a:cubicBezTo>
                    <a:pt x="327" y="158"/>
                    <a:pt x="406" y="80"/>
                    <a:pt x="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35"/>
            <p:cNvSpPr/>
            <p:nvPr/>
          </p:nvSpPr>
          <p:spPr>
            <a:xfrm>
              <a:off x="6928432" y="2488125"/>
              <a:ext cx="9979" cy="5891"/>
            </a:xfrm>
            <a:custGeom>
              <a:avLst/>
              <a:gdLst/>
              <a:ahLst/>
              <a:cxnLst/>
              <a:rect l="l" t="t" r="r" b="b"/>
              <a:pathLst>
                <a:path w="249" h="147" extrusionOk="0">
                  <a:moveTo>
                    <a:pt x="248" y="0"/>
                  </a:moveTo>
                  <a:cubicBezTo>
                    <a:pt x="203" y="11"/>
                    <a:pt x="158" y="34"/>
                    <a:pt x="125" y="56"/>
                  </a:cubicBezTo>
                  <a:cubicBezTo>
                    <a:pt x="80" y="79"/>
                    <a:pt x="35" y="113"/>
                    <a:pt x="1" y="135"/>
                  </a:cubicBezTo>
                  <a:lnTo>
                    <a:pt x="1" y="146"/>
                  </a:lnTo>
                  <a:lnTo>
                    <a:pt x="136" y="79"/>
                  </a:lnTo>
                  <a:cubicBezTo>
                    <a:pt x="181" y="56"/>
                    <a:pt x="215" y="23"/>
                    <a:pt x="2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35"/>
            <p:cNvSpPr/>
            <p:nvPr/>
          </p:nvSpPr>
          <p:spPr>
            <a:xfrm>
              <a:off x="6928032" y="2502992"/>
              <a:ext cx="11261" cy="4528"/>
            </a:xfrm>
            <a:custGeom>
              <a:avLst/>
              <a:gdLst/>
              <a:ahLst/>
              <a:cxnLst/>
              <a:rect l="l" t="t" r="r" b="b"/>
              <a:pathLst>
                <a:path w="281" h="113" extrusionOk="0">
                  <a:moveTo>
                    <a:pt x="281" y="0"/>
                  </a:moveTo>
                  <a:cubicBezTo>
                    <a:pt x="258" y="0"/>
                    <a:pt x="225" y="0"/>
                    <a:pt x="203" y="12"/>
                  </a:cubicBezTo>
                  <a:cubicBezTo>
                    <a:pt x="180" y="23"/>
                    <a:pt x="158" y="23"/>
                    <a:pt x="135" y="35"/>
                  </a:cubicBezTo>
                  <a:cubicBezTo>
                    <a:pt x="78" y="57"/>
                    <a:pt x="45" y="80"/>
                    <a:pt x="0" y="102"/>
                  </a:cubicBezTo>
                  <a:lnTo>
                    <a:pt x="0" y="113"/>
                  </a:lnTo>
                  <a:cubicBezTo>
                    <a:pt x="33" y="102"/>
                    <a:pt x="68" y="90"/>
                    <a:pt x="113" y="80"/>
                  </a:cubicBezTo>
                  <a:cubicBezTo>
                    <a:pt x="146" y="68"/>
                    <a:pt x="180" y="45"/>
                    <a:pt x="213" y="35"/>
                  </a:cubicBezTo>
                  <a:cubicBezTo>
                    <a:pt x="225" y="23"/>
                    <a:pt x="236" y="23"/>
                    <a:pt x="248" y="12"/>
                  </a:cubicBezTo>
                  <a:cubicBezTo>
                    <a:pt x="258" y="12"/>
                    <a:pt x="270" y="12"/>
                    <a:pt x="2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35"/>
            <p:cNvSpPr/>
            <p:nvPr/>
          </p:nvSpPr>
          <p:spPr>
            <a:xfrm>
              <a:off x="6828286" y="2524192"/>
              <a:ext cx="4569" cy="19436"/>
            </a:xfrm>
            <a:custGeom>
              <a:avLst/>
              <a:gdLst/>
              <a:ahLst/>
              <a:cxnLst/>
              <a:rect l="l" t="t" r="r" b="b"/>
              <a:pathLst>
                <a:path w="114" h="485" extrusionOk="0">
                  <a:moveTo>
                    <a:pt x="1" y="1"/>
                  </a:moveTo>
                  <a:lnTo>
                    <a:pt x="35" y="136"/>
                  </a:lnTo>
                  <a:cubicBezTo>
                    <a:pt x="35" y="181"/>
                    <a:pt x="46" y="226"/>
                    <a:pt x="46" y="259"/>
                  </a:cubicBezTo>
                  <a:cubicBezTo>
                    <a:pt x="68" y="339"/>
                    <a:pt x="80" y="417"/>
                    <a:pt x="102" y="485"/>
                  </a:cubicBezTo>
                  <a:cubicBezTo>
                    <a:pt x="113" y="406"/>
                    <a:pt x="102" y="327"/>
                    <a:pt x="91" y="249"/>
                  </a:cubicBezTo>
                  <a:cubicBezTo>
                    <a:pt x="80" y="159"/>
                    <a:pt x="46" y="79"/>
                    <a:pt x="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35"/>
            <p:cNvSpPr/>
            <p:nvPr/>
          </p:nvSpPr>
          <p:spPr>
            <a:xfrm>
              <a:off x="6835499" y="2530043"/>
              <a:ext cx="1843" cy="11341"/>
            </a:xfrm>
            <a:custGeom>
              <a:avLst/>
              <a:gdLst/>
              <a:ahLst/>
              <a:cxnLst/>
              <a:rect l="l" t="t" r="r" b="b"/>
              <a:pathLst>
                <a:path w="46" h="283" extrusionOk="0">
                  <a:moveTo>
                    <a:pt x="46" y="1"/>
                  </a:moveTo>
                  <a:lnTo>
                    <a:pt x="46" y="1"/>
                  </a:lnTo>
                  <a:cubicBezTo>
                    <a:pt x="35" y="13"/>
                    <a:pt x="35" y="23"/>
                    <a:pt x="23" y="46"/>
                  </a:cubicBezTo>
                  <a:cubicBezTo>
                    <a:pt x="12" y="58"/>
                    <a:pt x="12" y="80"/>
                    <a:pt x="1" y="103"/>
                  </a:cubicBezTo>
                  <a:lnTo>
                    <a:pt x="1" y="148"/>
                  </a:lnTo>
                  <a:cubicBezTo>
                    <a:pt x="1" y="193"/>
                    <a:pt x="1" y="238"/>
                    <a:pt x="12" y="271"/>
                  </a:cubicBezTo>
                  <a:lnTo>
                    <a:pt x="12" y="283"/>
                  </a:lnTo>
                  <a:cubicBezTo>
                    <a:pt x="12" y="248"/>
                    <a:pt x="23" y="215"/>
                    <a:pt x="23" y="181"/>
                  </a:cubicBezTo>
                  <a:cubicBezTo>
                    <a:pt x="23" y="148"/>
                    <a:pt x="23" y="113"/>
                    <a:pt x="35" y="80"/>
                  </a:cubicBezTo>
                  <a:cubicBezTo>
                    <a:pt x="35" y="58"/>
                    <a:pt x="35" y="35"/>
                    <a:pt x="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35"/>
            <p:cNvSpPr/>
            <p:nvPr/>
          </p:nvSpPr>
          <p:spPr>
            <a:xfrm>
              <a:off x="6842713" y="2517900"/>
              <a:ext cx="13585" cy="26650"/>
            </a:xfrm>
            <a:custGeom>
              <a:avLst/>
              <a:gdLst/>
              <a:ahLst/>
              <a:cxnLst/>
              <a:rect l="l" t="t" r="r" b="b"/>
              <a:pathLst>
                <a:path w="339" h="665" extrusionOk="0">
                  <a:moveTo>
                    <a:pt x="339" y="0"/>
                  </a:moveTo>
                  <a:cubicBezTo>
                    <a:pt x="294" y="56"/>
                    <a:pt x="260" y="101"/>
                    <a:pt x="226" y="169"/>
                  </a:cubicBezTo>
                  <a:cubicBezTo>
                    <a:pt x="193" y="214"/>
                    <a:pt x="158" y="259"/>
                    <a:pt x="136" y="316"/>
                  </a:cubicBezTo>
                  <a:cubicBezTo>
                    <a:pt x="103" y="371"/>
                    <a:pt x="80" y="416"/>
                    <a:pt x="58" y="473"/>
                  </a:cubicBezTo>
                  <a:cubicBezTo>
                    <a:pt x="46" y="506"/>
                    <a:pt x="35" y="529"/>
                    <a:pt x="23" y="563"/>
                  </a:cubicBezTo>
                  <a:cubicBezTo>
                    <a:pt x="13" y="596"/>
                    <a:pt x="1" y="631"/>
                    <a:pt x="1" y="664"/>
                  </a:cubicBezTo>
                  <a:cubicBezTo>
                    <a:pt x="35" y="608"/>
                    <a:pt x="58" y="551"/>
                    <a:pt x="91" y="496"/>
                  </a:cubicBezTo>
                  <a:cubicBezTo>
                    <a:pt x="125" y="451"/>
                    <a:pt x="148" y="394"/>
                    <a:pt x="181" y="338"/>
                  </a:cubicBezTo>
                  <a:cubicBezTo>
                    <a:pt x="238" y="225"/>
                    <a:pt x="294" y="113"/>
                    <a:pt x="3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35"/>
            <p:cNvSpPr/>
            <p:nvPr/>
          </p:nvSpPr>
          <p:spPr>
            <a:xfrm>
              <a:off x="6796266" y="2532768"/>
              <a:ext cx="14507" cy="17633"/>
            </a:xfrm>
            <a:custGeom>
              <a:avLst/>
              <a:gdLst/>
              <a:ahLst/>
              <a:cxnLst/>
              <a:rect l="l" t="t" r="r" b="b"/>
              <a:pathLst>
                <a:path w="362" h="440" extrusionOk="0">
                  <a:moveTo>
                    <a:pt x="1" y="0"/>
                  </a:moveTo>
                  <a:lnTo>
                    <a:pt x="1" y="12"/>
                  </a:lnTo>
                  <a:cubicBezTo>
                    <a:pt x="23" y="45"/>
                    <a:pt x="46" y="90"/>
                    <a:pt x="79" y="125"/>
                  </a:cubicBezTo>
                  <a:cubicBezTo>
                    <a:pt x="102" y="158"/>
                    <a:pt x="136" y="192"/>
                    <a:pt x="158" y="225"/>
                  </a:cubicBezTo>
                  <a:cubicBezTo>
                    <a:pt x="226" y="305"/>
                    <a:pt x="293" y="372"/>
                    <a:pt x="361" y="440"/>
                  </a:cubicBezTo>
                  <a:cubicBezTo>
                    <a:pt x="304" y="361"/>
                    <a:pt x="259" y="293"/>
                    <a:pt x="192" y="215"/>
                  </a:cubicBezTo>
                  <a:cubicBezTo>
                    <a:pt x="136" y="147"/>
                    <a:pt x="68" y="8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35"/>
            <p:cNvSpPr/>
            <p:nvPr/>
          </p:nvSpPr>
          <p:spPr>
            <a:xfrm>
              <a:off x="6810252" y="2530524"/>
              <a:ext cx="3647" cy="14467"/>
            </a:xfrm>
            <a:custGeom>
              <a:avLst/>
              <a:gdLst/>
              <a:ahLst/>
              <a:cxnLst/>
              <a:rect l="l" t="t" r="r" b="b"/>
              <a:pathLst>
                <a:path w="91" h="361" extrusionOk="0">
                  <a:moveTo>
                    <a:pt x="0" y="1"/>
                  </a:moveTo>
                  <a:lnTo>
                    <a:pt x="0" y="23"/>
                  </a:lnTo>
                  <a:cubicBezTo>
                    <a:pt x="0" y="34"/>
                    <a:pt x="12" y="46"/>
                    <a:pt x="12" y="56"/>
                  </a:cubicBezTo>
                  <a:cubicBezTo>
                    <a:pt x="12" y="101"/>
                    <a:pt x="23" y="158"/>
                    <a:pt x="35" y="203"/>
                  </a:cubicBezTo>
                  <a:cubicBezTo>
                    <a:pt x="45" y="259"/>
                    <a:pt x="68" y="304"/>
                    <a:pt x="80" y="361"/>
                  </a:cubicBezTo>
                  <a:lnTo>
                    <a:pt x="90" y="361"/>
                  </a:lnTo>
                  <a:cubicBezTo>
                    <a:pt x="80" y="304"/>
                    <a:pt x="68" y="236"/>
                    <a:pt x="57" y="181"/>
                  </a:cubicBezTo>
                  <a:cubicBezTo>
                    <a:pt x="45" y="113"/>
                    <a:pt x="23" y="56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35"/>
            <p:cNvSpPr/>
            <p:nvPr/>
          </p:nvSpPr>
          <p:spPr>
            <a:xfrm>
              <a:off x="6788572" y="2593200"/>
              <a:ext cx="13585" cy="2324"/>
            </a:xfrm>
            <a:custGeom>
              <a:avLst/>
              <a:gdLst/>
              <a:ahLst/>
              <a:cxnLst/>
              <a:rect l="l" t="t" r="r" b="b"/>
              <a:pathLst>
                <a:path w="339" h="58" extrusionOk="0">
                  <a:moveTo>
                    <a:pt x="339" y="1"/>
                  </a:moveTo>
                  <a:cubicBezTo>
                    <a:pt x="283" y="1"/>
                    <a:pt x="226" y="13"/>
                    <a:pt x="170" y="13"/>
                  </a:cubicBezTo>
                  <a:cubicBezTo>
                    <a:pt x="136" y="23"/>
                    <a:pt x="114" y="23"/>
                    <a:pt x="91" y="35"/>
                  </a:cubicBezTo>
                  <a:cubicBezTo>
                    <a:pt x="58" y="35"/>
                    <a:pt x="23" y="46"/>
                    <a:pt x="1" y="58"/>
                  </a:cubicBezTo>
                  <a:cubicBezTo>
                    <a:pt x="58" y="46"/>
                    <a:pt x="114" y="46"/>
                    <a:pt x="170" y="46"/>
                  </a:cubicBezTo>
                  <a:cubicBezTo>
                    <a:pt x="226" y="35"/>
                    <a:pt x="283" y="23"/>
                    <a:pt x="3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35"/>
            <p:cNvSpPr/>
            <p:nvPr/>
          </p:nvSpPr>
          <p:spPr>
            <a:xfrm>
              <a:off x="6786768" y="2585546"/>
              <a:ext cx="11782" cy="962"/>
            </a:xfrm>
            <a:custGeom>
              <a:avLst/>
              <a:gdLst/>
              <a:ahLst/>
              <a:cxnLst/>
              <a:rect l="l" t="t" r="r" b="b"/>
              <a:pathLst>
                <a:path w="294" h="24" extrusionOk="0">
                  <a:moveTo>
                    <a:pt x="1" y="1"/>
                  </a:moveTo>
                  <a:lnTo>
                    <a:pt x="1" y="12"/>
                  </a:lnTo>
                  <a:cubicBezTo>
                    <a:pt x="46" y="23"/>
                    <a:pt x="91" y="23"/>
                    <a:pt x="148" y="23"/>
                  </a:cubicBezTo>
                  <a:cubicBezTo>
                    <a:pt x="193" y="23"/>
                    <a:pt x="249" y="12"/>
                    <a:pt x="294" y="1"/>
                  </a:cubicBezTo>
                  <a:lnTo>
                    <a:pt x="91" y="1"/>
                  </a:lnTo>
                  <a:cubicBezTo>
                    <a:pt x="74" y="6"/>
                    <a:pt x="60" y="9"/>
                    <a:pt x="46" y="9"/>
                  </a:cubicBezTo>
                  <a:cubicBezTo>
                    <a:pt x="32" y="9"/>
                    <a:pt x="18" y="6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35"/>
            <p:cNvSpPr/>
            <p:nvPr/>
          </p:nvSpPr>
          <p:spPr>
            <a:xfrm>
              <a:off x="6854454" y="2581939"/>
              <a:ext cx="2324" cy="11782"/>
            </a:xfrm>
            <a:custGeom>
              <a:avLst/>
              <a:gdLst/>
              <a:ahLst/>
              <a:cxnLst/>
              <a:rect l="l" t="t" r="r" b="b"/>
              <a:pathLst>
                <a:path w="58" h="294" extrusionOk="0">
                  <a:moveTo>
                    <a:pt x="57" y="1"/>
                  </a:moveTo>
                  <a:lnTo>
                    <a:pt x="57" y="1"/>
                  </a:lnTo>
                  <a:cubicBezTo>
                    <a:pt x="35" y="46"/>
                    <a:pt x="23" y="102"/>
                    <a:pt x="12" y="147"/>
                  </a:cubicBezTo>
                  <a:cubicBezTo>
                    <a:pt x="1" y="204"/>
                    <a:pt x="1" y="249"/>
                    <a:pt x="1" y="294"/>
                  </a:cubicBezTo>
                  <a:lnTo>
                    <a:pt x="35" y="158"/>
                  </a:lnTo>
                  <a:cubicBezTo>
                    <a:pt x="46" y="136"/>
                    <a:pt x="46" y="113"/>
                    <a:pt x="46" y="102"/>
                  </a:cubicBezTo>
                  <a:cubicBezTo>
                    <a:pt x="57" y="68"/>
                    <a:pt x="57" y="34"/>
                    <a:pt x="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35"/>
            <p:cNvSpPr/>
            <p:nvPr/>
          </p:nvSpPr>
          <p:spPr>
            <a:xfrm>
              <a:off x="6954160" y="2597729"/>
              <a:ext cx="10900" cy="1403"/>
            </a:xfrm>
            <a:custGeom>
              <a:avLst/>
              <a:gdLst/>
              <a:ahLst/>
              <a:cxnLst/>
              <a:rect l="l" t="t" r="r" b="b"/>
              <a:pathLst>
                <a:path w="272" h="35" extrusionOk="0">
                  <a:moveTo>
                    <a:pt x="114" y="0"/>
                  </a:moveTo>
                  <a:cubicBezTo>
                    <a:pt x="69" y="0"/>
                    <a:pt x="34" y="0"/>
                    <a:pt x="1" y="12"/>
                  </a:cubicBezTo>
                  <a:cubicBezTo>
                    <a:pt x="46" y="23"/>
                    <a:pt x="91" y="23"/>
                    <a:pt x="136" y="35"/>
                  </a:cubicBezTo>
                  <a:cubicBezTo>
                    <a:pt x="181" y="35"/>
                    <a:pt x="226" y="23"/>
                    <a:pt x="271" y="23"/>
                  </a:cubicBezTo>
                  <a:cubicBezTo>
                    <a:pt x="226" y="12"/>
                    <a:pt x="181" y="0"/>
                    <a:pt x="1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35"/>
            <p:cNvSpPr/>
            <p:nvPr/>
          </p:nvSpPr>
          <p:spPr>
            <a:xfrm>
              <a:off x="6946506" y="2608108"/>
              <a:ext cx="11742" cy="4569"/>
            </a:xfrm>
            <a:custGeom>
              <a:avLst/>
              <a:gdLst/>
              <a:ahLst/>
              <a:cxnLst/>
              <a:rect l="l" t="t" r="r" b="b"/>
              <a:pathLst>
                <a:path w="293" h="114" extrusionOk="0">
                  <a:moveTo>
                    <a:pt x="0" y="1"/>
                  </a:moveTo>
                  <a:cubicBezTo>
                    <a:pt x="45" y="34"/>
                    <a:pt x="90" y="57"/>
                    <a:pt x="147" y="68"/>
                  </a:cubicBezTo>
                  <a:cubicBezTo>
                    <a:pt x="192" y="91"/>
                    <a:pt x="248" y="102"/>
                    <a:pt x="293" y="113"/>
                  </a:cubicBezTo>
                  <a:lnTo>
                    <a:pt x="293" y="102"/>
                  </a:lnTo>
                  <a:lnTo>
                    <a:pt x="270" y="102"/>
                  </a:lnTo>
                  <a:lnTo>
                    <a:pt x="260" y="91"/>
                  </a:lnTo>
                  <a:cubicBezTo>
                    <a:pt x="225" y="79"/>
                    <a:pt x="180" y="57"/>
                    <a:pt x="147" y="46"/>
                  </a:cubicBezTo>
                  <a:cubicBezTo>
                    <a:pt x="102" y="23"/>
                    <a:pt x="45" y="12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35"/>
            <p:cNvSpPr/>
            <p:nvPr/>
          </p:nvSpPr>
          <p:spPr>
            <a:xfrm>
              <a:off x="6935245" y="2559377"/>
              <a:ext cx="1843" cy="14948"/>
            </a:xfrm>
            <a:custGeom>
              <a:avLst/>
              <a:gdLst/>
              <a:ahLst/>
              <a:cxnLst/>
              <a:rect l="l" t="t" r="r" b="b"/>
              <a:pathLst>
                <a:path w="46" h="373" extrusionOk="0">
                  <a:moveTo>
                    <a:pt x="33" y="1"/>
                  </a:moveTo>
                  <a:cubicBezTo>
                    <a:pt x="23" y="34"/>
                    <a:pt x="11" y="69"/>
                    <a:pt x="11" y="102"/>
                  </a:cubicBezTo>
                  <a:cubicBezTo>
                    <a:pt x="0" y="124"/>
                    <a:pt x="0" y="159"/>
                    <a:pt x="0" y="192"/>
                  </a:cubicBezTo>
                  <a:cubicBezTo>
                    <a:pt x="0" y="249"/>
                    <a:pt x="11" y="305"/>
                    <a:pt x="33" y="372"/>
                  </a:cubicBezTo>
                  <a:cubicBezTo>
                    <a:pt x="33" y="305"/>
                    <a:pt x="45" y="249"/>
                    <a:pt x="45" y="192"/>
                  </a:cubicBezTo>
                  <a:lnTo>
                    <a:pt x="45" y="102"/>
                  </a:lnTo>
                  <a:cubicBezTo>
                    <a:pt x="33" y="69"/>
                    <a:pt x="33" y="34"/>
                    <a:pt x="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35"/>
            <p:cNvSpPr/>
            <p:nvPr/>
          </p:nvSpPr>
          <p:spPr>
            <a:xfrm>
              <a:off x="6946947" y="2556212"/>
              <a:ext cx="7254" cy="22602"/>
            </a:xfrm>
            <a:custGeom>
              <a:avLst/>
              <a:gdLst/>
              <a:ahLst/>
              <a:cxnLst/>
              <a:rect l="l" t="t" r="r" b="b"/>
              <a:pathLst>
                <a:path w="181" h="564" extrusionOk="0">
                  <a:moveTo>
                    <a:pt x="181" y="1"/>
                  </a:moveTo>
                  <a:lnTo>
                    <a:pt x="181" y="1"/>
                  </a:lnTo>
                  <a:cubicBezTo>
                    <a:pt x="158" y="46"/>
                    <a:pt x="136" y="91"/>
                    <a:pt x="124" y="136"/>
                  </a:cubicBezTo>
                  <a:cubicBezTo>
                    <a:pt x="102" y="181"/>
                    <a:pt x="91" y="226"/>
                    <a:pt x="79" y="271"/>
                  </a:cubicBezTo>
                  <a:cubicBezTo>
                    <a:pt x="57" y="316"/>
                    <a:pt x="46" y="361"/>
                    <a:pt x="34" y="406"/>
                  </a:cubicBezTo>
                  <a:cubicBezTo>
                    <a:pt x="23" y="463"/>
                    <a:pt x="12" y="508"/>
                    <a:pt x="1" y="564"/>
                  </a:cubicBezTo>
                  <a:lnTo>
                    <a:pt x="12" y="564"/>
                  </a:lnTo>
                  <a:lnTo>
                    <a:pt x="79" y="429"/>
                  </a:lnTo>
                  <a:cubicBezTo>
                    <a:pt x="91" y="384"/>
                    <a:pt x="113" y="328"/>
                    <a:pt x="124" y="283"/>
                  </a:cubicBezTo>
                  <a:cubicBezTo>
                    <a:pt x="147" y="193"/>
                    <a:pt x="169" y="91"/>
                    <a:pt x="1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35"/>
            <p:cNvSpPr/>
            <p:nvPr/>
          </p:nvSpPr>
          <p:spPr>
            <a:xfrm>
              <a:off x="6941537" y="2560740"/>
              <a:ext cx="1843" cy="11782"/>
            </a:xfrm>
            <a:custGeom>
              <a:avLst/>
              <a:gdLst/>
              <a:ahLst/>
              <a:cxnLst/>
              <a:rect l="l" t="t" r="r" b="b"/>
              <a:pathLst>
                <a:path w="46" h="294" extrusionOk="0">
                  <a:moveTo>
                    <a:pt x="34" y="0"/>
                  </a:moveTo>
                  <a:cubicBezTo>
                    <a:pt x="23" y="57"/>
                    <a:pt x="12" y="102"/>
                    <a:pt x="12" y="147"/>
                  </a:cubicBezTo>
                  <a:cubicBezTo>
                    <a:pt x="1" y="192"/>
                    <a:pt x="12" y="248"/>
                    <a:pt x="12" y="293"/>
                  </a:cubicBezTo>
                  <a:cubicBezTo>
                    <a:pt x="23" y="248"/>
                    <a:pt x="34" y="203"/>
                    <a:pt x="34" y="158"/>
                  </a:cubicBezTo>
                  <a:cubicBezTo>
                    <a:pt x="46" y="102"/>
                    <a:pt x="34" y="57"/>
                    <a:pt x="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35"/>
            <p:cNvSpPr/>
            <p:nvPr/>
          </p:nvSpPr>
          <p:spPr>
            <a:xfrm>
              <a:off x="6847241" y="2497141"/>
              <a:ext cx="15389" cy="11782"/>
            </a:xfrm>
            <a:custGeom>
              <a:avLst/>
              <a:gdLst/>
              <a:ahLst/>
              <a:cxnLst/>
              <a:rect l="l" t="t" r="r" b="b"/>
              <a:pathLst>
                <a:path w="384" h="294" extrusionOk="0">
                  <a:moveTo>
                    <a:pt x="0" y="0"/>
                  </a:moveTo>
                  <a:cubicBezTo>
                    <a:pt x="35" y="23"/>
                    <a:pt x="57" y="45"/>
                    <a:pt x="80" y="68"/>
                  </a:cubicBezTo>
                  <a:cubicBezTo>
                    <a:pt x="125" y="101"/>
                    <a:pt x="181" y="136"/>
                    <a:pt x="226" y="169"/>
                  </a:cubicBezTo>
                  <a:cubicBezTo>
                    <a:pt x="248" y="191"/>
                    <a:pt x="271" y="203"/>
                    <a:pt x="293" y="226"/>
                  </a:cubicBezTo>
                  <a:cubicBezTo>
                    <a:pt x="327" y="248"/>
                    <a:pt x="361" y="271"/>
                    <a:pt x="383" y="293"/>
                  </a:cubicBezTo>
                  <a:lnTo>
                    <a:pt x="383" y="281"/>
                  </a:lnTo>
                  <a:lnTo>
                    <a:pt x="305" y="203"/>
                  </a:lnTo>
                  <a:cubicBezTo>
                    <a:pt x="293" y="181"/>
                    <a:pt x="271" y="169"/>
                    <a:pt x="260" y="169"/>
                  </a:cubicBezTo>
                  <a:cubicBezTo>
                    <a:pt x="248" y="146"/>
                    <a:pt x="226" y="136"/>
                    <a:pt x="215" y="124"/>
                  </a:cubicBezTo>
                  <a:cubicBezTo>
                    <a:pt x="181" y="101"/>
                    <a:pt x="147" y="79"/>
                    <a:pt x="113" y="68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35"/>
            <p:cNvSpPr/>
            <p:nvPr/>
          </p:nvSpPr>
          <p:spPr>
            <a:xfrm>
              <a:off x="6921219" y="2544510"/>
              <a:ext cx="19476" cy="8616"/>
            </a:xfrm>
            <a:custGeom>
              <a:avLst/>
              <a:gdLst/>
              <a:ahLst/>
              <a:cxnLst/>
              <a:rect l="l" t="t" r="r" b="b"/>
              <a:pathLst>
                <a:path w="486" h="215" extrusionOk="0">
                  <a:moveTo>
                    <a:pt x="485" y="0"/>
                  </a:moveTo>
                  <a:cubicBezTo>
                    <a:pt x="451" y="12"/>
                    <a:pt x="418" y="23"/>
                    <a:pt x="383" y="45"/>
                  </a:cubicBezTo>
                  <a:cubicBezTo>
                    <a:pt x="350" y="57"/>
                    <a:pt x="328" y="68"/>
                    <a:pt x="293" y="90"/>
                  </a:cubicBezTo>
                  <a:cubicBezTo>
                    <a:pt x="226" y="113"/>
                    <a:pt x="158" y="147"/>
                    <a:pt x="91" y="180"/>
                  </a:cubicBezTo>
                  <a:lnTo>
                    <a:pt x="102" y="180"/>
                  </a:lnTo>
                  <a:cubicBezTo>
                    <a:pt x="80" y="180"/>
                    <a:pt x="68" y="192"/>
                    <a:pt x="57" y="192"/>
                  </a:cubicBezTo>
                  <a:lnTo>
                    <a:pt x="46" y="192"/>
                  </a:lnTo>
                  <a:cubicBezTo>
                    <a:pt x="35" y="203"/>
                    <a:pt x="12" y="214"/>
                    <a:pt x="1" y="214"/>
                  </a:cubicBezTo>
                  <a:cubicBezTo>
                    <a:pt x="46" y="214"/>
                    <a:pt x="91" y="203"/>
                    <a:pt x="136" y="192"/>
                  </a:cubicBezTo>
                  <a:cubicBezTo>
                    <a:pt x="181" y="180"/>
                    <a:pt x="226" y="169"/>
                    <a:pt x="260" y="147"/>
                  </a:cubicBezTo>
                  <a:cubicBezTo>
                    <a:pt x="338" y="102"/>
                    <a:pt x="418" y="57"/>
                    <a:pt x="4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35"/>
            <p:cNvSpPr/>
            <p:nvPr/>
          </p:nvSpPr>
          <p:spPr>
            <a:xfrm>
              <a:off x="6924826" y="2530964"/>
              <a:ext cx="18996" cy="5450"/>
            </a:xfrm>
            <a:custGeom>
              <a:avLst/>
              <a:gdLst/>
              <a:ahLst/>
              <a:cxnLst/>
              <a:rect l="l" t="t" r="r" b="b"/>
              <a:pathLst>
                <a:path w="474" h="136" extrusionOk="0">
                  <a:moveTo>
                    <a:pt x="474" y="0"/>
                  </a:moveTo>
                  <a:lnTo>
                    <a:pt x="474" y="0"/>
                  </a:lnTo>
                  <a:cubicBezTo>
                    <a:pt x="395" y="12"/>
                    <a:pt x="328" y="35"/>
                    <a:pt x="248" y="57"/>
                  </a:cubicBezTo>
                  <a:cubicBezTo>
                    <a:pt x="215" y="68"/>
                    <a:pt x="170" y="80"/>
                    <a:pt x="136" y="90"/>
                  </a:cubicBezTo>
                  <a:cubicBezTo>
                    <a:pt x="91" y="102"/>
                    <a:pt x="46" y="125"/>
                    <a:pt x="1" y="135"/>
                  </a:cubicBezTo>
                  <a:cubicBezTo>
                    <a:pt x="91" y="135"/>
                    <a:pt x="170" y="125"/>
                    <a:pt x="248" y="102"/>
                  </a:cubicBezTo>
                  <a:cubicBezTo>
                    <a:pt x="328" y="80"/>
                    <a:pt x="406" y="35"/>
                    <a:pt x="4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35"/>
            <p:cNvSpPr/>
            <p:nvPr/>
          </p:nvSpPr>
          <p:spPr>
            <a:xfrm>
              <a:off x="6918534" y="2562543"/>
              <a:ext cx="10860" cy="3206"/>
            </a:xfrm>
            <a:custGeom>
              <a:avLst/>
              <a:gdLst/>
              <a:ahLst/>
              <a:cxnLst/>
              <a:rect l="l" t="t" r="r" b="b"/>
              <a:pathLst>
                <a:path w="271" h="80" extrusionOk="0">
                  <a:moveTo>
                    <a:pt x="0" y="0"/>
                  </a:moveTo>
                  <a:cubicBezTo>
                    <a:pt x="45" y="23"/>
                    <a:pt x="90" y="35"/>
                    <a:pt x="135" y="45"/>
                  </a:cubicBezTo>
                  <a:lnTo>
                    <a:pt x="270" y="80"/>
                  </a:lnTo>
                  <a:cubicBezTo>
                    <a:pt x="225" y="57"/>
                    <a:pt x="192" y="45"/>
                    <a:pt x="147" y="35"/>
                  </a:cubicBezTo>
                  <a:cubicBezTo>
                    <a:pt x="102" y="12"/>
                    <a:pt x="57" y="1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35"/>
            <p:cNvSpPr/>
            <p:nvPr/>
          </p:nvSpPr>
          <p:spPr>
            <a:xfrm>
              <a:off x="6815662" y="2621173"/>
              <a:ext cx="13585" cy="10460"/>
            </a:xfrm>
            <a:custGeom>
              <a:avLst/>
              <a:gdLst/>
              <a:ahLst/>
              <a:cxnLst/>
              <a:rect l="l" t="t" r="r" b="b"/>
              <a:pathLst>
                <a:path w="339" h="261" extrusionOk="0">
                  <a:moveTo>
                    <a:pt x="338" y="1"/>
                  </a:moveTo>
                  <a:lnTo>
                    <a:pt x="338" y="1"/>
                  </a:lnTo>
                  <a:cubicBezTo>
                    <a:pt x="316" y="13"/>
                    <a:pt x="305" y="23"/>
                    <a:pt x="293" y="35"/>
                  </a:cubicBezTo>
                  <a:cubicBezTo>
                    <a:pt x="282" y="46"/>
                    <a:pt x="271" y="46"/>
                    <a:pt x="260" y="58"/>
                  </a:cubicBezTo>
                  <a:cubicBezTo>
                    <a:pt x="248" y="68"/>
                    <a:pt x="237" y="80"/>
                    <a:pt x="215" y="91"/>
                  </a:cubicBezTo>
                  <a:lnTo>
                    <a:pt x="226" y="91"/>
                  </a:lnTo>
                  <a:lnTo>
                    <a:pt x="125" y="158"/>
                  </a:lnTo>
                  <a:cubicBezTo>
                    <a:pt x="80" y="193"/>
                    <a:pt x="45" y="226"/>
                    <a:pt x="0" y="260"/>
                  </a:cubicBezTo>
                  <a:cubicBezTo>
                    <a:pt x="68" y="226"/>
                    <a:pt x="125" y="193"/>
                    <a:pt x="192" y="148"/>
                  </a:cubicBezTo>
                  <a:lnTo>
                    <a:pt x="260" y="80"/>
                  </a:lnTo>
                  <a:cubicBezTo>
                    <a:pt x="293" y="58"/>
                    <a:pt x="316" y="23"/>
                    <a:pt x="33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35"/>
            <p:cNvSpPr/>
            <p:nvPr/>
          </p:nvSpPr>
          <p:spPr>
            <a:xfrm>
              <a:off x="6929835" y="2613518"/>
              <a:ext cx="7254" cy="2284"/>
            </a:xfrm>
            <a:custGeom>
              <a:avLst/>
              <a:gdLst/>
              <a:ahLst/>
              <a:cxnLst/>
              <a:rect l="l" t="t" r="r" b="b"/>
              <a:pathLst>
                <a:path w="181" h="57" extrusionOk="0">
                  <a:moveTo>
                    <a:pt x="0" y="1"/>
                  </a:moveTo>
                  <a:cubicBezTo>
                    <a:pt x="55" y="23"/>
                    <a:pt x="110" y="45"/>
                    <a:pt x="175" y="56"/>
                  </a:cubicBezTo>
                  <a:lnTo>
                    <a:pt x="175" y="56"/>
                  </a:lnTo>
                  <a:cubicBezTo>
                    <a:pt x="168" y="53"/>
                    <a:pt x="168" y="46"/>
                    <a:pt x="168" y="46"/>
                  </a:cubicBezTo>
                  <a:lnTo>
                    <a:pt x="158" y="46"/>
                  </a:lnTo>
                  <a:cubicBezTo>
                    <a:pt x="135" y="34"/>
                    <a:pt x="113" y="23"/>
                    <a:pt x="90" y="23"/>
                  </a:cubicBezTo>
                  <a:cubicBezTo>
                    <a:pt x="56" y="12"/>
                    <a:pt x="33" y="1"/>
                    <a:pt x="0" y="1"/>
                  </a:cubicBezTo>
                  <a:close/>
                  <a:moveTo>
                    <a:pt x="175" y="56"/>
                  </a:moveTo>
                  <a:cubicBezTo>
                    <a:pt x="177" y="56"/>
                    <a:pt x="178" y="57"/>
                    <a:pt x="180" y="57"/>
                  </a:cubicBezTo>
                  <a:cubicBezTo>
                    <a:pt x="179" y="56"/>
                    <a:pt x="177" y="56"/>
                    <a:pt x="175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35"/>
            <p:cNvSpPr/>
            <p:nvPr/>
          </p:nvSpPr>
          <p:spPr>
            <a:xfrm>
              <a:off x="6943340" y="2615762"/>
              <a:ext cx="10860" cy="9057"/>
            </a:xfrm>
            <a:custGeom>
              <a:avLst/>
              <a:gdLst/>
              <a:ahLst/>
              <a:cxnLst/>
              <a:rect l="l" t="t" r="r" b="b"/>
              <a:pathLst>
                <a:path w="271" h="226" extrusionOk="0">
                  <a:moveTo>
                    <a:pt x="1" y="1"/>
                  </a:moveTo>
                  <a:lnTo>
                    <a:pt x="1" y="1"/>
                  </a:lnTo>
                  <a:cubicBezTo>
                    <a:pt x="46" y="46"/>
                    <a:pt x="91" y="80"/>
                    <a:pt x="124" y="113"/>
                  </a:cubicBezTo>
                  <a:cubicBezTo>
                    <a:pt x="147" y="125"/>
                    <a:pt x="169" y="148"/>
                    <a:pt x="192" y="170"/>
                  </a:cubicBezTo>
                  <a:cubicBezTo>
                    <a:pt x="226" y="181"/>
                    <a:pt x="248" y="203"/>
                    <a:pt x="271" y="226"/>
                  </a:cubicBezTo>
                  <a:cubicBezTo>
                    <a:pt x="248" y="203"/>
                    <a:pt x="237" y="170"/>
                    <a:pt x="214" y="148"/>
                  </a:cubicBezTo>
                  <a:cubicBezTo>
                    <a:pt x="192" y="136"/>
                    <a:pt x="169" y="113"/>
                    <a:pt x="147" y="91"/>
                  </a:cubicBezTo>
                  <a:cubicBezTo>
                    <a:pt x="102" y="57"/>
                    <a:pt x="57" y="23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35"/>
            <p:cNvSpPr/>
            <p:nvPr/>
          </p:nvSpPr>
          <p:spPr>
            <a:xfrm>
              <a:off x="6786368" y="2553086"/>
              <a:ext cx="12664" cy="11782"/>
            </a:xfrm>
            <a:custGeom>
              <a:avLst/>
              <a:gdLst/>
              <a:ahLst/>
              <a:cxnLst/>
              <a:rect l="l" t="t" r="r" b="b"/>
              <a:pathLst>
                <a:path w="316" h="294" extrusionOk="0">
                  <a:moveTo>
                    <a:pt x="0" y="0"/>
                  </a:moveTo>
                  <a:lnTo>
                    <a:pt x="0" y="0"/>
                  </a:lnTo>
                  <a:cubicBezTo>
                    <a:pt x="56" y="56"/>
                    <a:pt x="101" y="101"/>
                    <a:pt x="146" y="158"/>
                  </a:cubicBezTo>
                  <a:cubicBezTo>
                    <a:pt x="203" y="203"/>
                    <a:pt x="259" y="248"/>
                    <a:pt x="304" y="293"/>
                  </a:cubicBezTo>
                  <a:lnTo>
                    <a:pt x="315" y="293"/>
                  </a:lnTo>
                  <a:cubicBezTo>
                    <a:pt x="270" y="236"/>
                    <a:pt x="225" y="181"/>
                    <a:pt x="169" y="135"/>
                  </a:cubicBezTo>
                  <a:cubicBezTo>
                    <a:pt x="123" y="90"/>
                    <a:pt x="56" y="34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35"/>
            <p:cNvSpPr/>
            <p:nvPr/>
          </p:nvSpPr>
          <p:spPr>
            <a:xfrm>
              <a:off x="7016877" y="2571119"/>
              <a:ext cx="18074" cy="28453"/>
            </a:xfrm>
            <a:custGeom>
              <a:avLst/>
              <a:gdLst/>
              <a:ahLst/>
              <a:cxnLst/>
              <a:rect l="l" t="t" r="r" b="b"/>
              <a:pathLst>
                <a:path w="451" h="710" extrusionOk="0">
                  <a:moveTo>
                    <a:pt x="440" y="1"/>
                  </a:moveTo>
                  <a:cubicBezTo>
                    <a:pt x="417" y="34"/>
                    <a:pt x="395" y="57"/>
                    <a:pt x="372" y="91"/>
                  </a:cubicBezTo>
                  <a:cubicBezTo>
                    <a:pt x="350" y="124"/>
                    <a:pt x="338" y="147"/>
                    <a:pt x="316" y="181"/>
                  </a:cubicBezTo>
                  <a:cubicBezTo>
                    <a:pt x="282" y="226"/>
                    <a:pt x="237" y="282"/>
                    <a:pt x="203" y="338"/>
                  </a:cubicBezTo>
                  <a:lnTo>
                    <a:pt x="102" y="507"/>
                  </a:lnTo>
                  <a:cubicBezTo>
                    <a:pt x="90" y="541"/>
                    <a:pt x="68" y="564"/>
                    <a:pt x="57" y="597"/>
                  </a:cubicBezTo>
                  <a:cubicBezTo>
                    <a:pt x="45" y="609"/>
                    <a:pt x="45" y="619"/>
                    <a:pt x="35" y="631"/>
                  </a:cubicBezTo>
                  <a:cubicBezTo>
                    <a:pt x="35" y="642"/>
                    <a:pt x="23" y="654"/>
                    <a:pt x="23" y="654"/>
                  </a:cubicBezTo>
                  <a:cubicBezTo>
                    <a:pt x="12" y="676"/>
                    <a:pt x="12" y="687"/>
                    <a:pt x="0" y="709"/>
                  </a:cubicBezTo>
                  <a:cubicBezTo>
                    <a:pt x="12" y="699"/>
                    <a:pt x="12" y="687"/>
                    <a:pt x="23" y="676"/>
                  </a:cubicBezTo>
                  <a:cubicBezTo>
                    <a:pt x="35" y="642"/>
                    <a:pt x="57" y="619"/>
                    <a:pt x="68" y="597"/>
                  </a:cubicBezTo>
                  <a:cubicBezTo>
                    <a:pt x="90" y="564"/>
                    <a:pt x="113" y="541"/>
                    <a:pt x="135" y="507"/>
                  </a:cubicBezTo>
                  <a:cubicBezTo>
                    <a:pt x="170" y="451"/>
                    <a:pt x="203" y="406"/>
                    <a:pt x="237" y="349"/>
                  </a:cubicBezTo>
                  <a:cubicBezTo>
                    <a:pt x="271" y="293"/>
                    <a:pt x="293" y="248"/>
                    <a:pt x="327" y="192"/>
                  </a:cubicBezTo>
                  <a:lnTo>
                    <a:pt x="383" y="102"/>
                  </a:lnTo>
                  <a:lnTo>
                    <a:pt x="4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35"/>
            <p:cNvSpPr/>
            <p:nvPr/>
          </p:nvSpPr>
          <p:spPr>
            <a:xfrm>
              <a:off x="7018680" y="2585987"/>
              <a:ext cx="10860" cy="18996"/>
            </a:xfrm>
            <a:custGeom>
              <a:avLst/>
              <a:gdLst/>
              <a:ahLst/>
              <a:cxnLst/>
              <a:rect l="l" t="t" r="r" b="b"/>
              <a:pathLst>
                <a:path w="271" h="474" extrusionOk="0">
                  <a:moveTo>
                    <a:pt x="271" y="1"/>
                  </a:moveTo>
                  <a:cubicBezTo>
                    <a:pt x="266" y="6"/>
                    <a:pt x="261" y="12"/>
                    <a:pt x="257" y="20"/>
                  </a:cubicBezTo>
                  <a:lnTo>
                    <a:pt x="257" y="20"/>
                  </a:lnTo>
                  <a:cubicBezTo>
                    <a:pt x="262" y="14"/>
                    <a:pt x="266" y="7"/>
                    <a:pt x="271" y="1"/>
                  </a:cubicBezTo>
                  <a:close/>
                  <a:moveTo>
                    <a:pt x="257" y="20"/>
                  </a:moveTo>
                  <a:lnTo>
                    <a:pt x="257" y="20"/>
                  </a:lnTo>
                  <a:cubicBezTo>
                    <a:pt x="236" y="48"/>
                    <a:pt x="210" y="77"/>
                    <a:pt x="192" y="113"/>
                  </a:cubicBezTo>
                  <a:cubicBezTo>
                    <a:pt x="170" y="148"/>
                    <a:pt x="147" y="193"/>
                    <a:pt x="125" y="226"/>
                  </a:cubicBezTo>
                  <a:cubicBezTo>
                    <a:pt x="102" y="260"/>
                    <a:pt x="80" y="305"/>
                    <a:pt x="57" y="350"/>
                  </a:cubicBezTo>
                  <a:cubicBezTo>
                    <a:pt x="35" y="384"/>
                    <a:pt x="23" y="429"/>
                    <a:pt x="0" y="474"/>
                  </a:cubicBezTo>
                  <a:lnTo>
                    <a:pt x="12" y="463"/>
                  </a:lnTo>
                  <a:cubicBezTo>
                    <a:pt x="45" y="395"/>
                    <a:pt x="80" y="338"/>
                    <a:pt x="125" y="271"/>
                  </a:cubicBezTo>
                  <a:cubicBezTo>
                    <a:pt x="158" y="215"/>
                    <a:pt x="180" y="158"/>
                    <a:pt x="215" y="103"/>
                  </a:cubicBezTo>
                  <a:cubicBezTo>
                    <a:pt x="226" y="80"/>
                    <a:pt x="237" y="68"/>
                    <a:pt x="237" y="57"/>
                  </a:cubicBezTo>
                  <a:cubicBezTo>
                    <a:pt x="244" y="44"/>
                    <a:pt x="250" y="31"/>
                    <a:pt x="257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35"/>
            <p:cNvSpPr/>
            <p:nvPr/>
          </p:nvSpPr>
          <p:spPr>
            <a:xfrm>
              <a:off x="7018680" y="2597288"/>
              <a:ext cx="8616" cy="15830"/>
            </a:xfrm>
            <a:custGeom>
              <a:avLst/>
              <a:gdLst/>
              <a:ahLst/>
              <a:cxnLst/>
              <a:rect l="l" t="t" r="r" b="b"/>
              <a:pathLst>
                <a:path w="215" h="395" extrusionOk="0">
                  <a:moveTo>
                    <a:pt x="215" y="1"/>
                  </a:moveTo>
                  <a:lnTo>
                    <a:pt x="215" y="1"/>
                  </a:lnTo>
                  <a:cubicBezTo>
                    <a:pt x="192" y="23"/>
                    <a:pt x="170" y="56"/>
                    <a:pt x="158" y="91"/>
                  </a:cubicBezTo>
                  <a:lnTo>
                    <a:pt x="90" y="192"/>
                  </a:lnTo>
                  <a:cubicBezTo>
                    <a:pt x="80" y="214"/>
                    <a:pt x="57" y="248"/>
                    <a:pt x="45" y="282"/>
                  </a:cubicBezTo>
                  <a:cubicBezTo>
                    <a:pt x="35" y="293"/>
                    <a:pt x="35" y="316"/>
                    <a:pt x="23" y="327"/>
                  </a:cubicBezTo>
                  <a:cubicBezTo>
                    <a:pt x="12" y="349"/>
                    <a:pt x="0" y="372"/>
                    <a:pt x="0" y="394"/>
                  </a:cubicBezTo>
                  <a:cubicBezTo>
                    <a:pt x="0" y="383"/>
                    <a:pt x="12" y="372"/>
                    <a:pt x="12" y="361"/>
                  </a:cubicBezTo>
                  <a:cubicBezTo>
                    <a:pt x="12" y="361"/>
                    <a:pt x="23" y="349"/>
                    <a:pt x="23" y="338"/>
                  </a:cubicBezTo>
                  <a:cubicBezTo>
                    <a:pt x="57" y="293"/>
                    <a:pt x="80" y="248"/>
                    <a:pt x="102" y="203"/>
                  </a:cubicBezTo>
                  <a:cubicBezTo>
                    <a:pt x="113" y="192"/>
                    <a:pt x="125" y="169"/>
                    <a:pt x="135" y="147"/>
                  </a:cubicBezTo>
                  <a:lnTo>
                    <a:pt x="170" y="79"/>
                  </a:lnTo>
                  <a:cubicBezTo>
                    <a:pt x="180" y="68"/>
                    <a:pt x="180" y="56"/>
                    <a:pt x="192" y="46"/>
                  </a:cubicBezTo>
                  <a:cubicBezTo>
                    <a:pt x="203" y="23"/>
                    <a:pt x="215" y="11"/>
                    <a:pt x="2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35"/>
            <p:cNvSpPr/>
            <p:nvPr/>
          </p:nvSpPr>
          <p:spPr>
            <a:xfrm>
              <a:off x="7017358" y="2593200"/>
              <a:ext cx="18955" cy="36148"/>
            </a:xfrm>
            <a:custGeom>
              <a:avLst/>
              <a:gdLst/>
              <a:ahLst/>
              <a:cxnLst/>
              <a:rect l="l" t="t" r="r" b="b"/>
              <a:pathLst>
                <a:path w="473" h="902" extrusionOk="0">
                  <a:moveTo>
                    <a:pt x="473" y="1"/>
                  </a:moveTo>
                  <a:cubicBezTo>
                    <a:pt x="416" y="68"/>
                    <a:pt x="383" y="148"/>
                    <a:pt x="338" y="215"/>
                  </a:cubicBezTo>
                  <a:cubicBezTo>
                    <a:pt x="293" y="294"/>
                    <a:pt x="248" y="361"/>
                    <a:pt x="203" y="429"/>
                  </a:cubicBezTo>
                  <a:cubicBezTo>
                    <a:pt x="191" y="474"/>
                    <a:pt x="168" y="508"/>
                    <a:pt x="146" y="541"/>
                  </a:cubicBezTo>
                  <a:cubicBezTo>
                    <a:pt x="135" y="564"/>
                    <a:pt x="135" y="575"/>
                    <a:pt x="123" y="586"/>
                  </a:cubicBezTo>
                  <a:cubicBezTo>
                    <a:pt x="113" y="609"/>
                    <a:pt x="101" y="620"/>
                    <a:pt x="101" y="643"/>
                  </a:cubicBezTo>
                  <a:lnTo>
                    <a:pt x="68" y="699"/>
                  </a:lnTo>
                  <a:cubicBezTo>
                    <a:pt x="56" y="721"/>
                    <a:pt x="56" y="744"/>
                    <a:pt x="45" y="766"/>
                  </a:cubicBezTo>
                  <a:cubicBezTo>
                    <a:pt x="45" y="766"/>
                    <a:pt x="33" y="778"/>
                    <a:pt x="33" y="789"/>
                  </a:cubicBezTo>
                  <a:cubicBezTo>
                    <a:pt x="33" y="801"/>
                    <a:pt x="23" y="811"/>
                    <a:pt x="23" y="811"/>
                  </a:cubicBezTo>
                  <a:cubicBezTo>
                    <a:pt x="11" y="846"/>
                    <a:pt x="0" y="868"/>
                    <a:pt x="0" y="901"/>
                  </a:cubicBezTo>
                  <a:cubicBezTo>
                    <a:pt x="11" y="868"/>
                    <a:pt x="23" y="846"/>
                    <a:pt x="33" y="823"/>
                  </a:cubicBezTo>
                  <a:cubicBezTo>
                    <a:pt x="33" y="811"/>
                    <a:pt x="45" y="801"/>
                    <a:pt x="45" y="801"/>
                  </a:cubicBezTo>
                  <a:cubicBezTo>
                    <a:pt x="45" y="789"/>
                    <a:pt x="56" y="778"/>
                    <a:pt x="56" y="766"/>
                  </a:cubicBezTo>
                  <a:cubicBezTo>
                    <a:pt x="68" y="744"/>
                    <a:pt x="78" y="721"/>
                    <a:pt x="90" y="711"/>
                  </a:cubicBezTo>
                  <a:lnTo>
                    <a:pt x="123" y="643"/>
                  </a:lnTo>
                  <a:cubicBezTo>
                    <a:pt x="135" y="620"/>
                    <a:pt x="158" y="586"/>
                    <a:pt x="168" y="564"/>
                  </a:cubicBezTo>
                  <a:lnTo>
                    <a:pt x="270" y="395"/>
                  </a:lnTo>
                  <a:lnTo>
                    <a:pt x="259" y="395"/>
                  </a:lnTo>
                  <a:cubicBezTo>
                    <a:pt x="304" y="328"/>
                    <a:pt x="338" y="271"/>
                    <a:pt x="371" y="204"/>
                  </a:cubicBezTo>
                  <a:lnTo>
                    <a:pt x="47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35"/>
            <p:cNvSpPr/>
            <p:nvPr/>
          </p:nvSpPr>
          <p:spPr>
            <a:xfrm>
              <a:off x="7017759" y="2616684"/>
              <a:ext cx="12704" cy="22602"/>
            </a:xfrm>
            <a:custGeom>
              <a:avLst/>
              <a:gdLst/>
              <a:ahLst/>
              <a:cxnLst/>
              <a:rect l="l" t="t" r="r" b="b"/>
              <a:pathLst>
                <a:path w="317" h="564" extrusionOk="0">
                  <a:moveTo>
                    <a:pt x="305" y="0"/>
                  </a:moveTo>
                  <a:lnTo>
                    <a:pt x="271" y="68"/>
                  </a:lnTo>
                  <a:cubicBezTo>
                    <a:pt x="249" y="90"/>
                    <a:pt x="238" y="113"/>
                    <a:pt x="226" y="135"/>
                  </a:cubicBezTo>
                  <a:cubicBezTo>
                    <a:pt x="203" y="180"/>
                    <a:pt x="181" y="225"/>
                    <a:pt x="148" y="260"/>
                  </a:cubicBezTo>
                  <a:cubicBezTo>
                    <a:pt x="125" y="305"/>
                    <a:pt x="103" y="361"/>
                    <a:pt x="68" y="406"/>
                  </a:cubicBezTo>
                  <a:cubicBezTo>
                    <a:pt x="58" y="428"/>
                    <a:pt x="58" y="451"/>
                    <a:pt x="46" y="462"/>
                  </a:cubicBezTo>
                  <a:cubicBezTo>
                    <a:pt x="23" y="496"/>
                    <a:pt x="13" y="530"/>
                    <a:pt x="1" y="563"/>
                  </a:cubicBezTo>
                  <a:cubicBezTo>
                    <a:pt x="13" y="541"/>
                    <a:pt x="35" y="507"/>
                    <a:pt x="58" y="473"/>
                  </a:cubicBezTo>
                  <a:cubicBezTo>
                    <a:pt x="68" y="451"/>
                    <a:pt x="80" y="440"/>
                    <a:pt x="91" y="417"/>
                  </a:cubicBezTo>
                  <a:cubicBezTo>
                    <a:pt x="113" y="372"/>
                    <a:pt x="148" y="327"/>
                    <a:pt x="170" y="282"/>
                  </a:cubicBezTo>
                  <a:lnTo>
                    <a:pt x="238" y="147"/>
                  </a:lnTo>
                  <a:lnTo>
                    <a:pt x="271" y="80"/>
                  </a:lnTo>
                  <a:cubicBezTo>
                    <a:pt x="283" y="57"/>
                    <a:pt x="294" y="34"/>
                    <a:pt x="3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35"/>
            <p:cNvSpPr/>
            <p:nvPr/>
          </p:nvSpPr>
          <p:spPr>
            <a:xfrm>
              <a:off x="7055669" y="2637884"/>
              <a:ext cx="10860" cy="19436"/>
            </a:xfrm>
            <a:custGeom>
              <a:avLst/>
              <a:gdLst/>
              <a:ahLst/>
              <a:cxnLst/>
              <a:rect l="l" t="t" r="r" b="b"/>
              <a:pathLst>
                <a:path w="271" h="485" extrusionOk="0">
                  <a:moveTo>
                    <a:pt x="271" y="1"/>
                  </a:moveTo>
                  <a:cubicBezTo>
                    <a:pt x="248" y="12"/>
                    <a:pt x="237" y="34"/>
                    <a:pt x="226" y="57"/>
                  </a:cubicBezTo>
                  <a:lnTo>
                    <a:pt x="226" y="68"/>
                  </a:lnTo>
                  <a:cubicBezTo>
                    <a:pt x="237" y="46"/>
                    <a:pt x="260" y="23"/>
                    <a:pt x="271" y="1"/>
                  </a:cubicBezTo>
                  <a:close/>
                  <a:moveTo>
                    <a:pt x="226" y="57"/>
                  </a:moveTo>
                  <a:cubicBezTo>
                    <a:pt x="215" y="68"/>
                    <a:pt x="215" y="79"/>
                    <a:pt x="203" y="79"/>
                  </a:cubicBezTo>
                  <a:cubicBezTo>
                    <a:pt x="192" y="91"/>
                    <a:pt x="192" y="102"/>
                    <a:pt x="181" y="113"/>
                  </a:cubicBezTo>
                  <a:cubicBezTo>
                    <a:pt x="170" y="124"/>
                    <a:pt x="158" y="147"/>
                    <a:pt x="147" y="169"/>
                  </a:cubicBezTo>
                  <a:lnTo>
                    <a:pt x="113" y="237"/>
                  </a:lnTo>
                  <a:cubicBezTo>
                    <a:pt x="91" y="271"/>
                    <a:pt x="80" y="316"/>
                    <a:pt x="57" y="349"/>
                  </a:cubicBezTo>
                  <a:cubicBezTo>
                    <a:pt x="35" y="394"/>
                    <a:pt x="23" y="439"/>
                    <a:pt x="0" y="484"/>
                  </a:cubicBezTo>
                  <a:cubicBezTo>
                    <a:pt x="35" y="417"/>
                    <a:pt x="68" y="361"/>
                    <a:pt x="102" y="304"/>
                  </a:cubicBezTo>
                  <a:cubicBezTo>
                    <a:pt x="125" y="271"/>
                    <a:pt x="136" y="237"/>
                    <a:pt x="147" y="214"/>
                  </a:cubicBezTo>
                  <a:cubicBezTo>
                    <a:pt x="158" y="192"/>
                    <a:pt x="158" y="181"/>
                    <a:pt x="170" y="169"/>
                  </a:cubicBezTo>
                  <a:cubicBezTo>
                    <a:pt x="181" y="147"/>
                    <a:pt x="192" y="136"/>
                    <a:pt x="203" y="113"/>
                  </a:cubicBezTo>
                  <a:cubicBezTo>
                    <a:pt x="203" y="102"/>
                    <a:pt x="215" y="79"/>
                    <a:pt x="226" y="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35"/>
            <p:cNvSpPr/>
            <p:nvPr/>
          </p:nvSpPr>
          <p:spPr>
            <a:xfrm>
              <a:off x="7055669" y="2648263"/>
              <a:ext cx="9057" cy="16751"/>
            </a:xfrm>
            <a:custGeom>
              <a:avLst/>
              <a:gdLst/>
              <a:ahLst/>
              <a:cxnLst/>
              <a:rect l="l" t="t" r="r" b="b"/>
              <a:pathLst>
                <a:path w="226" h="418" extrusionOk="0">
                  <a:moveTo>
                    <a:pt x="226" y="0"/>
                  </a:moveTo>
                  <a:cubicBezTo>
                    <a:pt x="181" y="68"/>
                    <a:pt x="147" y="135"/>
                    <a:pt x="102" y="203"/>
                  </a:cubicBezTo>
                  <a:cubicBezTo>
                    <a:pt x="91" y="237"/>
                    <a:pt x="68" y="271"/>
                    <a:pt x="57" y="305"/>
                  </a:cubicBezTo>
                  <a:cubicBezTo>
                    <a:pt x="35" y="338"/>
                    <a:pt x="12" y="383"/>
                    <a:pt x="0" y="417"/>
                  </a:cubicBezTo>
                  <a:lnTo>
                    <a:pt x="68" y="316"/>
                  </a:lnTo>
                  <a:cubicBezTo>
                    <a:pt x="91" y="282"/>
                    <a:pt x="102" y="248"/>
                    <a:pt x="125" y="215"/>
                  </a:cubicBezTo>
                  <a:cubicBezTo>
                    <a:pt x="147" y="180"/>
                    <a:pt x="158" y="147"/>
                    <a:pt x="170" y="113"/>
                  </a:cubicBezTo>
                  <a:cubicBezTo>
                    <a:pt x="192" y="68"/>
                    <a:pt x="215" y="35"/>
                    <a:pt x="2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35"/>
            <p:cNvSpPr/>
            <p:nvPr/>
          </p:nvSpPr>
          <p:spPr>
            <a:xfrm>
              <a:off x="7056591" y="2655036"/>
              <a:ext cx="8135" cy="14908"/>
            </a:xfrm>
            <a:custGeom>
              <a:avLst/>
              <a:gdLst/>
              <a:ahLst/>
              <a:cxnLst/>
              <a:rect l="l" t="t" r="r" b="b"/>
              <a:pathLst>
                <a:path w="203" h="372" extrusionOk="0">
                  <a:moveTo>
                    <a:pt x="192" y="1"/>
                  </a:moveTo>
                  <a:cubicBezTo>
                    <a:pt x="158" y="56"/>
                    <a:pt x="124" y="113"/>
                    <a:pt x="102" y="169"/>
                  </a:cubicBezTo>
                  <a:cubicBezTo>
                    <a:pt x="57" y="237"/>
                    <a:pt x="34" y="304"/>
                    <a:pt x="0" y="372"/>
                  </a:cubicBezTo>
                  <a:lnTo>
                    <a:pt x="12" y="372"/>
                  </a:lnTo>
                  <a:cubicBezTo>
                    <a:pt x="23" y="338"/>
                    <a:pt x="45" y="304"/>
                    <a:pt x="68" y="271"/>
                  </a:cubicBezTo>
                  <a:cubicBezTo>
                    <a:pt x="79" y="237"/>
                    <a:pt x="90" y="214"/>
                    <a:pt x="113" y="181"/>
                  </a:cubicBezTo>
                  <a:cubicBezTo>
                    <a:pt x="135" y="124"/>
                    <a:pt x="169" y="56"/>
                    <a:pt x="2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35"/>
            <p:cNvSpPr/>
            <p:nvPr/>
          </p:nvSpPr>
          <p:spPr>
            <a:xfrm>
              <a:off x="7087248" y="2544951"/>
              <a:ext cx="14948" cy="32982"/>
            </a:xfrm>
            <a:custGeom>
              <a:avLst/>
              <a:gdLst/>
              <a:ahLst/>
              <a:cxnLst/>
              <a:rect l="l" t="t" r="r" b="b"/>
              <a:pathLst>
                <a:path w="373" h="823" extrusionOk="0">
                  <a:moveTo>
                    <a:pt x="372" y="1"/>
                  </a:moveTo>
                  <a:lnTo>
                    <a:pt x="372" y="1"/>
                  </a:lnTo>
                  <a:cubicBezTo>
                    <a:pt x="361" y="12"/>
                    <a:pt x="350" y="34"/>
                    <a:pt x="338" y="46"/>
                  </a:cubicBezTo>
                  <a:cubicBezTo>
                    <a:pt x="338" y="57"/>
                    <a:pt x="338" y="68"/>
                    <a:pt x="327" y="68"/>
                  </a:cubicBezTo>
                  <a:cubicBezTo>
                    <a:pt x="327" y="79"/>
                    <a:pt x="316" y="91"/>
                    <a:pt x="316" y="91"/>
                  </a:cubicBezTo>
                  <a:cubicBezTo>
                    <a:pt x="305" y="124"/>
                    <a:pt x="282" y="158"/>
                    <a:pt x="271" y="192"/>
                  </a:cubicBezTo>
                  <a:lnTo>
                    <a:pt x="170" y="394"/>
                  </a:lnTo>
                  <a:cubicBezTo>
                    <a:pt x="136" y="474"/>
                    <a:pt x="113" y="541"/>
                    <a:pt x="80" y="609"/>
                  </a:cubicBezTo>
                  <a:cubicBezTo>
                    <a:pt x="57" y="676"/>
                    <a:pt x="23" y="755"/>
                    <a:pt x="1" y="822"/>
                  </a:cubicBezTo>
                  <a:cubicBezTo>
                    <a:pt x="68" y="687"/>
                    <a:pt x="136" y="552"/>
                    <a:pt x="192" y="417"/>
                  </a:cubicBezTo>
                  <a:cubicBezTo>
                    <a:pt x="226" y="349"/>
                    <a:pt x="260" y="271"/>
                    <a:pt x="282" y="203"/>
                  </a:cubicBezTo>
                  <a:cubicBezTo>
                    <a:pt x="305" y="169"/>
                    <a:pt x="316" y="136"/>
                    <a:pt x="327" y="102"/>
                  </a:cubicBezTo>
                  <a:cubicBezTo>
                    <a:pt x="338" y="91"/>
                    <a:pt x="338" y="68"/>
                    <a:pt x="350" y="57"/>
                  </a:cubicBezTo>
                  <a:cubicBezTo>
                    <a:pt x="361" y="34"/>
                    <a:pt x="372" y="23"/>
                    <a:pt x="3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35"/>
            <p:cNvSpPr/>
            <p:nvPr/>
          </p:nvSpPr>
          <p:spPr>
            <a:xfrm>
              <a:off x="7088170" y="2558937"/>
              <a:ext cx="13545" cy="25768"/>
            </a:xfrm>
            <a:custGeom>
              <a:avLst/>
              <a:gdLst/>
              <a:ahLst/>
              <a:cxnLst/>
              <a:rect l="l" t="t" r="r" b="b"/>
              <a:pathLst>
                <a:path w="338" h="643" extrusionOk="0">
                  <a:moveTo>
                    <a:pt x="338" y="0"/>
                  </a:moveTo>
                  <a:cubicBezTo>
                    <a:pt x="315" y="35"/>
                    <a:pt x="304" y="57"/>
                    <a:pt x="282" y="80"/>
                  </a:cubicBezTo>
                  <a:cubicBezTo>
                    <a:pt x="270" y="102"/>
                    <a:pt x="259" y="125"/>
                    <a:pt x="248" y="158"/>
                  </a:cubicBezTo>
                  <a:cubicBezTo>
                    <a:pt x="225" y="180"/>
                    <a:pt x="214" y="203"/>
                    <a:pt x="203" y="237"/>
                  </a:cubicBezTo>
                  <a:cubicBezTo>
                    <a:pt x="180" y="260"/>
                    <a:pt x="169" y="293"/>
                    <a:pt x="158" y="316"/>
                  </a:cubicBezTo>
                  <a:cubicBezTo>
                    <a:pt x="102" y="428"/>
                    <a:pt x="45" y="530"/>
                    <a:pt x="0" y="642"/>
                  </a:cubicBezTo>
                  <a:cubicBezTo>
                    <a:pt x="34" y="597"/>
                    <a:pt x="57" y="541"/>
                    <a:pt x="90" y="485"/>
                  </a:cubicBezTo>
                  <a:cubicBezTo>
                    <a:pt x="102" y="462"/>
                    <a:pt x="124" y="440"/>
                    <a:pt x="135" y="417"/>
                  </a:cubicBezTo>
                  <a:cubicBezTo>
                    <a:pt x="147" y="383"/>
                    <a:pt x="158" y="361"/>
                    <a:pt x="180" y="338"/>
                  </a:cubicBezTo>
                  <a:cubicBezTo>
                    <a:pt x="203" y="282"/>
                    <a:pt x="237" y="215"/>
                    <a:pt x="259" y="158"/>
                  </a:cubicBezTo>
                  <a:cubicBezTo>
                    <a:pt x="282" y="113"/>
                    <a:pt x="304" y="57"/>
                    <a:pt x="338" y="12"/>
                  </a:cubicBezTo>
                  <a:lnTo>
                    <a:pt x="3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35"/>
            <p:cNvSpPr/>
            <p:nvPr/>
          </p:nvSpPr>
          <p:spPr>
            <a:xfrm>
              <a:off x="7086807" y="2572923"/>
              <a:ext cx="10420" cy="18515"/>
            </a:xfrm>
            <a:custGeom>
              <a:avLst/>
              <a:gdLst/>
              <a:ahLst/>
              <a:cxnLst/>
              <a:rect l="l" t="t" r="r" b="b"/>
              <a:pathLst>
                <a:path w="260" h="462" extrusionOk="0">
                  <a:moveTo>
                    <a:pt x="259" y="1"/>
                  </a:moveTo>
                  <a:cubicBezTo>
                    <a:pt x="248" y="23"/>
                    <a:pt x="237" y="34"/>
                    <a:pt x="214" y="57"/>
                  </a:cubicBezTo>
                  <a:cubicBezTo>
                    <a:pt x="203" y="68"/>
                    <a:pt x="192" y="91"/>
                    <a:pt x="181" y="102"/>
                  </a:cubicBezTo>
                  <a:lnTo>
                    <a:pt x="147" y="169"/>
                  </a:lnTo>
                  <a:cubicBezTo>
                    <a:pt x="147" y="169"/>
                    <a:pt x="136" y="181"/>
                    <a:pt x="136" y="192"/>
                  </a:cubicBezTo>
                  <a:cubicBezTo>
                    <a:pt x="124" y="203"/>
                    <a:pt x="124" y="214"/>
                    <a:pt x="113" y="226"/>
                  </a:cubicBezTo>
                  <a:cubicBezTo>
                    <a:pt x="91" y="259"/>
                    <a:pt x="79" y="293"/>
                    <a:pt x="57" y="338"/>
                  </a:cubicBezTo>
                  <a:cubicBezTo>
                    <a:pt x="34" y="372"/>
                    <a:pt x="23" y="417"/>
                    <a:pt x="1" y="462"/>
                  </a:cubicBezTo>
                  <a:lnTo>
                    <a:pt x="12" y="462"/>
                  </a:lnTo>
                  <a:cubicBezTo>
                    <a:pt x="23" y="439"/>
                    <a:pt x="34" y="406"/>
                    <a:pt x="57" y="372"/>
                  </a:cubicBezTo>
                  <a:cubicBezTo>
                    <a:pt x="68" y="349"/>
                    <a:pt x="79" y="338"/>
                    <a:pt x="91" y="316"/>
                  </a:cubicBezTo>
                  <a:lnTo>
                    <a:pt x="124" y="248"/>
                  </a:lnTo>
                  <a:lnTo>
                    <a:pt x="158" y="181"/>
                  </a:lnTo>
                  <a:cubicBezTo>
                    <a:pt x="181" y="147"/>
                    <a:pt x="192" y="124"/>
                    <a:pt x="203" y="102"/>
                  </a:cubicBezTo>
                  <a:cubicBezTo>
                    <a:pt x="226" y="68"/>
                    <a:pt x="248" y="34"/>
                    <a:pt x="2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35"/>
            <p:cNvSpPr/>
            <p:nvPr/>
          </p:nvSpPr>
          <p:spPr>
            <a:xfrm>
              <a:off x="7086367" y="2582861"/>
              <a:ext cx="10420" cy="18515"/>
            </a:xfrm>
            <a:custGeom>
              <a:avLst/>
              <a:gdLst/>
              <a:ahLst/>
              <a:cxnLst/>
              <a:rect l="l" t="t" r="r" b="b"/>
              <a:pathLst>
                <a:path w="260" h="462" extrusionOk="0">
                  <a:moveTo>
                    <a:pt x="259" y="0"/>
                  </a:moveTo>
                  <a:cubicBezTo>
                    <a:pt x="258" y="1"/>
                    <a:pt x="257" y="3"/>
                    <a:pt x="256" y="4"/>
                  </a:cubicBezTo>
                  <a:lnTo>
                    <a:pt x="256" y="4"/>
                  </a:lnTo>
                  <a:cubicBezTo>
                    <a:pt x="257" y="3"/>
                    <a:pt x="258" y="2"/>
                    <a:pt x="259" y="0"/>
                  </a:cubicBezTo>
                  <a:close/>
                  <a:moveTo>
                    <a:pt x="256" y="4"/>
                  </a:moveTo>
                  <a:lnTo>
                    <a:pt x="256" y="4"/>
                  </a:lnTo>
                  <a:cubicBezTo>
                    <a:pt x="236" y="25"/>
                    <a:pt x="224" y="47"/>
                    <a:pt x="203" y="68"/>
                  </a:cubicBezTo>
                  <a:cubicBezTo>
                    <a:pt x="192" y="79"/>
                    <a:pt x="180" y="90"/>
                    <a:pt x="169" y="113"/>
                  </a:cubicBezTo>
                  <a:cubicBezTo>
                    <a:pt x="158" y="124"/>
                    <a:pt x="147" y="146"/>
                    <a:pt x="147" y="158"/>
                  </a:cubicBezTo>
                  <a:cubicBezTo>
                    <a:pt x="135" y="169"/>
                    <a:pt x="124" y="191"/>
                    <a:pt x="113" y="214"/>
                  </a:cubicBezTo>
                  <a:cubicBezTo>
                    <a:pt x="102" y="226"/>
                    <a:pt x="90" y="248"/>
                    <a:pt x="79" y="271"/>
                  </a:cubicBezTo>
                  <a:cubicBezTo>
                    <a:pt x="68" y="271"/>
                    <a:pt x="68" y="281"/>
                    <a:pt x="68" y="293"/>
                  </a:cubicBezTo>
                  <a:cubicBezTo>
                    <a:pt x="57" y="304"/>
                    <a:pt x="57" y="316"/>
                    <a:pt x="57" y="316"/>
                  </a:cubicBezTo>
                  <a:cubicBezTo>
                    <a:pt x="45" y="326"/>
                    <a:pt x="45" y="338"/>
                    <a:pt x="34" y="349"/>
                  </a:cubicBezTo>
                  <a:lnTo>
                    <a:pt x="34" y="383"/>
                  </a:lnTo>
                  <a:cubicBezTo>
                    <a:pt x="23" y="406"/>
                    <a:pt x="12" y="439"/>
                    <a:pt x="0" y="462"/>
                  </a:cubicBezTo>
                  <a:cubicBezTo>
                    <a:pt x="23" y="428"/>
                    <a:pt x="34" y="394"/>
                    <a:pt x="45" y="361"/>
                  </a:cubicBezTo>
                  <a:cubicBezTo>
                    <a:pt x="57" y="361"/>
                    <a:pt x="57" y="349"/>
                    <a:pt x="57" y="338"/>
                  </a:cubicBezTo>
                  <a:cubicBezTo>
                    <a:pt x="68" y="338"/>
                    <a:pt x="68" y="326"/>
                    <a:pt x="68" y="326"/>
                  </a:cubicBezTo>
                  <a:cubicBezTo>
                    <a:pt x="79" y="304"/>
                    <a:pt x="90" y="293"/>
                    <a:pt x="102" y="271"/>
                  </a:cubicBezTo>
                  <a:cubicBezTo>
                    <a:pt x="102" y="259"/>
                    <a:pt x="113" y="236"/>
                    <a:pt x="124" y="226"/>
                  </a:cubicBezTo>
                  <a:cubicBezTo>
                    <a:pt x="135" y="203"/>
                    <a:pt x="147" y="181"/>
                    <a:pt x="169" y="158"/>
                  </a:cubicBezTo>
                  <a:lnTo>
                    <a:pt x="158" y="158"/>
                  </a:lnTo>
                  <a:cubicBezTo>
                    <a:pt x="180" y="135"/>
                    <a:pt x="192" y="113"/>
                    <a:pt x="203" y="79"/>
                  </a:cubicBezTo>
                  <a:cubicBezTo>
                    <a:pt x="214" y="68"/>
                    <a:pt x="225" y="56"/>
                    <a:pt x="225" y="45"/>
                  </a:cubicBezTo>
                  <a:cubicBezTo>
                    <a:pt x="236" y="35"/>
                    <a:pt x="245" y="16"/>
                    <a:pt x="256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35"/>
            <p:cNvSpPr/>
            <p:nvPr/>
          </p:nvSpPr>
          <p:spPr>
            <a:xfrm>
              <a:off x="7087729" y="2575648"/>
              <a:ext cx="16711" cy="30697"/>
            </a:xfrm>
            <a:custGeom>
              <a:avLst/>
              <a:gdLst/>
              <a:ahLst/>
              <a:cxnLst/>
              <a:rect l="l" t="t" r="r" b="b"/>
              <a:pathLst>
                <a:path w="417" h="766" extrusionOk="0">
                  <a:moveTo>
                    <a:pt x="416" y="0"/>
                  </a:moveTo>
                  <a:cubicBezTo>
                    <a:pt x="383" y="68"/>
                    <a:pt x="338" y="124"/>
                    <a:pt x="304" y="191"/>
                  </a:cubicBezTo>
                  <a:cubicBezTo>
                    <a:pt x="270" y="248"/>
                    <a:pt x="236" y="315"/>
                    <a:pt x="191" y="371"/>
                  </a:cubicBezTo>
                  <a:cubicBezTo>
                    <a:pt x="158" y="439"/>
                    <a:pt x="124" y="496"/>
                    <a:pt x="90" y="563"/>
                  </a:cubicBezTo>
                  <a:cubicBezTo>
                    <a:pt x="79" y="586"/>
                    <a:pt x="68" y="619"/>
                    <a:pt x="56" y="642"/>
                  </a:cubicBezTo>
                  <a:cubicBezTo>
                    <a:pt x="45" y="653"/>
                    <a:pt x="34" y="676"/>
                    <a:pt x="34" y="687"/>
                  </a:cubicBezTo>
                  <a:cubicBezTo>
                    <a:pt x="23" y="721"/>
                    <a:pt x="11" y="743"/>
                    <a:pt x="0" y="766"/>
                  </a:cubicBezTo>
                  <a:cubicBezTo>
                    <a:pt x="11" y="754"/>
                    <a:pt x="23" y="732"/>
                    <a:pt x="23" y="721"/>
                  </a:cubicBezTo>
                  <a:cubicBezTo>
                    <a:pt x="34" y="709"/>
                    <a:pt x="34" y="698"/>
                    <a:pt x="45" y="687"/>
                  </a:cubicBezTo>
                  <a:cubicBezTo>
                    <a:pt x="56" y="664"/>
                    <a:pt x="79" y="631"/>
                    <a:pt x="90" y="608"/>
                  </a:cubicBezTo>
                  <a:cubicBezTo>
                    <a:pt x="113" y="574"/>
                    <a:pt x="124" y="541"/>
                    <a:pt x="146" y="518"/>
                  </a:cubicBezTo>
                  <a:lnTo>
                    <a:pt x="248" y="349"/>
                  </a:lnTo>
                  <a:cubicBezTo>
                    <a:pt x="270" y="293"/>
                    <a:pt x="304" y="236"/>
                    <a:pt x="326" y="180"/>
                  </a:cubicBezTo>
                  <a:cubicBezTo>
                    <a:pt x="360" y="124"/>
                    <a:pt x="394" y="56"/>
                    <a:pt x="4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35"/>
            <p:cNvSpPr/>
            <p:nvPr/>
          </p:nvSpPr>
          <p:spPr>
            <a:xfrm>
              <a:off x="7082319" y="2601336"/>
              <a:ext cx="11742" cy="19476"/>
            </a:xfrm>
            <a:custGeom>
              <a:avLst/>
              <a:gdLst/>
              <a:ahLst/>
              <a:cxnLst/>
              <a:rect l="l" t="t" r="r" b="b"/>
              <a:pathLst>
                <a:path w="293" h="486" extrusionOk="0">
                  <a:moveTo>
                    <a:pt x="293" y="1"/>
                  </a:moveTo>
                  <a:cubicBezTo>
                    <a:pt x="236" y="80"/>
                    <a:pt x="180" y="158"/>
                    <a:pt x="135" y="237"/>
                  </a:cubicBezTo>
                  <a:lnTo>
                    <a:pt x="101" y="305"/>
                  </a:lnTo>
                  <a:cubicBezTo>
                    <a:pt x="90" y="316"/>
                    <a:pt x="78" y="338"/>
                    <a:pt x="68" y="350"/>
                  </a:cubicBezTo>
                  <a:lnTo>
                    <a:pt x="0" y="485"/>
                  </a:lnTo>
                  <a:cubicBezTo>
                    <a:pt x="56" y="406"/>
                    <a:pt x="101" y="327"/>
                    <a:pt x="146" y="248"/>
                  </a:cubicBezTo>
                  <a:cubicBezTo>
                    <a:pt x="158" y="237"/>
                    <a:pt x="169" y="215"/>
                    <a:pt x="180" y="203"/>
                  </a:cubicBezTo>
                  <a:cubicBezTo>
                    <a:pt x="191" y="181"/>
                    <a:pt x="203" y="158"/>
                    <a:pt x="214" y="147"/>
                  </a:cubicBezTo>
                  <a:cubicBezTo>
                    <a:pt x="236" y="102"/>
                    <a:pt x="270" y="57"/>
                    <a:pt x="2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35"/>
            <p:cNvSpPr/>
            <p:nvPr/>
          </p:nvSpPr>
          <p:spPr>
            <a:xfrm>
              <a:off x="7131932" y="2595004"/>
              <a:ext cx="9057" cy="18555"/>
            </a:xfrm>
            <a:custGeom>
              <a:avLst/>
              <a:gdLst/>
              <a:ahLst/>
              <a:cxnLst/>
              <a:rect l="l" t="t" r="r" b="b"/>
              <a:pathLst>
                <a:path w="226" h="463" extrusionOk="0">
                  <a:moveTo>
                    <a:pt x="226" y="1"/>
                  </a:moveTo>
                  <a:cubicBezTo>
                    <a:pt x="203" y="46"/>
                    <a:pt x="181" y="80"/>
                    <a:pt x="158" y="125"/>
                  </a:cubicBezTo>
                  <a:cubicBezTo>
                    <a:pt x="136" y="159"/>
                    <a:pt x="113" y="193"/>
                    <a:pt x="101" y="226"/>
                  </a:cubicBezTo>
                  <a:cubicBezTo>
                    <a:pt x="79" y="260"/>
                    <a:pt x="68" y="294"/>
                    <a:pt x="46" y="328"/>
                  </a:cubicBezTo>
                  <a:cubicBezTo>
                    <a:pt x="34" y="373"/>
                    <a:pt x="11" y="418"/>
                    <a:pt x="0" y="463"/>
                  </a:cubicBezTo>
                  <a:cubicBezTo>
                    <a:pt x="34" y="384"/>
                    <a:pt x="79" y="316"/>
                    <a:pt x="113" y="238"/>
                  </a:cubicBezTo>
                  <a:cubicBezTo>
                    <a:pt x="136" y="204"/>
                    <a:pt x="146" y="170"/>
                    <a:pt x="169" y="136"/>
                  </a:cubicBezTo>
                  <a:cubicBezTo>
                    <a:pt x="191" y="91"/>
                    <a:pt x="203" y="46"/>
                    <a:pt x="2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35"/>
            <p:cNvSpPr/>
            <p:nvPr/>
          </p:nvSpPr>
          <p:spPr>
            <a:xfrm>
              <a:off x="7132372" y="2604502"/>
              <a:ext cx="7254" cy="14908"/>
            </a:xfrm>
            <a:custGeom>
              <a:avLst/>
              <a:gdLst/>
              <a:ahLst/>
              <a:cxnLst/>
              <a:rect l="l" t="t" r="r" b="b"/>
              <a:pathLst>
                <a:path w="181" h="372" extrusionOk="0">
                  <a:moveTo>
                    <a:pt x="180" y="1"/>
                  </a:moveTo>
                  <a:cubicBezTo>
                    <a:pt x="158" y="34"/>
                    <a:pt x="147" y="68"/>
                    <a:pt x="125" y="91"/>
                  </a:cubicBezTo>
                  <a:cubicBezTo>
                    <a:pt x="113" y="124"/>
                    <a:pt x="102" y="147"/>
                    <a:pt x="80" y="169"/>
                  </a:cubicBezTo>
                  <a:cubicBezTo>
                    <a:pt x="68" y="203"/>
                    <a:pt x="57" y="226"/>
                    <a:pt x="45" y="259"/>
                  </a:cubicBezTo>
                  <a:cubicBezTo>
                    <a:pt x="35" y="271"/>
                    <a:pt x="35" y="282"/>
                    <a:pt x="23" y="304"/>
                  </a:cubicBezTo>
                  <a:cubicBezTo>
                    <a:pt x="15" y="321"/>
                    <a:pt x="13" y="337"/>
                    <a:pt x="8" y="354"/>
                  </a:cubicBezTo>
                  <a:lnTo>
                    <a:pt x="8" y="354"/>
                  </a:lnTo>
                  <a:cubicBezTo>
                    <a:pt x="20" y="326"/>
                    <a:pt x="39" y="298"/>
                    <a:pt x="57" y="271"/>
                  </a:cubicBezTo>
                  <a:cubicBezTo>
                    <a:pt x="68" y="237"/>
                    <a:pt x="80" y="214"/>
                    <a:pt x="102" y="181"/>
                  </a:cubicBezTo>
                  <a:cubicBezTo>
                    <a:pt x="113" y="158"/>
                    <a:pt x="125" y="124"/>
                    <a:pt x="135" y="102"/>
                  </a:cubicBezTo>
                  <a:cubicBezTo>
                    <a:pt x="158" y="68"/>
                    <a:pt x="170" y="34"/>
                    <a:pt x="180" y="1"/>
                  </a:cubicBezTo>
                  <a:close/>
                  <a:moveTo>
                    <a:pt x="8" y="354"/>
                  </a:moveTo>
                  <a:lnTo>
                    <a:pt x="8" y="354"/>
                  </a:lnTo>
                  <a:cubicBezTo>
                    <a:pt x="5" y="360"/>
                    <a:pt x="2" y="366"/>
                    <a:pt x="0" y="372"/>
                  </a:cubicBezTo>
                  <a:cubicBezTo>
                    <a:pt x="3" y="366"/>
                    <a:pt x="6" y="360"/>
                    <a:pt x="8" y="35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35"/>
            <p:cNvSpPr/>
            <p:nvPr/>
          </p:nvSpPr>
          <p:spPr>
            <a:xfrm>
              <a:off x="7131010" y="2613959"/>
              <a:ext cx="6813" cy="13145"/>
            </a:xfrm>
            <a:custGeom>
              <a:avLst/>
              <a:gdLst/>
              <a:ahLst/>
              <a:cxnLst/>
              <a:rect l="l" t="t" r="r" b="b"/>
              <a:pathLst>
                <a:path w="170" h="328" extrusionOk="0">
                  <a:moveTo>
                    <a:pt x="169" y="1"/>
                  </a:moveTo>
                  <a:cubicBezTo>
                    <a:pt x="136" y="46"/>
                    <a:pt x="102" y="102"/>
                    <a:pt x="79" y="148"/>
                  </a:cubicBezTo>
                  <a:cubicBezTo>
                    <a:pt x="57" y="181"/>
                    <a:pt x="46" y="203"/>
                    <a:pt x="34" y="238"/>
                  </a:cubicBezTo>
                  <a:cubicBezTo>
                    <a:pt x="23" y="260"/>
                    <a:pt x="12" y="293"/>
                    <a:pt x="1" y="328"/>
                  </a:cubicBezTo>
                  <a:cubicBezTo>
                    <a:pt x="12" y="305"/>
                    <a:pt x="23" y="271"/>
                    <a:pt x="46" y="238"/>
                  </a:cubicBezTo>
                  <a:cubicBezTo>
                    <a:pt x="57" y="215"/>
                    <a:pt x="69" y="193"/>
                    <a:pt x="91" y="158"/>
                  </a:cubicBezTo>
                  <a:lnTo>
                    <a:pt x="124" y="91"/>
                  </a:lnTo>
                  <a:cubicBezTo>
                    <a:pt x="124" y="80"/>
                    <a:pt x="136" y="68"/>
                    <a:pt x="147" y="57"/>
                  </a:cubicBezTo>
                  <a:cubicBezTo>
                    <a:pt x="147" y="46"/>
                    <a:pt x="159" y="23"/>
                    <a:pt x="169" y="12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35"/>
            <p:cNvSpPr/>
            <p:nvPr/>
          </p:nvSpPr>
          <p:spPr>
            <a:xfrm>
              <a:off x="7128325" y="2622976"/>
              <a:ext cx="8175" cy="16751"/>
            </a:xfrm>
            <a:custGeom>
              <a:avLst/>
              <a:gdLst/>
              <a:ahLst/>
              <a:cxnLst/>
              <a:rect l="l" t="t" r="r" b="b"/>
              <a:pathLst>
                <a:path w="204" h="418" extrusionOk="0">
                  <a:moveTo>
                    <a:pt x="191" y="1"/>
                  </a:moveTo>
                  <a:cubicBezTo>
                    <a:pt x="181" y="23"/>
                    <a:pt x="169" y="46"/>
                    <a:pt x="158" y="58"/>
                  </a:cubicBezTo>
                  <a:cubicBezTo>
                    <a:pt x="146" y="80"/>
                    <a:pt x="136" y="91"/>
                    <a:pt x="136" y="103"/>
                  </a:cubicBezTo>
                  <a:cubicBezTo>
                    <a:pt x="124" y="113"/>
                    <a:pt x="113" y="125"/>
                    <a:pt x="113" y="136"/>
                  </a:cubicBezTo>
                  <a:cubicBezTo>
                    <a:pt x="101" y="158"/>
                    <a:pt x="90" y="170"/>
                    <a:pt x="90" y="181"/>
                  </a:cubicBezTo>
                  <a:cubicBezTo>
                    <a:pt x="56" y="260"/>
                    <a:pt x="23" y="339"/>
                    <a:pt x="0" y="418"/>
                  </a:cubicBezTo>
                  <a:cubicBezTo>
                    <a:pt x="23" y="384"/>
                    <a:pt x="34" y="339"/>
                    <a:pt x="56" y="305"/>
                  </a:cubicBezTo>
                  <a:cubicBezTo>
                    <a:pt x="68" y="271"/>
                    <a:pt x="90" y="238"/>
                    <a:pt x="101" y="193"/>
                  </a:cubicBezTo>
                  <a:cubicBezTo>
                    <a:pt x="113" y="170"/>
                    <a:pt x="124" y="136"/>
                    <a:pt x="146" y="103"/>
                  </a:cubicBezTo>
                  <a:cubicBezTo>
                    <a:pt x="146" y="103"/>
                    <a:pt x="146" y="91"/>
                    <a:pt x="158" y="91"/>
                  </a:cubicBezTo>
                  <a:cubicBezTo>
                    <a:pt x="158" y="80"/>
                    <a:pt x="158" y="68"/>
                    <a:pt x="169" y="68"/>
                  </a:cubicBezTo>
                  <a:lnTo>
                    <a:pt x="2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35"/>
            <p:cNvSpPr/>
            <p:nvPr/>
          </p:nvSpPr>
          <p:spPr>
            <a:xfrm>
              <a:off x="7166235" y="2514734"/>
              <a:ext cx="8135" cy="20759"/>
            </a:xfrm>
            <a:custGeom>
              <a:avLst/>
              <a:gdLst/>
              <a:ahLst/>
              <a:cxnLst/>
              <a:rect l="l" t="t" r="r" b="b"/>
              <a:pathLst>
                <a:path w="203" h="518" extrusionOk="0">
                  <a:moveTo>
                    <a:pt x="203" y="0"/>
                  </a:moveTo>
                  <a:cubicBezTo>
                    <a:pt x="180" y="45"/>
                    <a:pt x="158" y="90"/>
                    <a:pt x="135" y="124"/>
                  </a:cubicBezTo>
                  <a:cubicBezTo>
                    <a:pt x="123" y="169"/>
                    <a:pt x="101" y="214"/>
                    <a:pt x="90" y="248"/>
                  </a:cubicBezTo>
                  <a:cubicBezTo>
                    <a:pt x="68" y="293"/>
                    <a:pt x="56" y="338"/>
                    <a:pt x="33" y="383"/>
                  </a:cubicBezTo>
                  <a:cubicBezTo>
                    <a:pt x="23" y="428"/>
                    <a:pt x="11" y="462"/>
                    <a:pt x="0" y="518"/>
                  </a:cubicBezTo>
                  <a:cubicBezTo>
                    <a:pt x="23" y="473"/>
                    <a:pt x="33" y="428"/>
                    <a:pt x="56" y="383"/>
                  </a:cubicBezTo>
                  <a:cubicBezTo>
                    <a:pt x="56" y="360"/>
                    <a:pt x="68" y="349"/>
                    <a:pt x="78" y="327"/>
                  </a:cubicBezTo>
                  <a:cubicBezTo>
                    <a:pt x="90" y="304"/>
                    <a:pt x="90" y="282"/>
                    <a:pt x="101" y="259"/>
                  </a:cubicBezTo>
                  <a:cubicBezTo>
                    <a:pt x="135" y="169"/>
                    <a:pt x="168" y="90"/>
                    <a:pt x="203" y="12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35"/>
            <p:cNvSpPr/>
            <p:nvPr/>
          </p:nvSpPr>
          <p:spPr>
            <a:xfrm>
              <a:off x="7166235" y="2519223"/>
              <a:ext cx="10860" cy="24887"/>
            </a:xfrm>
            <a:custGeom>
              <a:avLst/>
              <a:gdLst/>
              <a:ahLst/>
              <a:cxnLst/>
              <a:rect l="l" t="t" r="r" b="b"/>
              <a:pathLst>
                <a:path w="271" h="621" extrusionOk="0">
                  <a:moveTo>
                    <a:pt x="270" y="1"/>
                  </a:moveTo>
                  <a:cubicBezTo>
                    <a:pt x="248" y="35"/>
                    <a:pt x="236" y="68"/>
                    <a:pt x="214" y="91"/>
                  </a:cubicBezTo>
                  <a:lnTo>
                    <a:pt x="180" y="158"/>
                  </a:lnTo>
                  <a:lnTo>
                    <a:pt x="113" y="293"/>
                  </a:lnTo>
                  <a:cubicBezTo>
                    <a:pt x="101" y="350"/>
                    <a:pt x="78" y="395"/>
                    <a:pt x="56" y="440"/>
                  </a:cubicBezTo>
                  <a:cubicBezTo>
                    <a:pt x="45" y="473"/>
                    <a:pt x="45" y="496"/>
                    <a:pt x="33" y="530"/>
                  </a:cubicBezTo>
                  <a:cubicBezTo>
                    <a:pt x="23" y="553"/>
                    <a:pt x="11" y="586"/>
                    <a:pt x="0" y="620"/>
                  </a:cubicBezTo>
                  <a:cubicBezTo>
                    <a:pt x="11" y="598"/>
                    <a:pt x="23" y="563"/>
                    <a:pt x="33" y="541"/>
                  </a:cubicBezTo>
                  <a:cubicBezTo>
                    <a:pt x="56" y="508"/>
                    <a:pt x="68" y="485"/>
                    <a:pt x="78" y="451"/>
                  </a:cubicBezTo>
                  <a:cubicBezTo>
                    <a:pt x="90" y="406"/>
                    <a:pt x="113" y="361"/>
                    <a:pt x="135" y="316"/>
                  </a:cubicBezTo>
                  <a:cubicBezTo>
                    <a:pt x="158" y="271"/>
                    <a:pt x="168" y="226"/>
                    <a:pt x="191" y="181"/>
                  </a:cubicBezTo>
                  <a:cubicBezTo>
                    <a:pt x="203" y="147"/>
                    <a:pt x="214" y="125"/>
                    <a:pt x="225" y="102"/>
                  </a:cubicBezTo>
                  <a:cubicBezTo>
                    <a:pt x="236" y="68"/>
                    <a:pt x="259" y="35"/>
                    <a:pt x="2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35"/>
            <p:cNvSpPr/>
            <p:nvPr/>
          </p:nvSpPr>
          <p:spPr>
            <a:xfrm>
              <a:off x="7164432" y="2519703"/>
              <a:ext cx="18515" cy="41959"/>
            </a:xfrm>
            <a:custGeom>
              <a:avLst/>
              <a:gdLst/>
              <a:ahLst/>
              <a:cxnLst/>
              <a:rect l="l" t="t" r="r" b="b"/>
              <a:pathLst>
                <a:path w="462" h="1047" extrusionOk="0">
                  <a:moveTo>
                    <a:pt x="461" y="0"/>
                  </a:moveTo>
                  <a:lnTo>
                    <a:pt x="461" y="0"/>
                  </a:lnTo>
                  <a:cubicBezTo>
                    <a:pt x="428" y="34"/>
                    <a:pt x="405" y="79"/>
                    <a:pt x="383" y="113"/>
                  </a:cubicBezTo>
                  <a:cubicBezTo>
                    <a:pt x="371" y="158"/>
                    <a:pt x="349" y="191"/>
                    <a:pt x="326" y="225"/>
                  </a:cubicBezTo>
                  <a:cubicBezTo>
                    <a:pt x="315" y="271"/>
                    <a:pt x="293" y="304"/>
                    <a:pt x="270" y="349"/>
                  </a:cubicBezTo>
                  <a:cubicBezTo>
                    <a:pt x="248" y="383"/>
                    <a:pt x="225" y="428"/>
                    <a:pt x="213" y="461"/>
                  </a:cubicBezTo>
                  <a:cubicBezTo>
                    <a:pt x="203" y="484"/>
                    <a:pt x="191" y="506"/>
                    <a:pt x="180" y="541"/>
                  </a:cubicBezTo>
                  <a:cubicBezTo>
                    <a:pt x="168" y="551"/>
                    <a:pt x="158" y="574"/>
                    <a:pt x="146" y="586"/>
                  </a:cubicBezTo>
                  <a:cubicBezTo>
                    <a:pt x="146" y="608"/>
                    <a:pt x="135" y="619"/>
                    <a:pt x="123" y="642"/>
                  </a:cubicBezTo>
                  <a:cubicBezTo>
                    <a:pt x="123" y="664"/>
                    <a:pt x="113" y="687"/>
                    <a:pt x="101" y="709"/>
                  </a:cubicBezTo>
                  <a:cubicBezTo>
                    <a:pt x="101" y="721"/>
                    <a:pt x="101" y="721"/>
                    <a:pt x="90" y="732"/>
                  </a:cubicBezTo>
                  <a:cubicBezTo>
                    <a:pt x="90" y="743"/>
                    <a:pt x="90" y="754"/>
                    <a:pt x="78" y="766"/>
                  </a:cubicBezTo>
                  <a:cubicBezTo>
                    <a:pt x="78" y="788"/>
                    <a:pt x="68" y="811"/>
                    <a:pt x="68" y="822"/>
                  </a:cubicBezTo>
                  <a:cubicBezTo>
                    <a:pt x="56" y="867"/>
                    <a:pt x="33" y="923"/>
                    <a:pt x="23" y="968"/>
                  </a:cubicBezTo>
                  <a:cubicBezTo>
                    <a:pt x="23" y="991"/>
                    <a:pt x="11" y="1024"/>
                    <a:pt x="0" y="1047"/>
                  </a:cubicBezTo>
                  <a:lnTo>
                    <a:pt x="11" y="1047"/>
                  </a:lnTo>
                  <a:cubicBezTo>
                    <a:pt x="23" y="1002"/>
                    <a:pt x="45" y="946"/>
                    <a:pt x="56" y="901"/>
                  </a:cubicBezTo>
                  <a:lnTo>
                    <a:pt x="90" y="833"/>
                  </a:lnTo>
                  <a:cubicBezTo>
                    <a:pt x="90" y="811"/>
                    <a:pt x="101" y="788"/>
                    <a:pt x="113" y="766"/>
                  </a:cubicBezTo>
                  <a:cubicBezTo>
                    <a:pt x="113" y="754"/>
                    <a:pt x="123" y="732"/>
                    <a:pt x="123" y="721"/>
                  </a:cubicBezTo>
                  <a:lnTo>
                    <a:pt x="158" y="653"/>
                  </a:lnTo>
                  <a:lnTo>
                    <a:pt x="191" y="586"/>
                  </a:lnTo>
                  <a:cubicBezTo>
                    <a:pt x="191" y="574"/>
                    <a:pt x="203" y="551"/>
                    <a:pt x="213" y="541"/>
                  </a:cubicBezTo>
                  <a:cubicBezTo>
                    <a:pt x="225" y="496"/>
                    <a:pt x="248" y="461"/>
                    <a:pt x="270" y="416"/>
                  </a:cubicBezTo>
                  <a:cubicBezTo>
                    <a:pt x="293" y="383"/>
                    <a:pt x="304" y="338"/>
                    <a:pt x="326" y="293"/>
                  </a:cubicBezTo>
                  <a:cubicBezTo>
                    <a:pt x="349" y="259"/>
                    <a:pt x="360" y="214"/>
                    <a:pt x="383" y="169"/>
                  </a:cubicBezTo>
                  <a:cubicBezTo>
                    <a:pt x="394" y="124"/>
                    <a:pt x="416" y="90"/>
                    <a:pt x="428" y="56"/>
                  </a:cubicBezTo>
                  <a:cubicBezTo>
                    <a:pt x="439" y="34"/>
                    <a:pt x="450" y="23"/>
                    <a:pt x="4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35"/>
            <p:cNvSpPr/>
            <p:nvPr/>
          </p:nvSpPr>
          <p:spPr>
            <a:xfrm>
              <a:off x="7164432" y="2549920"/>
              <a:ext cx="9939" cy="26650"/>
            </a:xfrm>
            <a:custGeom>
              <a:avLst/>
              <a:gdLst/>
              <a:ahLst/>
              <a:cxnLst/>
              <a:rect l="l" t="t" r="r" b="b"/>
              <a:pathLst>
                <a:path w="248" h="665" extrusionOk="0">
                  <a:moveTo>
                    <a:pt x="248" y="0"/>
                  </a:moveTo>
                  <a:cubicBezTo>
                    <a:pt x="225" y="23"/>
                    <a:pt x="213" y="57"/>
                    <a:pt x="203" y="79"/>
                  </a:cubicBezTo>
                  <a:cubicBezTo>
                    <a:pt x="191" y="113"/>
                    <a:pt x="168" y="135"/>
                    <a:pt x="158" y="158"/>
                  </a:cubicBezTo>
                  <a:lnTo>
                    <a:pt x="90" y="327"/>
                  </a:lnTo>
                  <a:cubicBezTo>
                    <a:pt x="90" y="350"/>
                    <a:pt x="78" y="372"/>
                    <a:pt x="68" y="395"/>
                  </a:cubicBezTo>
                  <a:cubicBezTo>
                    <a:pt x="68" y="417"/>
                    <a:pt x="56" y="428"/>
                    <a:pt x="56" y="450"/>
                  </a:cubicBezTo>
                  <a:cubicBezTo>
                    <a:pt x="45" y="462"/>
                    <a:pt x="45" y="473"/>
                    <a:pt x="45" y="485"/>
                  </a:cubicBezTo>
                  <a:cubicBezTo>
                    <a:pt x="23" y="541"/>
                    <a:pt x="11" y="608"/>
                    <a:pt x="0" y="665"/>
                  </a:cubicBezTo>
                  <a:cubicBezTo>
                    <a:pt x="23" y="608"/>
                    <a:pt x="33" y="552"/>
                    <a:pt x="56" y="495"/>
                  </a:cubicBezTo>
                  <a:cubicBezTo>
                    <a:pt x="68" y="485"/>
                    <a:pt x="68" y="473"/>
                    <a:pt x="68" y="450"/>
                  </a:cubicBezTo>
                  <a:cubicBezTo>
                    <a:pt x="78" y="440"/>
                    <a:pt x="78" y="428"/>
                    <a:pt x="90" y="405"/>
                  </a:cubicBezTo>
                  <a:cubicBezTo>
                    <a:pt x="101" y="383"/>
                    <a:pt x="113" y="360"/>
                    <a:pt x="113" y="338"/>
                  </a:cubicBezTo>
                  <a:cubicBezTo>
                    <a:pt x="135" y="282"/>
                    <a:pt x="158" y="225"/>
                    <a:pt x="180" y="180"/>
                  </a:cubicBezTo>
                  <a:cubicBezTo>
                    <a:pt x="191" y="147"/>
                    <a:pt x="203" y="124"/>
                    <a:pt x="213" y="90"/>
                  </a:cubicBezTo>
                  <a:cubicBezTo>
                    <a:pt x="225" y="57"/>
                    <a:pt x="236" y="34"/>
                    <a:pt x="2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35"/>
            <p:cNvSpPr/>
            <p:nvPr/>
          </p:nvSpPr>
          <p:spPr>
            <a:xfrm>
              <a:off x="7166235" y="2567953"/>
              <a:ext cx="7254" cy="16751"/>
            </a:xfrm>
            <a:custGeom>
              <a:avLst/>
              <a:gdLst/>
              <a:ahLst/>
              <a:cxnLst/>
              <a:rect l="l" t="t" r="r" b="b"/>
              <a:pathLst>
                <a:path w="181" h="418" extrusionOk="0">
                  <a:moveTo>
                    <a:pt x="180" y="0"/>
                  </a:moveTo>
                  <a:lnTo>
                    <a:pt x="180" y="0"/>
                  </a:lnTo>
                  <a:cubicBezTo>
                    <a:pt x="168" y="12"/>
                    <a:pt x="158" y="35"/>
                    <a:pt x="146" y="57"/>
                  </a:cubicBezTo>
                  <a:cubicBezTo>
                    <a:pt x="146" y="68"/>
                    <a:pt x="135" y="80"/>
                    <a:pt x="123" y="102"/>
                  </a:cubicBezTo>
                  <a:cubicBezTo>
                    <a:pt x="113" y="125"/>
                    <a:pt x="90" y="158"/>
                    <a:pt x="78" y="192"/>
                  </a:cubicBezTo>
                  <a:cubicBezTo>
                    <a:pt x="45" y="260"/>
                    <a:pt x="23" y="338"/>
                    <a:pt x="0" y="417"/>
                  </a:cubicBezTo>
                  <a:lnTo>
                    <a:pt x="11" y="417"/>
                  </a:lnTo>
                  <a:cubicBezTo>
                    <a:pt x="33" y="350"/>
                    <a:pt x="68" y="271"/>
                    <a:pt x="90" y="203"/>
                  </a:cubicBezTo>
                  <a:cubicBezTo>
                    <a:pt x="113" y="170"/>
                    <a:pt x="123" y="147"/>
                    <a:pt x="135" y="113"/>
                  </a:cubicBezTo>
                  <a:cubicBezTo>
                    <a:pt x="146" y="102"/>
                    <a:pt x="146" y="80"/>
                    <a:pt x="158" y="57"/>
                  </a:cubicBezTo>
                  <a:cubicBezTo>
                    <a:pt x="168" y="45"/>
                    <a:pt x="168" y="23"/>
                    <a:pt x="1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35"/>
            <p:cNvSpPr/>
            <p:nvPr/>
          </p:nvSpPr>
          <p:spPr>
            <a:xfrm>
              <a:off x="7163951" y="2579254"/>
              <a:ext cx="9538" cy="23043"/>
            </a:xfrm>
            <a:custGeom>
              <a:avLst/>
              <a:gdLst/>
              <a:ahLst/>
              <a:cxnLst/>
              <a:rect l="l" t="t" r="r" b="b"/>
              <a:pathLst>
                <a:path w="238" h="575" extrusionOk="0">
                  <a:moveTo>
                    <a:pt x="237" y="0"/>
                  </a:moveTo>
                  <a:cubicBezTo>
                    <a:pt x="215" y="23"/>
                    <a:pt x="203" y="45"/>
                    <a:pt x="192" y="79"/>
                  </a:cubicBezTo>
                  <a:cubicBezTo>
                    <a:pt x="180" y="101"/>
                    <a:pt x="170" y="113"/>
                    <a:pt x="158" y="135"/>
                  </a:cubicBezTo>
                  <a:cubicBezTo>
                    <a:pt x="135" y="169"/>
                    <a:pt x="113" y="214"/>
                    <a:pt x="102" y="259"/>
                  </a:cubicBezTo>
                  <a:cubicBezTo>
                    <a:pt x="57" y="361"/>
                    <a:pt x="35" y="473"/>
                    <a:pt x="0" y="574"/>
                  </a:cubicBezTo>
                  <a:cubicBezTo>
                    <a:pt x="23" y="518"/>
                    <a:pt x="45" y="473"/>
                    <a:pt x="68" y="416"/>
                  </a:cubicBezTo>
                  <a:cubicBezTo>
                    <a:pt x="68" y="394"/>
                    <a:pt x="80" y="371"/>
                    <a:pt x="90" y="349"/>
                  </a:cubicBezTo>
                  <a:cubicBezTo>
                    <a:pt x="102" y="326"/>
                    <a:pt x="113" y="304"/>
                    <a:pt x="125" y="271"/>
                  </a:cubicBezTo>
                  <a:cubicBezTo>
                    <a:pt x="135" y="236"/>
                    <a:pt x="147" y="191"/>
                    <a:pt x="170" y="158"/>
                  </a:cubicBezTo>
                  <a:cubicBezTo>
                    <a:pt x="180" y="135"/>
                    <a:pt x="180" y="113"/>
                    <a:pt x="192" y="90"/>
                  </a:cubicBezTo>
                  <a:cubicBezTo>
                    <a:pt x="203" y="56"/>
                    <a:pt x="225" y="23"/>
                    <a:pt x="2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35"/>
            <p:cNvSpPr/>
            <p:nvPr/>
          </p:nvSpPr>
          <p:spPr>
            <a:xfrm>
              <a:off x="7233882" y="2562103"/>
              <a:ext cx="11301" cy="31619"/>
            </a:xfrm>
            <a:custGeom>
              <a:avLst/>
              <a:gdLst/>
              <a:ahLst/>
              <a:cxnLst/>
              <a:rect l="l" t="t" r="r" b="b"/>
              <a:pathLst>
                <a:path w="282" h="789" extrusionOk="0">
                  <a:moveTo>
                    <a:pt x="282" y="1"/>
                  </a:moveTo>
                  <a:lnTo>
                    <a:pt x="181" y="203"/>
                  </a:lnTo>
                  <a:cubicBezTo>
                    <a:pt x="158" y="271"/>
                    <a:pt x="136" y="327"/>
                    <a:pt x="113" y="394"/>
                  </a:cubicBezTo>
                  <a:cubicBezTo>
                    <a:pt x="102" y="428"/>
                    <a:pt x="91" y="451"/>
                    <a:pt x="79" y="484"/>
                  </a:cubicBezTo>
                  <a:cubicBezTo>
                    <a:pt x="79" y="496"/>
                    <a:pt x="68" y="507"/>
                    <a:pt x="68" y="529"/>
                  </a:cubicBezTo>
                  <a:cubicBezTo>
                    <a:pt x="57" y="541"/>
                    <a:pt x="57" y="563"/>
                    <a:pt x="46" y="586"/>
                  </a:cubicBezTo>
                  <a:cubicBezTo>
                    <a:pt x="46" y="619"/>
                    <a:pt x="34" y="653"/>
                    <a:pt x="23" y="687"/>
                  </a:cubicBezTo>
                  <a:cubicBezTo>
                    <a:pt x="12" y="721"/>
                    <a:pt x="12" y="754"/>
                    <a:pt x="1" y="789"/>
                  </a:cubicBezTo>
                  <a:lnTo>
                    <a:pt x="34" y="687"/>
                  </a:lnTo>
                  <a:cubicBezTo>
                    <a:pt x="46" y="653"/>
                    <a:pt x="57" y="631"/>
                    <a:pt x="68" y="597"/>
                  </a:cubicBezTo>
                  <a:cubicBezTo>
                    <a:pt x="79" y="574"/>
                    <a:pt x="79" y="563"/>
                    <a:pt x="91" y="541"/>
                  </a:cubicBezTo>
                  <a:cubicBezTo>
                    <a:pt x="91" y="529"/>
                    <a:pt x="102" y="507"/>
                    <a:pt x="102" y="496"/>
                  </a:cubicBezTo>
                  <a:cubicBezTo>
                    <a:pt x="113" y="462"/>
                    <a:pt x="124" y="439"/>
                    <a:pt x="136" y="406"/>
                  </a:cubicBezTo>
                  <a:cubicBezTo>
                    <a:pt x="158" y="338"/>
                    <a:pt x="181" y="282"/>
                    <a:pt x="203" y="214"/>
                  </a:cubicBezTo>
                  <a:cubicBezTo>
                    <a:pt x="237" y="146"/>
                    <a:pt x="259" y="68"/>
                    <a:pt x="2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35"/>
            <p:cNvSpPr/>
            <p:nvPr/>
          </p:nvSpPr>
          <p:spPr>
            <a:xfrm>
              <a:off x="7233000" y="2572482"/>
              <a:ext cx="13545" cy="33863"/>
            </a:xfrm>
            <a:custGeom>
              <a:avLst/>
              <a:gdLst/>
              <a:ahLst/>
              <a:cxnLst/>
              <a:rect l="l" t="t" r="r" b="b"/>
              <a:pathLst>
                <a:path w="338" h="845" extrusionOk="0">
                  <a:moveTo>
                    <a:pt x="338" y="0"/>
                  </a:moveTo>
                  <a:cubicBezTo>
                    <a:pt x="293" y="68"/>
                    <a:pt x="270" y="124"/>
                    <a:pt x="236" y="192"/>
                  </a:cubicBezTo>
                  <a:cubicBezTo>
                    <a:pt x="203" y="259"/>
                    <a:pt x="180" y="327"/>
                    <a:pt x="158" y="383"/>
                  </a:cubicBezTo>
                  <a:cubicBezTo>
                    <a:pt x="135" y="428"/>
                    <a:pt x="124" y="462"/>
                    <a:pt x="113" y="495"/>
                  </a:cubicBezTo>
                  <a:cubicBezTo>
                    <a:pt x="101" y="507"/>
                    <a:pt x="101" y="530"/>
                    <a:pt x="90" y="552"/>
                  </a:cubicBezTo>
                  <a:cubicBezTo>
                    <a:pt x="90" y="563"/>
                    <a:pt x="79" y="585"/>
                    <a:pt x="68" y="608"/>
                  </a:cubicBezTo>
                  <a:lnTo>
                    <a:pt x="0" y="845"/>
                  </a:lnTo>
                  <a:lnTo>
                    <a:pt x="11" y="845"/>
                  </a:lnTo>
                  <a:cubicBezTo>
                    <a:pt x="23" y="800"/>
                    <a:pt x="34" y="766"/>
                    <a:pt x="56" y="732"/>
                  </a:cubicBezTo>
                  <a:cubicBezTo>
                    <a:pt x="68" y="687"/>
                    <a:pt x="79" y="653"/>
                    <a:pt x="90" y="620"/>
                  </a:cubicBezTo>
                  <a:cubicBezTo>
                    <a:pt x="101" y="608"/>
                    <a:pt x="113" y="585"/>
                    <a:pt x="113" y="563"/>
                  </a:cubicBezTo>
                  <a:cubicBezTo>
                    <a:pt x="124" y="552"/>
                    <a:pt x="124" y="530"/>
                    <a:pt x="135" y="518"/>
                  </a:cubicBezTo>
                  <a:cubicBezTo>
                    <a:pt x="146" y="485"/>
                    <a:pt x="169" y="440"/>
                    <a:pt x="180" y="405"/>
                  </a:cubicBezTo>
                  <a:cubicBezTo>
                    <a:pt x="203" y="338"/>
                    <a:pt x="225" y="270"/>
                    <a:pt x="259" y="203"/>
                  </a:cubicBezTo>
                  <a:cubicBezTo>
                    <a:pt x="281" y="135"/>
                    <a:pt x="304" y="68"/>
                    <a:pt x="3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35"/>
            <p:cNvSpPr/>
            <p:nvPr/>
          </p:nvSpPr>
          <p:spPr>
            <a:xfrm>
              <a:off x="7235244" y="2567953"/>
              <a:ext cx="19877" cy="44724"/>
            </a:xfrm>
            <a:custGeom>
              <a:avLst/>
              <a:gdLst/>
              <a:ahLst/>
              <a:cxnLst/>
              <a:rect l="l" t="t" r="r" b="b"/>
              <a:pathLst>
                <a:path w="496" h="1116" extrusionOk="0">
                  <a:moveTo>
                    <a:pt x="495" y="0"/>
                  </a:moveTo>
                  <a:lnTo>
                    <a:pt x="495" y="0"/>
                  </a:lnTo>
                  <a:cubicBezTo>
                    <a:pt x="485" y="12"/>
                    <a:pt x="473" y="35"/>
                    <a:pt x="450" y="57"/>
                  </a:cubicBezTo>
                  <a:cubicBezTo>
                    <a:pt x="450" y="68"/>
                    <a:pt x="450" y="68"/>
                    <a:pt x="440" y="80"/>
                  </a:cubicBezTo>
                  <a:cubicBezTo>
                    <a:pt x="440" y="91"/>
                    <a:pt x="428" y="102"/>
                    <a:pt x="417" y="113"/>
                  </a:cubicBezTo>
                  <a:cubicBezTo>
                    <a:pt x="417" y="136"/>
                    <a:pt x="405" y="147"/>
                    <a:pt x="395" y="170"/>
                  </a:cubicBezTo>
                  <a:cubicBezTo>
                    <a:pt x="383" y="181"/>
                    <a:pt x="383" y="203"/>
                    <a:pt x="372" y="215"/>
                  </a:cubicBezTo>
                  <a:cubicBezTo>
                    <a:pt x="327" y="293"/>
                    <a:pt x="293" y="383"/>
                    <a:pt x="248" y="462"/>
                  </a:cubicBezTo>
                  <a:cubicBezTo>
                    <a:pt x="225" y="496"/>
                    <a:pt x="203" y="541"/>
                    <a:pt x="192" y="586"/>
                  </a:cubicBezTo>
                  <a:cubicBezTo>
                    <a:pt x="169" y="631"/>
                    <a:pt x="147" y="665"/>
                    <a:pt x="135" y="710"/>
                  </a:cubicBezTo>
                  <a:cubicBezTo>
                    <a:pt x="102" y="788"/>
                    <a:pt x="68" y="868"/>
                    <a:pt x="45" y="946"/>
                  </a:cubicBezTo>
                  <a:cubicBezTo>
                    <a:pt x="45" y="958"/>
                    <a:pt x="34" y="969"/>
                    <a:pt x="34" y="980"/>
                  </a:cubicBezTo>
                  <a:cubicBezTo>
                    <a:pt x="23" y="991"/>
                    <a:pt x="23" y="1014"/>
                    <a:pt x="23" y="1025"/>
                  </a:cubicBezTo>
                  <a:cubicBezTo>
                    <a:pt x="12" y="1059"/>
                    <a:pt x="0" y="1081"/>
                    <a:pt x="0" y="1115"/>
                  </a:cubicBezTo>
                  <a:cubicBezTo>
                    <a:pt x="12" y="1093"/>
                    <a:pt x="12" y="1059"/>
                    <a:pt x="23" y="1036"/>
                  </a:cubicBezTo>
                  <a:cubicBezTo>
                    <a:pt x="34" y="1025"/>
                    <a:pt x="34" y="1025"/>
                    <a:pt x="34" y="1014"/>
                  </a:cubicBezTo>
                  <a:cubicBezTo>
                    <a:pt x="34" y="1003"/>
                    <a:pt x="45" y="991"/>
                    <a:pt x="45" y="980"/>
                  </a:cubicBezTo>
                  <a:cubicBezTo>
                    <a:pt x="57" y="969"/>
                    <a:pt x="68" y="946"/>
                    <a:pt x="68" y="924"/>
                  </a:cubicBezTo>
                  <a:lnTo>
                    <a:pt x="102" y="856"/>
                  </a:lnTo>
                  <a:cubicBezTo>
                    <a:pt x="102" y="834"/>
                    <a:pt x="113" y="823"/>
                    <a:pt x="124" y="811"/>
                  </a:cubicBezTo>
                  <a:cubicBezTo>
                    <a:pt x="135" y="788"/>
                    <a:pt x="135" y="766"/>
                    <a:pt x="147" y="743"/>
                  </a:cubicBezTo>
                  <a:cubicBezTo>
                    <a:pt x="169" y="710"/>
                    <a:pt x="180" y="676"/>
                    <a:pt x="203" y="631"/>
                  </a:cubicBezTo>
                  <a:cubicBezTo>
                    <a:pt x="248" y="553"/>
                    <a:pt x="282" y="473"/>
                    <a:pt x="315" y="383"/>
                  </a:cubicBezTo>
                  <a:cubicBezTo>
                    <a:pt x="360" y="305"/>
                    <a:pt x="395" y="215"/>
                    <a:pt x="428" y="136"/>
                  </a:cubicBezTo>
                  <a:lnTo>
                    <a:pt x="4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35"/>
            <p:cNvSpPr/>
            <p:nvPr/>
          </p:nvSpPr>
          <p:spPr>
            <a:xfrm>
              <a:off x="7234322" y="2597729"/>
              <a:ext cx="11341" cy="27091"/>
            </a:xfrm>
            <a:custGeom>
              <a:avLst/>
              <a:gdLst/>
              <a:ahLst/>
              <a:cxnLst/>
              <a:rect l="l" t="t" r="r" b="b"/>
              <a:pathLst>
                <a:path w="283" h="676" extrusionOk="0">
                  <a:moveTo>
                    <a:pt x="282" y="0"/>
                  </a:moveTo>
                  <a:lnTo>
                    <a:pt x="282" y="0"/>
                  </a:lnTo>
                  <a:cubicBezTo>
                    <a:pt x="260" y="57"/>
                    <a:pt x="226" y="113"/>
                    <a:pt x="203" y="181"/>
                  </a:cubicBezTo>
                  <a:cubicBezTo>
                    <a:pt x="170" y="226"/>
                    <a:pt x="147" y="271"/>
                    <a:pt x="125" y="327"/>
                  </a:cubicBezTo>
                  <a:cubicBezTo>
                    <a:pt x="113" y="350"/>
                    <a:pt x="102" y="372"/>
                    <a:pt x="102" y="406"/>
                  </a:cubicBezTo>
                  <a:cubicBezTo>
                    <a:pt x="80" y="428"/>
                    <a:pt x="80" y="462"/>
                    <a:pt x="68" y="496"/>
                  </a:cubicBezTo>
                  <a:cubicBezTo>
                    <a:pt x="46" y="553"/>
                    <a:pt x="23" y="620"/>
                    <a:pt x="1" y="676"/>
                  </a:cubicBezTo>
                  <a:cubicBezTo>
                    <a:pt x="35" y="620"/>
                    <a:pt x="57" y="563"/>
                    <a:pt x="80" y="507"/>
                  </a:cubicBezTo>
                  <a:cubicBezTo>
                    <a:pt x="91" y="485"/>
                    <a:pt x="102" y="451"/>
                    <a:pt x="113" y="428"/>
                  </a:cubicBezTo>
                  <a:cubicBezTo>
                    <a:pt x="125" y="395"/>
                    <a:pt x="136" y="361"/>
                    <a:pt x="147" y="338"/>
                  </a:cubicBezTo>
                  <a:cubicBezTo>
                    <a:pt x="170" y="282"/>
                    <a:pt x="192" y="237"/>
                    <a:pt x="215" y="181"/>
                  </a:cubicBezTo>
                  <a:cubicBezTo>
                    <a:pt x="237" y="125"/>
                    <a:pt x="260" y="68"/>
                    <a:pt x="2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35"/>
            <p:cNvSpPr/>
            <p:nvPr/>
          </p:nvSpPr>
          <p:spPr>
            <a:xfrm>
              <a:off x="7235244" y="2613518"/>
              <a:ext cx="7254" cy="18114"/>
            </a:xfrm>
            <a:custGeom>
              <a:avLst/>
              <a:gdLst/>
              <a:ahLst/>
              <a:cxnLst/>
              <a:rect l="l" t="t" r="r" b="b"/>
              <a:pathLst>
                <a:path w="181" h="452" extrusionOk="0">
                  <a:moveTo>
                    <a:pt x="180" y="1"/>
                  </a:moveTo>
                  <a:lnTo>
                    <a:pt x="79" y="237"/>
                  </a:lnTo>
                  <a:cubicBezTo>
                    <a:pt x="68" y="259"/>
                    <a:pt x="57" y="294"/>
                    <a:pt x="45" y="316"/>
                  </a:cubicBezTo>
                  <a:cubicBezTo>
                    <a:pt x="45" y="339"/>
                    <a:pt x="34" y="349"/>
                    <a:pt x="34" y="372"/>
                  </a:cubicBezTo>
                  <a:cubicBezTo>
                    <a:pt x="45" y="361"/>
                    <a:pt x="57" y="339"/>
                    <a:pt x="57" y="327"/>
                  </a:cubicBezTo>
                  <a:cubicBezTo>
                    <a:pt x="68" y="294"/>
                    <a:pt x="79" y="271"/>
                    <a:pt x="90" y="237"/>
                  </a:cubicBezTo>
                  <a:cubicBezTo>
                    <a:pt x="124" y="159"/>
                    <a:pt x="158" y="79"/>
                    <a:pt x="180" y="1"/>
                  </a:cubicBezTo>
                  <a:close/>
                  <a:moveTo>
                    <a:pt x="34" y="372"/>
                  </a:moveTo>
                  <a:cubicBezTo>
                    <a:pt x="23" y="394"/>
                    <a:pt x="12" y="429"/>
                    <a:pt x="0" y="451"/>
                  </a:cubicBezTo>
                  <a:lnTo>
                    <a:pt x="12" y="451"/>
                  </a:lnTo>
                  <a:cubicBezTo>
                    <a:pt x="23" y="429"/>
                    <a:pt x="34" y="394"/>
                    <a:pt x="34" y="3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35"/>
            <p:cNvSpPr/>
            <p:nvPr/>
          </p:nvSpPr>
          <p:spPr>
            <a:xfrm>
              <a:off x="7234803" y="2624779"/>
              <a:ext cx="8135" cy="15870"/>
            </a:xfrm>
            <a:custGeom>
              <a:avLst/>
              <a:gdLst/>
              <a:ahLst/>
              <a:cxnLst/>
              <a:rect l="l" t="t" r="r" b="b"/>
              <a:pathLst>
                <a:path w="203" h="396" extrusionOk="0">
                  <a:moveTo>
                    <a:pt x="191" y="1"/>
                  </a:moveTo>
                  <a:cubicBezTo>
                    <a:pt x="191" y="13"/>
                    <a:pt x="180" y="13"/>
                    <a:pt x="180" y="23"/>
                  </a:cubicBezTo>
                  <a:cubicBezTo>
                    <a:pt x="180" y="35"/>
                    <a:pt x="169" y="35"/>
                    <a:pt x="169" y="46"/>
                  </a:cubicBezTo>
                  <a:cubicBezTo>
                    <a:pt x="180" y="35"/>
                    <a:pt x="191" y="23"/>
                    <a:pt x="203" y="1"/>
                  </a:cubicBezTo>
                  <a:close/>
                  <a:moveTo>
                    <a:pt x="169" y="46"/>
                  </a:moveTo>
                  <a:lnTo>
                    <a:pt x="169" y="46"/>
                  </a:lnTo>
                  <a:cubicBezTo>
                    <a:pt x="158" y="58"/>
                    <a:pt x="146" y="68"/>
                    <a:pt x="135" y="91"/>
                  </a:cubicBezTo>
                  <a:cubicBezTo>
                    <a:pt x="135" y="103"/>
                    <a:pt x="124" y="125"/>
                    <a:pt x="113" y="136"/>
                  </a:cubicBezTo>
                  <a:cubicBezTo>
                    <a:pt x="101" y="148"/>
                    <a:pt x="101" y="170"/>
                    <a:pt x="90" y="181"/>
                  </a:cubicBezTo>
                  <a:cubicBezTo>
                    <a:pt x="56" y="249"/>
                    <a:pt x="23" y="328"/>
                    <a:pt x="0" y="395"/>
                  </a:cubicBezTo>
                  <a:cubicBezTo>
                    <a:pt x="34" y="339"/>
                    <a:pt x="68" y="283"/>
                    <a:pt x="90" y="215"/>
                  </a:cubicBezTo>
                  <a:cubicBezTo>
                    <a:pt x="101" y="193"/>
                    <a:pt x="113" y="159"/>
                    <a:pt x="135" y="136"/>
                  </a:cubicBezTo>
                  <a:cubicBezTo>
                    <a:pt x="135" y="125"/>
                    <a:pt x="146" y="103"/>
                    <a:pt x="158" y="91"/>
                  </a:cubicBezTo>
                  <a:lnTo>
                    <a:pt x="158" y="68"/>
                  </a:lnTo>
                  <a:cubicBezTo>
                    <a:pt x="169" y="58"/>
                    <a:pt x="169" y="58"/>
                    <a:pt x="169" y="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35"/>
            <p:cNvSpPr/>
            <p:nvPr/>
          </p:nvSpPr>
          <p:spPr>
            <a:xfrm>
              <a:off x="7200499" y="2587350"/>
              <a:ext cx="10420" cy="30738"/>
            </a:xfrm>
            <a:custGeom>
              <a:avLst/>
              <a:gdLst/>
              <a:ahLst/>
              <a:cxnLst/>
              <a:rect l="l" t="t" r="r" b="b"/>
              <a:pathLst>
                <a:path w="260" h="767" extrusionOk="0">
                  <a:moveTo>
                    <a:pt x="259" y="1"/>
                  </a:moveTo>
                  <a:lnTo>
                    <a:pt x="259" y="1"/>
                  </a:lnTo>
                  <a:cubicBezTo>
                    <a:pt x="237" y="69"/>
                    <a:pt x="214" y="124"/>
                    <a:pt x="192" y="192"/>
                  </a:cubicBezTo>
                  <a:cubicBezTo>
                    <a:pt x="181" y="204"/>
                    <a:pt x="181" y="226"/>
                    <a:pt x="169" y="237"/>
                  </a:cubicBezTo>
                  <a:cubicBezTo>
                    <a:pt x="169" y="249"/>
                    <a:pt x="158" y="259"/>
                    <a:pt x="158" y="282"/>
                  </a:cubicBezTo>
                  <a:cubicBezTo>
                    <a:pt x="147" y="294"/>
                    <a:pt x="147" y="316"/>
                    <a:pt x="136" y="327"/>
                  </a:cubicBezTo>
                  <a:cubicBezTo>
                    <a:pt x="136" y="339"/>
                    <a:pt x="124" y="361"/>
                    <a:pt x="124" y="372"/>
                  </a:cubicBezTo>
                  <a:cubicBezTo>
                    <a:pt x="102" y="440"/>
                    <a:pt x="68" y="496"/>
                    <a:pt x="46" y="564"/>
                  </a:cubicBezTo>
                  <a:cubicBezTo>
                    <a:pt x="46" y="597"/>
                    <a:pt x="34" y="620"/>
                    <a:pt x="23" y="654"/>
                  </a:cubicBezTo>
                  <a:cubicBezTo>
                    <a:pt x="23" y="665"/>
                    <a:pt x="11" y="676"/>
                    <a:pt x="11" y="687"/>
                  </a:cubicBezTo>
                  <a:cubicBezTo>
                    <a:pt x="11" y="721"/>
                    <a:pt x="1" y="744"/>
                    <a:pt x="1" y="766"/>
                  </a:cubicBezTo>
                  <a:lnTo>
                    <a:pt x="1" y="766"/>
                  </a:lnTo>
                  <a:cubicBezTo>
                    <a:pt x="1" y="744"/>
                    <a:pt x="12" y="721"/>
                    <a:pt x="23" y="699"/>
                  </a:cubicBezTo>
                  <a:cubicBezTo>
                    <a:pt x="23" y="687"/>
                    <a:pt x="34" y="676"/>
                    <a:pt x="34" y="654"/>
                  </a:cubicBezTo>
                  <a:cubicBezTo>
                    <a:pt x="46" y="631"/>
                    <a:pt x="56" y="597"/>
                    <a:pt x="68" y="575"/>
                  </a:cubicBezTo>
                  <a:cubicBezTo>
                    <a:pt x="91" y="507"/>
                    <a:pt x="124" y="451"/>
                    <a:pt x="147" y="384"/>
                  </a:cubicBezTo>
                  <a:cubicBezTo>
                    <a:pt x="192" y="259"/>
                    <a:pt x="226" y="124"/>
                    <a:pt x="2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35"/>
            <p:cNvSpPr/>
            <p:nvPr/>
          </p:nvSpPr>
          <p:spPr>
            <a:xfrm>
              <a:off x="7201421" y="2586468"/>
              <a:ext cx="16270" cy="40636"/>
            </a:xfrm>
            <a:custGeom>
              <a:avLst/>
              <a:gdLst/>
              <a:ahLst/>
              <a:cxnLst/>
              <a:rect l="l" t="t" r="r" b="b"/>
              <a:pathLst>
                <a:path w="406" h="1014" extrusionOk="0">
                  <a:moveTo>
                    <a:pt x="405" y="0"/>
                  </a:moveTo>
                  <a:lnTo>
                    <a:pt x="405" y="0"/>
                  </a:lnTo>
                  <a:cubicBezTo>
                    <a:pt x="402" y="3"/>
                    <a:pt x="399" y="7"/>
                    <a:pt x="396" y="11"/>
                  </a:cubicBezTo>
                  <a:lnTo>
                    <a:pt x="396" y="11"/>
                  </a:lnTo>
                  <a:cubicBezTo>
                    <a:pt x="405" y="10"/>
                    <a:pt x="405" y="0"/>
                    <a:pt x="405" y="0"/>
                  </a:cubicBezTo>
                  <a:close/>
                  <a:moveTo>
                    <a:pt x="396" y="11"/>
                  </a:moveTo>
                  <a:cubicBezTo>
                    <a:pt x="396" y="11"/>
                    <a:pt x="395" y="11"/>
                    <a:pt x="394" y="11"/>
                  </a:cubicBezTo>
                  <a:cubicBezTo>
                    <a:pt x="394" y="13"/>
                    <a:pt x="394" y="14"/>
                    <a:pt x="394" y="15"/>
                  </a:cubicBezTo>
                  <a:lnTo>
                    <a:pt x="394" y="15"/>
                  </a:lnTo>
                  <a:cubicBezTo>
                    <a:pt x="395" y="14"/>
                    <a:pt x="396" y="12"/>
                    <a:pt x="396" y="11"/>
                  </a:cubicBezTo>
                  <a:close/>
                  <a:moveTo>
                    <a:pt x="394" y="15"/>
                  </a:moveTo>
                  <a:lnTo>
                    <a:pt x="394" y="15"/>
                  </a:lnTo>
                  <a:cubicBezTo>
                    <a:pt x="386" y="27"/>
                    <a:pt x="379" y="42"/>
                    <a:pt x="371" y="56"/>
                  </a:cubicBezTo>
                  <a:cubicBezTo>
                    <a:pt x="371" y="56"/>
                    <a:pt x="360" y="68"/>
                    <a:pt x="360" y="79"/>
                  </a:cubicBezTo>
                  <a:cubicBezTo>
                    <a:pt x="349" y="91"/>
                    <a:pt x="349" y="101"/>
                    <a:pt x="338" y="113"/>
                  </a:cubicBezTo>
                  <a:cubicBezTo>
                    <a:pt x="326" y="136"/>
                    <a:pt x="315" y="158"/>
                    <a:pt x="315" y="169"/>
                  </a:cubicBezTo>
                  <a:cubicBezTo>
                    <a:pt x="304" y="191"/>
                    <a:pt x="293" y="203"/>
                    <a:pt x="281" y="226"/>
                  </a:cubicBezTo>
                  <a:cubicBezTo>
                    <a:pt x="248" y="304"/>
                    <a:pt x="214" y="383"/>
                    <a:pt x="180" y="473"/>
                  </a:cubicBezTo>
                  <a:cubicBezTo>
                    <a:pt x="158" y="507"/>
                    <a:pt x="146" y="552"/>
                    <a:pt x="124" y="597"/>
                  </a:cubicBezTo>
                  <a:cubicBezTo>
                    <a:pt x="113" y="642"/>
                    <a:pt x="90" y="687"/>
                    <a:pt x="79" y="732"/>
                  </a:cubicBezTo>
                  <a:cubicBezTo>
                    <a:pt x="68" y="743"/>
                    <a:pt x="68" y="754"/>
                    <a:pt x="68" y="777"/>
                  </a:cubicBezTo>
                  <a:cubicBezTo>
                    <a:pt x="56" y="788"/>
                    <a:pt x="45" y="811"/>
                    <a:pt x="45" y="834"/>
                  </a:cubicBezTo>
                  <a:cubicBezTo>
                    <a:pt x="33" y="856"/>
                    <a:pt x="33" y="879"/>
                    <a:pt x="23" y="901"/>
                  </a:cubicBezTo>
                  <a:cubicBezTo>
                    <a:pt x="23" y="924"/>
                    <a:pt x="11" y="946"/>
                    <a:pt x="11" y="969"/>
                  </a:cubicBezTo>
                  <a:cubicBezTo>
                    <a:pt x="11" y="979"/>
                    <a:pt x="0" y="991"/>
                    <a:pt x="0" y="1014"/>
                  </a:cubicBezTo>
                  <a:cubicBezTo>
                    <a:pt x="11" y="979"/>
                    <a:pt x="23" y="946"/>
                    <a:pt x="33" y="924"/>
                  </a:cubicBezTo>
                  <a:cubicBezTo>
                    <a:pt x="33" y="901"/>
                    <a:pt x="45" y="879"/>
                    <a:pt x="56" y="856"/>
                  </a:cubicBezTo>
                  <a:cubicBezTo>
                    <a:pt x="56" y="844"/>
                    <a:pt x="68" y="822"/>
                    <a:pt x="68" y="811"/>
                  </a:cubicBezTo>
                  <a:cubicBezTo>
                    <a:pt x="79" y="788"/>
                    <a:pt x="90" y="766"/>
                    <a:pt x="90" y="754"/>
                  </a:cubicBezTo>
                  <a:cubicBezTo>
                    <a:pt x="113" y="709"/>
                    <a:pt x="124" y="676"/>
                    <a:pt x="146" y="631"/>
                  </a:cubicBezTo>
                  <a:cubicBezTo>
                    <a:pt x="158" y="586"/>
                    <a:pt x="180" y="541"/>
                    <a:pt x="203" y="507"/>
                  </a:cubicBezTo>
                  <a:cubicBezTo>
                    <a:pt x="214" y="462"/>
                    <a:pt x="236" y="417"/>
                    <a:pt x="248" y="383"/>
                  </a:cubicBezTo>
                  <a:cubicBezTo>
                    <a:pt x="270" y="338"/>
                    <a:pt x="281" y="293"/>
                    <a:pt x="304" y="248"/>
                  </a:cubicBezTo>
                  <a:cubicBezTo>
                    <a:pt x="315" y="203"/>
                    <a:pt x="338" y="169"/>
                    <a:pt x="349" y="124"/>
                  </a:cubicBezTo>
                  <a:cubicBezTo>
                    <a:pt x="360" y="101"/>
                    <a:pt x="360" y="91"/>
                    <a:pt x="371" y="68"/>
                  </a:cubicBezTo>
                  <a:cubicBezTo>
                    <a:pt x="382" y="47"/>
                    <a:pt x="392" y="35"/>
                    <a:pt x="394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35"/>
            <p:cNvSpPr/>
            <p:nvPr/>
          </p:nvSpPr>
          <p:spPr>
            <a:xfrm>
              <a:off x="7201822" y="2609912"/>
              <a:ext cx="11782" cy="28453"/>
            </a:xfrm>
            <a:custGeom>
              <a:avLst/>
              <a:gdLst/>
              <a:ahLst/>
              <a:cxnLst/>
              <a:rect l="l" t="t" r="r" b="b"/>
              <a:pathLst>
                <a:path w="294" h="710" extrusionOk="0">
                  <a:moveTo>
                    <a:pt x="294" y="1"/>
                  </a:moveTo>
                  <a:lnTo>
                    <a:pt x="294" y="1"/>
                  </a:lnTo>
                  <a:cubicBezTo>
                    <a:pt x="260" y="57"/>
                    <a:pt x="226" y="113"/>
                    <a:pt x="204" y="169"/>
                  </a:cubicBezTo>
                  <a:cubicBezTo>
                    <a:pt x="170" y="237"/>
                    <a:pt x="148" y="294"/>
                    <a:pt x="125" y="349"/>
                  </a:cubicBezTo>
                  <a:cubicBezTo>
                    <a:pt x="91" y="406"/>
                    <a:pt x="80" y="462"/>
                    <a:pt x="58" y="519"/>
                  </a:cubicBezTo>
                  <a:cubicBezTo>
                    <a:pt x="46" y="530"/>
                    <a:pt x="46" y="552"/>
                    <a:pt x="35" y="564"/>
                  </a:cubicBezTo>
                  <a:cubicBezTo>
                    <a:pt x="35" y="575"/>
                    <a:pt x="35" y="586"/>
                    <a:pt x="23" y="609"/>
                  </a:cubicBezTo>
                  <a:cubicBezTo>
                    <a:pt x="13" y="641"/>
                    <a:pt x="13" y="674"/>
                    <a:pt x="2" y="706"/>
                  </a:cubicBezTo>
                  <a:lnTo>
                    <a:pt x="2" y="706"/>
                  </a:lnTo>
                  <a:lnTo>
                    <a:pt x="35" y="609"/>
                  </a:lnTo>
                  <a:cubicBezTo>
                    <a:pt x="46" y="597"/>
                    <a:pt x="46" y="586"/>
                    <a:pt x="58" y="575"/>
                  </a:cubicBezTo>
                  <a:cubicBezTo>
                    <a:pt x="58" y="552"/>
                    <a:pt x="69" y="541"/>
                    <a:pt x="69" y="519"/>
                  </a:cubicBezTo>
                  <a:lnTo>
                    <a:pt x="103" y="451"/>
                  </a:lnTo>
                  <a:cubicBezTo>
                    <a:pt x="125" y="417"/>
                    <a:pt x="136" y="394"/>
                    <a:pt x="148" y="361"/>
                  </a:cubicBezTo>
                  <a:lnTo>
                    <a:pt x="215" y="192"/>
                  </a:lnTo>
                  <a:cubicBezTo>
                    <a:pt x="249" y="124"/>
                    <a:pt x="271" y="57"/>
                    <a:pt x="294" y="1"/>
                  </a:cubicBezTo>
                  <a:close/>
                  <a:moveTo>
                    <a:pt x="2" y="706"/>
                  </a:moveTo>
                  <a:lnTo>
                    <a:pt x="1" y="710"/>
                  </a:lnTo>
                  <a:cubicBezTo>
                    <a:pt x="1" y="709"/>
                    <a:pt x="2" y="707"/>
                    <a:pt x="2" y="7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35"/>
            <p:cNvSpPr/>
            <p:nvPr/>
          </p:nvSpPr>
          <p:spPr>
            <a:xfrm>
              <a:off x="7199618" y="2629308"/>
              <a:ext cx="9498" cy="23083"/>
            </a:xfrm>
            <a:custGeom>
              <a:avLst/>
              <a:gdLst/>
              <a:ahLst/>
              <a:cxnLst/>
              <a:rect l="l" t="t" r="r" b="b"/>
              <a:pathLst>
                <a:path w="237" h="576" extrusionOk="0">
                  <a:moveTo>
                    <a:pt x="236" y="0"/>
                  </a:moveTo>
                  <a:cubicBezTo>
                    <a:pt x="191" y="91"/>
                    <a:pt x="158" y="170"/>
                    <a:pt x="113" y="260"/>
                  </a:cubicBezTo>
                  <a:cubicBezTo>
                    <a:pt x="68" y="361"/>
                    <a:pt x="33" y="463"/>
                    <a:pt x="0" y="575"/>
                  </a:cubicBezTo>
                  <a:lnTo>
                    <a:pt x="135" y="271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35"/>
            <p:cNvSpPr/>
            <p:nvPr/>
          </p:nvSpPr>
          <p:spPr>
            <a:xfrm>
              <a:off x="7292070" y="2553967"/>
              <a:ext cx="5450" cy="34785"/>
            </a:xfrm>
            <a:custGeom>
              <a:avLst/>
              <a:gdLst/>
              <a:ahLst/>
              <a:cxnLst/>
              <a:rect l="l" t="t" r="r" b="b"/>
              <a:pathLst>
                <a:path w="136" h="868" extrusionOk="0">
                  <a:moveTo>
                    <a:pt x="136" y="1"/>
                  </a:moveTo>
                  <a:cubicBezTo>
                    <a:pt x="113" y="79"/>
                    <a:pt x="102" y="169"/>
                    <a:pt x="80" y="249"/>
                  </a:cubicBezTo>
                  <a:lnTo>
                    <a:pt x="46" y="451"/>
                  </a:lnTo>
                  <a:cubicBezTo>
                    <a:pt x="35" y="519"/>
                    <a:pt x="23" y="586"/>
                    <a:pt x="23" y="654"/>
                  </a:cubicBezTo>
                  <a:cubicBezTo>
                    <a:pt x="12" y="721"/>
                    <a:pt x="12" y="789"/>
                    <a:pt x="1" y="867"/>
                  </a:cubicBezTo>
                  <a:cubicBezTo>
                    <a:pt x="12" y="789"/>
                    <a:pt x="23" y="721"/>
                    <a:pt x="46" y="654"/>
                  </a:cubicBezTo>
                  <a:cubicBezTo>
                    <a:pt x="57" y="586"/>
                    <a:pt x="68" y="530"/>
                    <a:pt x="80" y="462"/>
                  </a:cubicBezTo>
                  <a:cubicBezTo>
                    <a:pt x="102" y="304"/>
                    <a:pt x="125" y="159"/>
                    <a:pt x="1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35"/>
            <p:cNvSpPr/>
            <p:nvPr/>
          </p:nvSpPr>
          <p:spPr>
            <a:xfrm>
              <a:off x="7295236" y="2570238"/>
              <a:ext cx="4569" cy="22121"/>
            </a:xfrm>
            <a:custGeom>
              <a:avLst/>
              <a:gdLst/>
              <a:ahLst/>
              <a:cxnLst/>
              <a:rect l="l" t="t" r="r" b="b"/>
              <a:pathLst>
                <a:path w="114" h="552" extrusionOk="0">
                  <a:moveTo>
                    <a:pt x="113" y="0"/>
                  </a:moveTo>
                  <a:cubicBezTo>
                    <a:pt x="79" y="90"/>
                    <a:pt x="57" y="180"/>
                    <a:pt x="34" y="270"/>
                  </a:cubicBezTo>
                  <a:cubicBezTo>
                    <a:pt x="23" y="360"/>
                    <a:pt x="12" y="450"/>
                    <a:pt x="1" y="551"/>
                  </a:cubicBezTo>
                  <a:cubicBezTo>
                    <a:pt x="12" y="496"/>
                    <a:pt x="23" y="450"/>
                    <a:pt x="34" y="405"/>
                  </a:cubicBezTo>
                  <a:cubicBezTo>
                    <a:pt x="46" y="360"/>
                    <a:pt x="46" y="326"/>
                    <a:pt x="57" y="281"/>
                  </a:cubicBezTo>
                  <a:cubicBezTo>
                    <a:pt x="68" y="259"/>
                    <a:pt x="68" y="236"/>
                    <a:pt x="68" y="225"/>
                  </a:cubicBezTo>
                  <a:cubicBezTo>
                    <a:pt x="68" y="214"/>
                    <a:pt x="79" y="203"/>
                    <a:pt x="79" y="191"/>
                  </a:cubicBezTo>
                  <a:lnTo>
                    <a:pt x="79" y="158"/>
                  </a:lnTo>
                  <a:cubicBezTo>
                    <a:pt x="91" y="135"/>
                    <a:pt x="91" y="113"/>
                    <a:pt x="102" y="90"/>
                  </a:cubicBezTo>
                  <a:cubicBezTo>
                    <a:pt x="102" y="68"/>
                    <a:pt x="113" y="34"/>
                    <a:pt x="1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35"/>
            <p:cNvSpPr/>
            <p:nvPr/>
          </p:nvSpPr>
          <p:spPr>
            <a:xfrm>
              <a:off x="7297039" y="2589594"/>
              <a:ext cx="962" cy="3246"/>
            </a:xfrm>
            <a:custGeom>
              <a:avLst/>
              <a:gdLst/>
              <a:ahLst/>
              <a:cxnLst/>
              <a:rect l="l" t="t" r="r" b="b"/>
              <a:pathLst>
                <a:path w="24" h="81" extrusionOk="0">
                  <a:moveTo>
                    <a:pt x="23" y="1"/>
                  </a:moveTo>
                  <a:lnTo>
                    <a:pt x="23" y="1"/>
                  </a:lnTo>
                  <a:cubicBezTo>
                    <a:pt x="23" y="13"/>
                    <a:pt x="12" y="23"/>
                    <a:pt x="12" y="46"/>
                  </a:cubicBezTo>
                  <a:cubicBezTo>
                    <a:pt x="12" y="58"/>
                    <a:pt x="1" y="68"/>
                    <a:pt x="1" y="80"/>
                  </a:cubicBezTo>
                  <a:cubicBezTo>
                    <a:pt x="12" y="58"/>
                    <a:pt x="23" y="35"/>
                    <a:pt x="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35"/>
            <p:cNvSpPr/>
            <p:nvPr/>
          </p:nvSpPr>
          <p:spPr>
            <a:xfrm>
              <a:off x="7296598" y="2572482"/>
              <a:ext cx="8135" cy="34785"/>
            </a:xfrm>
            <a:custGeom>
              <a:avLst/>
              <a:gdLst/>
              <a:ahLst/>
              <a:cxnLst/>
              <a:rect l="l" t="t" r="r" b="b"/>
              <a:pathLst>
                <a:path w="203" h="868" extrusionOk="0">
                  <a:moveTo>
                    <a:pt x="203" y="0"/>
                  </a:moveTo>
                  <a:lnTo>
                    <a:pt x="68" y="440"/>
                  </a:lnTo>
                  <a:lnTo>
                    <a:pt x="68" y="473"/>
                  </a:lnTo>
                  <a:cubicBezTo>
                    <a:pt x="57" y="495"/>
                    <a:pt x="57" y="518"/>
                    <a:pt x="45" y="540"/>
                  </a:cubicBezTo>
                  <a:cubicBezTo>
                    <a:pt x="45" y="575"/>
                    <a:pt x="34" y="608"/>
                    <a:pt x="34" y="642"/>
                  </a:cubicBezTo>
                  <a:cubicBezTo>
                    <a:pt x="23" y="665"/>
                    <a:pt x="23" y="675"/>
                    <a:pt x="23" y="687"/>
                  </a:cubicBezTo>
                  <a:lnTo>
                    <a:pt x="23" y="732"/>
                  </a:lnTo>
                  <a:cubicBezTo>
                    <a:pt x="12" y="777"/>
                    <a:pt x="12" y="822"/>
                    <a:pt x="0" y="867"/>
                  </a:cubicBezTo>
                  <a:cubicBezTo>
                    <a:pt x="12" y="822"/>
                    <a:pt x="23" y="766"/>
                    <a:pt x="34" y="710"/>
                  </a:cubicBezTo>
                  <a:cubicBezTo>
                    <a:pt x="45" y="687"/>
                    <a:pt x="45" y="665"/>
                    <a:pt x="57" y="642"/>
                  </a:cubicBezTo>
                  <a:cubicBezTo>
                    <a:pt x="57" y="620"/>
                    <a:pt x="68" y="585"/>
                    <a:pt x="68" y="563"/>
                  </a:cubicBezTo>
                  <a:cubicBezTo>
                    <a:pt x="79" y="530"/>
                    <a:pt x="90" y="485"/>
                    <a:pt x="102" y="450"/>
                  </a:cubicBezTo>
                  <a:cubicBezTo>
                    <a:pt x="113" y="394"/>
                    <a:pt x="124" y="338"/>
                    <a:pt x="147" y="282"/>
                  </a:cubicBezTo>
                  <a:lnTo>
                    <a:pt x="147" y="282"/>
                  </a:lnTo>
                  <a:lnTo>
                    <a:pt x="135" y="293"/>
                  </a:lnTo>
                  <a:cubicBezTo>
                    <a:pt x="169" y="192"/>
                    <a:pt x="192" y="102"/>
                    <a:pt x="2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35"/>
            <p:cNvSpPr/>
            <p:nvPr/>
          </p:nvSpPr>
          <p:spPr>
            <a:xfrm>
              <a:off x="7300646" y="2583743"/>
              <a:ext cx="5891" cy="26650"/>
            </a:xfrm>
            <a:custGeom>
              <a:avLst/>
              <a:gdLst/>
              <a:ahLst/>
              <a:cxnLst/>
              <a:rect l="l" t="t" r="r" b="b"/>
              <a:pathLst>
                <a:path w="147" h="665" extrusionOk="0">
                  <a:moveTo>
                    <a:pt x="147" y="1"/>
                  </a:moveTo>
                  <a:lnTo>
                    <a:pt x="147" y="1"/>
                  </a:lnTo>
                  <a:cubicBezTo>
                    <a:pt x="113" y="113"/>
                    <a:pt x="79" y="214"/>
                    <a:pt x="57" y="327"/>
                  </a:cubicBezTo>
                  <a:lnTo>
                    <a:pt x="23" y="496"/>
                  </a:lnTo>
                  <a:cubicBezTo>
                    <a:pt x="12" y="552"/>
                    <a:pt x="1" y="609"/>
                    <a:pt x="1" y="665"/>
                  </a:cubicBezTo>
                  <a:cubicBezTo>
                    <a:pt x="12" y="631"/>
                    <a:pt x="12" y="597"/>
                    <a:pt x="23" y="575"/>
                  </a:cubicBezTo>
                  <a:cubicBezTo>
                    <a:pt x="23" y="552"/>
                    <a:pt x="34" y="530"/>
                    <a:pt x="34" y="507"/>
                  </a:cubicBezTo>
                  <a:cubicBezTo>
                    <a:pt x="46" y="474"/>
                    <a:pt x="57" y="440"/>
                    <a:pt x="57" y="417"/>
                  </a:cubicBezTo>
                  <a:cubicBezTo>
                    <a:pt x="91" y="282"/>
                    <a:pt x="124" y="136"/>
                    <a:pt x="1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35"/>
            <p:cNvSpPr/>
            <p:nvPr/>
          </p:nvSpPr>
          <p:spPr>
            <a:xfrm>
              <a:off x="7302008" y="2595485"/>
              <a:ext cx="5450" cy="25728"/>
            </a:xfrm>
            <a:custGeom>
              <a:avLst/>
              <a:gdLst/>
              <a:ahLst/>
              <a:cxnLst/>
              <a:rect l="l" t="t" r="r" b="b"/>
              <a:pathLst>
                <a:path w="136" h="642" extrusionOk="0">
                  <a:moveTo>
                    <a:pt x="135" y="1"/>
                  </a:moveTo>
                  <a:cubicBezTo>
                    <a:pt x="124" y="56"/>
                    <a:pt x="113" y="113"/>
                    <a:pt x="90" y="169"/>
                  </a:cubicBezTo>
                  <a:cubicBezTo>
                    <a:pt x="79" y="226"/>
                    <a:pt x="68" y="271"/>
                    <a:pt x="57" y="316"/>
                  </a:cubicBezTo>
                  <a:cubicBezTo>
                    <a:pt x="34" y="428"/>
                    <a:pt x="23" y="529"/>
                    <a:pt x="0" y="642"/>
                  </a:cubicBezTo>
                  <a:cubicBezTo>
                    <a:pt x="23" y="586"/>
                    <a:pt x="34" y="541"/>
                    <a:pt x="45" y="484"/>
                  </a:cubicBezTo>
                  <a:cubicBezTo>
                    <a:pt x="45" y="462"/>
                    <a:pt x="57" y="428"/>
                    <a:pt x="68" y="406"/>
                  </a:cubicBezTo>
                  <a:cubicBezTo>
                    <a:pt x="79" y="349"/>
                    <a:pt x="90" y="282"/>
                    <a:pt x="102" y="226"/>
                  </a:cubicBezTo>
                  <a:cubicBezTo>
                    <a:pt x="113" y="147"/>
                    <a:pt x="124" y="79"/>
                    <a:pt x="1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35"/>
            <p:cNvSpPr/>
            <p:nvPr/>
          </p:nvSpPr>
          <p:spPr>
            <a:xfrm>
              <a:off x="7306056" y="2602698"/>
              <a:ext cx="5490" cy="25327"/>
            </a:xfrm>
            <a:custGeom>
              <a:avLst/>
              <a:gdLst/>
              <a:ahLst/>
              <a:cxnLst/>
              <a:rect l="l" t="t" r="r" b="b"/>
              <a:pathLst>
                <a:path w="137" h="632" extrusionOk="0">
                  <a:moveTo>
                    <a:pt x="136" y="1"/>
                  </a:moveTo>
                  <a:cubicBezTo>
                    <a:pt x="124" y="34"/>
                    <a:pt x="114" y="57"/>
                    <a:pt x="102" y="91"/>
                  </a:cubicBezTo>
                  <a:cubicBezTo>
                    <a:pt x="102" y="113"/>
                    <a:pt x="91" y="124"/>
                    <a:pt x="91" y="147"/>
                  </a:cubicBezTo>
                  <a:cubicBezTo>
                    <a:pt x="79" y="203"/>
                    <a:pt x="68" y="248"/>
                    <a:pt x="57" y="304"/>
                  </a:cubicBezTo>
                  <a:cubicBezTo>
                    <a:pt x="46" y="349"/>
                    <a:pt x="34" y="406"/>
                    <a:pt x="23" y="451"/>
                  </a:cubicBezTo>
                  <a:cubicBezTo>
                    <a:pt x="23" y="484"/>
                    <a:pt x="12" y="507"/>
                    <a:pt x="12" y="541"/>
                  </a:cubicBezTo>
                  <a:cubicBezTo>
                    <a:pt x="12" y="552"/>
                    <a:pt x="12" y="564"/>
                    <a:pt x="1" y="574"/>
                  </a:cubicBezTo>
                  <a:lnTo>
                    <a:pt x="1" y="631"/>
                  </a:lnTo>
                  <a:cubicBezTo>
                    <a:pt x="12" y="597"/>
                    <a:pt x="12" y="574"/>
                    <a:pt x="23" y="541"/>
                  </a:cubicBezTo>
                  <a:cubicBezTo>
                    <a:pt x="23" y="507"/>
                    <a:pt x="34" y="484"/>
                    <a:pt x="34" y="462"/>
                  </a:cubicBezTo>
                  <a:cubicBezTo>
                    <a:pt x="57" y="406"/>
                    <a:pt x="68" y="361"/>
                    <a:pt x="79" y="304"/>
                  </a:cubicBezTo>
                  <a:cubicBezTo>
                    <a:pt x="91" y="259"/>
                    <a:pt x="91" y="203"/>
                    <a:pt x="102" y="147"/>
                  </a:cubicBezTo>
                  <a:cubicBezTo>
                    <a:pt x="114" y="136"/>
                    <a:pt x="114" y="113"/>
                    <a:pt x="114" y="102"/>
                  </a:cubicBezTo>
                  <a:cubicBezTo>
                    <a:pt x="124" y="68"/>
                    <a:pt x="124" y="34"/>
                    <a:pt x="136" y="12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35"/>
            <p:cNvSpPr/>
            <p:nvPr/>
          </p:nvSpPr>
          <p:spPr>
            <a:xfrm>
              <a:off x="7308300" y="2611715"/>
              <a:ext cx="5450" cy="19917"/>
            </a:xfrm>
            <a:custGeom>
              <a:avLst/>
              <a:gdLst/>
              <a:ahLst/>
              <a:cxnLst/>
              <a:rect l="l" t="t" r="r" b="b"/>
              <a:pathLst>
                <a:path w="136" h="497" extrusionOk="0">
                  <a:moveTo>
                    <a:pt x="136" y="1"/>
                  </a:moveTo>
                  <a:cubicBezTo>
                    <a:pt x="113" y="34"/>
                    <a:pt x="103" y="79"/>
                    <a:pt x="91" y="124"/>
                  </a:cubicBezTo>
                  <a:cubicBezTo>
                    <a:pt x="80" y="136"/>
                    <a:pt x="80" y="158"/>
                    <a:pt x="68" y="169"/>
                  </a:cubicBezTo>
                  <a:cubicBezTo>
                    <a:pt x="68" y="204"/>
                    <a:pt x="58" y="226"/>
                    <a:pt x="58" y="249"/>
                  </a:cubicBezTo>
                  <a:cubicBezTo>
                    <a:pt x="35" y="327"/>
                    <a:pt x="12" y="406"/>
                    <a:pt x="1" y="485"/>
                  </a:cubicBezTo>
                  <a:lnTo>
                    <a:pt x="1" y="496"/>
                  </a:lnTo>
                  <a:cubicBezTo>
                    <a:pt x="23" y="417"/>
                    <a:pt x="46" y="349"/>
                    <a:pt x="58" y="282"/>
                  </a:cubicBezTo>
                  <a:cubicBezTo>
                    <a:pt x="80" y="237"/>
                    <a:pt x="91" y="181"/>
                    <a:pt x="103" y="124"/>
                  </a:cubicBezTo>
                  <a:cubicBezTo>
                    <a:pt x="113" y="91"/>
                    <a:pt x="125" y="57"/>
                    <a:pt x="125" y="23"/>
                  </a:cubicBezTo>
                  <a:cubicBezTo>
                    <a:pt x="136" y="12"/>
                    <a:pt x="136" y="12"/>
                    <a:pt x="1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35"/>
            <p:cNvSpPr/>
            <p:nvPr/>
          </p:nvSpPr>
          <p:spPr>
            <a:xfrm>
              <a:off x="7268185" y="2693387"/>
              <a:ext cx="31619" cy="14467"/>
            </a:xfrm>
            <a:custGeom>
              <a:avLst/>
              <a:gdLst/>
              <a:ahLst/>
              <a:cxnLst/>
              <a:rect l="l" t="t" r="r" b="b"/>
              <a:pathLst>
                <a:path w="789" h="361" extrusionOk="0">
                  <a:moveTo>
                    <a:pt x="0" y="0"/>
                  </a:moveTo>
                  <a:cubicBezTo>
                    <a:pt x="34" y="12"/>
                    <a:pt x="68" y="34"/>
                    <a:pt x="101" y="45"/>
                  </a:cubicBezTo>
                  <a:cubicBezTo>
                    <a:pt x="124" y="57"/>
                    <a:pt x="158" y="79"/>
                    <a:pt x="191" y="90"/>
                  </a:cubicBezTo>
                  <a:cubicBezTo>
                    <a:pt x="214" y="102"/>
                    <a:pt x="248" y="124"/>
                    <a:pt x="281" y="135"/>
                  </a:cubicBezTo>
                  <a:cubicBezTo>
                    <a:pt x="316" y="147"/>
                    <a:pt x="349" y="169"/>
                    <a:pt x="371" y="180"/>
                  </a:cubicBezTo>
                  <a:cubicBezTo>
                    <a:pt x="406" y="192"/>
                    <a:pt x="439" y="214"/>
                    <a:pt x="473" y="225"/>
                  </a:cubicBezTo>
                  <a:cubicBezTo>
                    <a:pt x="518" y="248"/>
                    <a:pt x="551" y="259"/>
                    <a:pt x="586" y="282"/>
                  </a:cubicBezTo>
                  <a:cubicBezTo>
                    <a:pt x="653" y="304"/>
                    <a:pt x="721" y="338"/>
                    <a:pt x="788" y="360"/>
                  </a:cubicBezTo>
                  <a:cubicBezTo>
                    <a:pt x="721" y="327"/>
                    <a:pt x="664" y="293"/>
                    <a:pt x="597" y="259"/>
                  </a:cubicBezTo>
                  <a:lnTo>
                    <a:pt x="394" y="158"/>
                  </a:lnTo>
                  <a:cubicBezTo>
                    <a:pt x="361" y="135"/>
                    <a:pt x="326" y="124"/>
                    <a:pt x="304" y="113"/>
                  </a:cubicBezTo>
                  <a:cubicBezTo>
                    <a:pt x="270" y="102"/>
                    <a:pt x="236" y="90"/>
                    <a:pt x="203" y="68"/>
                  </a:cubicBezTo>
                  <a:lnTo>
                    <a:pt x="101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35"/>
            <p:cNvSpPr/>
            <p:nvPr/>
          </p:nvSpPr>
          <p:spPr>
            <a:xfrm>
              <a:off x="7282612" y="2692946"/>
              <a:ext cx="28453" cy="14908"/>
            </a:xfrm>
            <a:custGeom>
              <a:avLst/>
              <a:gdLst/>
              <a:ahLst/>
              <a:cxnLst/>
              <a:rect l="l" t="t" r="r" b="b"/>
              <a:pathLst>
                <a:path w="710" h="372" extrusionOk="0">
                  <a:moveTo>
                    <a:pt x="1" y="0"/>
                  </a:moveTo>
                  <a:lnTo>
                    <a:pt x="1" y="0"/>
                  </a:lnTo>
                  <a:cubicBezTo>
                    <a:pt x="46" y="34"/>
                    <a:pt x="91" y="56"/>
                    <a:pt x="136" y="79"/>
                  </a:cubicBezTo>
                  <a:cubicBezTo>
                    <a:pt x="169" y="101"/>
                    <a:pt x="191" y="124"/>
                    <a:pt x="226" y="135"/>
                  </a:cubicBezTo>
                  <a:cubicBezTo>
                    <a:pt x="304" y="180"/>
                    <a:pt x="383" y="214"/>
                    <a:pt x="462" y="259"/>
                  </a:cubicBezTo>
                  <a:cubicBezTo>
                    <a:pt x="541" y="293"/>
                    <a:pt x="619" y="338"/>
                    <a:pt x="709" y="371"/>
                  </a:cubicBezTo>
                  <a:cubicBezTo>
                    <a:pt x="653" y="338"/>
                    <a:pt x="586" y="304"/>
                    <a:pt x="529" y="270"/>
                  </a:cubicBezTo>
                  <a:cubicBezTo>
                    <a:pt x="473" y="236"/>
                    <a:pt x="417" y="203"/>
                    <a:pt x="349" y="169"/>
                  </a:cubicBezTo>
                  <a:cubicBezTo>
                    <a:pt x="293" y="146"/>
                    <a:pt x="248" y="124"/>
                    <a:pt x="191" y="90"/>
                  </a:cubicBezTo>
                  <a:cubicBezTo>
                    <a:pt x="124" y="56"/>
                    <a:pt x="68" y="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35"/>
            <p:cNvSpPr/>
            <p:nvPr/>
          </p:nvSpPr>
          <p:spPr>
            <a:xfrm>
              <a:off x="7284857" y="2688418"/>
              <a:ext cx="42439" cy="21721"/>
            </a:xfrm>
            <a:custGeom>
              <a:avLst/>
              <a:gdLst/>
              <a:ahLst/>
              <a:cxnLst/>
              <a:rect l="l" t="t" r="r" b="b"/>
              <a:pathLst>
                <a:path w="1059" h="542" extrusionOk="0">
                  <a:moveTo>
                    <a:pt x="0" y="1"/>
                  </a:moveTo>
                  <a:lnTo>
                    <a:pt x="0" y="1"/>
                  </a:lnTo>
                  <a:cubicBezTo>
                    <a:pt x="23" y="23"/>
                    <a:pt x="57" y="34"/>
                    <a:pt x="80" y="57"/>
                  </a:cubicBezTo>
                  <a:cubicBezTo>
                    <a:pt x="102" y="68"/>
                    <a:pt x="113" y="79"/>
                    <a:pt x="135" y="91"/>
                  </a:cubicBezTo>
                  <a:cubicBezTo>
                    <a:pt x="147" y="102"/>
                    <a:pt x="158" y="102"/>
                    <a:pt x="181" y="113"/>
                  </a:cubicBezTo>
                  <a:cubicBezTo>
                    <a:pt x="203" y="124"/>
                    <a:pt x="226" y="147"/>
                    <a:pt x="260" y="158"/>
                  </a:cubicBezTo>
                  <a:cubicBezTo>
                    <a:pt x="293" y="181"/>
                    <a:pt x="327" y="192"/>
                    <a:pt x="361" y="214"/>
                  </a:cubicBezTo>
                  <a:cubicBezTo>
                    <a:pt x="395" y="237"/>
                    <a:pt x="440" y="248"/>
                    <a:pt x="473" y="271"/>
                  </a:cubicBezTo>
                  <a:cubicBezTo>
                    <a:pt x="552" y="304"/>
                    <a:pt x="631" y="338"/>
                    <a:pt x="721" y="383"/>
                  </a:cubicBezTo>
                  <a:cubicBezTo>
                    <a:pt x="800" y="417"/>
                    <a:pt x="878" y="462"/>
                    <a:pt x="958" y="496"/>
                  </a:cubicBezTo>
                  <a:cubicBezTo>
                    <a:pt x="991" y="507"/>
                    <a:pt x="1025" y="529"/>
                    <a:pt x="1059" y="541"/>
                  </a:cubicBezTo>
                  <a:cubicBezTo>
                    <a:pt x="980" y="496"/>
                    <a:pt x="901" y="439"/>
                    <a:pt x="811" y="394"/>
                  </a:cubicBezTo>
                  <a:cubicBezTo>
                    <a:pt x="778" y="383"/>
                    <a:pt x="743" y="361"/>
                    <a:pt x="710" y="338"/>
                  </a:cubicBezTo>
                  <a:cubicBezTo>
                    <a:pt x="665" y="316"/>
                    <a:pt x="620" y="304"/>
                    <a:pt x="575" y="282"/>
                  </a:cubicBezTo>
                  <a:cubicBezTo>
                    <a:pt x="507" y="248"/>
                    <a:pt x="428" y="214"/>
                    <a:pt x="361" y="181"/>
                  </a:cubicBezTo>
                  <a:lnTo>
                    <a:pt x="226" y="113"/>
                  </a:lnTo>
                  <a:lnTo>
                    <a:pt x="170" y="91"/>
                  </a:lnTo>
                  <a:cubicBezTo>
                    <a:pt x="158" y="91"/>
                    <a:pt x="147" y="79"/>
                    <a:pt x="147" y="79"/>
                  </a:cubicBezTo>
                  <a:lnTo>
                    <a:pt x="102" y="57"/>
                  </a:lnTo>
                  <a:cubicBezTo>
                    <a:pt x="90" y="46"/>
                    <a:pt x="80" y="46"/>
                    <a:pt x="68" y="3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35"/>
            <p:cNvSpPr/>
            <p:nvPr/>
          </p:nvSpPr>
          <p:spPr>
            <a:xfrm>
              <a:off x="7313310" y="2698797"/>
              <a:ext cx="20759" cy="9538"/>
            </a:xfrm>
            <a:custGeom>
              <a:avLst/>
              <a:gdLst/>
              <a:ahLst/>
              <a:cxnLst/>
              <a:rect l="l" t="t" r="r" b="b"/>
              <a:pathLst>
                <a:path w="518" h="238" extrusionOk="0">
                  <a:moveTo>
                    <a:pt x="0" y="0"/>
                  </a:moveTo>
                  <a:lnTo>
                    <a:pt x="33" y="12"/>
                  </a:lnTo>
                  <a:cubicBezTo>
                    <a:pt x="23" y="0"/>
                    <a:pt x="11" y="0"/>
                    <a:pt x="0" y="0"/>
                  </a:cubicBezTo>
                  <a:close/>
                  <a:moveTo>
                    <a:pt x="33" y="12"/>
                  </a:moveTo>
                  <a:lnTo>
                    <a:pt x="56" y="34"/>
                  </a:lnTo>
                  <a:cubicBezTo>
                    <a:pt x="78" y="45"/>
                    <a:pt x="113" y="57"/>
                    <a:pt x="135" y="68"/>
                  </a:cubicBezTo>
                  <a:cubicBezTo>
                    <a:pt x="168" y="90"/>
                    <a:pt x="214" y="113"/>
                    <a:pt x="259" y="135"/>
                  </a:cubicBezTo>
                  <a:cubicBezTo>
                    <a:pt x="270" y="135"/>
                    <a:pt x="293" y="147"/>
                    <a:pt x="304" y="158"/>
                  </a:cubicBezTo>
                  <a:cubicBezTo>
                    <a:pt x="326" y="169"/>
                    <a:pt x="349" y="169"/>
                    <a:pt x="371" y="180"/>
                  </a:cubicBezTo>
                  <a:lnTo>
                    <a:pt x="439" y="215"/>
                  </a:lnTo>
                  <a:cubicBezTo>
                    <a:pt x="461" y="225"/>
                    <a:pt x="484" y="225"/>
                    <a:pt x="518" y="237"/>
                  </a:cubicBezTo>
                  <a:cubicBezTo>
                    <a:pt x="495" y="225"/>
                    <a:pt x="461" y="215"/>
                    <a:pt x="439" y="203"/>
                  </a:cubicBezTo>
                  <a:lnTo>
                    <a:pt x="371" y="169"/>
                  </a:lnTo>
                  <a:lnTo>
                    <a:pt x="315" y="135"/>
                  </a:lnTo>
                  <a:cubicBezTo>
                    <a:pt x="293" y="124"/>
                    <a:pt x="281" y="124"/>
                    <a:pt x="259" y="113"/>
                  </a:cubicBezTo>
                  <a:cubicBezTo>
                    <a:pt x="225" y="90"/>
                    <a:pt x="180" y="68"/>
                    <a:pt x="135" y="57"/>
                  </a:cubicBezTo>
                  <a:lnTo>
                    <a:pt x="68" y="23"/>
                  </a:lnTo>
                  <a:cubicBezTo>
                    <a:pt x="56" y="12"/>
                    <a:pt x="45" y="12"/>
                    <a:pt x="33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35"/>
            <p:cNvSpPr/>
            <p:nvPr/>
          </p:nvSpPr>
          <p:spPr>
            <a:xfrm>
              <a:off x="7316916" y="2695631"/>
              <a:ext cx="19396" cy="10419"/>
            </a:xfrm>
            <a:custGeom>
              <a:avLst/>
              <a:gdLst/>
              <a:ahLst/>
              <a:cxnLst/>
              <a:rect l="l" t="t" r="r" b="b"/>
              <a:pathLst>
                <a:path w="484" h="260" extrusionOk="0">
                  <a:moveTo>
                    <a:pt x="0" y="1"/>
                  </a:moveTo>
                  <a:lnTo>
                    <a:pt x="101" y="68"/>
                  </a:lnTo>
                  <a:cubicBezTo>
                    <a:pt x="135" y="91"/>
                    <a:pt x="169" y="113"/>
                    <a:pt x="214" y="124"/>
                  </a:cubicBezTo>
                  <a:cubicBezTo>
                    <a:pt x="248" y="147"/>
                    <a:pt x="293" y="169"/>
                    <a:pt x="338" y="192"/>
                  </a:cubicBezTo>
                  <a:cubicBezTo>
                    <a:pt x="383" y="214"/>
                    <a:pt x="439" y="237"/>
                    <a:pt x="484" y="259"/>
                  </a:cubicBezTo>
                  <a:lnTo>
                    <a:pt x="484" y="248"/>
                  </a:lnTo>
                  <a:cubicBezTo>
                    <a:pt x="450" y="237"/>
                    <a:pt x="405" y="214"/>
                    <a:pt x="360" y="192"/>
                  </a:cubicBezTo>
                  <a:cubicBezTo>
                    <a:pt x="349" y="181"/>
                    <a:pt x="338" y="169"/>
                    <a:pt x="315" y="158"/>
                  </a:cubicBezTo>
                  <a:lnTo>
                    <a:pt x="248" y="124"/>
                  </a:lnTo>
                  <a:cubicBezTo>
                    <a:pt x="236" y="124"/>
                    <a:pt x="214" y="113"/>
                    <a:pt x="203" y="102"/>
                  </a:cubicBezTo>
                  <a:cubicBezTo>
                    <a:pt x="180" y="91"/>
                    <a:pt x="169" y="79"/>
                    <a:pt x="146" y="68"/>
                  </a:cubicBezTo>
                  <a:cubicBezTo>
                    <a:pt x="124" y="68"/>
                    <a:pt x="113" y="57"/>
                    <a:pt x="90" y="46"/>
                  </a:cubicBezTo>
                  <a:cubicBezTo>
                    <a:pt x="78" y="34"/>
                    <a:pt x="56" y="34"/>
                    <a:pt x="45" y="23"/>
                  </a:cubicBezTo>
                  <a:cubicBezTo>
                    <a:pt x="23" y="12"/>
                    <a:pt x="11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35"/>
            <p:cNvSpPr/>
            <p:nvPr/>
          </p:nvSpPr>
          <p:spPr>
            <a:xfrm>
              <a:off x="7325011" y="2694750"/>
              <a:ext cx="21240" cy="10379"/>
            </a:xfrm>
            <a:custGeom>
              <a:avLst/>
              <a:gdLst/>
              <a:ahLst/>
              <a:cxnLst/>
              <a:rect l="l" t="t" r="r" b="b"/>
              <a:pathLst>
                <a:path w="530" h="259" extrusionOk="0">
                  <a:moveTo>
                    <a:pt x="1" y="0"/>
                  </a:moveTo>
                  <a:lnTo>
                    <a:pt x="1" y="0"/>
                  </a:lnTo>
                  <a:cubicBezTo>
                    <a:pt x="23" y="11"/>
                    <a:pt x="46" y="34"/>
                    <a:pt x="79" y="45"/>
                  </a:cubicBezTo>
                  <a:cubicBezTo>
                    <a:pt x="91" y="56"/>
                    <a:pt x="113" y="68"/>
                    <a:pt x="136" y="79"/>
                  </a:cubicBezTo>
                  <a:lnTo>
                    <a:pt x="271" y="146"/>
                  </a:lnTo>
                  <a:cubicBezTo>
                    <a:pt x="361" y="180"/>
                    <a:pt x="439" y="214"/>
                    <a:pt x="529" y="259"/>
                  </a:cubicBezTo>
                  <a:lnTo>
                    <a:pt x="529" y="248"/>
                  </a:lnTo>
                  <a:cubicBezTo>
                    <a:pt x="451" y="214"/>
                    <a:pt x="372" y="169"/>
                    <a:pt x="293" y="124"/>
                  </a:cubicBezTo>
                  <a:cubicBezTo>
                    <a:pt x="271" y="113"/>
                    <a:pt x="237" y="101"/>
                    <a:pt x="214" y="90"/>
                  </a:cubicBezTo>
                  <a:cubicBezTo>
                    <a:pt x="192" y="90"/>
                    <a:pt x="169" y="79"/>
                    <a:pt x="147" y="68"/>
                  </a:cubicBezTo>
                  <a:cubicBezTo>
                    <a:pt x="124" y="56"/>
                    <a:pt x="113" y="45"/>
                    <a:pt x="91" y="45"/>
                  </a:cubicBezTo>
                  <a:cubicBezTo>
                    <a:pt x="57" y="23"/>
                    <a:pt x="34" y="11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35"/>
            <p:cNvSpPr/>
            <p:nvPr/>
          </p:nvSpPr>
          <p:spPr>
            <a:xfrm>
              <a:off x="6806645" y="2696072"/>
              <a:ext cx="34785" cy="14948"/>
            </a:xfrm>
            <a:custGeom>
              <a:avLst/>
              <a:gdLst/>
              <a:ahLst/>
              <a:cxnLst/>
              <a:rect l="l" t="t" r="r" b="b"/>
              <a:pathLst>
                <a:path w="868" h="373" extrusionOk="0">
                  <a:moveTo>
                    <a:pt x="0" y="1"/>
                  </a:moveTo>
                  <a:cubicBezTo>
                    <a:pt x="23" y="12"/>
                    <a:pt x="45" y="23"/>
                    <a:pt x="57" y="35"/>
                  </a:cubicBezTo>
                  <a:cubicBezTo>
                    <a:pt x="80" y="46"/>
                    <a:pt x="90" y="57"/>
                    <a:pt x="113" y="68"/>
                  </a:cubicBezTo>
                  <a:cubicBezTo>
                    <a:pt x="147" y="80"/>
                    <a:pt x="170" y="102"/>
                    <a:pt x="203" y="113"/>
                  </a:cubicBezTo>
                  <a:cubicBezTo>
                    <a:pt x="270" y="158"/>
                    <a:pt x="338" y="192"/>
                    <a:pt x="417" y="215"/>
                  </a:cubicBezTo>
                  <a:cubicBezTo>
                    <a:pt x="485" y="248"/>
                    <a:pt x="563" y="283"/>
                    <a:pt x="642" y="305"/>
                  </a:cubicBezTo>
                  <a:lnTo>
                    <a:pt x="743" y="338"/>
                  </a:lnTo>
                  <a:cubicBezTo>
                    <a:pt x="755" y="350"/>
                    <a:pt x="777" y="350"/>
                    <a:pt x="788" y="361"/>
                  </a:cubicBezTo>
                  <a:cubicBezTo>
                    <a:pt x="800" y="361"/>
                    <a:pt x="811" y="361"/>
                    <a:pt x="823" y="373"/>
                  </a:cubicBezTo>
                  <a:lnTo>
                    <a:pt x="868" y="373"/>
                  </a:lnTo>
                  <a:cubicBezTo>
                    <a:pt x="856" y="373"/>
                    <a:pt x="845" y="361"/>
                    <a:pt x="833" y="361"/>
                  </a:cubicBezTo>
                  <a:cubicBezTo>
                    <a:pt x="823" y="361"/>
                    <a:pt x="811" y="350"/>
                    <a:pt x="800" y="350"/>
                  </a:cubicBezTo>
                  <a:cubicBezTo>
                    <a:pt x="777" y="338"/>
                    <a:pt x="766" y="338"/>
                    <a:pt x="743" y="328"/>
                  </a:cubicBezTo>
                  <a:cubicBezTo>
                    <a:pt x="710" y="316"/>
                    <a:pt x="676" y="305"/>
                    <a:pt x="653" y="293"/>
                  </a:cubicBezTo>
                  <a:cubicBezTo>
                    <a:pt x="608" y="271"/>
                    <a:pt x="575" y="260"/>
                    <a:pt x="541" y="237"/>
                  </a:cubicBezTo>
                  <a:cubicBezTo>
                    <a:pt x="496" y="226"/>
                    <a:pt x="462" y="203"/>
                    <a:pt x="428" y="192"/>
                  </a:cubicBezTo>
                  <a:cubicBezTo>
                    <a:pt x="361" y="158"/>
                    <a:pt x="282" y="125"/>
                    <a:pt x="215" y="102"/>
                  </a:cubicBezTo>
                  <a:cubicBezTo>
                    <a:pt x="180" y="91"/>
                    <a:pt x="147" y="68"/>
                    <a:pt x="125" y="57"/>
                  </a:cubicBezTo>
                  <a:cubicBezTo>
                    <a:pt x="102" y="46"/>
                    <a:pt x="90" y="46"/>
                    <a:pt x="68" y="35"/>
                  </a:cubicBezTo>
                  <a:cubicBezTo>
                    <a:pt x="57" y="23"/>
                    <a:pt x="34" y="12"/>
                    <a:pt x="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35"/>
            <p:cNvSpPr/>
            <p:nvPr/>
          </p:nvSpPr>
          <p:spPr>
            <a:xfrm>
              <a:off x="6818347" y="2695631"/>
              <a:ext cx="32541" cy="14908"/>
            </a:xfrm>
            <a:custGeom>
              <a:avLst/>
              <a:gdLst/>
              <a:ahLst/>
              <a:cxnLst/>
              <a:rect l="l" t="t" r="r" b="b"/>
              <a:pathLst>
                <a:path w="812" h="372" extrusionOk="0">
                  <a:moveTo>
                    <a:pt x="1" y="1"/>
                  </a:moveTo>
                  <a:lnTo>
                    <a:pt x="3" y="2"/>
                  </a:lnTo>
                  <a:lnTo>
                    <a:pt x="3" y="2"/>
                  </a:lnTo>
                  <a:cubicBezTo>
                    <a:pt x="2" y="1"/>
                    <a:pt x="2" y="1"/>
                    <a:pt x="1" y="1"/>
                  </a:cubicBezTo>
                  <a:close/>
                  <a:moveTo>
                    <a:pt x="3" y="2"/>
                  </a:moveTo>
                  <a:cubicBezTo>
                    <a:pt x="25" y="13"/>
                    <a:pt x="47" y="34"/>
                    <a:pt x="69" y="46"/>
                  </a:cubicBezTo>
                  <a:cubicBezTo>
                    <a:pt x="80" y="46"/>
                    <a:pt x="91" y="57"/>
                    <a:pt x="114" y="68"/>
                  </a:cubicBezTo>
                  <a:cubicBezTo>
                    <a:pt x="136" y="79"/>
                    <a:pt x="170" y="102"/>
                    <a:pt x="204" y="113"/>
                  </a:cubicBezTo>
                  <a:cubicBezTo>
                    <a:pt x="260" y="147"/>
                    <a:pt x="328" y="181"/>
                    <a:pt x="395" y="203"/>
                  </a:cubicBezTo>
                  <a:cubicBezTo>
                    <a:pt x="463" y="237"/>
                    <a:pt x="519" y="259"/>
                    <a:pt x="586" y="282"/>
                  </a:cubicBezTo>
                  <a:cubicBezTo>
                    <a:pt x="666" y="316"/>
                    <a:pt x="744" y="349"/>
                    <a:pt x="812" y="372"/>
                  </a:cubicBezTo>
                  <a:cubicBezTo>
                    <a:pt x="744" y="339"/>
                    <a:pt x="666" y="304"/>
                    <a:pt x="598" y="271"/>
                  </a:cubicBezTo>
                  <a:cubicBezTo>
                    <a:pt x="541" y="237"/>
                    <a:pt x="474" y="214"/>
                    <a:pt x="418" y="181"/>
                  </a:cubicBezTo>
                  <a:cubicBezTo>
                    <a:pt x="350" y="158"/>
                    <a:pt x="283" y="124"/>
                    <a:pt x="215" y="91"/>
                  </a:cubicBezTo>
                  <a:lnTo>
                    <a:pt x="114" y="57"/>
                  </a:lnTo>
                  <a:cubicBezTo>
                    <a:pt x="103" y="46"/>
                    <a:pt x="91" y="46"/>
                    <a:pt x="69" y="34"/>
                  </a:cubicBezTo>
                  <a:lnTo>
                    <a:pt x="3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35"/>
            <p:cNvSpPr/>
            <p:nvPr/>
          </p:nvSpPr>
          <p:spPr>
            <a:xfrm>
              <a:off x="6826482" y="2694750"/>
              <a:ext cx="23965" cy="11782"/>
            </a:xfrm>
            <a:custGeom>
              <a:avLst/>
              <a:gdLst/>
              <a:ahLst/>
              <a:cxnLst/>
              <a:rect l="l" t="t" r="r" b="b"/>
              <a:pathLst>
                <a:path w="598" h="294" extrusionOk="0">
                  <a:moveTo>
                    <a:pt x="1" y="0"/>
                  </a:moveTo>
                  <a:cubicBezTo>
                    <a:pt x="91" y="56"/>
                    <a:pt x="181" y="113"/>
                    <a:pt x="271" y="158"/>
                  </a:cubicBezTo>
                  <a:cubicBezTo>
                    <a:pt x="282" y="158"/>
                    <a:pt x="293" y="169"/>
                    <a:pt x="305" y="169"/>
                  </a:cubicBezTo>
                  <a:cubicBezTo>
                    <a:pt x="316" y="180"/>
                    <a:pt x="338" y="180"/>
                    <a:pt x="350" y="191"/>
                  </a:cubicBezTo>
                  <a:cubicBezTo>
                    <a:pt x="373" y="203"/>
                    <a:pt x="395" y="214"/>
                    <a:pt x="418" y="214"/>
                  </a:cubicBezTo>
                  <a:cubicBezTo>
                    <a:pt x="473" y="248"/>
                    <a:pt x="530" y="270"/>
                    <a:pt x="598" y="293"/>
                  </a:cubicBezTo>
                  <a:cubicBezTo>
                    <a:pt x="541" y="259"/>
                    <a:pt x="485" y="225"/>
                    <a:pt x="428" y="203"/>
                  </a:cubicBezTo>
                  <a:cubicBezTo>
                    <a:pt x="383" y="180"/>
                    <a:pt x="328" y="158"/>
                    <a:pt x="282" y="135"/>
                  </a:cubicBezTo>
                  <a:lnTo>
                    <a:pt x="215" y="101"/>
                  </a:lnTo>
                  <a:lnTo>
                    <a:pt x="147" y="68"/>
                  </a:lnTo>
                  <a:cubicBezTo>
                    <a:pt x="102" y="45"/>
                    <a:pt x="46" y="23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35"/>
            <p:cNvSpPr/>
            <p:nvPr/>
          </p:nvSpPr>
          <p:spPr>
            <a:xfrm>
              <a:off x="6841831" y="2699238"/>
              <a:ext cx="17192" cy="8616"/>
            </a:xfrm>
            <a:custGeom>
              <a:avLst/>
              <a:gdLst/>
              <a:ahLst/>
              <a:cxnLst/>
              <a:rect l="l" t="t" r="r" b="b"/>
              <a:pathLst>
                <a:path w="429" h="215" extrusionOk="0">
                  <a:moveTo>
                    <a:pt x="0" y="1"/>
                  </a:moveTo>
                  <a:lnTo>
                    <a:pt x="0" y="12"/>
                  </a:lnTo>
                  <a:cubicBezTo>
                    <a:pt x="23" y="23"/>
                    <a:pt x="57" y="46"/>
                    <a:pt x="80" y="57"/>
                  </a:cubicBezTo>
                  <a:cubicBezTo>
                    <a:pt x="113" y="79"/>
                    <a:pt x="147" y="91"/>
                    <a:pt x="180" y="113"/>
                  </a:cubicBezTo>
                  <a:cubicBezTo>
                    <a:pt x="260" y="147"/>
                    <a:pt x="338" y="181"/>
                    <a:pt x="428" y="214"/>
                  </a:cubicBezTo>
                  <a:cubicBezTo>
                    <a:pt x="350" y="169"/>
                    <a:pt x="271" y="136"/>
                    <a:pt x="192" y="91"/>
                  </a:cubicBezTo>
                  <a:cubicBezTo>
                    <a:pt x="158" y="79"/>
                    <a:pt x="135" y="68"/>
                    <a:pt x="102" y="57"/>
                  </a:cubicBezTo>
                  <a:cubicBezTo>
                    <a:pt x="80" y="46"/>
                    <a:pt x="68" y="34"/>
                    <a:pt x="45" y="34"/>
                  </a:cubicBezTo>
                  <a:cubicBezTo>
                    <a:pt x="35" y="23"/>
                    <a:pt x="12" y="12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35"/>
            <p:cNvSpPr/>
            <p:nvPr/>
          </p:nvSpPr>
          <p:spPr>
            <a:xfrm>
              <a:off x="6845918" y="2696994"/>
              <a:ext cx="32501" cy="14948"/>
            </a:xfrm>
            <a:custGeom>
              <a:avLst/>
              <a:gdLst/>
              <a:ahLst/>
              <a:cxnLst/>
              <a:rect l="l" t="t" r="r" b="b"/>
              <a:pathLst>
                <a:path w="811" h="373" extrusionOk="0">
                  <a:moveTo>
                    <a:pt x="0" y="0"/>
                  </a:moveTo>
                  <a:lnTo>
                    <a:pt x="0" y="0"/>
                  </a:lnTo>
                  <a:cubicBezTo>
                    <a:pt x="56" y="45"/>
                    <a:pt x="124" y="79"/>
                    <a:pt x="191" y="113"/>
                  </a:cubicBezTo>
                  <a:cubicBezTo>
                    <a:pt x="225" y="135"/>
                    <a:pt x="259" y="147"/>
                    <a:pt x="281" y="158"/>
                  </a:cubicBezTo>
                  <a:cubicBezTo>
                    <a:pt x="293" y="169"/>
                    <a:pt x="315" y="169"/>
                    <a:pt x="326" y="180"/>
                  </a:cubicBezTo>
                  <a:cubicBezTo>
                    <a:pt x="338" y="192"/>
                    <a:pt x="360" y="192"/>
                    <a:pt x="371" y="203"/>
                  </a:cubicBezTo>
                  <a:cubicBezTo>
                    <a:pt x="439" y="237"/>
                    <a:pt x="506" y="260"/>
                    <a:pt x="574" y="282"/>
                  </a:cubicBezTo>
                  <a:cubicBezTo>
                    <a:pt x="653" y="315"/>
                    <a:pt x="731" y="350"/>
                    <a:pt x="811" y="372"/>
                  </a:cubicBezTo>
                  <a:cubicBezTo>
                    <a:pt x="731" y="338"/>
                    <a:pt x="664" y="305"/>
                    <a:pt x="586" y="270"/>
                  </a:cubicBezTo>
                  <a:cubicBezTo>
                    <a:pt x="518" y="237"/>
                    <a:pt x="461" y="203"/>
                    <a:pt x="383" y="180"/>
                  </a:cubicBezTo>
                  <a:cubicBezTo>
                    <a:pt x="360" y="158"/>
                    <a:pt x="326" y="147"/>
                    <a:pt x="293" y="135"/>
                  </a:cubicBezTo>
                  <a:cubicBezTo>
                    <a:pt x="270" y="124"/>
                    <a:pt x="236" y="113"/>
                    <a:pt x="203" y="10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35"/>
            <p:cNvSpPr/>
            <p:nvPr/>
          </p:nvSpPr>
          <p:spPr>
            <a:xfrm>
              <a:off x="6848603" y="2693828"/>
              <a:ext cx="40636" cy="17633"/>
            </a:xfrm>
            <a:custGeom>
              <a:avLst/>
              <a:gdLst/>
              <a:ahLst/>
              <a:cxnLst/>
              <a:rect l="l" t="t" r="r" b="b"/>
              <a:pathLst>
                <a:path w="1014" h="440" extrusionOk="0">
                  <a:moveTo>
                    <a:pt x="1" y="1"/>
                  </a:moveTo>
                  <a:cubicBezTo>
                    <a:pt x="169" y="91"/>
                    <a:pt x="327" y="169"/>
                    <a:pt x="496" y="237"/>
                  </a:cubicBezTo>
                  <a:cubicBezTo>
                    <a:pt x="586" y="271"/>
                    <a:pt x="664" y="304"/>
                    <a:pt x="744" y="339"/>
                  </a:cubicBezTo>
                  <a:lnTo>
                    <a:pt x="1014" y="439"/>
                  </a:lnTo>
                  <a:cubicBezTo>
                    <a:pt x="935" y="394"/>
                    <a:pt x="845" y="349"/>
                    <a:pt x="754" y="316"/>
                  </a:cubicBezTo>
                  <a:cubicBezTo>
                    <a:pt x="676" y="282"/>
                    <a:pt x="597" y="248"/>
                    <a:pt x="507" y="20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35"/>
            <p:cNvSpPr/>
            <p:nvPr/>
          </p:nvSpPr>
          <p:spPr>
            <a:xfrm>
              <a:off x="6869362" y="2698356"/>
              <a:ext cx="31138" cy="11301"/>
            </a:xfrm>
            <a:custGeom>
              <a:avLst/>
              <a:gdLst/>
              <a:ahLst/>
              <a:cxnLst/>
              <a:rect l="l" t="t" r="r" b="b"/>
              <a:pathLst>
                <a:path w="777" h="282" extrusionOk="0">
                  <a:moveTo>
                    <a:pt x="1" y="0"/>
                  </a:moveTo>
                  <a:cubicBezTo>
                    <a:pt x="68" y="23"/>
                    <a:pt x="124" y="56"/>
                    <a:pt x="191" y="79"/>
                  </a:cubicBezTo>
                  <a:cubicBezTo>
                    <a:pt x="259" y="101"/>
                    <a:pt x="316" y="135"/>
                    <a:pt x="383" y="158"/>
                  </a:cubicBezTo>
                  <a:cubicBezTo>
                    <a:pt x="507" y="203"/>
                    <a:pt x="642" y="248"/>
                    <a:pt x="777" y="281"/>
                  </a:cubicBezTo>
                  <a:cubicBezTo>
                    <a:pt x="744" y="271"/>
                    <a:pt x="709" y="248"/>
                    <a:pt x="676" y="236"/>
                  </a:cubicBezTo>
                  <a:lnTo>
                    <a:pt x="574" y="203"/>
                  </a:lnTo>
                  <a:cubicBezTo>
                    <a:pt x="541" y="191"/>
                    <a:pt x="518" y="180"/>
                    <a:pt x="484" y="169"/>
                  </a:cubicBezTo>
                  <a:cubicBezTo>
                    <a:pt x="451" y="158"/>
                    <a:pt x="428" y="146"/>
                    <a:pt x="394" y="135"/>
                  </a:cubicBezTo>
                  <a:cubicBezTo>
                    <a:pt x="338" y="113"/>
                    <a:pt x="271" y="79"/>
                    <a:pt x="214" y="68"/>
                  </a:cubicBezTo>
                  <a:cubicBezTo>
                    <a:pt x="136" y="34"/>
                    <a:pt x="68" y="23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35"/>
            <p:cNvSpPr/>
            <p:nvPr/>
          </p:nvSpPr>
          <p:spPr>
            <a:xfrm>
              <a:off x="6890562" y="2701041"/>
              <a:ext cx="27091" cy="12223"/>
            </a:xfrm>
            <a:custGeom>
              <a:avLst/>
              <a:gdLst/>
              <a:ahLst/>
              <a:cxnLst/>
              <a:rect l="l" t="t" r="r" b="b"/>
              <a:pathLst>
                <a:path w="676" h="305" extrusionOk="0">
                  <a:moveTo>
                    <a:pt x="0" y="1"/>
                  </a:moveTo>
                  <a:lnTo>
                    <a:pt x="0" y="1"/>
                  </a:lnTo>
                  <a:cubicBezTo>
                    <a:pt x="23" y="23"/>
                    <a:pt x="57" y="34"/>
                    <a:pt x="79" y="46"/>
                  </a:cubicBezTo>
                  <a:cubicBezTo>
                    <a:pt x="113" y="68"/>
                    <a:pt x="135" y="79"/>
                    <a:pt x="158" y="91"/>
                  </a:cubicBezTo>
                  <a:cubicBezTo>
                    <a:pt x="215" y="113"/>
                    <a:pt x="270" y="136"/>
                    <a:pt x="315" y="159"/>
                  </a:cubicBezTo>
                  <a:cubicBezTo>
                    <a:pt x="383" y="181"/>
                    <a:pt x="440" y="214"/>
                    <a:pt x="496" y="237"/>
                  </a:cubicBezTo>
                  <a:cubicBezTo>
                    <a:pt x="552" y="259"/>
                    <a:pt x="608" y="282"/>
                    <a:pt x="676" y="304"/>
                  </a:cubicBezTo>
                  <a:lnTo>
                    <a:pt x="676" y="294"/>
                  </a:lnTo>
                  <a:cubicBezTo>
                    <a:pt x="563" y="237"/>
                    <a:pt x="440" y="181"/>
                    <a:pt x="327" y="136"/>
                  </a:cubicBezTo>
                  <a:cubicBezTo>
                    <a:pt x="270" y="113"/>
                    <a:pt x="225" y="91"/>
                    <a:pt x="170" y="6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35"/>
            <p:cNvSpPr/>
            <p:nvPr/>
          </p:nvSpPr>
          <p:spPr>
            <a:xfrm>
              <a:off x="6847241" y="2669022"/>
              <a:ext cx="15389" cy="7254"/>
            </a:xfrm>
            <a:custGeom>
              <a:avLst/>
              <a:gdLst/>
              <a:ahLst/>
              <a:cxnLst/>
              <a:rect l="l" t="t" r="r" b="b"/>
              <a:pathLst>
                <a:path w="384" h="181" extrusionOk="0">
                  <a:moveTo>
                    <a:pt x="0" y="0"/>
                  </a:moveTo>
                  <a:lnTo>
                    <a:pt x="0" y="12"/>
                  </a:lnTo>
                  <a:cubicBezTo>
                    <a:pt x="35" y="23"/>
                    <a:pt x="68" y="45"/>
                    <a:pt x="102" y="68"/>
                  </a:cubicBezTo>
                  <a:cubicBezTo>
                    <a:pt x="125" y="79"/>
                    <a:pt x="158" y="102"/>
                    <a:pt x="181" y="113"/>
                  </a:cubicBezTo>
                  <a:cubicBezTo>
                    <a:pt x="248" y="147"/>
                    <a:pt x="316" y="169"/>
                    <a:pt x="383" y="180"/>
                  </a:cubicBezTo>
                  <a:cubicBezTo>
                    <a:pt x="350" y="169"/>
                    <a:pt x="316" y="158"/>
                    <a:pt x="282" y="135"/>
                  </a:cubicBezTo>
                  <a:cubicBezTo>
                    <a:pt x="248" y="124"/>
                    <a:pt x="226" y="113"/>
                    <a:pt x="192" y="90"/>
                  </a:cubicBezTo>
                  <a:cubicBezTo>
                    <a:pt x="158" y="79"/>
                    <a:pt x="136" y="68"/>
                    <a:pt x="102" y="57"/>
                  </a:cubicBezTo>
                  <a:cubicBezTo>
                    <a:pt x="68" y="34"/>
                    <a:pt x="35" y="23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35"/>
            <p:cNvSpPr/>
            <p:nvPr/>
          </p:nvSpPr>
          <p:spPr>
            <a:xfrm>
              <a:off x="6845918" y="2664974"/>
              <a:ext cx="14908" cy="6773"/>
            </a:xfrm>
            <a:custGeom>
              <a:avLst/>
              <a:gdLst/>
              <a:ahLst/>
              <a:cxnLst/>
              <a:rect l="l" t="t" r="r" b="b"/>
              <a:pathLst>
                <a:path w="372" h="169" extrusionOk="0">
                  <a:moveTo>
                    <a:pt x="0" y="0"/>
                  </a:moveTo>
                  <a:cubicBezTo>
                    <a:pt x="23" y="11"/>
                    <a:pt x="33" y="23"/>
                    <a:pt x="56" y="34"/>
                  </a:cubicBezTo>
                  <a:cubicBezTo>
                    <a:pt x="68" y="45"/>
                    <a:pt x="78" y="45"/>
                    <a:pt x="90" y="56"/>
                  </a:cubicBezTo>
                  <a:cubicBezTo>
                    <a:pt x="124" y="68"/>
                    <a:pt x="146" y="90"/>
                    <a:pt x="180" y="101"/>
                  </a:cubicBezTo>
                  <a:cubicBezTo>
                    <a:pt x="203" y="113"/>
                    <a:pt x="236" y="124"/>
                    <a:pt x="270" y="135"/>
                  </a:cubicBezTo>
                  <a:lnTo>
                    <a:pt x="367" y="167"/>
                  </a:lnTo>
                  <a:lnTo>
                    <a:pt x="367" y="167"/>
                  </a:lnTo>
                  <a:cubicBezTo>
                    <a:pt x="336" y="157"/>
                    <a:pt x="314" y="145"/>
                    <a:pt x="281" y="124"/>
                  </a:cubicBezTo>
                  <a:cubicBezTo>
                    <a:pt x="248" y="113"/>
                    <a:pt x="225" y="101"/>
                    <a:pt x="191" y="90"/>
                  </a:cubicBezTo>
                  <a:cubicBezTo>
                    <a:pt x="158" y="79"/>
                    <a:pt x="135" y="68"/>
                    <a:pt x="101" y="45"/>
                  </a:cubicBezTo>
                  <a:cubicBezTo>
                    <a:pt x="90" y="45"/>
                    <a:pt x="78" y="34"/>
                    <a:pt x="68" y="34"/>
                  </a:cubicBezTo>
                  <a:cubicBezTo>
                    <a:pt x="45" y="23"/>
                    <a:pt x="23" y="11"/>
                    <a:pt x="11" y="0"/>
                  </a:cubicBezTo>
                  <a:close/>
                  <a:moveTo>
                    <a:pt x="367" y="167"/>
                  </a:moveTo>
                  <a:cubicBezTo>
                    <a:pt x="368" y="168"/>
                    <a:pt x="370" y="168"/>
                    <a:pt x="371" y="169"/>
                  </a:cubicBezTo>
                  <a:lnTo>
                    <a:pt x="367" y="1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35"/>
            <p:cNvSpPr/>
            <p:nvPr/>
          </p:nvSpPr>
          <p:spPr>
            <a:xfrm>
              <a:off x="6845438" y="2660887"/>
              <a:ext cx="24406" cy="10860"/>
            </a:xfrm>
            <a:custGeom>
              <a:avLst/>
              <a:gdLst/>
              <a:ahLst/>
              <a:cxnLst/>
              <a:rect l="l" t="t" r="r" b="b"/>
              <a:pathLst>
                <a:path w="609" h="271" extrusionOk="0">
                  <a:moveTo>
                    <a:pt x="0" y="1"/>
                  </a:moveTo>
                  <a:cubicBezTo>
                    <a:pt x="23" y="23"/>
                    <a:pt x="45" y="35"/>
                    <a:pt x="68" y="46"/>
                  </a:cubicBezTo>
                  <a:cubicBezTo>
                    <a:pt x="45" y="35"/>
                    <a:pt x="23" y="12"/>
                    <a:pt x="0" y="1"/>
                  </a:cubicBezTo>
                  <a:close/>
                  <a:moveTo>
                    <a:pt x="68" y="46"/>
                  </a:moveTo>
                  <a:cubicBezTo>
                    <a:pt x="80" y="57"/>
                    <a:pt x="102" y="68"/>
                    <a:pt x="113" y="80"/>
                  </a:cubicBezTo>
                  <a:cubicBezTo>
                    <a:pt x="113" y="80"/>
                    <a:pt x="125" y="80"/>
                    <a:pt x="136" y="91"/>
                  </a:cubicBezTo>
                  <a:cubicBezTo>
                    <a:pt x="158" y="102"/>
                    <a:pt x="192" y="113"/>
                    <a:pt x="226" y="136"/>
                  </a:cubicBezTo>
                  <a:cubicBezTo>
                    <a:pt x="248" y="136"/>
                    <a:pt x="260" y="147"/>
                    <a:pt x="282" y="158"/>
                  </a:cubicBezTo>
                  <a:cubicBezTo>
                    <a:pt x="395" y="203"/>
                    <a:pt x="496" y="237"/>
                    <a:pt x="608" y="271"/>
                  </a:cubicBezTo>
                  <a:lnTo>
                    <a:pt x="440" y="203"/>
                  </a:lnTo>
                  <a:cubicBezTo>
                    <a:pt x="395" y="181"/>
                    <a:pt x="350" y="158"/>
                    <a:pt x="293" y="136"/>
                  </a:cubicBezTo>
                  <a:cubicBezTo>
                    <a:pt x="282" y="125"/>
                    <a:pt x="260" y="125"/>
                    <a:pt x="237" y="113"/>
                  </a:cubicBezTo>
                  <a:cubicBezTo>
                    <a:pt x="203" y="102"/>
                    <a:pt x="170" y="91"/>
                    <a:pt x="136" y="68"/>
                  </a:cubicBezTo>
                  <a:cubicBezTo>
                    <a:pt x="113" y="68"/>
                    <a:pt x="90" y="57"/>
                    <a:pt x="68" y="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35"/>
            <p:cNvSpPr/>
            <p:nvPr/>
          </p:nvSpPr>
          <p:spPr>
            <a:xfrm>
              <a:off x="6840909" y="2650948"/>
              <a:ext cx="41558" cy="19476"/>
            </a:xfrm>
            <a:custGeom>
              <a:avLst/>
              <a:gdLst/>
              <a:ahLst/>
              <a:cxnLst/>
              <a:rect l="l" t="t" r="r" b="b"/>
              <a:pathLst>
                <a:path w="1037" h="486" extrusionOk="0">
                  <a:moveTo>
                    <a:pt x="1" y="1"/>
                  </a:moveTo>
                  <a:lnTo>
                    <a:pt x="1" y="13"/>
                  </a:lnTo>
                  <a:cubicBezTo>
                    <a:pt x="46" y="35"/>
                    <a:pt x="91" y="68"/>
                    <a:pt x="136" y="91"/>
                  </a:cubicBezTo>
                  <a:cubicBezTo>
                    <a:pt x="148" y="103"/>
                    <a:pt x="158" y="103"/>
                    <a:pt x="170" y="113"/>
                  </a:cubicBezTo>
                  <a:cubicBezTo>
                    <a:pt x="203" y="125"/>
                    <a:pt x="226" y="148"/>
                    <a:pt x="260" y="158"/>
                  </a:cubicBezTo>
                  <a:cubicBezTo>
                    <a:pt x="294" y="181"/>
                    <a:pt x="339" y="193"/>
                    <a:pt x="373" y="215"/>
                  </a:cubicBezTo>
                  <a:cubicBezTo>
                    <a:pt x="384" y="226"/>
                    <a:pt x="406" y="226"/>
                    <a:pt x="418" y="238"/>
                  </a:cubicBezTo>
                  <a:lnTo>
                    <a:pt x="485" y="271"/>
                  </a:lnTo>
                  <a:cubicBezTo>
                    <a:pt x="508" y="283"/>
                    <a:pt x="530" y="283"/>
                    <a:pt x="541" y="294"/>
                  </a:cubicBezTo>
                  <a:cubicBezTo>
                    <a:pt x="564" y="305"/>
                    <a:pt x="575" y="316"/>
                    <a:pt x="598" y="316"/>
                  </a:cubicBezTo>
                  <a:cubicBezTo>
                    <a:pt x="643" y="339"/>
                    <a:pt x="688" y="350"/>
                    <a:pt x="733" y="373"/>
                  </a:cubicBezTo>
                  <a:cubicBezTo>
                    <a:pt x="778" y="384"/>
                    <a:pt x="811" y="395"/>
                    <a:pt x="846" y="418"/>
                  </a:cubicBezTo>
                  <a:cubicBezTo>
                    <a:pt x="891" y="429"/>
                    <a:pt x="924" y="440"/>
                    <a:pt x="969" y="463"/>
                  </a:cubicBezTo>
                  <a:lnTo>
                    <a:pt x="1037" y="485"/>
                  </a:lnTo>
                  <a:cubicBezTo>
                    <a:pt x="958" y="440"/>
                    <a:pt x="868" y="406"/>
                    <a:pt x="778" y="361"/>
                  </a:cubicBezTo>
                  <a:cubicBezTo>
                    <a:pt x="744" y="350"/>
                    <a:pt x="711" y="328"/>
                    <a:pt x="676" y="316"/>
                  </a:cubicBezTo>
                  <a:cubicBezTo>
                    <a:pt x="631" y="294"/>
                    <a:pt x="586" y="283"/>
                    <a:pt x="541" y="260"/>
                  </a:cubicBezTo>
                  <a:cubicBezTo>
                    <a:pt x="496" y="238"/>
                    <a:pt x="463" y="215"/>
                    <a:pt x="418" y="204"/>
                  </a:cubicBezTo>
                  <a:cubicBezTo>
                    <a:pt x="373" y="181"/>
                    <a:pt x="339" y="170"/>
                    <a:pt x="294" y="148"/>
                  </a:cubicBezTo>
                  <a:cubicBezTo>
                    <a:pt x="249" y="125"/>
                    <a:pt x="215" y="103"/>
                    <a:pt x="170" y="91"/>
                  </a:cubicBezTo>
                  <a:cubicBezTo>
                    <a:pt x="125" y="68"/>
                    <a:pt x="91" y="46"/>
                    <a:pt x="58" y="35"/>
                  </a:cubicBezTo>
                  <a:cubicBezTo>
                    <a:pt x="35" y="23"/>
                    <a:pt x="23" y="13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35"/>
            <p:cNvSpPr/>
            <p:nvPr/>
          </p:nvSpPr>
          <p:spPr>
            <a:xfrm>
              <a:off x="6850407" y="2651870"/>
              <a:ext cx="22602" cy="9538"/>
            </a:xfrm>
            <a:custGeom>
              <a:avLst/>
              <a:gdLst/>
              <a:ahLst/>
              <a:cxnLst/>
              <a:rect l="l" t="t" r="r" b="b"/>
              <a:pathLst>
                <a:path w="564" h="238" extrusionOk="0">
                  <a:moveTo>
                    <a:pt x="1" y="0"/>
                  </a:moveTo>
                  <a:cubicBezTo>
                    <a:pt x="23" y="12"/>
                    <a:pt x="46" y="23"/>
                    <a:pt x="79" y="35"/>
                  </a:cubicBezTo>
                  <a:cubicBezTo>
                    <a:pt x="91" y="45"/>
                    <a:pt x="113" y="57"/>
                    <a:pt x="136" y="57"/>
                  </a:cubicBezTo>
                  <a:cubicBezTo>
                    <a:pt x="181" y="80"/>
                    <a:pt x="226" y="102"/>
                    <a:pt x="271" y="113"/>
                  </a:cubicBezTo>
                  <a:cubicBezTo>
                    <a:pt x="316" y="135"/>
                    <a:pt x="361" y="158"/>
                    <a:pt x="406" y="170"/>
                  </a:cubicBezTo>
                  <a:cubicBezTo>
                    <a:pt x="462" y="192"/>
                    <a:pt x="519" y="215"/>
                    <a:pt x="564" y="237"/>
                  </a:cubicBezTo>
                  <a:lnTo>
                    <a:pt x="564" y="226"/>
                  </a:lnTo>
                  <a:cubicBezTo>
                    <a:pt x="474" y="181"/>
                    <a:pt x="372" y="135"/>
                    <a:pt x="271" y="102"/>
                  </a:cubicBezTo>
                  <a:cubicBezTo>
                    <a:pt x="226" y="80"/>
                    <a:pt x="181" y="57"/>
                    <a:pt x="136" y="45"/>
                  </a:cubicBezTo>
                  <a:cubicBezTo>
                    <a:pt x="124" y="35"/>
                    <a:pt x="102" y="35"/>
                    <a:pt x="79" y="23"/>
                  </a:cubicBezTo>
                  <a:cubicBezTo>
                    <a:pt x="57" y="23"/>
                    <a:pt x="23" y="12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35"/>
            <p:cNvSpPr/>
            <p:nvPr/>
          </p:nvSpPr>
          <p:spPr>
            <a:xfrm>
              <a:off x="6856739" y="2650547"/>
              <a:ext cx="20799" cy="8576"/>
            </a:xfrm>
            <a:custGeom>
              <a:avLst/>
              <a:gdLst/>
              <a:ahLst/>
              <a:cxnLst/>
              <a:rect l="l" t="t" r="r" b="b"/>
              <a:pathLst>
                <a:path w="519" h="214" extrusionOk="0">
                  <a:moveTo>
                    <a:pt x="0" y="0"/>
                  </a:moveTo>
                  <a:lnTo>
                    <a:pt x="0" y="11"/>
                  </a:lnTo>
                  <a:cubicBezTo>
                    <a:pt x="45" y="23"/>
                    <a:pt x="79" y="33"/>
                    <a:pt x="124" y="56"/>
                  </a:cubicBezTo>
                  <a:cubicBezTo>
                    <a:pt x="169" y="68"/>
                    <a:pt x="214" y="90"/>
                    <a:pt x="248" y="101"/>
                  </a:cubicBezTo>
                  <a:lnTo>
                    <a:pt x="316" y="135"/>
                  </a:lnTo>
                  <a:cubicBezTo>
                    <a:pt x="338" y="135"/>
                    <a:pt x="349" y="146"/>
                    <a:pt x="371" y="158"/>
                  </a:cubicBezTo>
                  <a:cubicBezTo>
                    <a:pt x="416" y="168"/>
                    <a:pt x="473" y="191"/>
                    <a:pt x="518" y="214"/>
                  </a:cubicBezTo>
                  <a:cubicBezTo>
                    <a:pt x="439" y="168"/>
                    <a:pt x="349" y="123"/>
                    <a:pt x="259" y="90"/>
                  </a:cubicBezTo>
                  <a:lnTo>
                    <a:pt x="191" y="56"/>
                  </a:lnTo>
                  <a:cubicBezTo>
                    <a:pt x="169" y="56"/>
                    <a:pt x="158" y="45"/>
                    <a:pt x="135" y="45"/>
                  </a:cubicBezTo>
                  <a:cubicBezTo>
                    <a:pt x="113" y="33"/>
                    <a:pt x="90" y="33"/>
                    <a:pt x="68" y="23"/>
                  </a:cubicBezTo>
                  <a:cubicBezTo>
                    <a:pt x="45" y="11"/>
                    <a:pt x="23" y="1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35"/>
            <p:cNvSpPr/>
            <p:nvPr/>
          </p:nvSpPr>
          <p:spPr>
            <a:xfrm>
              <a:off x="6824238" y="2609471"/>
              <a:ext cx="19917" cy="6813"/>
            </a:xfrm>
            <a:custGeom>
              <a:avLst/>
              <a:gdLst/>
              <a:ahLst/>
              <a:cxnLst/>
              <a:rect l="l" t="t" r="r" b="b"/>
              <a:pathLst>
                <a:path w="497" h="170" extrusionOk="0">
                  <a:moveTo>
                    <a:pt x="1" y="0"/>
                  </a:moveTo>
                  <a:lnTo>
                    <a:pt x="1" y="0"/>
                  </a:lnTo>
                  <a:cubicBezTo>
                    <a:pt x="46" y="23"/>
                    <a:pt x="79" y="34"/>
                    <a:pt x="124" y="57"/>
                  </a:cubicBezTo>
                  <a:cubicBezTo>
                    <a:pt x="169" y="68"/>
                    <a:pt x="203" y="90"/>
                    <a:pt x="248" y="102"/>
                  </a:cubicBezTo>
                  <a:cubicBezTo>
                    <a:pt x="327" y="124"/>
                    <a:pt x="417" y="147"/>
                    <a:pt x="496" y="169"/>
                  </a:cubicBezTo>
                  <a:cubicBezTo>
                    <a:pt x="462" y="147"/>
                    <a:pt x="417" y="135"/>
                    <a:pt x="372" y="124"/>
                  </a:cubicBezTo>
                  <a:cubicBezTo>
                    <a:pt x="338" y="113"/>
                    <a:pt x="293" y="90"/>
                    <a:pt x="248" y="79"/>
                  </a:cubicBezTo>
                  <a:cubicBezTo>
                    <a:pt x="169" y="57"/>
                    <a:pt x="91" y="23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35"/>
            <p:cNvSpPr/>
            <p:nvPr/>
          </p:nvSpPr>
          <p:spPr>
            <a:xfrm>
              <a:off x="6815221" y="2601817"/>
              <a:ext cx="12223" cy="4969"/>
            </a:xfrm>
            <a:custGeom>
              <a:avLst/>
              <a:gdLst/>
              <a:ahLst/>
              <a:cxnLst/>
              <a:rect l="l" t="t" r="r" b="b"/>
              <a:pathLst>
                <a:path w="305" h="124" extrusionOk="0">
                  <a:moveTo>
                    <a:pt x="1" y="0"/>
                  </a:moveTo>
                  <a:lnTo>
                    <a:pt x="1" y="0"/>
                  </a:lnTo>
                  <a:cubicBezTo>
                    <a:pt x="11" y="11"/>
                    <a:pt x="23" y="11"/>
                    <a:pt x="46" y="23"/>
                  </a:cubicBezTo>
                  <a:cubicBezTo>
                    <a:pt x="56" y="34"/>
                    <a:pt x="68" y="34"/>
                    <a:pt x="68" y="34"/>
                  </a:cubicBezTo>
                  <a:cubicBezTo>
                    <a:pt x="101" y="45"/>
                    <a:pt x="124" y="56"/>
                    <a:pt x="147" y="68"/>
                  </a:cubicBezTo>
                  <a:cubicBezTo>
                    <a:pt x="192" y="90"/>
                    <a:pt x="248" y="101"/>
                    <a:pt x="304" y="124"/>
                  </a:cubicBezTo>
                  <a:lnTo>
                    <a:pt x="304" y="113"/>
                  </a:lnTo>
                  <a:cubicBezTo>
                    <a:pt x="248" y="101"/>
                    <a:pt x="203" y="79"/>
                    <a:pt x="147" y="56"/>
                  </a:cubicBezTo>
                  <a:cubicBezTo>
                    <a:pt x="124" y="45"/>
                    <a:pt x="101" y="34"/>
                    <a:pt x="79" y="34"/>
                  </a:cubicBezTo>
                  <a:cubicBezTo>
                    <a:pt x="56" y="23"/>
                    <a:pt x="23" y="11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35"/>
            <p:cNvSpPr/>
            <p:nvPr/>
          </p:nvSpPr>
          <p:spPr>
            <a:xfrm>
              <a:off x="6810733" y="2597729"/>
              <a:ext cx="15790" cy="5931"/>
            </a:xfrm>
            <a:custGeom>
              <a:avLst/>
              <a:gdLst/>
              <a:ahLst/>
              <a:cxnLst/>
              <a:rect l="l" t="t" r="r" b="b"/>
              <a:pathLst>
                <a:path w="394" h="148" extrusionOk="0">
                  <a:moveTo>
                    <a:pt x="0" y="0"/>
                  </a:moveTo>
                  <a:cubicBezTo>
                    <a:pt x="68" y="35"/>
                    <a:pt x="123" y="68"/>
                    <a:pt x="191" y="91"/>
                  </a:cubicBezTo>
                  <a:cubicBezTo>
                    <a:pt x="225" y="102"/>
                    <a:pt x="248" y="113"/>
                    <a:pt x="281" y="125"/>
                  </a:cubicBezTo>
                  <a:cubicBezTo>
                    <a:pt x="293" y="125"/>
                    <a:pt x="304" y="136"/>
                    <a:pt x="326" y="136"/>
                  </a:cubicBezTo>
                  <a:cubicBezTo>
                    <a:pt x="326" y="136"/>
                    <a:pt x="338" y="136"/>
                    <a:pt x="349" y="147"/>
                  </a:cubicBezTo>
                  <a:lnTo>
                    <a:pt x="394" y="147"/>
                  </a:lnTo>
                  <a:cubicBezTo>
                    <a:pt x="383" y="147"/>
                    <a:pt x="371" y="136"/>
                    <a:pt x="349" y="136"/>
                  </a:cubicBezTo>
                  <a:cubicBezTo>
                    <a:pt x="349" y="136"/>
                    <a:pt x="338" y="125"/>
                    <a:pt x="326" y="125"/>
                  </a:cubicBezTo>
                  <a:cubicBezTo>
                    <a:pt x="315" y="125"/>
                    <a:pt x="293" y="113"/>
                    <a:pt x="281" y="113"/>
                  </a:cubicBezTo>
                  <a:cubicBezTo>
                    <a:pt x="259" y="102"/>
                    <a:pt x="225" y="91"/>
                    <a:pt x="203" y="80"/>
                  </a:cubicBezTo>
                  <a:cubicBezTo>
                    <a:pt x="168" y="57"/>
                    <a:pt x="135" y="45"/>
                    <a:pt x="113" y="35"/>
                  </a:cubicBezTo>
                  <a:cubicBezTo>
                    <a:pt x="78" y="23"/>
                    <a:pt x="45" y="1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35"/>
            <p:cNvSpPr/>
            <p:nvPr/>
          </p:nvSpPr>
          <p:spPr>
            <a:xfrm>
              <a:off x="6811615" y="2593681"/>
              <a:ext cx="11301" cy="5450"/>
            </a:xfrm>
            <a:custGeom>
              <a:avLst/>
              <a:gdLst/>
              <a:ahLst/>
              <a:cxnLst/>
              <a:rect l="l" t="t" r="r" b="b"/>
              <a:pathLst>
                <a:path w="282" h="136" extrusionOk="0">
                  <a:moveTo>
                    <a:pt x="1" y="1"/>
                  </a:moveTo>
                  <a:lnTo>
                    <a:pt x="1" y="1"/>
                  </a:lnTo>
                  <a:cubicBezTo>
                    <a:pt x="11" y="11"/>
                    <a:pt x="34" y="23"/>
                    <a:pt x="56" y="34"/>
                  </a:cubicBezTo>
                  <a:cubicBezTo>
                    <a:pt x="68" y="46"/>
                    <a:pt x="79" y="46"/>
                    <a:pt x="91" y="56"/>
                  </a:cubicBezTo>
                  <a:cubicBezTo>
                    <a:pt x="101" y="56"/>
                    <a:pt x="113" y="68"/>
                    <a:pt x="124" y="68"/>
                  </a:cubicBezTo>
                  <a:cubicBezTo>
                    <a:pt x="146" y="79"/>
                    <a:pt x="169" y="91"/>
                    <a:pt x="191" y="91"/>
                  </a:cubicBezTo>
                  <a:cubicBezTo>
                    <a:pt x="214" y="113"/>
                    <a:pt x="248" y="124"/>
                    <a:pt x="282" y="136"/>
                  </a:cubicBezTo>
                  <a:lnTo>
                    <a:pt x="282" y="124"/>
                  </a:lnTo>
                  <a:cubicBezTo>
                    <a:pt x="237" y="101"/>
                    <a:pt x="181" y="79"/>
                    <a:pt x="136" y="56"/>
                  </a:cubicBezTo>
                  <a:cubicBezTo>
                    <a:pt x="124" y="56"/>
                    <a:pt x="113" y="46"/>
                    <a:pt x="91" y="46"/>
                  </a:cubicBezTo>
                  <a:cubicBezTo>
                    <a:pt x="91" y="34"/>
                    <a:pt x="79" y="34"/>
                    <a:pt x="68" y="23"/>
                  </a:cubicBezTo>
                  <a:cubicBezTo>
                    <a:pt x="46" y="23"/>
                    <a:pt x="23" y="1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35"/>
            <p:cNvSpPr/>
            <p:nvPr/>
          </p:nvSpPr>
          <p:spPr>
            <a:xfrm>
              <a:off x="6807527" y="2589193"/>
              <a:ext cx="21280" cy="9939"/>
            </a:xfrm>
            <a:custGeom>
              <a:avLst/>
              <a:gdLst/>
              <a:ahLst/>
              <a:cxnLst/>
              <a:rect l="l" t="t" r="r" b="b"/>
              <a:pathLst>
                <a:path w="531" h="248" extrusionOk="0">
                  <a:moveTo>
                    <a:pt x="1" y="0"/>
                  </a:moveTo>
                  <a:lnTo>
                    <a:pt x="1" y="0"/>
                  </a:lnTo>
                  <a:cubicBezTo>
                    <a:pt x="80" y="45"/>
                    <a:pt x="170" y="90"/>
                    <a:pt x="248" y="135"/>
                  </a:cubicBezTo>
                  <a:cubicBezTo>
                    <a:pt x="339" y="168"/>
                    <a:pt x="429" y="213"/>
                    <a:pt x="530" y="248"/>
                  </a:cubicBezTo>
                  <a:cubicBezTo>
                    <a:pt x="440" y="203"/>
                    <a:pt x="361" y="158"/>
                    <a:pt x="271" y="113"/>
                  </a:cubicBezTo>
                  <a:cubicBezTo>
                    <a:pt x="226" y="101"/>
                    <a:pt x="193" y="78"/>
                    <a:pt x="148" y="56"/>
                  </a:cubicBezTo>
                  <a:cubicBezTo>
                    <a:pt x="103" y="45"/>
                    <a:pt x="58" y="23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35"/>
            <p:cNvSpPr/>
            <p:nvPr/>
          </p:nvSpPr>
          <p:spPr>
            <a:xfrm>
              <a:off x="6871606" y="2488565"/>
              <a:ext cx="9538" cy="34785"/>
            </a:xfrm>
            <a:custGeom>
              <a:avLst/>
              <a:gdLst/>
              <a:ahLst/>
              <a:cxnLst/>
              <a:rect l="l" t="t" r="r" b="b"/>
              <a:pathLst>
                <a:path w="238" h="868" extrusionOk="0">
                  <a:moveTo>
                    <a:pt x="237" y="0"/>
                  </a:moveTo>
                  <a:cubicBezTo>
                    <a:pt x="203" y="68"/>
                    <a:pt x="180" y="147"/>
                    <a:pt x="158" y="214"/>
                  </a:cubicBezTo>
                  <a:cubicBezTo>
                    <a:pt x="135" y="282"/>
                    <a:pt x="113" y="350"/>
                    <a:pt x="90" y="428"/>
                  </a:cubicBezTo>
                  <a:cubicBezTo>
                    <a:pt x="80" y="462"/>
                    <a:pt x="68" y="495"/>
                    <a:pt x="68" y="530"/>
                  </a:cubicBezTo>
                  <a:cubicBezTo>
                    <a:pt x="57" y="530"/>
                    <a:pt x="57" y="540"/>
                    <a:pt x="57" y="552"/>
                  </a:cubicBezTo>
                  <a:cubicBezTo>
                    <a:pt x="45" y="585"/>
                    <a:pt x="45" y="608"/>
                    <a:pt x="35" y="631"/>
                  </a:cubicBezTo>
                  <a:cubicBezTo>
                    <a:pt x="35" y="665"/>
                    <a:pt x="23" y="698"/>
                    <a:pt x="23" y="732"/>
                  </a:cubicBezTo>
                  <a:cubicBezTo>
                    <a:pt x="12" y="777"/>
                    <a:pt x="0" y="822"/>
                    <a:pt x="0" y="867"/>
                  </a:cubicBezTo>
                  <a:cubicBezTo>
                    <a:pt x="12" y="822"/>
                    <a:pt x="23" y="788"/>
                    <a:pt x="35" y="743"/>
                  </a:cubicBezTo>
                  <a:cubicBezTo>
                    <a:pt x="45" y="710"/>
                    <a:pt x="45" y="676"/>
                    <a:pt x="57" y="642"/>
                  </a:cubicBezTo>
                  <a:cubicBezTo>
                    <a:pt x="68" y="620"/>
                    <a:pt x="68" y="585"/>
                    <a:pt x="80" y="563"/>
                  </a:cubicBezTo>
                  <a:cubicBezTo>
                    <a:pt x="80" y="552"/>
                    <a:pt x="90" y="540"/>
                    <a:pt x="90" y="530"/>
                  </a:cubicBezTo>
                  <a:lnTo>
                    <a:pt x="125" y="428"/>
                  </a:lnTo>
                  <a:cubicBezTo>
                    <a:pt x="147" y="360"/>
                    <a:pt x="158" y="293"/>
                    <a:pt x="180" y="214"/>
                  </a:cubicBezTo>
                  <a:cubicBezTo>
                    <a:pt x="203" y="147"/>
                    <a:pt x="215" y="79"/>
                    <a:pt x="2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35"/>
            <p:cNvSpPr/>
            <p:nvPr/>
          </p:nvSpPr>
          <p:spPr>
            <a:xfrm>
              <a:off x="6872488" y="2493054"/>
              <a:ext cx="12263" cy="31619"/>
            </a:xfrm>
            <a:custGeom>
              <a:avLst/>
              <a:gdLst/>
              <a:ahLst/>
              <a:cxnLst/>
              <a:rect l="l" t="t" r="r" b="b"/>
              <a:pathLst>
                <a:path w="306" h="789" extrusionOk="0">
                  <a:moveTo>
                    <a:pt x="305" y="1"/>
                  </a:moveTo>
                  <a:cubicBezTo>
                    <a:pt x="294" y="12"/>
                    <a:pt x="283" y="23"/>
                    <a:pt x="283" y="46"/>
                  </a:cubicBezTo>
                  <a:cubicBezTo>
                    <a:pt x="294" y="35"/>
                    <a:pt x="305" y="12"/>
                    <a:pt x="305" y="1"/>
                  </a:cubicBezTo>
                  <a:close/>
                  <a:moveTo>
                    <a:pt x="283" y="46"/>
                  </a:moveTo>
                  <a:cubicBezTo>
                    <a:pt x="271" y="57"/>
                    <a:pt x="260" y="68"/>
                    <a:pt x="249" y="91"/>
                  </a:cubicBezTo>
                  <a:cubicBezTo>
                    <a:pt x="249" y="102"/>
                    <a:pt x="238" y="125"/>
                    <a:pt x="226" y="136"/>
                  </a:cubicBezTo>
                  <a:cubicBezTo>
                    <a:pt x="226" y="147"/>
                    <a:pt x="215" y="158"/>
                    <a:pt x="215" y="170"/>
                  </a:cubicBezTo>
                  <a:cubicBezTo>
                    <a:pt x="204" y="192"/>
                    <a:pt x="193" y="215"/>
                    <a:pt x="181" y="226"/>
                  </a:cubicBezTo>
                  <a:cubicBezTo>
                    <a:pt x="181" y="248"/>
                    <a:pt x="170" y="260"/>
                    <a:pt x="158" y="271"/>
                  </a:cubicBezTo>
                  <a:cubicBezTo>
                    <a:pt x="148" y="305"/>
                    <a:pt x="136" y="338"/>
                    <a:pt x="125" y="383"/>
                  </a:cubicBezTo>
                  <a:cubicBezTo>
                    <a:pt x="113" y="406"/>
                    <a:pt x="103" y="440"/>
                    <a:pt x="91" y="473"/>
                  </a:cubicBezTo>
                  <a:cubicBezTo>
                    <a:pt x="80" y="485"/>
                    <a:pt x="80" y="496"/>
                    <a:pt x="80" y="508"/>
                  </a:cubicBezTo>
                  <a:cubicBezTo>
                    <a:pt x="68" y="530"/>
                    <a:pt x="68" y="541"/>
                    <a:pt x="58" y="564"/>
                  </a:cubicBezTo>
                  <a:lnTo>
                    <a:pt x="46" y="620"/>
                  </a:lnTo>
                  <a:cubicBezTo>
                    <a:pt x="35" y="643"/>
                    <a:pt x="35" y="654"/>
                    <a:pt x="35" y="665"/>
                  </a:cubicBezTo>
                  <a:cubicBezTo>
                    <a:pt x="23" y="710"/>
                    <a:pt x="13" y="755"/>
                    <a:pt x="1" y="789"/>
                  </a:cubicBezTo>
                  <a:lnTo>
                    <a:pt x="13" y="789"/>
                  </a:lnTo>
                  <a:cubicBezTo>
                    <a:pt x="23" y="755"/>
                    <a:pt x="35" y="710"/>
                    <a:pt x="46" y="676"/>
                  </a:cubicBezTo>
                  <a:cubicBezTo>
                    <a:pt x="46" y="665"/>
                    <a:pt x="58" y="643"/>
                    <a:pt x="58" y="631"/>
                  </a:cubicBezTo>
                  <a:cubicBezTo>
                    <a:pt x="68" y="609"/>
                    <a:pt x="68" y="586"/>
                    <a:pt x="80" y="575"/>
                  </a:cubicBezTo>
                  <a:cubicBezTo>
                    <a:pt x="91" y="553"/>
                    <a:pt x="91" y="541"/>
                    <a:pt x="91" y="530"/>
                  </a:cubicBezTo>
                  <a:cubicBezTo>
                    <a:pt x="103" y="519"/>
                    <a:pt x="103" y="496"/>
                    <a:pt x="113" y="485"/>
                  </a:cubicBezTo>
                  <a:cubicBezTo>
                    <a:pt x="125" y="451"/>
                    <a:pt x="136" y="418"/>
                    <a:pt x="148" y="395"/>
                  </a:cubicBezTo>
                  <a:lnTo>
                    <a:pt x="181" y="293"/>
                  </a:lnTo>
                  <a:cubicBezTo>
                    <a:pt x="193" y="271"/>
                    <a:pt x="204" y="260"/>
                    <a:pt x="204" y="238"/>
                  </a:cubicBezTo>
                  <a:cubicBezTo>
                    <a:pt x="215" y="226"/>
                    <a:pt x="215" y="203"/>
                    <a:pt x="226" y="192"/>
                  </a:cubicBezTo>
                  <a:cubicBezTo>
                    <a:pt x="238" y="158"/>
                    <a:pt x="249" y="125"/>
                    <a:pt x="260" y="102"/>
                  </a:cubicBezTo>
                  <a:cubicBezTo>
                    <a:pt x="271" y="80"/>
                    <a:pt x="271" y="68"/>
                    <a:pt x="283" y="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35"/>
            <p:cNvSpPr/>
            <p:nvPr/>
          </p:nvSpPr>
          <p:spPr>
            <a:xfrm>
              <a:off x="6873410" y="2510687"/>
              <a:ext cx="7734" cy="22121"/>
            </a:xfrm>
            <a:custGeom>
              <a:avLst/>
              <a:gdLst/>
              <a:ahLst/>
              <a:cxnLst/>
              <a:rect l="l" t="t" r="r" b="b"/>
              <a:pathLst>
                <a:path w="193" h="552" extrusionOk="0">
                  <a:moveTo>
                    <a:pt x="192" y="0"/>
                  </a:moveTo>
                  <a:cubicBezTo>
                    <a:pt x="158" y="90"/>
                    <a:pt x="113" y="169"/>
                    <a:pt x="80" y="259"/>
                  </a:cubicBezTo>
                  <a:cubicBezTo>
                    <a:pt x="68" y="315"/>
                    <a:pt x="57" y="360"/>
                    <a:pt x="35" y="405"/>
                  </a:cubicBezTo>
                  <a:cubicBezTo>
                    <a:pt x="23" y="450"/>
                    <a:pt x="12" y="496"/>
                    <a:pt x="0" y="551"/>
                  </a:cubicBezTo>
                  <a:cubicBezTo>
                    <a:pt x="23" y="506"/>
                    <a:pt x="35" y="450"/>
                    <a:pt x="57" y="405"/>
                  </a:cubicBezTo>
                  <a:cubicBezTo>
                    <a:pt x="68" y="360"/>
                    <a:pt x="90" y="315"/>
                    <a:pt x="102" y="270"/>
                  </a:cubicBezTo>
                  <a:cubicBezTo>
                    <a:pt x="125" y="225"/>
                    <a:pt x="135" y="180"/>
                    <a:pt x="147" y="135"/>
                  </a:cubicBezTo>
                  <a:cubicBezTo>
                    <a:pt x="170" y="90"/>
                    <a:pt x="181" y="45"/>
                    <a:pt x="1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35"/>
            <p:cNvSpPr/>
            <p:nvPr/>
          </p:nvSpPr>
          <p:spPr>
            <a:xfrm>
              <a:off x="6873891" y="2512009"/>
              <a:ext cx="12664" cy="28894"/>
            </a:xfrm>
            <a:custGeom>
              <a:avLst/>
              <a:gdLst/>
              <a:ahLst/>
              <a:cxnLst/>
              <a:rect l="l" t="t" r="r" b="b"/>
              <a:pathLst>
                <a:path w="316" h="721" extrusionOk="0">
                  <a:moveTo>
                    <a:pt x="315" y="0"/>
                  </a:moveTo>
                  <a:lnTo>
                    <a:pt x="315" y="0"/>
                  </a:lnTo>
                  <a:cubicBezTo>
                    <a:pt x="304" y="12"/>
                    <a:pt x="293" y="35"/>
                    <a:pt x="281" y="46"/>
                  </a:cubicBezTo>
                  <a:cubicBezTo>
                    <a:pt x="270" y="57"/>
                    <a:pt x="259" y="68"/>
                    <a:pt x="259" y="80"/>
                  </a:cubicBezTo>
                  <a:cubicBezTo>
                    <a:pt x="248" y="91"/>
                    <a:pt x="236" y="102"/>
                    <a:pt x="236" y="113"/>
                  </a:cubicBezTo>
                  <a:cubicBezTo>
                    <a:pt x="225" y="136"/>
                    <a:pt x="214" y="147"/>
                    <a:pt x="203" y="170"/>
                  </a:cubicBezTo>
                  <a:cubicBezTo>
                    <a:pt x="203" y="181"/>
                    <a:pt x="191" y="192"/>
                    <a:pt x="191" y="203"/>
                  </a:cubicBezTo>
                  <a:cubicBezTo>
                    <a:pt x="180" y="215"/>
                    <a:pt x="169" y="226"/>
                    <a:pt x="169" y="237"/>
                  </a:cubicBezTo>
                  <a:cubicBezTo>
                    <a:pt x="146" y="271"/>
                    <a:pt x="135" y="305"/>
                    <a:pt x="123" y="327"/>
                  </a:cubicBezTo>
                  <a:cubicBezTo>
                    <a:pt x="113" y="350"/>
                    <a:pt x="101" y="372"/>
                    <a:pt x="101" y="383"/>
                  </a:cubicBezTo>
                  <a:cubicBezTo>
                    <a:pt x="90" y="395"/>
                    <a:pt x="90" y="406"/>
                    <a:pt x="78" y="428"/>
                  </a:cubicBezTo>
                  <a:cubicBezTo>
                    <a:pt x="78" y="440"/>
                    <a:pt x="78" y="451"/>
                    <a:pt x="68" y="463"/>
                  </a:cubicBezTo>
                  <a:cubicBezTo>
                    <a:pt x="56" y="485"/>
                    <a:pt x="56" y="508"/>
                    <a:pt x="45" y="530"/>
                  </a:cubicBezTo>
                  <a:cubicBezTo>
                    <a:pt x="45" y="541"/>
                    <a:pt x="33" y="553"/>
                    <a:pt x="33" y="563"/>
                  </a:cubicBezTo>
                  <a:cubicBezTo>
                    <a:pt x="33" y="575"/>
                    <a:pt x="33" y="598"/>
                    <a:pt x="23" y="608"/>
                  </a:cubicBezTo>
                  <a:lnTo>
                    <a:pt x="23" y="643"/>
                  </a:lnTo>
                  <a:cubicBezTo>
                    <a:pt x="11" y="676"/>
                    <a:pt x="11" y="698"/>
                    <a:pt x="0" y="721"/>
                  </a:cubicBezTo>
                  <a:lnTo>
                    <a:pt x="11" y="721"/>
                  </a:lnTo>
                  <a:cubicBezTo>
                    <a:pt x="11" y="710"/>
                    <a:pt x="23" y="688"/>
                    <a:pt x="23" y="665"/>
                  </a:cubicBezTo>
                  <a:cubicBezTo>
                    <a:pt x="23" y="653"/>
                    <a:pt x="33" y="643"/>
                    <a:pt x="33" y="631"/>
                  </a:cubicBezTo>
                  <a:cubicBezTo>
                    <a:pt x="33" y="608"/>
                    <a:pt x="45" y="598"/>
                    <a:pt x="45" y="586"/>
                  </a:cubicBezTo>
                  <a:cubicBezTo>
                    <a:pt x="45" y="575"/>
                    <a:pt x="45" y="575"/>
                    <a:pt x="56" y="563"/>
                  </a:cubicBezTo>
                  <a:cubicBezTo>
                    <a:pt x="56" y="563"/>
                    <a:pt x="56" y="553"/>
                    <a:pt x="68" y="541"/>
                  </a:cubicBezTo>
                  <a:cubicBezTo>
                    <a:pt x="68" y="530"/>
                    <a:pt x="78" y="518"/>
                    <a:pt x="78" y="508"/>
                  </a:cubicBezTo>
                  <a:cubicBezTo>
                    <a:pt x="78" y="496"/>
                    <a:pt x="90" y="473"/>
                    <a:pt x="90" y="463"/>
                  </a:cubicBezTo>
                  <a:cubicBezTo>
                    <a:pt x="101" y="440"/>
                    <a:pt x="113" y="417"/>
                    <a:pt x="123" y="383"/>
                  </a:cubicBezTo>
                  <a:cubicBezTo>
                    <a:pt x="146" y="338"/>
                    <a:pt x="180" y="282"/>
                    <a:pt x="203" y="226"/>
                  </a:cubicBezTo>
                  <a:lnTo>
                    <a:pt x="225" y="181"/>
                  </a:lnTo>
                  <a:cubicBezTo>
                    <a:pt x="225" y="158"/>
                    <a:pt x="236" y="147"/>
                    <a:pt x="248" y="136"/>
                  </a:cubicBezTo>
                  <a:cubicBezTo>
                    <a:pt x="248" y="125"/>
                    <a:pt x="248" y="113"/>
                    <a:pt x="259" y="102"/>
                  </a:cubicBezTo>
                  <a:cubicBezTo>
                    <a:pt x="259" y="91"/>
                    <a:pt x="270" y="80"/>
                    <a:pt x="281" y="57"/>
                  </a:cubicBezTo>
                  <a:cubicBezTo>
                    <a:pt x="293" y="46"/>
                    <a:pt x="304" y="23"/>
                    <a:pt x="3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35"/>
            <p:cNvSpPr/>
            <p:nvPr/>
          </p:nvSpPr>
          <p:spPr>
            <a:xfrm>
              <a:off x="6873410" y="2519223"/>
              <a:ext cx="12664" cy="33903"/>
            </a:xfrm>
            <a:custGeom>
              <a:avLst/>
              <a:gdLst/>
              <a:ahLst/>
              <a:cxnLst/>
              <a:rect l="l" t="t" r="r" b="b"/>
              <a:pathLst>
                <a:path w="316" h="846" extrusionOk="0">
                  <a:moveTo>
                    <a:pt x="316" y="1"/>
                  </a:moveTo>
                  <a:lnTo>
                    <a:pt x="316" y="1"/>
                  </a:lnTo>
                  <a:cubicBezTo>
                    <a:pt x="305" y="23"/>
                    <a:pt x="293" y="35"/>
                    <a:pt x="282" y="57"/>
                  </a:cubicBezTo>
                  <a:cubicBezTo>
                    <a:pt x="282" y="68"/>
                    <a:pt x="271" y="80"/>
                    <a:pt x="271" y="91"/>
                  </a:cubicBezTo>
                  <a:cubicBezTo>
                    <a:pt x="260" y="102"/>
                    <a:pt x="248" y="125"/>
                    <a:pt x="248" y="136"/>
                  </a:cubicBezTo>
                  <a:cubicBezTo>
                    <a:pt x="237" y="158"/>
                    <a:pt x="226" y="181"/>
                    <a:pt x="215" y="192"/>
                  </a:cubicBezTo>
                  <a:cubicBezTo>
                    <a:pt x="203" y="215"/>
                    <a:pt x="203" y="226"/>
                    <a:pt x="192" y="248"/>
                  </a:cubicBezTo>
                  <a:cubicBezTo>
                    <a:pt x="192" y="260"/>
                    <a:pt x="181" y="271"/>
                    <a:pt x="170" y="293"/>
                  </a:cubicBezTo>
                  <a:cubicBezTo>
                    <a:pt x="158" y="328"/>
                    <a:pt x="147" y="361"/>
                    <a:pt x="125" y="395"/>
                  </a:cubicBezTo>
                  <a:cubicBezTo>
                    <a:pt x="125" y="418"/>
                    <a:pt x="113" y="428"/>
                    <a:pt x="113" y="451"/>
                  </a:cubicBezTo>
                  <a:cubicBezTo>
                    <a:pt x="102" y="463"/>
                    <a:pt x="102" y="485"/>
                    <a:pt x="90" y="508"/>
                  </a:cubicBezTo>
                  <a:cubicBezTo>
                    <a:pt x="80" y="541"/>
                    <a:pt x="68" y="575"/>
                    <a:pt x="68" y="609"/>
                  </a:cubicBezTo>
                  <a:lnTo>
                    <a:pt x="0" y="845"/>
                  </a:lnTo>
                  <a:cubicBezTo>
                    <a:pt x="35" y="766"/>
                    <a:pt x="57" y="699"/>
                    <a:pt x="80" y="620"/>
                  </a:cubicBezTo>
                  <a:cubicBezTo>
                    <a:pt x="90" y="586"/>
                    <a:pt x="102" y="553"/>
                    <a:pt x="113" y="530"/>
                  </a:cubicBezTo>
                  <a:cubicBezTo>
                    <a:pt x="125" y="508"/>
                    <a:pt x="135" y="485"/>
                    <a:pt x="135" y="463"/>
                  </a:cubicBezTo>
                  <a:cubicBezTo>
                    <a:pt x="147" y="451"/>
                    <a:pt x="147" y="428"/>
                    <a:pt x="158" y="418"/>
                  </a:cubicBezTo>
                  <a:lnTo>
                    <a:pt x="192" y="316"/>
                  </a:lnTo>
                  <a:cubicBezTo>
                    <a:pt x="203" y="271"/>
                    <a:pt x="226" y="237"/>
                    <a:pt x="237" y="203"/>
                  </a:cubicBezTo>
                  <a:cubicBezTo>
                    <a:pt x="237" y="192"/>
                    <a:pt x="248" y="170"/>
                    <a:pt x="248" y="158"/>
                  </a:cubicBezTo>
                  <a:cubicBezTo>
                    <a:pt x="260" y="147"/>
                    <a:pt x="260" y="125"/>
                    <a:pt x="271" y="113"/>
                  </a:cubicBezTo>
                  <a:cubicBezTo>
                    <a:pt x="282" y="102"/>
                    <a:pt x="282" y="80"/>
                    <a:pt x="293" y="68"/>
                  </a:cubicBezTo>
                  <a:cubicBezTo>
                    <a:pt x="305" y="46"/>
                    <a:pt x="305" y="23"/>
                    <a:pt x="3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35"/>
            <p:cNvSpPr/>
            <p:nvPr/>
          </p:nvSpPr>
          <p:spPr>
            <a:xfrm>
              <a:off x="6913124" y="2602257"/>
              <a:ext cx="11742" cy="16751"/>
            </a:xfrm>
            <a:custGeom>
              <a:avLst/>
              <a:gdLst/>
              <a:ahLst/>
              <a:cxnLst/>
              <a:rect l="l" t="t" r="r" b="b"/>
              <a:pathLst>
                <a:path w="293" h="418" extrusionOk="0">
                  <a:moveTo>
                    <a:pt x="293" y="0"/>
                  </a:moveTo>
                  <a:lnTo>
                    <a:pt x="293" y="0"/>
                  </a:lnTo>
                  <a:cubicBezTo>
                    <a:pt x="259" y="34"/>
                    <a:pt x="237" y="68"/>
                    <a:pt x="203" y="102"/>
                  </a:cubicBezTo>
                  <a:cubicBezTo>
                    <a:pt x="192" y="113"/>
                    <a:pt x="180" y="135"/>
                    <a:pt x="169" y="158"/>
                  </a:cubicBezTo>
                  <a:cubicBezTo>
                    <a:pt x="147" y="169"/>
                    <a:pt x="135" y="180"/>
                    <a:pt x="124" y="203"/>
                  </a:cubicBezTo>
                  <a:cubicBezTo>
                    <a:pt x="113" y="225"/>
                    <a:pt x="90" y="259"/>
                    <a:pt x="68" y="293"/>
                  </a:cubicBezTo>
                  <a:cubicBezTo>
                    <a:pt x="45" y="327"/>
                    <a:pt x="23" y="372"/>
                    <a:pt x="0" y="417"/>
                  </a:cubicBezTo>
                  <a:cubicBezTo>
                    <a:pt x="34" y="372"/>
                    <a:pt x="57" y="338"/>
                    <a:pt x="79" y="293"/>
                  </a:cubicBezTo>
                  <a:cubicBezTo>
                    <a:pt x="102" y="270"/>
                    <a:pt x="124" y="237"/>
                    <a:pt x="147" y="214"/>
                  </a:cubicBezTo>
                  <a:cubicBezTo>
                    <a:pt x="158" y="192"/>
                    <a:pt x="169" y="180"/>
                    <a:pt x="180" y="169"/>
                  </a:cubicBezTo>
                  <a:cubicBezTo>
                    <a:pt x="192" y="147"/>
                    <a:pt x="203" y="124"/>
                    <a:pt x="214" y="113"/>
                  </a:cubicBezTo>
                  <a:cubicBezTo>
                    <a:pt x="237" y="79"/>
                    <a:pt x="270" y="34"/>
                    <a:pt x="2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35"/>
            <p:cNvSpPr/>
            <p:nvPr/>
          </p:nvSpPr>
          <p:spPr>
            <a:xfrm>
              <a:off x="6915809" y="2603620"/>
              <a:ext cx="10860" cy="15790"/>
            </a:xfrm>
            <a:custGeom>
              <a:avLst/>
              <a:gdLst/>
              <a:ahLst/>
              <a:cxnLst/>
              <a:rect l="l" t="t" r="r" b="b"/>
              <a:pathLst>
                <a:path w="271" h="394" extrusionOk="0">
                  <a:moveTo>
                    <a:pt x="271" y="0"/>
                  </a:moveTo>
                  <a:lnTo>
                    <a:pt x="271" y="0"/>
                  </a:lnTo>
                  <a:cubicBezTo>
                    <a:pt x="237" y="34"/>
                    <a:pt x="215" y="68"/>
                    <a:pt x="192" y="101"/>
                  </a:cubicBezTo>
                  <a:cubicBezTo>
                    <a:pt x="158" y="124"/>
                    <a:pt x="136" y="158"/>
                    <a:pt x="113" y="203"/>
                  </a:cubicBezTo>
                  <a:cubicBezTo>
                    <a:pt x="91" y="225"/>
                    <a:pt x="80" y="259"/>
                    <a:pt x="57" y="293"/>
                  </a:cubicBezTo>
                  <a:cubicBezTo>
                    <a:pt x="35" y="326"/>
                    <a:pt x="12" y="360"/>
                    <a:pt x="1" y="394"/>
                  </a:cubicBezTo>
                  <a:cubicBezTo>
                    <a:pt x="23" y="360"/>
                    <a:pt x="46" y="326"/>
                    <a:pt x="68" y="304"/>
                  </a:cubicBezTo>
                  <a:cubicBezTo>
                    <a:pt x="91" y="270"/>
                    <a:pt x="113" y="236"/>
                    <a:pt x="136" y="214"/>
                  </a:cubicBezTo>
                  <a:cubicBezTo>
                    <a:pt x="147" y="191"/>
                    <a:pt x="158" y="169"/>
                    <a:pt x="170" y="158"/>
                  </a:cubicBezTo>
                  <a:cubicBezTo>
                    <a:pt x="181" y="135"/>
                    <a:pt x="192" y="124"/>
                    <a:pt x="203" y="101"/>
                  </a:cubicBezTo>
                  <a:lnTo>
                    <a:pt x="2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35"/>
            <p:cNvSpPr/>
            <p:nvPr/>
          </p:nvSpPr>
          <p:spPr>
            <a:xfrm>
              <a:off x="6911761" y="2609471"/>
              <a:ext cx="14908" cy="18555"/>
            </a:xfrm>
            <a:custGeom>
              <a:avLst/>
              <a:gdLst/>
              <a:ahLst/>
              <a:cxnLst/>
              <a:rect l="l" t="t" r="r" b="b"/>
              <a:pathLst>
                <a:path w="372" h="463" extrusionOk="0">
                  <a:moveTo>
                    <a:pt x="361" y="0"/>
                  </a:moveTo>
                  <a:cubicBezTo>
                    <a:pt x="327" y="34"/>
                    <a:pt x="293" y="57"/>
                    <a:pt x="259" y="90"/>
                  </a:cubicBezTo>
                  <a:cubicBezTo>
                    <a:pt x="248" y="113"/>
                    <a:pt x="237" y="124"/>
                    <a:pt x="214" y="135"/>
                  </a:cubicBezTo>
                  <a:cubicBezTo>
                    <a:pt x="203" y="158"/>
                    <a:pt x="192" y="169"/>
                    <a:pt x="192" y="180"/>
                  </a:cubicBezTo>
                  <a:cubicBezTo>
                    <a:pt x="181" y="180"/>
                    <a:pt x="181" y="192"/>
                    <a:pt x="169" y="192"/>
                  </a:cubicBezTo>
                  <a:cubicBezTo>
                    <a:pt x="158" y="214"/>
                    <a:pt x="136" y="248"/>
                    <a:pt x="124" y="270"/>
                  </a:cubicBezTo>
                  <a:cubicBezTo>
                    <a:pt x="113" y="282"/>
                    <a:pt x="102" y="305"/>
                    <a:pt x="91" y="315"/>
                  </a:cubicBezTo>
                  <a:cubicBezTo>
                    <a:pt x="57" y="360"/>
                    <a:pt x="23" y="417"/>
                    <a:pt x="1" y="462"/>
                  </a:cubicBezTo>
                  <a:lnTo>
                    <a:pt x="102" y="327"/>
                  </a:lnTo>
                  <a:cubicBezTo>
                    <a:pt x="113" y="315"/>
                    <a:pt x="124" y="305"/>
                    <a:pt x="136" y="282"/>
                  </a:cubicBezTo>
                  <a:cubicBezTo>
                    <a:pt x="158" y="260"/>
                    <a:pt x="169" y="237"/>
                    <a:pt x="192" y="214"/>
                  </a:cubicBezTo>
                  <a:cubicBezTo>
                    <a:pt x="203" y="192"/>
                    <a:pt x="214" y="180"/>
                    <a:pt x="226" y="158"/>
                  </a:cubicBezTo>
                  <a:lnTo>
                    <a:pt x="237" y="147"/>
                  </a:lnTo>
                  <a:lnTo>
                    <a:pt x="271" y="113"/>
                  </a:lnTo>
                  <a:cubicBezTo>
                    <a:pt x="304" y="79"/>
                    <a:pt x="338" y="34"/>
                    <a:pt x="3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5" name="Google Shape;4075;p35"/>
          <p:cNvGrpSpPr/>
          <p:nvPr/>
        </p:nvGrpSpPr>
        <p:grpSpPr>
          <a:xfrm>
            <a:off x="5231960" y="3349769"/>
            <a:ext cx="354630" cy="350612"/>
            <a:chOff x="1299675" y="1284275"/>
            <a:chExt cx="384756" cy="380397"/>
          </a:xfrm>
        </p:grpSpPr>
        <p:sp>
          <p:nvSpPr>
            <p:cNvPr id="4076" name="Google Shape;4076;p35"/>
            <p:cNvSpPr/>
            <p:nvPr/>
          </p:nvSpPr>
          <p:spPr>
            <a:xfrm>
              <a:off x="1299675" y="1556758"/>
              <a:ext cx="107958" cy="107914"/>
            </a:xfrm>
            <a:custGeom>
              <a:avLst/>
              <a:gdLst/>
              <a:ahLst/>
              <a:cxnLst/>
              <a:rect l="l" t="t" r="r" b="b"/>
              <a:pathLst>
                <a:path w="2454" h="2453" extrusionOk="0">
                  <a:moveTo>
                    <a:pt x="1458" y="0"/>
                  </a:moveTo>
                  <a:lnTo>
                    <a:pt x="154" y="616"/>
                  </a:lnTo>
                  <a:cubicBezTo>
                    <a:pt x="62" y="657"/>
                    <a:pt x="1" y="749"/>
                    <a:pt x="1" y="852"/>
                  </a:cubicBezTo>
                  <a:lnTo>
                    <a:pt x="1" y="2063"/>
                  </a:lnTo>
                  <a:lnTo>
                    <a:pt x="822" y="1242"/>
                  </a:lnTo>
                  <a:cubicBezTo>
                    <a:pt x="878" y="1191"/>
                    <a:pt x="947" y="1165"/>
                    <a:pt x="1015" y="1165"/>
                  </a:cubicBezTo>
                  <a:cubicBezTo>
                    <a:pt x="1083" y="1165"/>
                    <a:pt x="1150" y="1191"/>
                    <a:pt x="1201" y="1242"/>
                  </a:cubicBezTo>
                  <a:cubicBezTo>
                    <a:pt x="1315" y="1355"/>
                    <a:pt x="1315" y="1519"/>
                    <a:pt x="1201" y="1622"/>
                  </a:cubicBezTo>
                  <a:lnTo>
                    <a:pt x="380" y="2453"/>
                  </a:lnTo>
                  <a:lnTo>
                    <a:pt x="1591" y="2453"/>
                  </a:lnTo>
                  <a:cubicBezTo>
                    <a:pt x="1705" y="2453"/>
                    <a:pt x="1797" y="2391"/>
                    <a:pt x="1838" y="2289"/>
                  </a:cubicBezTo>
                  <a:lnTo>
                    <a:pt x="2453" y="986"/>
                  </a:lnTo>
                  <a:lnTo>
                    <a:pt x="14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35"/>
            <p:cNvSpPr/>
            <p:nvPr/>
          </p:nvSpPr>
          <p:spPr>
            <a:xfrm>
              <a:off x="1386822" y="1284275"/>
              <a:ext cx="297609" cy="293298"/>
            </a:xfrm>
            <a:custGeom>
              <a:avLst/>
              <a:gdLst/>
              <a:ahLst/>
              <a:cxnLst/>
              <a:rect l="l" t="t" r="r" b="b"/>
              <a:pathLst>
                <a:path w="6765" h="6667" extrusionOk="0">
                  <a:moveTo>
                    <a:pt x="5760" y="1"/>
                  </a:moveTo>
                  <a:cubicBezTo>
                    <a:pt x="5513" y="1"/>
                    <a:pt x="5266" y="101"/>
                    <a:pt x="5091" y="303"/>
                  </a:cubicBezTo>
                  <a:lnTo>
                    <a:pt x="0" y="5958"/>
                  </a:lnTo>
                  <a:lnTo>
                    <a:pt x="709" y="6666"/>
                  </a:lnTo>
                  <a:lnTo>
                    <a:pt x="6364" y="1576"/>
                  </a:lnTo>
                  <a:cubicBezTo>
                    <a:pt x="6754" y="1227"/>
                    <a:pt x="6764" y="631"/>
                    <a:pt x="6395" y="262"/>
                  </a:cubicBezTo>
                  <a:cubicBezTo>
                    <a:pt x="6221" y="88"/>
                    <a:pt x="5990" y="1"/>
                    <a:pt x="57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8" name="Google Shape;4078;p35"/>
          <p:cNvGrpSpPr/>
          <p:nvPr/>
        </p:nvGrpSpPr>
        <p:grpSpPr>
          <a:xfrm>
            <a:off x="4396772" y="2975301"/>
            <a:ext cx="350455" cy="350448"/>
            <a:chOff x="1299675" y="1940540"/>
            <a:chExt cx="380227" cy="380220"/>
          </a:xfrm>
        </p:grpSpPr>
        <p:sp>
          <p:nvSpPr>
            <p:cNvPr id="4079" name="Google Shape;4079;p35"/>
            <p:cNvSpPr/>
            <p:nvPr/>
          </p:nvSpPr>
          <p:spPr>
            <a:xfrm>
              <a:off x="1299675" y="2206909"/>
              <a:ext cx="380227" cy="48348"/>
            </a:xfrm>
            <a:custGeom>
              <a:avLst/>
              <a:gdLst/>
              <a:ahLst/>
              <a:cxnLst/>
              <a:rect l="l" t="t" r="r" b="b"/>
              <a:pathLst>
                <a:path w="8643" h="1099" extrusionOk="0">
                  <a:moveTo>
                    <a:pt x="1" y="1"/>
                  </a:moveTo>
                  <a:lnTo>
                    <a:pt x="1" y="843"/>
                  </a:lnTo>
                  <a:cubicBezTo>
                    <a:pt x="1" y="986"/>
                    <a:pt x="113" y="1099"/>
                    <a:pt x="257" y="1099"/>
                  </a:cubicBezTo>
                  <a:lnTo>
                    <a:pt x="8396" y="1099"/>
                  </a:lnTo>
                  <a:cubicBezTo>
                    <a:pt x="8529" y="1099"/>
                    <a:pt x="8643" y="986"/>
                    <a:pt x="8643" y="843"/>
                  </a:cubicBezTo>
                  <a:lnTo>
                    <a:pt x="864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35"/>
            <p:cNvSpPr/>
            <p:nvPr/>
          </p:nvSpPr>
          <p:spPr>
            <a:xfrm>
              <a:off x="1363815" y="2277383"/>
              <a:ext cx="251989" cy="43377"/>
            </a:xfrm>
            <a:custGeom>
              <a:avLst/>
              <a:gdLst/>
              <a:ahLst/>
              <a:cxnLst/>
              <a:rect l="l" t="t" r="r" b="b"/>
              <a:pathLst>
                <a:path w="5728" h="986" extrusionOk="0">
                  <a:moveTo>
                    <a:pt x="1981" y="0"/>
                  </a:moveTo>
                  <a:lnTo>
                    <a:pt x="1981" y="482"/>
                  </a:lnTo>
                  <a:lnTo>
                    <a:pt x="256" y="482"/>
                  </a:lnTo>
                  <a:cubicBezTo>
                    <a:pt x="113" y="482"/>
                    <a:pt x="0" y="595"/>
                    <a:pt x="0" y="728"/>
                  </a:cubicBezTo>
                  <a:cubicBezTo>
                    <a:pt x="0" y="872"/>
                    <a:pt x="113" y="985"/>
                    <a:pt x="256" y="985"/>
                  </a:cubicBezTo>
                  <a:lnTo>
                    <a:pt x="5481" y="985"/>
                  </a:lnTo>
                  <a:cubicBezTo>
                    <a:pt x="5614" y="985"/>
                    <a:pt x="5727" y="872"/>
                    <a:pt x="5727" y="728"/>
                  </a:cubicBezTo>
                  <a:cubicBezTo>
                    <a:pt x="5727" y="595"/>
                    <a:pt x="5614" y="482"/>
                    <a:pt x="5481" y="482"/>
                  </a:cubicBezTo>
                  <a:lnTo>
                    <a:pt x="3746" y="482"/>
                  </a:lnTo>
                  <a:lnTo>
                    <a:pt x="37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35"/>
            <p:cNvSpPr/>
            <p:nvPr/>
          </p:nvSpPr>
          <p:spPr>
            <a:xfrm>
              <a:off x="1417088" y="2060637"/>
              <a:ext cx="145879" cy="72280"/>
            </a:xfrm>
            <a:custGeom>
              <a:avLst/>
              <a:gdLst/>
              <a:ahLst/>
              <a:cxnLst/>
              <a:rect l="l" t="t" r="r" b="b"/>
              <a:pathLst>
                <a:path w="3316" h="1643" extrusionOk="0">
                  <a:moveTo>
                    <a:pt x="0" y="1"/>
                  </a:moveTo>
                  <a:lnTo>
                    <a:pt x="0" y="1294"/>
                  </a:lnTo>
                  <a:cubicBezTo>
                    <a:pt x="514" y="1520"/>
                    <a:pt x="1088" y="1643"/>
                    <a:pt x="1652" y="1643"/>
                  </a:cubicBezTo>
                  <a:cubicBezTo>
                    <a:pt x="2227" y="1643"/>
                    <a:pt x="2792" y="1520"/>
                    <a:pt x="3315" y="1294"/>
                  </a:cubicBezTo>
                  <a:lnTo>
                    <a:pt x="3315" y="1"/>
                  </a:lnTo>
                  <a:lnTo>
                    <a:pt x="1745" y="596"/>
                  </a:lnTo>
                  <a:cubicBezTo>
                    <a:pt x="1714" y="606"/>
                    <a:pt x="1684" y="616"/>
                    <a:pt x="1652" y="616"/>
                  </a:cubicBezTo>
                  <a:cubicBezTo>
                    <a:pt x="1622" y="616"/>
                    <a:pt x="1591" y="606"/>
                    <a:pt x="1570" y="59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35"/>
            <p:cNvSpPr/>
            <p:nvPr/>
          </p:nvSpPr>
          <p:spPr>
            <a:xfrm>
              <a:off x="1299675" y="1940540"/>
              <a:ext cx="380227" cy="244290"/>
            </a:xfrm>
            <a:custGeom>
              <a:avLst/>
              <a:gdLst/>
              <a:ahLst/>
              <a:cxnLst/>
              <a:rect l="l" t="t" r="r" b="b"/>
              <a:pathLst>
                <a:path w="8643" h="5553" extrusionOk="0">
                  <a:moveTo>
                    <a:pt x="4323" y="662"/>
                  </a:moveTo>
                  <a:cubicBezTo>
                    <a:pt x="4353" y="662"/>
                    <a:pt x="4383" y="668"/>
                    <a:pt x="4414" y="678"/>
                  </a:cubicBezTo>
                  <a:lnTo>
                    <a:pt x="7298" y="1766"/>
                  </a:lnTo>
                  <a:cubicBezTo>
                    <a:pt x="7391" y="1796"/>
                    <a:pt x="7462" y="1899"/>
                    <a:pt x="7462" y="2001"/>
                  </a:cubicBezTo>
                  <a:lnTo>
                    <a:pt x="7462" y="2966"/>
                  </a:lnTo>
                  <a:cubicBezTo>
                    <a:pt x="7462" y="3100"/>
                    <a:pt x="7350" y="3213"/>
                    <a:pt x="7206" y="3213"/>
                  </a:cubicBezTo>
                  <a:cubicBezTo>
                    <a:pt x="7062" y="3213"/>
                    <a:pt x="6949" y="3100"/>
                    <a:pt x="6949" y="2966"/>
                  </a:cubicBezTo>
                  <a:lnTo>
                    <a:pt x="6949" y="2371"/>
                  </a:lnTo>
                  <a:lnTo>
                    <a:pt x="6487" y="2546"/>
                  </a:lnTo>
                  <a:lnTo>
                    <a:pt x="6487" y="4188"/>
                  </a:lnTo>
                  <a:cubicBezTo>
                    <a:pt x="6487" y="4280"/>
                    <a:pt x="6436" y="4373"/>
                    <a:pt x="6344" y="4414"/>
                  </a:cubicBezTo>
                  <a:cubicBezTo>
                    <a:pt x="5717" y="4722"/>
                    <a:pt x="5019" y="4875"/>
                    <a:pt x="4321" y="4875"/>
                  </a:cubicBezTo>
                  <a:cubicBezTo>
                    <a:pt x="3623" y="4875"/>
                    <a:pt x="2926" y="4722"/>
                    <a:pt x="2300" y="4414"/>
                  </a:cubicBezTo>
                  <a:cubicBezTo>
                    <a:pt x="2218" y="4373"/>
                    <a:pt x="2156" y="4280"/>
                    <a:pt x="2156" y="4188"/>
                  </a:cubicBezTo>
                  <a:lnTo>
                    <a:pt x="2156" y="2546"/>
                  </a:lnTo>
                  <a:lnTo>
                    <a:pt x="1356" y="2238"/>
                  </a:lnTo>
                  <a:cubicBezTo>
                    <a:pt x="1253" y="2197"/>
                    <a:pt x="1191" y="2104"/>
                    <a:pt x="1191" y="2001"/>
                  </a:cubicBezTo>
                  <a:cubicBezTo>
                    <a:pt x="1191" y="1899"/>
                    <a:pt x="1253" y="1796"/>
                    <a:pt x="1356" y="1766"/>
                  </a:cubicBezTo>
                  <a:lnTo>
                    <a:pt x="4239" y="678"/>
                  </a:lnTo>
                  <a:cubicBezTo>
                    <a:pt x="4265" y="668"/>
                    <a:pt x="4293" y="662"/>
                    <a:pt x="4323" y="662"/>
                  </a:cubicBezTo>
                  <a:close/>
                  <a:moveTo>
                    <a:pt x="257" y="0"/>
                  </a:moveTo>
                  <a:cubicBezTo>
                    <a:pt x="113" y="0"/>
                    <a:pt x="1" y="113"/>
                    <a:pt x="1" y="257"/>
                  </a:cubicBezTo>
                  <a:lnTo>
                    <a:pt x="1" y="5553"/>
                  </a:lnTo>
                  <a:lnTo>
                    <a:pt x="8643" y="5553"/>
                  </a:lnTo>
                  <a:lnTo>
                    <a:pt x="8643" y="257"/>
                  </a:lnTo>
                  <a:cubicBezTo>
                    <a:pt x="8643" y="113"/>
                    <a:pt x="8529" y="0"/>
                    <a:pt x="83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35"/>
            <p:cNvSpPr/>
            <p:nvPr/>
          </p:nvSpPr>
          <p:spPr>
            <a:xfrm>
              <a:off x="1394521" y="1992450"/>
              <a:ext cx="190576" cy="72280"/>
            </a:xfrm>
            <a:custGeom>
              <a:avLst/>
              <a:gdLst/>
              <a:ahLst/>
              <a:cxnLst/>
              <a:rect l="l" t="t" r="r" b="b"/>
              <a:pathLst>
                <a:path w="4332" h="1643" extrusionOk="0">
                  <a:moveTo>
                    <a:pt x="2165" y="0"/>
                  </a:moveTo>
                  <a:lnTo>
                    <a:pt x="0" y="821"/>
                  </a:lnTo>
                  <a:lnTo>
                    <a:pt x="2165" y="1643"/>
                  </a:lnTo>
                  <a:lnTo>
                    <a:pt x="4331" y="821"/>
                  </a:lnTo>
                  <a:lnTo>
                    <a:pt x="21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4" name="Google Shape;4084;p35"/>
          <p:cNvGrpSpPr/>
          <p:nvPr/>
        </p:nvGrpSpPr>
        <p:grpSpPr>
          <a:xfrm>
            <a:off x="3578162" y="3349850"/>
            <a:ext cx="339176" cy="350451"/>
            <a:chOff x="1306010" y="2597026"/>
            <a:chExt cx="367990" cy="380222"/>
          </a:xfrm>
        </p:grpSpPr>
        <p:sp>
          <p:nvSpPr>
            <p:cNvPr id="4085" name="Google Shape;4085;p35"/>
            <p:cNvSpPr/>
            <p:nvPr/>
          </p:nvSpPr>
          <p:spPr>
            <a:xfrm>
              <a:off x="1442779" y="2667016"/>
              <a:ext cx="94452" cy="136377"/>
            </a:xfrm>
            <a:custGeom>
              <a:avLst/>
              <a:gdLst/>
              <a:ahLst/>
              <a:cxnLst/>
              <a:rect l="l" t="t" r="r" b="b"/>
              <a:pathLst>
                <a:path w="2147" h="3100" extrusionOk="0">
                  <a:moveTo>
                    <a:pt x="812" y="0"/>
                  </a:moveTo>
                  <a:cubicBezTo>
                    <a:pt x="340" y="113"/>
                    <a:pt x="1" y="534"/>
                    <a:pt x="1" y="1037"/>
                  </a:cubicBezTo>
                  <a:lnTo>
                    <a:pt x="1" y="2032"/>
                  </a:lnTo>
                  <a:cubicBezTo>
                    <a:pt x="1" y="2618"/>
                    <a:pt x="484" y="3100"/>
                    <a:pt x="1068" y="3100"/>
                  </a:cubicBezTo>
                  <a:cubicBezTo>
                    <a:pt x="1664" y="3100"/>
                    <a:pt x="2146" y="2618"/>
                    <a:pt x="2146" y="2032"/>
                  </a:cubicBezTo>
                  <a:lnTo>
                    <a:pt x="2146" y="1284"/>
                  </a:lnTo>
                  <a:cubicBezTo>
                    <a:pt x="1695" y="1242"/>
                    <a:pt x="1346" y="1078"/>
                    <a:pt x="1109" y="801"/>
                  </a:cubicBezTo>
                  <a:cubicBezTo>
                    <a:pt x="894" y="534"/>
                    <a:pt x="822" y="226"/>
                    <a:pt x="8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35"/>
            <p:cNvSpPr/>
            <p:nvPr/>
          </p:nvSpPr>
          <p:spPr>
            <a:xfrm>
              <a:off x="1380487" y="2597026"/>
              <a:ext cx="218599" cy="211780"/>
            </a:xfrm>
            <a:custGeom>
              <a:avLst/>
              <a:gdLst/>
              <a:ahLst/>
              <a:cxnLst/>
              <a:rect l="l" t="t" r="r" b="b"/>
              <a:pathLst>
                <a:path w="4969" h="4814" extrusionOk="0">
                  <a:moveTo>
                    <a:pt x="2484" y="1"/>
                  </a:moveTo>
                  <a:cubicBezTo>
                    <a:pt x="1120" y="1"/>
                    <a:pt x="1" y="1109"/>
                    <a:pt x="1" y="2485"/>
                  </a:cubicBezTo>
                  <a:lnTo>
                    <a:pt x="1" y="4814"/>
                  </a:lnTo>
                  <a:lnTo>
                    <a:pt x="1458" y="4814"/>
                  </a:lnTo>
                  <a:cubicBezTo>
                    <a:pt x="1120" y="4527"/>
                    <a:pt x="904" y="4095"/>
                    <a:pt x="904" y="3623"/>
                  </a:cubicBezTo>
                  <a:lnTo>
                    <a:pt x="904" y="2628"/>
                  </a:lnTo>
                  <a:cubicBezTo>
                    <a:pt x="904" y="1755"/>
                    <a:pt x="1612" y="1048"/>
                    <a:pt x="2484" y="1048"/>
                  </a:cubicBezTo>
                  <a:cubicBezTo>
                    <a:pt x="2566" y="1048"/>
                    <a:pt x="2639" y="1089"/>
                    <a:pt x="2680" y="1140"/>
                  </a:cubicBezTo>
                  <a:cubicBezTo>
                    <a:pt x="2731" y="1201"/>
                    <a:pt x="2751" y="1273"/>
                    <a:pt x="2741" y="1345"/>
                  </a:cubicBezTo>
                  <a:cubicBezTo>
                    <a:pt x="2741" y="1356"/>
                    <a:pt x="2669" y="1776"/>
                    <a:pt x="2915" y="2063"/>
                  </a:cubicBezTo>
                  <a:cubicBezTo>
                    <a:pt x="3090" y="2269"/>
                    <a:pt x="3388" y="2382"/>
                    <a:pt x="3809" y="2382"/>
                  </a:cubicBezTo>
                  <a:cubicBezTo>
                    <a:pt x="3952" y="2382"/>
                    <a:pt x="4065" y="2494"/>
                    <a:pt x="4065" y="2628"/>
                  </a:cubicBezTo>
                  <a:lnTo>
                    <a:pt x="4065" y="3623"/>
                  </a:lnTo>
                  <a:cubicBezTo>
                    <a:pt x="4065" y="4095"/>
                    <a:pt x="3850" y="4527"/>
                    <a:pt x="3511" y="4814"/>
                  </a:cubicBezTo>
                  <a:lnTo>
                    <a:pt x="4968" y="4814"/>
                  </a:lnTo>
                  <a:lnTo>
                    <a:pt x="4968" y="2485"/>
                  </a:lnTo>
                  <a:cubicBezTo>
                    <a:pt x="4968" y="1109"/>
                    <a:pt x="3860" y="1"/>
                    <a:pt x="24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35"/>
            <p:cNvSpPr/>
            <p:nvPr/>
          </p:nvSpPr>
          <p:spPr>
            <a:xfrm>
              <a:off x="1398128" y="2831368"/>
              <a:ext cx="183361" cy="145879"/>
            </a:xfrm>
            <a:custGeom>
              <a:avLst/>
              <a:gdLst/>
              <a:ahLst/>
              <a:cxnLst/>
              <a:rect l="l" t="t" r="r" b="b"/>
              <a:pathLst>
                <a:path w="4168" h="3316" extrusionOk="0">
                  <a:moveTo>
                    <a:pt x="2090" y="1394"/>
                  </a:moveTo>
                  <a:cubicBezTo>
                    <a:pt x="2133" y="1394"/>
                    <a:pt x="2177" y="1405"/>
                    <a:pt x="2217" y="1427"/>
                  </a:cubicBezTo>
                  <a:cubicBezTo>
                    <a:pt x="2309" y="1478"/>
                    <a:pt x="2350" y="1591"/>
                    <a:pt x="2330" y="1694"/>
                  </a:cubicBezTo>
                  <a:cubicBezTo>
                    <a:pt x="2309" y="1807"/>
                    <a:pt x="2207" y="1899"/>
                    <a:pt x="2083" y="1899"/>
                  </a:cubicBezTo>
                  <a:cubicBezTo>
                    <a:pt x="1981" y="1899"/>
                    <a:pt x="1889" y="1827"/>
                    <a:pt x="1848" y="1735"/>
                  </a:cubicBezTo>
                  <a:cubicBezTo>
                    <a:pt x="1817" y="1632"/>
                    <a:pt x="1848" y="1519"/>
                    <a:pt x="1930" y="1448"/>
                  </a:cubicBezTo>
                  <a:cubicBezTo>
                    <a:pt x="1976" y="1413"/>
                    <a:pt x="2033" y="1394"/>
                    <a:pt x="2090" y="1394"/>
                  </a:cubicBezTo>
                  <a:close/>
                  <a:moveTo>
                    <a:pt x="0" y="0"/>
                  </a:moveTo>
                  <a:lnTo>
                    <a:pt x="0" y="3316"/>
                  </a:lnTo>
                  <a:lnTo>
                    <a:pt x="4167" y="3316"/>
                  </a:lnTo>
                  <a:lnTo>
                    <a:pt x="41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35"/>
            <p:cNvSpPr/>
            <p:nvPr/>
          </p:nvSpPr>
          <p:spPr>
            <a:xfrm>
              <a:off x="1306010" y="2831368"/>
              <a:ext cx="69992" cy="145879"/>
            </a:xfrm>
            <a:custGeom>
              <a:avLst/>
              <a:gdLst/>
              <a:ahLst/>
              <a:cxnLst/>
              <a:rect l="l" t="t" r="r" b="b"/>
              <a:pathLst>
                <a:path w="1591" h="3316" extrusionOk="0">
                  <a:moveTo>
                    <a:pt x="1591" y="0"/>
                  </a:moveTo>
                  <a:cubicBezTo>
                    <a:pt x="1294" y="31"/>
                    <a:pt x="1037" y="226"/>
                    <a:pt x="934" y="513"/>
                  </a:cubicBezTo>
                  <a:lnTo>
                    <a:pt x="175" y="2279"/>
                  </a:lnTo>
                  <a:cubicBezTo>
                    <a:pt x="0" y="2782"/>
                    <a:pt x="370" y="3316"/>
                    <a:pt x="904" y="3316"/>
                  </a:cubicBezTo>
                  <a:lnTo>
                    <a:pt x="1591" y="3316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35"/>
            <p:cNvSpPr/>
            <p:nvPr/>
          </p:nvSpPr>
          <p:spPr>
            <a:xfrm>
              <a:off x="1604008" y="2831368"/>
              <a:ext cx="69992" cy="145879"/>
            </a:xfrm>
            <a:custGeom>
              <a:avLst/>
              <a:gdLst/>
              <a:ahLst/>
              <a:cxnLst/>
              <a:rect l="l" t="t" r="r" b="b"/>
              <a:pathLst>
                <a:path w="1591" h="3316" extrusionOk="0">
                  <a:moveTo>
                    <a:pt x="0" y="0"/>
                  </a:moveTo>
                  <a:lnTo>
                    <a:pt x="0" y="3316"/>
                  </a:lnTo>
                  <a:lnTo>
                    <a:pt x="688" y="3316"/>
                  </a:lnTo>
                  <a:cubicBezTo>
                    <a:pt x="1221" y="3316"/>
                    <a:pt x="1591" y="2782"/>
                    <a:pt x="1406" y="2279"/>
                  </a:cubicBezTo>
                  <a:lnTo>
                    <a:pt x="657" y="513"/>
                  </a:lnTo>
                  <a:cubicBezTo>
                    <a:pt x="555" y="226"/>
                    <a:pt x="298" y="31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90" name="Google Shape;409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6350" y="157175"/>
            <a:ext cx="4184202" cy="2515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91" name="Google Shape;4091;p35"/>
          <p:cNvGrpSpPr/>
          <p:nvPr/>
        </p:nvGrpSpPr>
        <p:grpSpPr>
          <a:xfrm rot="457502">
            <a:off x="3940639" y="-172337"/>
            <a:ext cx="5520932" cy="568900"/>
            <a:chOff x="5020997" y="2897808"/>
            <a:chExt cx="547184" cy="56385"/>
          </a:xfrm>
        </p:grpSpPr>
        <p:sp>
          <p:nvSpPr>
            <p:cNvPr id="4092" name="Google Shape;4092;p35"/>
            <p:cNvSpPr/>
            <p:nvPr/>
          </p:nvSpPr>
          <p:spPr>
            <a:xfrm>
              <a:off x="5022120" y="2900012"/>
              <a:ext cx="546062" cy="29375"/>
            </a:xfrm>
            <a:custGeom>
              <a:avLst/>
              <a:gdLst/>
              <a:ahLst/>
              <a:cxnLst/>
              <a:rect l="l" t="t" r="r" b="b"/>
              <a:pathLst>
                <a:path w="13626" h="733" extrusionOk="0">
                  <a:moveTo>
                    <a:pt x="11545" y="0"/>
                  </a:moveTo>
                  <a:cubicBezTo>
                    <a:pt x="11309" y="0"/>
                    <a:pt x="11072" y="79"/>
                    <a:pt x="10859" y="169"/>
                  </a:cubicBezTo>
                  <a:cubicBezTo>
                    <a:pt x="10622" y="259"/>
                    <a:pt x="10397" y="372"/>
                    <a:pt x="10161" y="450"/>
                  </a:cubicBezTo>
                  <a:cubicBezTo>
                    <a:pt x="10019" y="502"/>
                    <a:pt x="9877" y="528"/>
                    <a:pt x="9733" y="528"/>
                  </a:cubicBezTo>
                  <a:cubicBezTo>
                    <a:pt x="9626" y="528"/>
                    <a:pt x="9517" y="513"/>
                    <a:pt x="9406" y="485"/>
                  </a:cubicBezTo>
                  <a:cubicBezTo>
                    <a:pt x="8934" y="372"/>
                    <a:pt x="8528" y="57"/>
                    <a:pt x="8033" y="45"/>
                  </a:cubicBezTo>
                  <a:cubicBezTo>
                    <a:pt x="7583" y="45"/>
                    <a:pt x="7189" y="293"/>
                    <a:pt x="6806" y="473"/>
                  </a:cubicBezTo>
                  <a:cubicBezTo>
                    <a:pt x="6563" y="590"/>
                    <a:pt x="6320" y="666"/>
                    <a:pt x="6058" y="666"/>
                  </a:cubicBezTo>
                  <a:cubicBezTo>
                    <a:pt x="6041" y="666"/>
                    <a:pt x="6024" y="665"/>
                    <a:pt x="6007" y="665"/>
                  </a:cubicBezTo>
                  <a:cubicBezTo>
                    <a:pt x="5726" y="642"/>
                    <a:pt x="5455" y="552"/>
                    <a:pt x="5196" y="450"/>
                  </a:cubicBezTo>
                  <a:cubicBezTo>
                    <a:pt x="4937" y="360"/>
                    <a:pt x="4690" y="259"/>
                    <a:pt x="4408" y="248"/>
                  </a:cubicBezTo>
                  <a:cubicBezTo>
                    <a:pt x="4370" y="244"/>
                    <a:pt x="4333" y="243"/>
                    <a:pt x="4295" y="243"/>
                  </a:cubicBezTo>
                  <a:cubicBezTo>
                    <a:pt x="4085" y="243"/>
                    <a:pt x="3875" y="292"/>
                    <a:pt x="3665" y="350"/>
                  </a:cubicBezTo>
                  <a:cubicBezTo>
                    <a:pt x="3384" y="440"/>
                    <a:pt x="3114" y="563"/>
                    <a:pt x="2821" y="597"/>
                  </a:cubicBezTo>
                  <a:cubicBezTo>
                    <a:pt x="2754" y="605"/>
                    <a:pt x="2688" y="608"/>
                    <a:pt x="2623" y="608"/>
                  </a:cubicBezTo>
                  <a:cubicBezTo>
                    <a:pt x="2400" y="608"/>
                    <a:pt x="2183" y="568"/>
                    <a:pt x="1965" y="507"/>
                  </a:cubicBezTo>
                  <a:cubicBezTo>
                    <a:pt x="1774" y="462"/>
                    <a:pt x="1594" y="395"/>
                    <a:pt x="1403" y="350"/>
                  </a:cubicBezTo>
                  <a:cubicBezTo>
                    <a:pt x="1233" y="315"/>
                    <a:pt x="1053" y="305"/>
                    <a:pt x="885" y="293"/>
                  </a:cubicBezTo>
                  <a:cubicBezTo>
                    <a:pt x="570" y="293"/>
                    <a:pt x="220" y="360"/>
                    <a:pt x="17" y="620"/>
                  </a:cubicBezTo>
                  <a:cubicBezTo>
                    <a:pt x="1" y="645"/>
                    <a:pt x="16" y="676"/>
                    <a:pt x="38" y="676"/>
                  </a:cubicBezTo>
                  <a:cubicBezTo>
                    <a:pt x="46" y="676"/>
                    <a:pt x="54" y="673"/>
                    <a:pt x="62" y="665"/>
                  </a:cubicBezTo>
                  <a:cubicBezTo>
                    <a:pt x="259" y="436"/>
                    <a:pt x="567" y="373"/>
                    <a:pt x="869" y="373"/>
                  </a:cubicBezTo>
                  <a:cubicBezTo>
                    <a:pt x="982" y="373"/>
                    <a:pt x="1095" y="382"/>
                    <a:pt x="1200" y="395"/>
                  </a:cubicBezTo>
                  <a:cubicBezTo>
                    <a:pt x="1425" y="428"/>
                    <a:pt x="1628" y="495"/>
                    <a:pt x="1841" y="552"/>
                  </a:cubicBezTo>
                  <a:cubicBezTo>
                    <a:pt x="2111" y="631"/>
                    <a:pt x="2382" y="676"/>
                    <a:pt x="2652" y="676"/>
                  </a:cubicBezTo>
                  <a:cubicBezTo>
                    <a:pt x="3215" y="676"/>
                    <a:pt x="3699" y="338"/>
                    <a:pt x="4262" y="305"/>
                  </a:cubicBezTo>
                  <a:cubicBezTo>
                    <a:pt x="4280" y="304"/>
                    <a:pt x="4297" y="303"/>
                    <a:pt x="4314" y="303"/>
                  </a:cubicBezTo>
                  <a:cubicBezTo>
                    <a:pt x="4856" y="303"/>
                    <a:pt x="5337" y="633"/>
                    <a:pt x="5871" y="721"/>
                  </a:cubicBezTo>
                  <a:cubicBezTo>
                    <a:pt x="5930" y="729"/>
                    <a:pt x="5988" y="732"/>
                    <a:pt x="6045" y="732"/>
                  </a:cubicBezTo>
                  <a:cubicBezTo>
                    <a:pt x="6469" y="732"/>
                    <a:pt x="6847" y="527"/>
                    <a:pt x="7234" y="338"/>
                  </a:cubicBezTo>
                  <a:cubicBezTo>
                    <a:pt x="7437" y="237"/>
                    <a:pt x="7662" y="147"/>
                    <a:pt x="7887" y="124"/>
                  </a:cubicBezTo>
                  <a:cubicBezTo>
                    <a:pt x="7933" y="118"/>
                    <a:pt x="7979" y="115"/>
                    <a:pt x="8025" y="115"/>
                  </a:cubicBezTo>
                  <a:cubicBezTo>
                    <a:pt x="8234" y="115"/>
                    <a:pt x="8435" y="176"/>
                    <a:pt x="8630" y="259"/>
                  </a:cubicBezTo>
                  <a:cubicBezTo>
                    <a:pt x="8855" y="338"/>
                    <a:pt x="9069" y="450"/>
                    <a:pt x="9305" y="530"/>
                  </a:cubicBezTo>
                  <a:cubicBezTo>
                    <a:pt x="9444" y="578"/>
                    <a:pt x="9583" y="601"/>
                    <a:pt x="9722" y="601"/>
                  </a:cubicBezTo>
                  <a:cubicBezTo>
                    <a:pt x="9808" y="601"/>
                    <a:pt x="9894" y="592"/>
                    <a:pt x="9981" y="575"/>
                  </a:cubicBezTo>
                  <a:cubicBezTo>
                    <a:pt x="10476" y="473"/>
                    <a:pt x="10892" y="158"/>
                    <a:pt x="11388" y="79"/>
                  </a:cubicBezTo>
                  <a:cubicBezTo>
                    <a:pt x="11438" y="71"/>
                    <a:pt x="11488" y="67"/>
                    <a:pt x="11536" y="67"/>
                  </a:cubicBezTo>
                  <a:cubicBezTo>
                    <a:pt x="11878" y="67"/>
                    <a:pt x="12176" y="258"/>
                    <a:pt x="12491" y="405"/>
                  </a:cubicBezTo>
                  <a:cubicBezTo>
                    <a:pt x="12649" y="473"/>
                    <a:pt x="12806" y="540"/>
                    <a:pt x="12986" y="563"/>
                  </a:cubicBezTo>
                  <a:cubicBezTo>
                    <a:pt x="13024" y="567"/>
                    <a:pt x="13061" y="569"/>
                    <a:pt x="13097" y="569"/>
                  </a:cubicBezTo>
                  <a:cubicBezTo>
                    <a:pt x="13271" y="569"/>
                    <a:pt x="13439" y="527"/>
                    <a:pt x="13606" y="462"/>
                  </a:cubicBezTo>
                  <a:cubicBezTo>
                    <a:pt x="13625" y="462"/>
                    <a:pt x="13619" y="437"/>
                    <a:pt x="13603" y="437"/>
                  </a:cubicBezTo>
                  <a:cubicBezTo>
                    <a:pt x="13601" y="437"/>
                    <a:pt x="13597" y="438"/>
                    <a:pt x="13594" y="440"/>
                  </a:cubicBezTo>
                  <a:cubicBezTo>
                    <a:pt x="13438" y="466"/>
                    <a:pt x="13286" y="492"/>
                    <a:pt x="13133" y="492"/>
                  </a:cubicBezTo>
                  <a:cubicBezTo>
                    <a:pt x="13022" y="492"/>
                    <a:pt x="12910" y="478"/>
                    <a:pt x="12795" y="440"/>
                  </a:cubicBezTo>
                  <a:cubicBezTo>
                    <a:pt x="12570" y="372"/>
                    <a:pt x="12368" y="259"/>
                    <a:pt x="12165" y="158"/>
                  </a:cubicBezTo>
                  <a:cubicBezTo>
                    <a:pt x="11962" y="68"/>
                    <a:pt x="11770" y="0"/>
                    <a:pt x="115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35"/>
            <p:cNvSpPr/>
            <p:nvPr/>
          </p:nvSpPr>
          <p:spPr>
            <a:xfrm>
              <a:off x="5020997" y="2897808"/>
              <a:ext cx="545020" cy="33262"/>
            </a:xfrm>
            <a:custGeom>
              <a:avLst/>
              <a:gdLst/>
              <a:ahLst/>
              <a:cxnLst/>
              <a:rect l="l" t="t" r="r" b="b"/>
              <a:pathLst>
                <a:path w="13600" h="830" extrusionOk="0">
                  <a:moveTo>
                    <a:pt x="11665" y="1"/>
                  </a:moveTo>
                  <a:cubicBezTo>
                    <a:pt x="11571" y="1"/>
                    <a:pt x="11477" y="28"/>
                    <a:pt x="11393" y="67"/>
                  </a:cubicBezTo>
                  <a:cubicBezTo>
                    <a:pt x="11258" y="145"/>
                    <a:pt x="11145" y="269"/>
                    <a:pt x="10988" y="292"/>
                  </a:cubicBezTo>
                  <a:cubicBezTo>
                    <a:pt x="10961" y="298"/>
                    <a:pt x="10933" y="300"/>
                    <a:pt x="10906" y="300"/>
                  </a:cubicBezTo>
                  <a:cubicBezTo>
                    <a:pt x="10819" y="300"/>
                    <a:pt x="10730" y="278"/>
                    <a:pt x="10643" y="278"/>
                  </a:cubicBezTo>
                  <a:cubicBezTo>
                    <a:pt x="10607" y="278"/>
                    <a:pt x="10572" y="281"/>
                    <a:pt x="10538" y="292"/>
                  </a:cubicBezTo>
                  <a:cubicBezTo>
                    <a:pt x="10425" y="325"/>
                    <a:pt x="10347" y="438"/>
                    <a:pt x="10267" y="517"/>
                  </a:cubicBezTo>
                  <a:cubicBezTo>
                    <a:pt x="10212" y="585"/>
                    <a:pt x="10144" y="663"/>
                    <a:pt x="10054" y="686"/>
                  </a:cubicBezTo>
                  <a:cubicBezTo>
                    <a:pt x="10039" y="690"/>
                    <a:pt x="10025" y="692"/>
                    <a:pt x="10010" y="692"/>
                  </a:cubicBezTo>
                  <a:cubicBezTo>
                    <a:pt x="9946" y="692"/>
                    <a:pt x="9884" y="655"/>
                    <a:pt x="9829" y="618"/>
                  </a:cubicBezTo>
                  <a:cubicBezTo>
                    <a:pt x="9761" y="573"/>
                    <a:pt x="9705" y="505"/>
                    <a:pt x="9637" y="483"/>
                  </a:cubicBezTo>
                  <a:cubicBezTo>
                    <a:pt x="9596" y="469"/>
                    <a:pt x="9554" y="460"/>
                    <a:pt x="9513" y="460"/>
                  </a:cubicBezTo>
                  <a:cubicBezTo>
                    <a:pt x="9487" y="460"/>
                    <a:pt x="9460" y="463"/>
                    <a:pt x="9434" y="472"/>
                  </a:cubicBezTo>
                  <a:cubicBezTo>
                    <a:pt x="9325" y="487"/>
                    <a:pt x="9210" y="525"/>
                    <a:pt x="9099" y="525"/>
                  </a:cubicBezTo>
                  <a:cubicBezTo>
                    <a:pt x="9041" y="525"/>
                    <a:pt x="8983" y="514"/>
                    <a:pt x="8928" y="483"/>
                  </a:cubicBezTo>
                  <a:cubicBezTo>
                    <a:pt x="8804" y="405"/>
                    <a:pt x="8748" y="269"/>
                    <a:pt x="8635" y="179"/>
                  </a:cubicBezTo>
                  <a:cubicBezTo>
                    <a:pt x="8542" y="109"/>
                    <a:pt x="8442" y="84"/>
                    <a:pt x="8340" y="84"/>
                  </a:cubicBezTo>
                  <a:cubicBezTo>
                    <a:pt x="8145" y="84"/>
                    <a:pt x="7941" y="176"/>
                    <a:pt x="7757" y="235"/>
                  </a:cubicBezTo>
                  <a:cubicBezTo>
                    <a:pt x="7678" y="258"/>
                    <a:pt x="7600" y="280"/>
                    <a:pt x="7521" y="292"/>
                  </a:cubicBezTo>
                  <a:cubicBezTo>
                    <a:pt x="7475" y="297"/>
                    <a:pt x="7430" y="297"/>
                    <a:pt x="7385" y="297"/>
                  </a:cubicBezTo>
                  <a:cubicBezTo>
                    <a:pt x="7340" y="297"/>
                    <a:pt x="7295" y="297"/>
                    <a:pt x="7250" y="303"/>
                  </a:cubicBezTo>
                  <a:cubicBezTo>
                    <a:pt x="7093" y="325"/>
                    <a:pt x="6969" y="405"/>
                    <a:pt x="6857" y="517"/>
                  </a:cubicBezTo>
                  <a:cubicBezTo>
                    <a:pt x="6812" y="562"/>
                    <a:pt x="6778" y="607"/>
                    <a:pt x="6732" y="641"/>
                  </a:cubicBezTo>
                  <a:cubicBezTo>
                    <a:pt x="6697" y="661"/>
                    <a:pt x="6656" y="667"/>
                    <a:pt x="6614" y="667"/>
                  </a:cubicBezTo>
                  <a:cubicBezTo>
                    <a:pt x="6564" y="667"/>
                    <a:pt x="6511" y="658"/>
                    <a:pt x="6462" y="652"/>
                  </a:cubicBezTo>
                  <a:cubicBezTo>
                    <a:pt x="6406" y="641"/>
                    <a:pt x="6352" y="632"/>
                    <a:pt x="6298" y="632"/>
                  </a:cubicBezTo>
                  <a:cubicBezTo>
                    <a:pt x="6245" y="632"/>
                    <a:pt x="6192" y="641"/>
                    <a:pt x="6136" y="663"/>
                  </a:cubicBezTo>
                  <a:cubicBezTo>
                    <a:pt x="6011" y="722"/>
                    <a:pt x="5899" y="817"/>
                    <a:pt x="5776" y="817"/>
                  </a:cubicBezTo>
                  <a:cubicBezTo>
                    <a:pt x="5732" y="817"/>
                    <a:pt x="5688" y="805"/>
                    <a:pt x="5641" y="776"/>
                  </a:cubicBezTo>
                  <a:cubicBezTo>
                    <a:pt x="5506" y="697"/>
                    <a:pt x="5438" y="540"/>
                    <a:pt x="5303" y="450"/>
                  </a:cubicBezTo>
                  <a:cubicBezTo>
                    <a:pt x="5247" y="416"/>
                    <a:pt x="5185" y="405"/>
                    <a:pt x="5122" y="405"/>
                  </a:cubicBezTo>
                  <a:cubicBezTo>
                    <a:pt x="5058" y="405"/>
                    <a:pt x="4993" y="416"/>
                    <a:pt x="4931" y="427"/>
                  </a:cubicBezTo>
                  <a:cubicBezTo>
                    <a:pt x="4841" y="438"/>
                    <a:pt x="4751" y="460"/>
                    <a:pt x="4661" y="460"/>
                  </a:cubicBezTo>
                  <a:cubicBezTo>
                    <a:pt x="4560" y="450"/>
                    <a:pt x="4470" y="415"/>
                    <a:pt x="4368" y="382"/>
                  </a:cubicBezTo>
                  <a:cubicBezTo>
                    <a:pt x="4249" y="327"/>
                    <a:pt x="4137" y="271"/>
                    <a:pt x="4007" y="271"/>
                  </a:cubicBezTo>
                  <a:cubicBezTo>
                    <a:pt x="3978" y="271"/>
                    <a:pt x="3949" y="274"/>
                    <a:pt x="3918" y="280"/>
                  </a:cubicBezTo>
                  <a:cubicBezTo>
                    <a:pt x="3772" y="303"/>
                    <a:pt x="3648" y="415"/>
                    <a:pt x="3535" y="505"/>
                  </a:cubicBezTo>
                  <a:cubicBezTo>
                    <a:pt x="3479" y="562"/>
                    <a:pt x="3423" y="607"/>
                    <a:pt x="3344" y="618"/>
                  </a:cubicBezTo>
                  <a:cubicBezTo>
                    <a:pt x="3314" y="628"/>
                    <a:pt x="3285" y="632"/>
                    <a:pt x="3255" y="632"/>
                  </a:cubicBezTo>
                  <a:cubicBezTo>
                    <a:pt x="3184" y="632"/>
                    <a:pt x="3115" y="608"/>
                    <a:pt x="3052" y="585"/>
                  </a:cubicBezTo>
                  <a:cubicBezTo>
                    <a:pt x="3018" y="579"/>
                    <a:pt x="2984" y="573"/>
                    <a:pt x="2950" y="573"/>
                  </a:cubicBezTo>
                  <a:cubicBezTo>
                    <a:pt x="2917" y="573"/>
                    <a:pt x="2883" y="579"/>
                    <a:pt x="2849" y="595"/>
                  </a:cubicBezTo>
                  <a:cubicBezTo>
                    <a:pt x="2781" y="630"/>
                    <a:pt x="2736" y="686"/>
                    <a:pt x="2680" y="720"/>
                  </a:cubicBezTo>
                  <a:cubicBezTo>
                    <a:pt x="2632" y="748"/>
                    <a:pt x="2584" y="759"/>
                    <a:pt x="2535" y="759"/>
                  </a:cubicBezTo>
                  <a:cubicBezTo>
                    <a:pt x="2386" y="759"/>
                    <a:pt x="2235" y="655"/>
                    <a:pt x="2117" y="595"/>
                  </a:cubicBezTo>
                  <a:cubicBezTo>
                    <a:pt x="2049" y="550"/>
                    <a:pt x="1993" y="528"/>
                    <a:pt x="1914" y="517"/>
                  </a:cubicBezTo>
                  <a:cubicBezTo>
                    <a:pt x="1899" y="515"/>
                    <a:pt x="1884" y="514"/>
                    <a:pt x="1869" y="514"/>
                  </a:cubicBezTo>
                  <a:cubicBezTo>
                    <a:pt x="1809" y="514"/>
                    <a:pt x="1753" y="530"/>
                    <a:pt x="1689" y="540"/>
                  </a:cubicBezTo>
                  <a:cubicBezTo>
                    <a:pt x="1656" y="544"/>
                    <a:pt x="1622" y="546"/>
                    <a:pt x="1588" y="546"/>
                  </a:cubicBezTo>
                  <a:cubicBezTo>
                    <a:pt x="1527" y="546"/>
                    <a:pt x="1465" y="538"/>
                    <a:pt x="1408" y="517"/>
                  </a:cubicBezTo>
                  <a:cubicBezTo>
                    <a:pt x="1306" y="483"/>
                    <a:pt x="1228" y="438"/>
                    <a:pt x="1126" y="393"/>
                  </a:cubicBezTo>
                  <a:cubicBezTo>
                    <a:pt x="1034" y="347"/>
                    <a:pt x="942" y="309"/>
                    <a:pt x="837" y="309"/>
                  </a:cubicBezTo>
                  <a:cubicBezTo>
                    <a:pt x="814" y="309"/>
                    <a:pt x="790" y="310"/>
                    <a:pt x="766" y="314"/>
                  </a:cubicBezTo>
                  <a:cubicBezTo>
                    <a:pt x="541" y="360"/>
                    <a:pt x="406" y="595"/>
                    <a:pt x="181" y="618"/>
                  </a:cubicBezTo>
                  <a:cubicBezTo>
                    <a:pt x="125" y="618"/>
                    <a:pt x="57" y="607"/>
                    <a:pt x="12" y="585"/>
                  </a:cubicBezTo>
                  <a:cubicBezTo>
                    <a:pt x="0" y="585"/>
                    <a:pt x="0" y="595"/>
                    <a:pt x="0" y="595"/>
                  </a:cubicBezTo>
                  <a:cubicBezTo>
                    <a:pt x="52" y="615"/>
                    <a:pt x="100" y="623"/>
                    <a:pt x="145" y="623"/>
                  </a:cubicBezTo>
                  <a:cubicBezTo>
                    <a:pt x="311" y="623"/>
                    <a:pt x="445" y="513"/>
                    <a:pt x="586" y="415"/>
                  </a:cubicBezTo>
                  <a:cubicBezTo>
                    <a:pt x="667" y="353"/>
                    <a:pt x="762" y="318"/>
                    <a:pt x="860" y="318"/>
                  </a:cubicBezTo>
                  <a:cubicBezTo>
                    <a:pt x="885" y="318"/>
                    <a:pt x="910" y="321"/>
                    <a:pt x="935" y="325"/>
                  </a:cubicBezTo>
                  <a:cubicBezTo>
                    <a:pt x="1115" y="370"/>
                    <a:pt x="1261" y="483"/>
                    <a:pt x="1431" y="540"/>
                  </a:cubicBezTo>
                  <a:cubicBezTo>
                    <a:pt x="1475" y="552"/>
                    <a:pt x="1519" y="557"/>
                    <a:pt x="1563" y="557"/>
                  </a:cubicBezTo>
                  <a:cubicBezTo>
                    <a:pt x="1672" y="557"/>
                    <a:pt x="1779" y="528"/>
                    <a:pt x="1892" y="528"/>
                  </a:cubicBezTo>
                  <a:cubicBezTo>
                    <a:pt x="1993" y="528"/>
                    <a:pt x="2084" y="585"/>
                    <a:pt x="2162" y="630"/>
                  </a:cubicBezTo>
                  <a:cubicBezTo>
                    <a:pt x="2241" y="675"/>
                    <a:pt x="2309" y="720"/>
                    <a:pt x="2399" y="753"/>
                  </a:cubicBezTo>
                  <a:cubicBezTo>
                    <a:pt x="2439" y="766"/>
                    <a:pt x="2479" y="772"/>
                    <a:pt x="2521" y="772"/>
                  </a:cubicBezTo>
                  <a:cubicBezTo>
                    <a:pt x="2550" y="772"/>
                    <a:pt x="2580" y="769"/>
                    <a:pt x="2612" y="765"/>
                  </a:cubicBezTo>
                  <a:cubicBezTo>
                    <a:pt x="2680" y="753"/>
                    <a:pt x="2725" y="708"/>
                    <a:pt x="2781" y="663"/>
                  </a:cubicBezTo>
                  <a:cubicBezTo>
                    <a:pt x="2833" y="612"/>
                    <a:pt x="2888" y="594"/>
                    <a:pt x="2952" y="594"/>
                  </a:cubicBezTo>
                  <a:cubicBezTo>
                    <a:pt x="2987" y="594"/>
                    <a:pt x="3023" y="599"/>
                    <a:pt x="3062" y="607"/>
                  </a:cubicBezTo>
                  <a:cubicBezTo>
                    <a:pt x="3136" y="625"/>
                    <a:pt x="3201" y="644"/>
                    <a:pt x="3266" y="644"/>
                  </a:cubicBezTo>
                  <a:cubicBezTo>
                    <a:pt x="3281" y="644"/>
                    <a:pt x="3295" y="643"/>
                    <a:pt x="3310" y="641"/>
                  </a:cubicBezTo>
                  <a:cubicBezTo>
                    <a:pt x="3445" y="630"/>
                    <a:pt x="3535" y="528"/>
                    <a:pt x="3625" y="450"/>
                  </a:cubicBezTo>
                  <a:cubicBezTo>
                    <a:pt x="3739" y="353"/>
                    <a:pt x="3880" y="284"/>
                    <a:pt x="4026" y="284"/>
                  </a:cubicBezTo>
                  <a:cubicBezTo>
                    <a:pt x="4069" y="284"/>
                    <a:pt x="4112" y="290"/>
                    <a:pt x="4155" y="303"/>
                  </a:cubicBezTo>
                  <a:cubicBezTo>
                    <a:pt x="4323" y="348"/>
                    <a:pt x="4470" y="450"/>
                    <a:pt x="4639" y="472"/>
                  </a:cubicBezTo>
                  <a:cubicBezTo>
                    <a:pt x="4651" y="473"/>
                    <a:pt x="4664" y="473"/>
                    <a:pt x="4676" y="473"/>
                  </a:cubicBezTo>
                  <a:cubicBezTo>
                    <a:pt x="4831" y="473"/>
                    <a:pt x="4978" y="415"/>
                    <a:pt x="5134" y="415"/>
                  </a:cubicBezTo>
                  <a:cubicBezTo>
                    <a:pt x="5326" y="427"/>
                    <a:pt x="5404" y="573"/>
                    <a:pt x="5517" y="697"/>
                  </a:cubicBezTo>
                  <a:cubicBezTo>
                    <a:pt x="5590" y="771"/>
                    <a:pt x="5679" y="830"/>
                    <a:pt x="5777" y="830"/>
                  </a:cubicBezTo>
                  <a:cubicBezTo>
                    <a:pt x="5799" y="830"/>
                    <a:pt x="5821" y="827"/>
                    <a:pt x="5844" y="821"/>
                  </a:cubicBezTo>
                  <a:cubicBezTo>
                    <a:pt x="6001" y="787"/>
                    <a:pt x="6102" y="663"/>
                    <a:pt x="6271" y="641"/>
                  </a:cubicBezTo>
                  <a:cubicBezTo>
                    <a:pt x="6280" y="640"/>
                    <a:pt x="6289" y="639"/>
                    <a:pt x="6298" y="639"/>
                  </a:cubicBezTo>
                  <a:cubicBezTo>
                    <a:pt x="6401" y="639"/>
                    <a:pt x="6510" y="683"/>
                    <a:pt x="6615" y="683"/>
                  </a:cubicBezTo>
                  <a:cubicBezTo>
                    <a:pt x="6639" y="683"/>
                    <a:pt x="6663" y="681"/>
                    <a:pt x="6687" y="675"/>
                  </a:cubicBezTo>
                  <a:cubicBezTo>
                    <a:pt x="6789" y="641"/>
                    <a:pt x="6857" y="528"/>
                    <a:pt x="6935" y="460"/>
                  </a:cubicBezTo>
                  <a:cubicBezTo>
                    <a:pt x="7014" y="393"/>
                    <a:pt x="7093" y="348"/>
                    <a:pt x="7195" y="325"/>
                  </a:cubicBezTo>
                  <a:cubicBezTo>
                    <a:pt x="7295" y="303"/>
                    <a:pt x="7397" y="314"/>
                    <a:pt x="7498" y="303"/>
                  </a:cubicBezTo>
                  <a:cubicBezTo>
                    <a:pt x="7780" y="283"/>
                    <a:pt x="8037" y="96"/>
                    <a:pt x="8319" y="96"/>
                  </a:cubicBezTo>
                  <a:cubicBezTo>
                    <a:pt x="8364" y="96"/>
                    <a:pt x="8409" y="101"/>
                    <a:pt x="8455" y="112"/>
                  </a:cubicBezTo>
                  <a:cubicBezTo>
                    <a:pt x="8624" y="145"/>
                    <a:pt x="8726" y="292"/>
                    <a:pt x="8826" y="415"/>
                  </a:cubicBezTo>
                  <a:cubicBezTo>
                    <a:pt x="8906" y="505"/>
                    <a:pt x="9003" y="542"/>
                    <a:pt x="9117" y="542"/>
                  </a:cubicBezTo>
                  <a:cubicBezTo>
                    <a:pt x="9132" y="542"/>
                    <a:pt x="9148" y="541"/>
                    <a:pt x="9164" y="540"/>
                  </a:cubicBezTo>
                  <a:cubicBezTo>
                    <a:pt x="9290" y="531"/>
                    <a:pt x="9399" y="480"/>
                    <a:pt x="9515" y="480"/>
                  </a:cubicBezTo>
                  <a:cubicBezTo>
                    <a:pt x="9565" y="480"/>
                    <a:pt x="9617" y="490"/>
                    <a:pt x="9671" y="517"/>
                  </a:cubicBezTo>
                  <a:cubicBezTo>
                    <a:pt x="9784" y="573"/>
                    <a:pt x="9874" y="708"/>
                    <a:pt x="10031" y="708"/>
                  </a:cubicBezTo>
                  <a:cubicBezTo>
                    <a:pt x="10167" y="697"/>
                    <a:pt x="10267" y="540"/>
                    <a:pt x="10347" y="450"/>
                  </a:cubicBezTo>
                  <a:cubicBezTo>
                    <a:pt x="10439" y="347"/>
                    <a:pt x="10541" y="290"/>
                    <a:pt x="10678" y="290"/>
                  </a:cubicBezTo>
                  <a:cubicBezTo>
                    <a:pt x="10691" y="290"/>
                    <a:pt x="10704" y="291"/>
                    <a:pt x="10718" y="292"/>
                  </a:cubicBezTo>
                  <a:cubicBezTo>
                    <a:pt x="10782" y="301"/>
                    <a:pt x="10846" y="317"/>
                    <a:pt x="10911" y="317"/>
                  </a:cubicBezTo>
                  <a:cubicBezTo>
                    <a:pt x="10925" y="317"/>
                    <a:pt x="10940" y="316"/>
                    <a:pt x="10955" y="314"/>
                  </a:cubicBezTo>
                  <a:cubicBezTo>
                    <a:pt x="11022" y="314"/>
                    <a:pt x="11078" y="292"/>
                    <a:pt x="11123" y="258"/>
                  </a:cubicBezTo>
                  <a:cubicBezTo>
                    <a:pt x="11270" y="179"/>
                    <a:pt x="11382" y="67"/>
                    <a:pt x="11562" y="22"/>
                  </a:cubicBezTo>
                  <a:cubicBezTo>
                    <a:pt x="11591" y="17"/>
                    <a:pt x="11622" y="15"/>
                    <a:pt x="11653" y="15"/>
                  </a:cubicBezTo>
                  <a:cubicBezTo>
                    <a:pt x="11706" y="15"/>
                    <a:pt x="11760" y="23"/>
                    <a:pt x="11810" y="44"/>
                  </a:cubicBezTo>
                  <a:cubicBezTo>
                    <a:pt x="11911" y="78"/>
                    <a:pt x="11968" y="157"/>
                    <a:pt x="12013" y="235"/>
                  </a:cubicBezTo>
                  <a:cubicBezTo>
                    <a:pt x="12103" y="370"/>
                    <a:pt x="12260" y="393"/>
                    <a:pt x="12396" y="405"/>
                  </a:cubicBezTo>
                  <a:cubicBezTo>
                    <a:pt x="12413" y="407"/>
                    <a:pt x="12431" y="408"/>
                    <a:pt x="12449" y="408"/>
                  </a:cubicBezTo>
                  <a:cubicBezTo>
                    <a:pt x="12570" y="408"/>
                    <a:pt x="12688" y="365"/>
                    <a:pt x="12808" y="365"/>
                  </a:cubicBezTo>
                  <a:cubicBezTo>
                    <a:pt x="12857" y="365"/>
                    <a:pt x="12908" y="372"/>
                    <a:pt x="12958" y="393"/>
                  </a:cubicBezTo>
                  <a:cubicBezTo>
                    <a:pt x="13026" y="427"/>
                    <a:pt x="13082" y="495"/>
                    <a:pt x="13127" y="550"/>
                  </a:cubicBezTo>
                  <a:cubicBezTo>
                    <a:pt x="13172" y="607"/>
                    <a:pt x="13229" y="641"/>
                    <a:pt x="13284" y="652"/>
                  </a:cubicBezTo>
                  <a:cubicBezTo>
                    <a:pt x="13325" y="665"/>
                    <a:pt x="13368" y="672"/>
                    <a:pt x="13412" y="672"/>
                  </a:cubicBezTo>
                  <a:cubicBezTo>
                    <a:pt x="13479" y="672"/>
                    <a:pt x="13545" y="657"/>
                    <a:pt x="13600" y="630"/>
                  </a:cubicBezTo>
                  <a:cubicBezTo>
                    <a:pt x="13600" y="621"/>
                    <a:pt x="13600" y="614"/>
                    <a:pt x="13596" y="614"/>
                  </a:cubicBezTo>
                  <a:cubicBezTo>
                    <a:pt x="13594" y="614"/>
                    <a:pt x="13592" y="615"/>
                    <a:pt x="13589" y="618"/>
                  </a:cubicBezTo>
                  <a:cubicBezTo>
                    <a:pt x="13536" y="644"/>
                    <a:pt x="13472" y="655"/>
                    <a:pt x="13407" y="655"/>
                  </a:cubicBezTo>
                  <a:cubicBezTo>
                    <a:pt x="13361" y="655"/>
                    <a:pt x="13315" y="650"/>
                    <a:pt x="13274" y="641"/>
                  </a:cubicBezTo>
                  <a:cubicBezTo>
                    <a:pt x="13184" y="607"/>
                    <a:pt x="13139" y="540"/>
                    <a:pt x="13082" y="483"/>
                  </a:cubicBezTo>
                  <a:cubicBezTo>
                    <a:pt x="13003" y="387"/>
                    <a:pt x="12904" y="352"/>
                    <a:pt x="12789" y="352"/>
                  </a:cubicBezTo>
                  <a:cubicBezTo>
                    <a:pt x="12757" y="352"/>
                    <a:pt x="12723" y="355"/>
                    <a:pt x="12688" y="360"/>
                  </a:cubicBezTo>
                  <a:cubicBezTo>
                    <a:pt x="12598" y="370"/>
                    <a:pt x="12508" y="393"/>
                    <a:pt x="12418" y="393"/>
                  </a:cubicBezTo>
                  <a:cubicBezTo>
                    <a:pt x="12328" y="393"/>
                    <a:pt x="12204" y="360"/>
                    <a:pt x="12125" y="325"/>
                  </a:cubicBezTo>
                  <a:cubicBezTo>
                    <a:pt x="12046" y="292"/>
                    <a:pt x="12024" y="202"/>
                    <a:pt x="11968" y="145"/>
                  </a:cubicBezTo>
                  <a:cubicBezTo>
                    <a:pt x="11923" y="89"/>
                    <a:pt x="11866" y="44"/>
                    <a:pt x="11798" y="22"/>
                  </a:cubicBezTo>
                  <a:cubicBezTo>
                    <a:pt x="11755" y="7"/>
                    <a:pt x="11710" y="1"/>
                    <a:pt x="116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35"/>
            <p:cNvSpPr/>
            <p:nvPr/>
          </p:nvSpPr>
          <p:spPr>
            <a:xfrm>
              <a:off x="5083714" y="2925019"/>
              <a:ext cx="25207" cy="22843"/>
            </a:xfrm>
            <a:custGeom>
              <a:avLst/>
              <a:gdLst/>
              <a:ahLst/>
              <a:cxnLst/>
              <a:rect l="l" t="t" r="r" b="b"/>
              <a:pathLst>
                <a:path w="629" h="570" extrusionOk="0">
                  <a:moveTo>
                    <a:pt x="315" y="0"/>
                  </a:moveTo>
                  <a:cubicBezTo>
                    <a:pt x="264" y="0"/>
                    <a:pt x="214" y="13"/>
                    <a:pt x="169" y="41"/>
                  </a:cubicBezTo>
                  <a:cubicBezTo>
                    <a:pt x="34" y="119"/>
                    <a:pt x="1" y="299"/>
                    <a:pt x="79" y="412"/>
                  </a:cubicBezTo>
                  <a:cubicBezTo>
                    <a:pt x="91" y="434"/>
                    <a:pt x="102" y="457"/>
                    <a:pt x="113" y="469"/>
                  </a:cubicBezTo>
                  <a:cubicBezTo>
                    <a:pt x="175" y="538"/>
                    <a:pt x="255" y="569"/>
                    <a:pt x="332" y="569"/>
                  </a:cubicBezTo>
                  <a:cubicBezTo>
                    <a:pt x="480" y="569"/>
                    <a:pt x="619" y="458"/>
                    <a:pt x="619" y="288"/>
                  </a:cubicBezTo>
                  <a:cubicBezTo>
                    <a:pt x="628" y="119"/>
                    <a:pt x="470" y="0"/>
                    <a:pt x="315" y="0"/>
                  </a:cubicBezTo>
                  <a:close/>
                </a:path>
              </a:pathLst>
            </a:custGeom>
            <a:solidFill>
              <a:srgbClr val="993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35"/>
            <p:cNvSpPr/>
            <p:nvPr/>
          </p:nvSpPr>
          <p:spPr>
            <a:xfrm>
              <a:off x="5089565" y="2924818"/>
              <a:ext cx="10860" cy="16150"/>
            </a:xfrm>
            <a:custGeom>
              <a:avLst/>
              <a:gdLst/>
              <a:ahLst/>
              <a:cxnLst/>
              <a:rect l="l" t="t" r="r" b="b"/>
              <a:pathLst>
                <a:path w="271" h="403" extrusionOk="0">
                  <a:moveTo>
                    <a:pt x="91" y="316"/>
                  </a:moveTo>
                  <a:cubicBezTo>
                    <a:pt x="91" y="316"/>
                    <a:pt x="91" y="327"/>
                    <a:pt x="80" y="327"/>
                  </a:cubicBezTo>
                  <a:lnTo>
                    <a:pt x="57" y="349"/>
                  </a:lnTo>
                  <a:cubicBezTo>
                    <a:pt x="1" y="349"/>
                    <a:pt x="12" y="316"/>
                    <a:pt x="57" y="316"/>
                  </a:cubicBezTo>
                  <a:close/>
                  <a:moveTo>
                    <a:pt x="215" y="349"/>
                  </a:moveTo>
                  <a:cubicBezTo>
                    <a:pt x="226" y="349"/>
                    <a:pt x="237" y="361"/>
                    <a:pt x="237" y="361"/>
                  </a:cubicBezTo>
                  <a:cubicBezTo>
                    <a:pt x="253" y="377"/>
                    <a:pt x="252" y="393"/>
                    <a:pt x="242" y="393"/>
                  </a:cubicBezTo>
                  <a:cubicBezTo>
                    <a:pt x="238" y="393"/>
                    <a:pt x="232" y="390"/>
                    <a:pt x="226" y="384"/>
                  </a:cubicBezTo>
                  <a:cubicBezTo>
                    <a:pt x="215" y="372"/>
                    <a:pt x="215" y="361"/>
                    <a:pt x="215" y="349"/>
                  </a:cubicBezTo>
                  <a:close/>
                  <a:moveTo>
                    <a:pt x="260" y="1"/>
                  </a:moveTo>
                  <a:lnTo>
                    <a:pt x="260" y="1"/>
                  </a:lnTo>
                  <a:cubicBezTo>
                    <a:pt x="226" y="79"/>
                    <a:pt x="215" y="169"/>
                    <a:pt x="203" y="248"/>
                  </a:cubicBezTo>
                  <a:lnTo>
                    <a:pt x="203" y="327"/>
                  </a:lnTo>
                  <a:lnTo>
                    <a:pt x="181" y="327"/>
                  </a:lnTo>
                  <a:cubicBezTo>
                    <a:pt x="158" y="316"/>
                    <a:pt x="136" y="316"/>
                    <a:pt x="113" y="304"/>
                  </a:cubicBezTo>
                  <a:cubicBezTo>
                    <a:pt x="125" y="293"/>
                    <a:pt x="136" y="271"/>
                    <a:pt x="147" y="248"/>
                  </a:cubicBezTo>
                  <a:cubicBezTo>
                    <a:pt x="192" y="181"/>
                    <a:pt x="215" y="91"/>
                    <a:pt x="215" y="1"/>
                  </a:cubicBezTo>
                  <a:lnTo>
                    <a:pt x="215" y="1"/>
                  </a:lnTo>
                  <a:cubicBezTo>
                    <a:pt x="192" y="91"/>
                    <a:pt x="181" y="181"/>
                    <a:pt x="136" y="259"/>
                  </a:cubicBezTo>
                  <a:cubicBezTo>
                    <a:pt x="125" y="282"/>
                    <a:pt x="113" y="293"/>
                    <a:pt x="102" y="304"/>
                  </a:cubicBezTo>
                  <a:cubicBezTo>
                    <a:pt x="80" y="304"/>
                    <a:pt x="46" y="304"/>
                    <a:pt x="23" y="316"/>
                  </a:cubicBezTo>
                  <a:cubicBezTo>
                    <a:pt x="1" y="327"/>
                    <a:pt x="12" y="361"/>
                    <a:pt x="35" y="361"/>
                  </a:cubicBezTo>
                  <a:cubicBezTo>
                    <a:pt x="68" y="349"/>
                    <a:pt x="91" y="338"/>
                    <a:pt x="102" y="316"/>
                  </a:cubicBezTo>
                  <a:cubicBezTo>
                    <a:pt x="125" y="316"/>
                    <a:pt x="147" y="327"/>
                    <a:pt x="170" y="327"/>
                  </a:cubicBezTo>
                  <a:cubicBezTo>
                    <a:pt x="181" y="338"/>
                    <a:pt x="192" y="338"/>
                    <a:pt x="203" y="338"/>
                  </a:cubicBezTo>
                  <a:cubicBezTo>
                    <a:pt x="203" y="361"/>
                    <a:pt x="215" y="384"/>
                    <a:pt x="237" y="394"/>
                  </a:cubicBezTo>
                  <a:cubicBezTo>
                    <a:pt x="242" y="399"/>
                    <a:pt x="249" y="402"/>
                    <a:pt x="255" y="402"/>
                  </a:cubicBezTo>
                  <a:cubicBezTo>
                    <a:pt x="263" y="402"/>
                    <a:pt x="271" y="397"/>
                    <a:pt x="271" y="384"/>
                  </a:cubicBezTo>
                  <a:cubicBezTo>
                    <a:pt x="260" y="361"/>
                    <a:pt x="237" y="349"/>
                    <a:pt x="215" y="338"/>
                  </a:cubicBezTo>
                  <a:lnTo>
                    <a:pt x="215" y="304"/>
                  </a:lnTo>
                  <a:cubicBezTo>
                    <a:pt x="203" y="192"/>
                    <a:pt x="248" y="102"/>
                    <a:pt x="260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35"/>
            <p:cNvSpPr/>
            <p:nvPr/>
          </p:nvSpPr>
          <p:spPr>
            <a:xfrm>
              <a:off x="5095897" y="2920330"/>
              <a:ext cx="6813" cy="6492"/>
            </a:xfrm>
            <a:custGeom>
              <a:avLst/>
              <a:gdLst/>
              <a:ahLst/>
              <a:cxnLst/>
              <a:rect l="l" t="t" r="r" b="b"/>
              <a:pathLst>
                <a:path w="170" h="162" extrusionOk="0">
                  <a:moveTo>
                    <a:pt x="23" y="0"/>
                  </a:moveTo>
                  <a:lnTo>
                    <a:pt x="0" y="124"/>
                  </a:lnTo>
                  <a:cubicBezTo>
                    <a:pt x="0" y="124"/>
                    <a:pt x="38" y="162"/>
                    <a:pt x="91" y="162"/>
                  </a:cubicBezTo>
                  <a:cubicBezTo>
                    <a:pt x="108" y="162"/>
                    <a:pt x="127" y="157"/>
                    <a:pt x="147" y="146"/>
                  </a:cubicBezTo>
                  <a:lnTo>
                    <a:pt x="169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35"/>
            <p:cNvSpPr/>
            <p:nvPr/>
          </p:nvSpPr>
          <p:spPr>
            <a:xfrm>
              <a:off x="5086880" y="2930469"/>
              <a:ext cx="3206" cy="10179"/>
            </a:xfrm>
            <a:custGeom>
              <a:avLst/>
              <a:gdLst/>
              <a:ahLst/>
              <a:cxnLst/>
              <a:rect l="l" t="t" r="r" b="b"/>
              <a:pathLst>
                <a:path w="80" h="254" extrusionOk="0">
                  <a:moveTo>
                    <a:pt x="76" y="1"/>
                  </a:moveTo>
                  <a:cubicBezTo>
                    <a:pt x="74" y="1"/>
                    <a:pt x="71" y="2"/>
                    <a:pt x="68" y="6"/>
                  </a:cubicBezTo>
                  <a:cubicBezTo>
                    <a:pt x="34" y="28"/>
                    <a:pt x="12" y="73"/>
                    <a:pt x="12" y="118"/>
                  </a:cubicBezTo>
                  <a:cubicBezTo>
                    <a:pt x="0" y="163"/>
                    <a:pt x="12" y="220"/>
                    <a:pt x="45" y="253"/>
                  </a:cubicBezTo>
                  <a:cubicBezTo>
                    <a:pt x="45" y="253"/>
                    <a:pt x="57" y="253"/>
                    <a:pt x="57" y="243"/>
                  </a:cubicBezTo>
                  <a:cubicBezTo>
                    <a:pt x="68" y="208"/>
                    <a:pt x="45" y="175"/>
                    <a:pt x="45" y="152"/>
                  </a:cubicBezTo>
                  <a:cubicBezTo>
                    <a:pt x="45" y="96"/>
                    <a:pt x="68" y="51"/>
                    <a:pt x="79" y="6"/>
                  </a:cubicBezTo>
                  <a:cubicBezTo>
                    <a:pt x="79" y="6"/>
                    <a:pt x="79" y="1"/>
                    <a:pt x="76" y="1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35"/>
            <p:cNvSpPr/>
            <p:nvPr/>
          </p:nvSpPr>
          <p:spPr>
            <a:xfrm>
              <a:off x="5089124" y="2941970"/>
              <a:ext cx="3206" cy="2164"/>
            </a:xfrm>
            <a:custGeom>
              <a:avLst/>
              <a:gdLst/>
              <a:ahLst/>
              <a:cxnLst/>
              <a:rect l="l" t="t" r="r" b="b"/>
              <a:pathLst>
                <a:path w="80" h="54" extrusionOk="0">
                  <a:moveTo>
                    <a:pt x="12" y="1"/>
                  </a:moveTo>
                  <a:cubicBezTo>
                    <a:pt x="12" y="1"/>
                    <a:pt x="1" y="11"/>
                    <a:pt x="12" y="11"/>
                  </a:cubicBezTo>
                  <a:cubicBezTo>
                    <a:pt x="12" y="23"/>
                    <a:pt x="23" y="34"/>
                    <a:pt x="34" y="46"/>
                  </a:cubicBezTo>
                  <a:cubicBezTo>
                    <a:pt x="40" y="51"/>
                    <a:pt x="48" y="54"/>
                    <a:pt x="56" y="54"/>
                  </a:cubicBezTo>
                  <a:cubicBezTo>
                    <a:pt x="63" y="54"/>
                    <a:pt x="68" y="51"/>
                    <a:pt x="68" y="46"/>
                  </a:cubicBezTo>
                  <a:cubicBezTo>
                    <a:pt x="79" y="34"/>
                    <a:pt x="57" y="23"/>
                    <a:pt x="46" y="11"/>
                  </a:cubicBezTo>
                  <a:cubicBezTo>
                    <a:pt x="46" y="11"/>
                    <a:pt x="34" y="1"/>
                    <a:pt x="12" y="1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35"/>
            <p:cNvSpPr/>
            <p:nvPr/>
          </p:nvSpPr>
          <p:spPr>
            <a:xfrm>
              <a:off x="5090487" y="2927984"/>
              <a:ext cx="2725" cy="1843"/>
            </a:xfrm>
            <a:custGeom>
              <a:avLst/>
              <a:gdLst/>
              <a:ahLst/>
              <a:cxnLst/>
              <a:rect l="l" t="t" r="r" b="b"/>
              <a:pathLst>
                <a:path w="68" h="46" extrusionOk="0">
                  <a:moveTo>
                    <a:pt x="57" y="0"/>
                  </a:moveTo>
                  <a:cubicBezTo>
                    <a:pt x="45" y="0"/>
                    <a:pt x="0" y="12"/>
                    <a:pt x="12" y="45"/>
                  </a:cubicBezTo>
                  <a:lnTo>
                    <a:pt x="23" y="45"/>
                  </a:lnTo>
                  <a:cubicBezTo>
                    <a:pt x="34" y="45"/>
                    <a:pt x="34" y="34"/>
                    <a:pt x="45" y="34"/>
                  </a:cubicBezTo>
                  <a:cubicBezTo>
                    <a:pt x="57" y="34"/>
                    <a:pt x="68" y="34"/>
                    <a:pt x="68" y="23"/>
                  </a:cubicBezTo>
                  <a:cubicBezTo>
                    <a:pt x="68" y="12"/>
                    <a:pt x="68" y="0"/>
                    <a:pt x="57" y="0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35"/>
            <p:cNvSpPr/>
            <p:nvPr/>
          </p:nvSpPr>
          <p:spPr>
            <a:xfrm>
              <a:off x="5103591" y="2935198"/>
              <a:ext cx="3647" cy="7454"/>
            </a:xfrm>
            <a:custGeom>
              <a:avLst/>
              <a:gdLst/>
              <a:ahLst/>
              <a:cxnLst/>
              <a:rect l="l" t="t" r="r" b="b"/>
              <a:pathLst>
                <a:path w="91" h="186" extrusionOk="0">
                  <a:moveTo>
                    <a:pt x="45" y="0"/>
                  </a:moveTo>
                  <a:cubicBezTo>
                    <a:pt x="45" y="34"/>
                    <a:pt x="45" y="68"/>
                    <a:pt x="33" y="102"/>
                  </a:cubicBezTo>
                  <a:lnTo>
                    <a:pt x="0" y="170"/>
                  </a:lnTo>
                  <a:cubicBezTo>
                    <a:pt x="0" y="177"/>
                    <a:pt x="5" y="185"/>
                    <a:pt x="13" y="185"/>
                  </a:cubicBezTo>
                  <a:cubicBezTo>
                    <a:pt x="16" y="185"/>
                    <a:pt x="19" y="184"/>
                    <a:pt x="23" y="180"/>
                  </a:cubicBezTo>
                  <a:cubicBezTo>
                    <a:pt x="78" y="147"/>
                    <a:pt x="90" y="57"/>
                    <a:pt x="56" y="0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35"/>
            <p:cNvSpPr/>
            <p:nvPr/>
          </p:nvSpPr>
          <p:spPr>
            <a:xfrm>
              <a:off x="5171678" y="2916202"/>
              <a:ext cx="27852" cy="22923"/>
            </a:xfrm>
            <a:custGeom>
              <a:avLst/>
              <a:gdLst/>
              <a:ahLst/>
              <a:cxnLst/>
              <a:rect l="l" t="t" r="r" b="b"/>
              <a:pathLst>
                <a:path w="695" h="572" extrusionOk="0">
                  <a:moveTo>
                    <a:pt x="341" y="0"/>
                  </a:moveTo>
                  <a:cubicBezTo>
                    <a:pt x="234" y="0"/>
                    <a:pt x="125" y="51"/>
                    <a:pt x="68" y="148"/>
                  </a:cubicBezTo>
                  <a:cubicBezTo>
                    <a:pt x="0" y="272"/>
                    <a:pt x="45" y="452"/>
                    <a:pt x="158" y="519"/>
                  </a:cubicBezTo>
                  <a:lnTo>
                    <a:pt x="226" y="553"/>
                  </a:lnTo>
                  <a:cubicBezTo>
                    <a:pt x="260" y="566"/>
                    <a:pt x="294" y="572"/>
                    <a:pt x="328" y="572"/>
                  </a:cubicBezTo>
                  <a:cubicBezTo>
                    <a:pt x="532" y="572"/>
                    <a:pt x="694" y="351"/>
                    <a:pt x="598" y="148"/>
                  </a:cubicBezTo>
                  <a:cubicBezTo>
                    <a:pt x="547" y="48"/>
                    <a:pt x="445" y="0"/>
                    <a:pt x="341" y="0"/>
                  </a:cubicBezTo>
                  <a:close/>
                </a:path>
              </a:pathLst>
            </a:custGeom>
            <a:solidFill>
              <a:srgbClr val="993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35"/>
            <p:cNvSpPr/>
            <p:nvPr/>
          </p:nvSpPr>
          <p:spPr>
            <a:xfrm>
              <a:off x="5179052" y="2915802"/>
              <a:ext cx="11181" cy="16831"/>
            </a:xfrm>
            <a:custGeom>
              <a:avLst/>
              <a:gdLst/>
              <a:ahLst/>
              <a:cxnLst/>
              <a:rect l="l" t="t" r="r" b="b"/>
              <a:pathLst>
                <a:path w="279" h="420" extrusionOk="0">
                  <a:moveTo>
                    <a:pt x="233" y="327"/>
                  </a:moveTo>
                  <a:cubicBezTo>
                    <a:pt x="251" y="335"/>
                    <a:pt x="255" y="357"/>
                    <a:pt x="241" y="357"/>
                  </a:cubicBezTo>
                  <a:cubicBezTo>
                    <a:pt x="236" y="357"/>
                    <a:pt x="230" y="355"/>
                    <a:pt x="222" y="349"/>
                  </a:cubicBezTo>
                  <a:cubicBezTo>
                    <a:pt x="211" y="349"/>
                    <a:pt x="199" y="338"/>
                    <a:pt x="199" y="327"/>
                  </a:cubicBezTo>
                  <a:close/>
                  <a:moveTo>
                    <a:pt x="76" y="361"/>
                  </a:moveTo>
                  <a:lnTo>
                    <a:pt x="76" y="372"/>
                  </a:lnTo>
                  <a:cubicBezTo>
                    <a:pt x="64" y="383"/>
                    <a:pt x="64" y="394"/>
                    <a:pt x="53" y="406"/>
                  </a:cubicBezTo>
                  <a:cubicBezTo>
                    <a:pt x="42" y="414"/>
                    <a:pt x="33" y="418"/>
                    <a:pt x="28" y="418"/>
                  </a:cubicBezTo>
                  <a:cubicBezTo>
                    <a:pt x="10" y="418"/>
                    <a:pt x="17" y="388"/>
                    <a:pt x="42" y="372"/>
                  </a:cubicBezTo>
                  <a:cubicBezTo>
                    <a:pt x="53" y="372"/>
                    <a:pt x="64" y="361"/>
                    <a:pt x="76" y="361"/>
                  </a:cubicBezTo>
                  <a:close/>
                  <a:moveTo>
                    <a:pt x="76" y="1"/>
                  </a:moveTo>
                  <a:cubicBezTo>
                    <a:pt x="76" y="79"/>
                    <a:pt x="109" y="169"/>
                    <a:pt x="143" y="248"/>
                  </a:cubicBezTo>
                  <a:cubicBezTo>
                    <a:pt x="154" y="271"/>
                    <a:pt x="166" y="293"/>
                    <a:pt x="177" y="327"/>
                  </a:cubicBezTo>
                  <a:lnTo>
                    <a:pt x="154" y="327"/>
                  </a:lnTo>
                  <a:cubicBezTo>
                    <a:pt x="132" y="327"/>
                    <a:pt x="109" y="338"/>
                    <a:pt x="87" y="338"/>
                  </a:cubicBezTo>
                  <a:cubicBezTo>
                    <a:pt x="98" y="316"/>
                    <a:pt x="98" y="293"/>
                    <a:pt x="98" y="271"/>
                  </a:cubicBezTo>
                  <a:cubicBezTo>
                    <a:pt x="98" y="192"/>
                    <a:pt x="76" y="101"/>
                    <a:pt x="42" y="23"/>
                  </a:cubicBezTo>
                  <a:lnTo>
                    <a:pt x="42" y="23"/>
                  </a:lnTo>
                  <a:cubicBezTo>
                    <a:pt x="53" y="113"/>
                    <a:pt x="87" y="203"/>
                    <a:pt x="87" y="293"/>
                  </a:cubicBezTo>
                  <a:cubicBezTo>
                    <a:pt x="87" y="304"/>
                    <a:pt x="87" y="327"/>
                    <a:pt x="76" y="349"/>
                  </a:cubicBezTo>
                  <a:cubicBezTo>
                    <a:pt x="53" y="361"/>
                    <a:pt x="31" y="372"/>
                    <a:pt x="19" y="383"/>
                  </a:cubicBezTo>
                  <a:cubicBezTo>
                    <a:pt x="1" y="402"/>
                    <a:pt x="12" y="420"/>
                    <a:pt x="29" y="420"/>
                  </a:cubicBezTo>
                  <a:cubicBezTo>
                    <a:pt x="33" y="420"/>
                    <a:pt x="37" y="419"/>
                    <a:pt x="42" y="417"/>
                  </a:cubicBezTo>
                  <a:cubicBezTo>
                    <a:pt x="64" y="406"/>
                    <a:pt x="76" y="383"/>
                    <a:pt x="87" y="349"/>
                  </a:cubicBezTo>
                  <a:cubicBezTo>
                    <a:pt x="109" y="338"/>
                    <a:pt x="132" y="338"/>
                    <a:pt x="154" y="338"/>
                  </a:cubicBezTo>
                  <a:cubicBezTo>
                    <a:pt x="166" y="327"/>
                    <a:pt x="177" y="327"/>
                    <a:pt x="188" y="327"/>
                  </a:cubicBezTo>
                  <a:cubicBezTo>
                    <a:pt x="199" y="349"/>
                    <a:pt x="211" y="361"/>
                    <a:pt x="233" y="372"/>
                  </a:cubicBezTo>
                  <a:cubicBezTo>
                    <a:pt x="256" y="372"/>
                    <a:pt x="278" y="361"/>
                    <a:pt x="256" y="338"/>
                  </a:cubicBezTo>
                  <a:cubicBezTo>
                    <a:pt x="244" y="316"/>
                    <a:pt x="211" y="316"/>
                    <a:pt x="188" y="316"/>
                  </a:cubicBezTo>
                  <a:cubicBezTo>
                    <a:pt x="188" y="316"/>
                    <a:pt x="177" y="304"/>
                    <a:pt x="177" y="293"/>
                  </a:cubicBezTo>
                  <a:cubicBezTo>
                    <a:pt x="121" y="203"/>
                    <a:pt x="109" y="91"/>
                    <a:pt x="76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35"/>
            <p:cNvSpPr/>
            <p:nvPr/>
          </p:nvSpPr>
          <p:spPr>
            <a:xfrm>
              <a:off x="5177088" y="2912195"/>
              <a:ext cx="7734" cy="6172"/>
            </a:xfrm>
            <a:custGeom>
              <a:avLst/>
              <a:gdLst/>
              <a:ahLst/>
              <a:cxnLst/>
              <a:rect l="l" t="t" r="r" b="b"/>
              <a:pathLst>
                <a:path w="193" h="154" extrusionOk="0">
                  <a:moveTo>
                    <a:pt x="158" y="1"/>
                  </a:moveTo>
                  <a:lnTo>
                    <a:pt x="1" y="34"/>
                  </a:lnTo>
                  <a:lnTo>
                    <a:pt x="35" y="146"/>
                  </a:lnTo>
                  <a:cubicBezTo>
                    <a:pt x="35" y="146"/>
                    <a:pt x="56" y="154"/>
                    <a:pt x="85" y="154"/>
                  </a:cubicBezTo>
                  <a:cubicBezTo>
                    <a:pt x="119" y="154"/>
                    <a:pt x="162" y="144"/>
                    <a:pt x="192" y="101"/>
                  </a:cubicBezTo>
                  <a:lnTo>
                    <a:pt x="1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35"/>
            <p:cNvSpPr/>
            <p:nvPr/>
          </p:nvSpPr>
          <p:spPr>
            <a:xfrm>
              <a:off x="5174844" y="2925379"/>
              <a:ext cx="5009" cy="9418"/>
            </a:xfrm>
            <a:custGeom>
              <a:avLst/>
              <a:gdLst/>
              <a:ahLst/>
              <a:cxnLst/>
              <a:rect l="l" t="t" r="r" b="b"/>
              <a:pathLst>
                <a:path w="125" h="235" extrusionOk="0">
                  <a:moveTo>
                    <a:pt x="29" y="0"/>
                  </a:moveTo>
                  <a:cubicBezTo>
                    <a:pt x="26" y="0"/>
                    <a:pt x="23" y="3"/>
                    <a:pt x="23" y="9"/>
                  </a:cubicBezTo>
                  <a:cubicBezTo>
                    <a:pt x="1" y="54"/>
                    <a:pt x="1" y="99"/>
                    <a:pt x="23" y="144"/>
                  </a:cubicBezTo>
                  <a:cubicBezTo>
                    <a:pt x="34" y="178"/>
                    <a:pt x="68" y="234"/>
                    <a:pt x="113" y="234"/>
                  </a:cubicBezTo>
                  <a:cubicBezTo>
                    <a:pt x="113" y="234"/>
                    <a:pt x="124" y="234"/>
                    <a:pt x="124" y="223"/>
                  </a:cubicBezTo>
                  <a:cubicBezTo>
                    <a:pt x="113" y="200"/>
                    <a:pt x="79" y="178"/>
                    <a:pt x="68" y="144"/>
                  </a:cubicBezTo>
                  <a:cubicBezTo>
                    <a:pt x="34" y="110"/>
                    <a:pt x="34" y="54"/>
                    <a:pt x="34" y="9"/>
                  </a:cubicBezTo>
                  <a:cubicBezTo>
                    <a:pt x="34" y="3"/>
                    <a:pt x="31" y="0"/>
                    <a:pt x="29" y="0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35"/>
            <p:cNvSpPr/>
            <p:nvPr/>
          </p:nvSpPr>
          <p:spPr>
            <a:xfrm>
              <a:off x="5180695" y="2935438"/>
              <a:ext cx="3206" cy="1763"/>
            </a:xfrm>
            <a:custGeom>
              <a:avLst/>
              <a:gdLst/>
              <a:ahLst/>
              <a:cxnLst/>
              <a:rect l="l" t="t" r="r" b="b"/>
              <a:pathLst>
                <a:path w="80" h="44" extrusionOk="0">
                  <a:moveTo>
                    <a:pt x="20" y="1"/>
                  </a:moveTo>
                  <a:cubicBezTo>
                    <a:pt x="14" y="1"/>
                    <a:pt x="8" y="2"/>
                    <a:pt x="1" y="6"/>
                  </a:cubicBezTo>
                  <a:cubicBezTo>
                    <a:pt x="1" y="6"/>
                    <a:pt x="1" y="17"/>
                    <a:pt x="12" y="28"/>
                  </a:cubicBezTo>
                  <a:cubicBezTo>
                    <a:pt x="23" y="28"/>
                    <a:pt x="23" y="39"/>
                    <a:pt x="46" y="39"/>
                  </a:cubicBezTo>
                  <a:cubicBezTo>
                    <a:pt x="49" y="42"/>
                    <a:pt x="53" y="44"/>
                    <a:pt x="57" y="44"/>
                  </a:cubicBezTo>
                  <a:cubicBezTo>
                    <a:pt x="68" y="44"/>
                    <a:pt x="80" y="33"/>
                    <a:pt x="80" y="17"/>
                  </a:cubicBezTo>
                  <a:cubicBezTo>
                    <a:pt x="80" y="6"/>
                    <a:pt x="57" y="6"/>
                    <a:pt x="46" y="6"/>
                  </a:cubicBezTo>
                  <a:cubicBezTo>
                    <a:pt x="38" y="6"/>
                    <a:pt x="31" y="1"/>
                    <a:pt x="20" y="1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35"/>
            <p:cNvSpPr/>
            <p:nvPr/>
          </p:nvSpPr>
          <p:spPr>
            <a:xfrm>
              <a:off x="5175285" y="2922133"/>
              <a:ext cx="2765" cy="2284"/>
            </a:xfrm>
            <a:custGeom>
              <a:avLst/>
              <a:gdLst/>
              <a:ahLst/>
              <a:cxnLst/>
              <a:rect l="l" t="t" r="r" b="b"/>
              <a:pathLst>
                <a:path w="69" h="57" extrusionOk="0">
                  <a:moveTo>
                    <a:pt x="57" y="0"/>
                  </a:moveTo>
                  <a:cubicBezTo>
                    <a:pt x="35" y="0"/>
                    <a:pt x="1" y="34"/>
                    <a:pt x="23" y="56"/>
                  </a:cubicBezTo>
                  <a:lnTo>
                    <a:pt x="46" y="56"/>
                  </a:lnTo>
                  <a:cubicBezTo>
                    <a:pt x="46" y="45"/>
                    <a:pt x="46" y="34"/>
                    <a:pt x="57" y="34"/>
                  </a:cubicBezTo>
                  <a:cubicBezTo>
                    <a:pt x="68" y="23"/>
                    <a:pt x="68" y="23"/>
                    <a:pt x="68" y="11"/>
                  </a:cubicBezTo>
                  <a:cubicBezTo>
                    <a:pt x="68" y="0"/>
                    <a:pt x="57" y="0"/>
                    <a:pt x="57" y="0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35"/>
            <p:cNvSpPr/>
            <p:nvPr/>
          </p:nvSpPr>
          <p:spPr>
            <a:xfrm>
              <a:off x="5191676" y="2922374"/>
              <a:ext cx="3967" cy="7334"/>
            </a:xfrm>
            <a:custGeom>
              <a:avLst/>
              <a:gdLst/>
              <a:ahLst/>
              <a:cxnLst/>
              <a:rect l="l" t="t" r="r" b="b"/>
              <a:pathLst>
                <a:path w="99" h="183" extrusionOk="0">
                  <a:moveTo>
                    <a:pt x="9" y="0"/>
                  </a:moveTo>
                  <a:cubicBezTo>
                    <a:pt x="3" y="0"/>
                    <a:pt x="1" y="5"/>
                    <a:pt x="9" y="5"/>
                  </a:cubicBezTo>
                  <a:cubicBezTo>
                    <a:pt x="19" y="39"/>
                    <a:pt x="31" y="62"/>
                    <a:pt x="31" y="95"/>
                  </a:cubicBezTo>
                  <a:cubicBezTo>
                    <a:pt x="42" y="129"/>
                    <a:pt x="42" y="152"/>
                    <a:pt x="42" y="174"/>
                  </a:cubicBezTo>
                  <a:cubicBezTo>
                    <a:pt x="42" y="180"/>
                    <a:pt x="45" y="182"/>
                    <a:pt x="49" y="182"/>
                  </a:cubicBezTo>
                  <a:cubicBezTo>
                    <a:pt x="53" y="182"/>
                    <a:pt x="59" y="180"/>
                    <a:pt x="64" y="174"/>
                  </a:cubicBezTo>
                  <a:cubicBezTo>
                    <a:pt x="99" y="129"/>
                    <a:pt x="64" y="28"/>
                    <a:pt x="19" y="5"/>
                  </a:cubicBezTo>
                  <a:cubicBezTo>
                    <a:pt x="16" y="1"/>
                    <a:pt x="12" y="0"/>
                    <a:pt x="9" y="0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35"/>
            <p:cNvSpPr/>
            <p:nvPr/>
          </p:nvSpPr>
          <p:spPr>
            <a:xfrm>
              <a:off x="5261005" y="2931471"/>
              <a:ext cx="27772" cy="22723"/>
            </a:xfrm>
            <a:custGeom>
              <a:avLst/>
              <a:gdLst/>
              <a:ahLst/>
              <a:cxnLst/>
              <a:rect l="l" t="t" r="r" b="b"/>
              <a:pathLst>
                <a:path w="693" h="567" extrusionOk="0">
                  <a:moveTo>
                    <a:pt x="336" y="1"/>
                  </a:moveTo>
                  <a:cubicBezTo>
                    <a:pt x="231" y="1"/>
                    <a:pt x="124" y="48"/>
                    <a:pt x="68" y="138"/>
                  </a:cubicBezTo>
                  <a:cubicBezTo>
                    <a:pt x="0" y="273"/>
                    <a:pt x="46" y="443"/>
                    <a:pt x="158" y="521"/>
                  </a:cubicBezTo>
                  <a:cubicBezTo>
                    <a:pt x="181" y="533"/>
                    <a:pt x="203" y="544"/>
                    <a:pt x="226" y="544"/>
                  </a:cubicBezTo>
                  <a:cubicBezTo>
                    <a:pt x="262" y="559"/>
                    <a:pt x="299" y="566"/>
                    <a:pt x="334" y="566"/>
                  </a:cubicBezTo>
                  <a:cubicBezTo>
                    <a:pt x="530" y="566"/>
                    <a:pt x="693" y="350"/>
                    <a:pt x="598" y="150"/>
                  </a:cubicBezTo>
                  <a:cubicBezTo>
                    <a:pt x="547" y="49"/>
                    <a:pt x="442" y="1"/>
                    <a:pt x="336" y="1"/>
                  </a:cubicBezTo>
                  <a:close/>
                </a:path>
              </a:pathLst>
            </a:custGeom>
            <a:solidFill>
              <a:srgbClr val="993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35"/>
            <p:cNvSpPr/>
            <p:nvPr/>
          </p:nvSpPr>
          <p:spPr>
            <a:xfrm>
              <a:off x="5268378" y="2931150"/>
              <a:ext cx="11021" cy="16831"/>
            </a:xfrm>
            <a:custGeom>
              <a:avLst/>
              <a:gdLst/>
              <a:ahLst/>
              <a:cxnLst/>
              <a:rect l="l" t="t" r="r" b="b"/>
              <a:pathLst>
                <a:path w="275" h="420" extrusionOk="0">
                  <a:moveTo>
                    <a:pt x="233" y="326"/>
                  </a:moveTo>
                  <a:cubicBezTo>
                    <a:pt x="251" y="335"/>
                    <a:pt x="255" y="357"/>
                    <a:pt x="241" y="357"/>
                  </a:cubicBezTo>
                  <a:cubicBezTo>
                    <a:pt x="236" y="357"/>
                    <a:pt x="230" y="354"/>
                    <a:pt x="222" y="349"/>
                  </a:cubicBezTo>
                  <a:cubicBezTo>
                    <a:pt x="211" y="349"/>
                    <a:pt x="199" y="338"/>
                    <a:pt x="199" y="326"/>
                  </a:cubicBezTo>
                  <a:close/>
                  <a:moveTo>
                    <a:pt x="76" y="0"/>
                  </a:moveTo>
                  <a:cubicBezTo>
                    <a:pt x="76" y="79"/>
                    <a:pt x="109" y="169"/>
                    <a:pt x="143" y="248"/>
                  </a:cubicBezTo>
                  <a:lnTo>
                    <a:pt x="177" y="316"/>
                  </a:lnTo>
                  <a:cubicBezTo>
                    <a:pt x="166" y="326"/>
                    <a:pt x="166" y="326"/>
                    <a:pt x="154" y="326"/>
                  </a:cubicBezTo>
                  <a:lnTo>
                    <a:pt x="188" y="326"/>
                  </a:lnTo>
                  <a:cubicBezTo>
                    <a:pt x="199" y="349"/>
                    <a:pt x="211" y="361"/>
                    <a:pt x="233" y="361"/>
                  </a:cubicBezTo>
                  <a:cubicBezTo>
                    <a:pt x="238" y="363"/>
                    <a:pt x="242" y="363"/>
                    <a:pt x="246" y="363"/>
                  </a:cubicBezTo>
                  <a:cubicBezTo>
                    <a:pt x="263" y="363"/>
                    <a:pt x="274" y="347"/>
                    <a:pt x="256" y="338"/>
                  </a:cubicBezTo>
                  <a:cubicBezTo>
                    <a:pt x="244" y="316"/>
                    <a:pt x="211" y="316"/>
                    <a:pt x="188" y="316"/>
                  </a:cubicBezTo>
                  <a:cubicBezTo>
                    <a:pt x="188" y="304"/>
                    <a:pt x="177" y="293"/>
                    <a:pt x="177" y="293"/>
                  </a:cubicBezTo>
                  <a:cubicBezTo>
                    <a:pt x="121" y="191"/>
                    <a:pt x="109" y="90"/>
                    <a:pt x="76" y="0"/>
                  </a:cubicBezTo>
                  <a:close/>
                  <a:moveTo>
                    <a:pt x="76" y="349"/>
                  </a:moveTo>
                  <a:lnTo>
                    <a:pt x="76" y="371"/>
                  </a:lnTo>
                  <a:cubicBezTo>
                    <a:pt x="64" y="383"/>
                    <a:pt x="64" y="394"/>
                    <a:pt x="53" y="394"/>
                  </a:cubicBezTo>
                  <a:cubicBezTo>
                    <a:pt x="40" y="404"/>
                    <a:pt x="30" y="408"/>
                    <a:pt x="24" y="408"/>
                  </a:cubicBezTo>
                  <a:cubicBezTo>
                    <a:pt x="11" y="408"/>
                    <a:pt x="18" y="387"/>
                    <a:pt x="42" y="371"/>
                  </a:cubicBezTo>
                  <a:cubicBezTo>
                    <a:pt x="53" y="361"/>
                    <a:pt x="64" y="361"/>
                    <a:pt x="76" y="349"/>
                  </a:cubicBezTo>
                  <a:close/>
                  <a:moveTo>
                    <a:pt x="42" y="23"/>
                  </a:moveTo>
                  <a:cubicBezTo>
                    <a:pt x="53" y="113"/>
                    <a:pt x="87" y="191"/>
                    <a:pt x="87" y="293"/>
                  </a:cubicBezTo>
                  <a:cubicBezTo>
                    <a:pt x="87" y="304"/>
                    <a:pt x="87" y="326"/>
                    <a:pt x="76" y="338"/>
                  </a:cubicBezTo>
                  <a:cubicBezTo>
                    <a:pt x="53" y="349"/>
                    <a:pt x="31" y="371"/>
                    <a:pt x="19" y="383"/>
                  </a:cubicBezTo>
                  <a:cubicBezTo>
                    <a:pt x="1" y="401"/>
                    <a:pt x="12" y="420"/>
                    <a:pt x="29" y="420"/>
                  </a:cubicBezTo>
                  <a:cubicBezTo>
                    <a:pt x="33" y="420"/>
                    <a:pt x="37" y="419"/>
                    <a:pt x="42" y="416"/>
                  </a:cubicBezTo>
                  <a:cubicBezTo>
                    <a:pt x="64" y="406"/>
                    <a:pt x="76" y="383"/>
                    <a:pt x="87" y="349"/>
                  </a:cubicBezTo>
                  <a:cubicBezTo>
                    <a:pt x="109" y="338"/>
                    <a:pt x="132" y="338"/>
                    <a:pt x="154" y="326"/>
                  </a:cubicBezTo>
                  <a:cubicBezTo>
                    <a:pt x="132" y="326"/>
                    <a:pt x="109" y="326"/>
                    <a:pt x="87" y="338"/>
                  </a:cubicBezTo>
                  <a:cubicBezTo>
                    <a:pt x="98" y="316"/>
                    <a:pt x="98" y="293"/>
                    <a:pt x="98" y="271"/>
                  </a:cubicBezTo>
                  <a:cubicBezTo>
                    <a:pt x="98" y="191"/>
                    <a:pt x="76" y="101"/>
                    <a:pt x="42" y="23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35"/>
            <p:cNvSpPr/>
            <p:nvPr/>
          </p:nvSpPr>
          <p:spPr>
            <a:xfrm>
              <a:off x="5266415" y="2927543"/>
              <a:ext cx="7254" cy="6172"/>
            </a:xfrm>
            <a:custGeom>
              <a:avLst/>
              <a:gdLst/>
              <a:ahLst/>
              <a:cxnLst/>
              <a:rect l="l" t="t" r="r" b="b"/>
              <a:pathLst>
                <a:path w="181" h="154" extrusionOk="0">
                  <a:moveTo>
                    <a:pt x="158" y="0"/>
                  </a:moveTo>
                  <a:lnTo>
                    <a:pt x="1" y="34"/>
                  </a:lnTo>
                  <a:lnTo>
                    <a:pt x="35" y="146"/>
                  </a:lnTo>
                  <a:cubicBezTo>
                    <a:pt x="35" y="146"/>
                    <a:pt x="56" y="154"/>
                    <a:pt x="84" y="154"/>
                  </a:cubicBezTo>
                  <a:cubicBezTo>
                    <a:pt x="116" y="154"/>
                    <a:pt x="157" y="144"/>
                    <a:pt x="181" y="101"/>
                  </a:cubicBezTo>
                  <a:lnTo>
                    <a:pt x="15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35"/>
            <p:cNvSpPr/>
            <p:nvPr/>
          </p:nvSpPr>
          <p:spPr>
            <a:xfrm>
              <a:off x="5264171" y="2940728"/>
              <a:ext cx="5009" cy="9418"/>
            </a:xfrm>
            <a:custGeom>
              <a:avLst/>
              <a:gdLst/>
              <a:ahLst/>
              <a:cxnLst/>
              <a:rect l="l" t="t" r="r" b="b"/>
              <a:pathLst>
                <a:path w="125" h="235" extrusionOk="0">
                  <a:moveTo>
                    <a:pt x="29" y="0"/>
                  </a:moveTo>
                  <a:cubicBezTo>
                    <a:pt x="26" y="0"/>
                    <a:pt x="23" y="3"/>
                    <a:pt x="23" y="9"/>
                  </a:cubicBezTo>
                  <a:cubicBezTo>
                    <a:pt x="1" y="42"/>
                    <a:pt x="1" y="87"/>
                    <a:pt x="23" y="132"/>
                  </a:cubicBezTo>
                  <a:cubicBezTo>
                    <a:pt x="34" y="177"/>
                    <a:pt x="68" y="234"/>
                    <a:pt x="113" y="234"/>
                  </a:cubicBezTo>
                  <a:cubicBezTo>
                    <a:pt x="113" y="234"/>
                    <a:pt x="124" y="234"/>
                    <a:pt x="124" y="222"/>
                  </a:cubicBezTo>
                  <a:cubicBezTo>
                    <a:pt x="113" y="189"/>
                    <a:pt x="79" y="177"/>
                    <a:pt x="68" y="144"/>
                  </a:cubicBezTo>
                  <a:cubicBezTo>
                    <a:pt x="34" y="99"/>
                    <a:pt x="34" y="54"/>
                    <a:pt x="34" y="9"/>
                  </a:cubicBezTo>
                  <a:cubicBezTo>
                    <a:pt x="34" y="3"/>
                    <a:pt x="31" y="0"/>
                    <a:pt x="29" y="0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35"/>
            <p:cNvSpPr/>
            <p:nvPr/>
          </p:nvSpPr>
          <p:spPr>
            <a:xfrm>
              <a:off x="5270022" y="2950787"/>
              <a:ext cx="3206" cy="1603"/>
            </a:xfrm>
            <a:custGeom>
              <a:avLst/>
              <a:gdLst/>
              <a:ahLst/>
              <a:cxnLst/>
              <a:rect l="l" t="t" r="r" b="b"/>
              <a:pathLst>
                <a:path w="80" h="40" extrusionOk="0">
                  <a:moveTo>
                    <a:pt x="20" y="0"/>
                  </a:moveTo>
                  <a:cubicBezTo>
                    <a:pt x="14" y="0"/>
                    <a:pt x="8" y="2"/>
                    <a:pt x="1" y="6"/>
                  </a:cubicBezTo>
                  <a:cubicBezTo>
                    <a:pt x="1" y="6"/>
                    <a:pt x="1" y="16"/>
                    <a:pt x="12" y="16"/>
                  </a:cubicBezTo>
                  <a:cubicBezTo>
                    <a:pt x="23" y="28"/>
                    <a:pt x="23" y="39"/>
                    <a:pt x="46" y="39"/>
                  </a:cubicBezTo>
                  <a:cubicBezTo>
                    <a:pt x="57" y="39"/>
                    <a:pt x="80" y="39"/>
                    <a:pt x="80" y="16"/>
                  </a:cubicBezTo>
                  <a:cubicBezTo>
                    <a:pt x="80" y="6"/>
                    <a:pt x="57" y="6"/>
                    <a:pt x="46" y="6"/>
                  </a:cubicBezTo>
                  <a:cubicBezTo>
                    <a:pt x="38" y="6"/>
                    <a:pt x="31" y="0"/>
                    <a:pt x="20" y="0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35"/>
            <p:cNvSpPr/>
            <p:nvPr/>
          </p:nvSpPr>
          <p:spPr>
            <a:xfrm>
              <a:off x="5264611" y="2937242"/>
              <a:ext cx="2765" cy="2485"/>
            </a:xfrm>
            <a:custGeom>
              <a:avLst/>
              <a:gdLst/>
              <a:ahLst/>
              <a:cxnLst/>
              <a:rect l="l" t="t" r="r" b="b"/>
              <a:pathLst>
                <a:path w="69" h="62" extrusionOk="0">
                  <a:moveTo>
                    <a:pt x="60" y="1"/>
                  </a:moveTo>
                  <a:cubicBezTo>
                    <a:pt x="58" y="1"/>
                    <a:pt x="57" y="2"/>
                    <a:pt x="57" y="6"/>
                  </a:cubicBezTo>
                  <a:cubicBezTo>
                    <a:pt x="35" y="6"/>
                    <a:pt x="1" y="39"/>
                    <a:pt x="23" y="62"/>
                  </a:cubicBezTo>
                  <a:cubicBezTo>
                    <a:pt x="35" y="62"/>
                    <a:pt x="35" y="62"/>
                    <a:pt x="46" y="51"/>
                  </a:cubicBezTo>
                  <a:cubicBezTo>
                    <a:pt x="46" y="51"/>
                    <a:pt x="46" y="39"/>
                    <a:pt x="57" y="39"/>
                  </a:cubicBezTo>
                  <a:cubicBezTo>
                    <a:pt x="68" y="28"/>
                    <a:pt x="68" y="17"/>
                    <a:pt x="68" y="6"/>
                  </a:cubicBezTo>
                  <a:cubicBezTo>
                    <a:pt x="68" y="6"/>
                    <a:pt x="63" y="1"/>
                    <a:pt x="60" y="1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35"/>
            <p:cNvSpPr/>
            <p:nvPr/>
          </p:nvSpPr>
          <p:spPr>
            <a:xfrm>
              <a:off x="5280842" y="2937442"/>
              <a:ext cx="4128" cy="7614"/>
            </a:xfrm>
            <a:custGeom>
              <a:avLst/>
              <a:gdLst/>
              <a:ahLst/>
              <a:cxnLst/>
              <a:rect l="l" t="t" r="r" b="b"/>
              <a:pathLst>
                <a:path w="103" h="190" extrusionOk="0">
                  <a:moveTo>
                    <a:pt x="23" y="1"/>
                  </a:moveTo>
                  <a:cubicBezTo>
                    <a:pt x="13" y="1"/>
                    <a:pt x="1" y="12"/>
                    <a:pt x="13" y="12"/>
                  </a:cubicBezTo>
                  <a:cubicBezTo>
                    <a:pt x="23" y="46"/>
                    <a:pt x="35" y="69"/>
                    <a:pt x="35" y="102"/>
                  </a:cubicBezTo>
                  <a:cubicBezTo>
                    <a:pt x="46" y="124"/>
                    <a:pt x="46" y="159"/>
                    <a:pt x="46" y="181"/>
                  </a:cubicBezTo>
                  <a:cubicBezTo>
                    <a:pt x="46" y="186"/>
                    <a:pt x="49" y="189"/>
                    <a:pt x="53" y="189"/>
                  </a:cubicBezTo>
                  <a:cubicBezTo>
                    <a:pt x="57" y="189"/>
                    <a:pt x="63" y="186"/>
                    <a:pt x="68" y="181"/>
                  </a:cubicBezTo>
                  <a:cubicBezTo>
                    <a:pt x="103" y="124"/>
                    <a:pt x="68" y="34"/>
                    <a:pt x="23" y="1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35"/>
            <p:cNvSpPr/>
            <p:nvPr/>
          </p:nvSpPr>
          <p:spPr>
            <a:xfrm>
              <a:off x="5434729" y="2917565"/>
              <a:ext cx="28333" cy="23043"/>
            </a:xfrm>
            <a:custGeom>
              <a:avLst/>
              <a:gdLst/>
              <a:ahLst/>
              <a:cxnLst/>
              <a:rect l="l" t="t" r="r" b="b"/>
              <a:pathLst>
                <a:path w="707" h="575" extrusionOk="0">
                  <a:moveTo>
                    <a:pt x="334" y="0"/>
                  </a:moveTo>
                  <a:cubicBezTo>
                    <a:pt x="219" y="0"/>
                    <a:pt x="105" y="60"/>
                    <a:pt x="56" y="170"/>
                  </a:cubicBezTo>
                  <a:cubicBezTo>
                    <a:pt x="0" y="305"/>
                    <a:pt x="68" y="474"/>
                    <a:pt x="191" y="530"/>
                  </a:cubicBezTo>
                  <a:cubicBezTo>
                    <a:pt x="203" y="542"/>
                    <a:pt x="225" y="553"/>
                    <a:pt x="248" y="565"/>
                  </a:cubicBezTo>
                  <a:cubicBezTo>
                    <a:pt x="274" y="571"/>
                    <a:pt x="301" y="575"/>
                    <a:pt x="326" y="575"/>
                  </a:cubicBezTo>
                  <a:cubicBezTo>
                    <a:pt x="547" y="575"/>
                    <a:pt x="707" y="328"/>
                    <a:pt x="586" y="137"/>
                  </a:cubicBezTo>
                  <a:cubicBezTo>
                    <a:pt x="528" y="44"/>
                    <a:pt x="431" y="0"/>
                    <a:pt x="334" y="0"/>
                  </a:cubicBezTo>
                  <a:close/>
                </a:path>
              </a:pathLst>
            </a:custGeom>
            <a:solidFill>
              <a:srgbClr val="993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35"/>
            <p:cNvSpPr/>
            <p:nvPr/>
          </p:nvSpPr>
          <p:spPr>
            <a:xfrm>
              <a:off x="5442583" y="2917605"/>
              <a:ext cx="11101" cy="17032"/>
            </a:xfrm>
            <a:custGeom>
              <a:avLst/>
              <a:gdLst/>
              <a:ahLst/>
              <a:cxnLst/>
              <a:rect l="l" t="t" r="r" b="b"/>
              <a:pathLst>
                <a:path w="277" h="425" extrusionOk="0">
                  <a:moveTo>
                    <a:pt x="220" y="316"/>
                  </a:moveTo>
                  <a:cubicBezTo>
                    <a:pt x="250" y="316"/>
                    <a:pt x="254" y="341"/>
                    <a:pt x="233" y="341"/>
                  </a:cubicBezTo>
                  <a:cubicBezTo>
                    <a:pt x="229" y="341"/>
                    <a:pt x="225" y="340"/>
                    <a:pt x="220" y="338"/>
                  </a:cubicBezTo>
                  <a:cubicBezTo>
                    <a:pt x="209" y="338"/>
                    <a:pt x="198" y="327"/>
                    <a:pt x="187" y="316"/>
                  </a:cubicBezTo>
                  <a:close/>
                  <a:moveTo>
                    <a:pt x="74" y="349"/>
                  </a:moveTo>
                  <a:lnTo>
                    <a:pt x="74" y="372"/>
                  </a:lnTo>
                  <a:cubicBezTo>
                    <a:pt x="63" y="383"/>
                    <a:pt x="63" y="394"/>
                    <a:pt x="52" y="406"/>
                  </a:cubicBezTo>
                  <a:cubicBezTo>
                    <a:pt x="43" y="414"/>
                    <a:pt x="36" y="418"/>
                    <a:pt x="31" y="418"/>
                  </a:cubicBezTo>
                  <a:cubicBezTo>
                    <a:pt x="15" y="418"/>
                    <a:pt x="15" y="388"/>
                    <a:pt x="40" y="372"/>
                  </a:cubicBezTo>
                  <a:cubicBezTo>
                    <a:pt x="52" y="372"/>
                    <a:pt x="63" y="361"/>
                    <a:pt x="74" y="349"/>
                  </a:cubicBezTo>
                  <a:close/>
                  <a:moveTo>
                    <a:pt x="40" y="1"/>
                  </a:moveTo>
                  <a:lnTo>
                    <a:pt x="40" y="1"/>
                  </a:lnTo>
                  <a:cubicBezTo>
                    <a:pt x="52" y="79"/>
                    <a:pt x="97" y="169"/>
                    <a:pt x="130" y="237"/>
                  </a:cubicBezTo>
                  <a:cubicBezTo>
                    <a:pt x="142" y="259"/>
                    <a:pt x="153" y="282"/>
                    <a:pt x="175" y="304"/>
                  </a:cubicBezTo>
                  <a:cubicBezTo>
                    <a:pt x="164" y="316"/>
                    <a:pt x="153" y="316"/>
                    <a:pt x="153" y="316"/>
                  </a:cubicBezTo>
                  <a:cubicBezTo>
                    <a:pt x="130" y="316"/>
                    <a:pt x="108" y="327"/>
                    <a:pt x="85" y="338"/>
                  </a:cubicBezTo>
                  <a:lnTo>
                    <a:pt x="85" y="271"/>
                  </a:lnTo>
                  <a:cubicBezTo>
                    <a:pt x="74" y="192"/>
                    <a:pt x="52" y="101"/>
                    <a:pt x="7" y="23"/>
                  </a:cubicBezTo>
                  <a:lnTo>
                    <a:pt x="7" y="23"/>
                  </a:lnTo>
                  <a:cubicBezTo>
                    <a:pt x="29" y="113"/>
                    <a:pt x="74" y="192"/>
                    <a:pt x="74" y="282"/>
                  </a:cubicBezTo>
                  <a:cubicBezTo>
                    <a:pt x="85" y="304"/>
                    <a:pt x="74" y="327"/>
                    <a:pt x="74" y="338"/>
                  </a:cubicBezTo>
                  <a:cubicBezTo>
                    <a:pt x="52" y="349"/>
                    <a:pt x="29" y="372"/>
                    <a:pt x="18" y="394"/>
                  </a:cubicBezTo>
                  <a:cubicBezTo>
                    <a:pt x="1" y="403"/>
                    <a:pt x="16" y="424"/>
                    <a:pt x="29" y="424"/>
                  </a:cubicBezTo>
                  <a:cubicBezTo>
                    <a:pt x="33" y="424"/>
                    <a:pt x="37" y="422"/>
                    <a:pt x="40" y="417"/>
                  </a:cubicBezTo>
                  <a:cubicBezTo>
                    <a:pt x="74" y="406"/>
                    <a:pt x="85" y="372"/>
                    <a:pt x="85" y="349"/>
                  </a:cubicBezTo>
                  <a:cubicBezTo>
                    <a:pt x="108" y="338"/>
                    <a:pt x="130" y="327"/>
                    <a:pt x="142" y="327"/>
                  </a:cubicBezTo>
                  <a:cubicBezTo>
                    <a:pt x="153" y="327"/>
                    <a:pt x="164" y="316"/>
                    <a:pt x="175" y="316"/>
                  </a:cubicBezTo>
                  <a:cubicBezTo>
                    <a:pt x="198" y="338"/>
                    <a:pt x="209" y="349"/>
                    <a:pt x="232" y="349"/>
                  </a:cubicBezTo>
                  <a:cubicBezTo>
                    <a:pt x="254" y="349"/>
                    <a:pt x="277" y="338"/>
                    <a:pt x="254" y="316"/>
                  </a:cubicBezTo>
                  <a:cubicBezTo>
                    <a:pt x="243" y="304"/>
                    <a:pt x="209" y="304"/>
                    <a:pt x="187" y="304"/>
                  </a:cubicBezTo>
                  <a:cubicBezTo>
                    <a:pt x="175" y="293"/>
                    <a:pt x="164" y="293"/>
                    <a:pt x="164" y="282"/>
                  </a:cubicBezTo>
                  <a:cubicBezTo>
                    <a:pt x="108" y="192"/>
                    <a:pt x="85" y="91"/>
                    <a:pt x="40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35"/>
            <p:cNvSpPr/>
            <p:nvPr/>
          </p:nvSpPr>
          <p:spPr>
            <a:xfrm>
              <a:off x="5439217" y="2913998"/>
              <a:ext cx="7694" cy="6452"/>
            </a:xfrm>
            <a:custGeom>
              <a:avLst/>
              <a:gdLst/>
              <a:ahLst/>
              <a:cxnLst/>
              <a:rect l="l" t="t" r="r" b="b"/>
              <a:pathLst>
                <a:path w="192" h="161" extrusionOk="0">
                  <a:moveTo>
                    <a:pt x="158" y="1"/>
                  </a:moveTo>
                  <a:lnTo>
                    <a:pt x="1" y="46"/>
                  </a:lnTo>
                  <a:lnTo>
                    <a:pt x="46" y="158"/>
                  </a:lnTo>
                  <a:cubicBezTo>
                    <a:pt x="46" y="158"/>
                    <a:pt x="56" y="161"/>
                    <a:pt x="71" y="161"/>
                  </a:cubicBezTo>
                  <a:cubicBezTo>
                    <a:pt x="102" y="161"/>
                    <a:pt x="154" y="151"/>
                    <a:pt x="192" y="91"/>
                  </a:cubicBezTo>
                  <a:lnTo>
                    <a:pt x="1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35"/>
            <p:cNvSpPr/>
            <p:nvPr/>
          </p:nvSpPr>
          <p:spPr>
            <a:xfrm>
              <a:off x="5437854" y="2927624"/>
              <a:ext cx="5931" cy="9418"/>
            </a:xfrm>
            <a:custGeom>
              <a:avLst/>
              <a:gdLst/>
              <a:ahLst/>
              <a:cxnLst/>
              <a:rect l="l" t="t" r="r" b="b"/>
              <a:pathLst>
                <a:path w="148" h="235" extrusionOk="0">
                  <a:moveTo>
                    <a:pt x="29" y="1"/>
                  </a:moveTo>
                  <a:cubicBezTo>
                    <a:pt x="26" y="1"/>
                    <a:pt x="23" y="4"/>
                    <a:pt x="23" y="9"/>
                  </a:cubicBezTo>
                  <a:cubicBezTo>
                    <a:pt x="0" y="54"/>
                    <a:pt x="12" y="99"/>
                    <a:pt x="35" y="144"/>
                  </a:cubicBezTo>
                  <a:cubicBezTo>
                    <a:pt x="46" y="178"/>
                    <a:pt x="91" y="223"/>
                    <a:pt x="136" y="234"/>
                  </a:cubicBezTo>
                  <a:lnTo>
                    <a:pt x="147" y="223"/>
                  </a:lnTo>
                  <a:cubicBezTo>
                    <a:pt x="125" y="189"/>
                    <a:pt x="102" y="167"/>
                    <a:pt x="80" y="144"/>
                  </a:cubicBezTo>
                  <a:cubicBezTo>
                    <a:pt x="46" y="99"/>
                    <a:pt x="46" y="54"/>
                    <a:pt x="35" y="9"/>
                  </a:cubicBezTo>
                  <a:cubicBezTo>
                    <a:pt x="35" y="4"/>
                    <a:pt x="32" y="1"/>
                    <a:pt x="29" y="1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35"/>
            <p:cNvSpPr/>
            <p:nvPr/>
          </p:nvSpPr>
          <p:spPr>
            <a:xfrm>
              <a:off x="5444627" y="2937121"/>
              <a:ext cx="3206" cy="1723"/>
            </a:xfrm>
            <a:custGeom>
              <a:avLst/>
              <a:gdLst/>
              <a:ahLst/>
              <a:cxnLst/>
              <a:rect l="l" t="t" r="r" b="b"/>
              <a:pathLst>
                <a:path w="80" h="43" extrusionOk="0">
                  <a:moveTo>
                    <a:pt x="27" y="0"/>
                  </a:moveTo>
                  <a:cubicBezTo>
                    <a:pt x="20" y="0"/>
                    <a:pt x="12" y="3"/>
                    <a:pt x="1" y="9"/>
                  </a:cubicBezTo>
                  <a:cubicBezTo>
                    <a:pt x="1" y="9"/>
                    <a:pt x="1" y="20"/>
                    <a:pt x="12" y="20"/>
                  </a:cubicBezTo>
                  <a:cubicBezTo>
                    <a:pt x="23" y="31"/>
                    <a:pt x="34" y="31"/>
                    <a:pt x="46" y="42"/>
                  </a:cubicBezTo>
                  <a:cubicBezTo>
                    <a:pt x="57" y="42"/>
                    <a:pt x="79" y="31"/>
                    <a:pt x="79" y="20"/>
                  </a:cubicBezTo>
                  <a:cubicBezTo>
                    <a:pt x="79" y="9"/>
                    <a:pt x="57" y="9"/>
                    <a:pt x="46" y="9"/>
                  </a:cubicBezTo>
                  <a:cubicBezTo>
                    <a:pt x="40" y="3"/>
                    <a:pt x="34" y="0"/>
                    <a:pt x="27" y="0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35"/>
            <p:cNvSpPr/>
            <p:nvPr/>
          </p:nvSpPr>
          <p:spPr>
            <a:xfrm>
              <a:off x="5438335" y="2923937"/>
              <a:ext cx="2725" cy="2725"/>
            </a:xfrm>
            <a:custGeom>
              <a:avLst/>
              <a:gdLst/>
              <a:ahLst/>
              <a:cxnLst/>
              <a:rect l="l" t="t" r="r" b="b"/>
              <a:pathLst>
                <a:path w="68" h="68" extrusionOk="0">
                  <a:moveTo>
                    <a:pt x="45" y="0"/>
                  </a:moveTo>
                  <a:cubicBezTo>
                    <a:pt x="23" y="11"/>
                    <a:pt x="0" y="45"/>
                    <a:pt x="23" y="68"/>
                  </a:cubicBezTo>
                  <a:cubicBezTo>
                    <a:pt x="23" y="68"/>
                    <a:pt x="34" y="68"/>
                    <a:pt x="34" y="56"/>
                  </a:cubicBezTo>
                  <a:cubicBezTo>
                    <a:pt x="45" y="56"/>
                    <a:pt x="45" y="45"/>
                    <a:pt x="56" y="45"/>
                  </a:cubicBezTo>
                  <a:cubicBezTo>
                    <a:pt x="56" y="34"/>
                    <a:pt x="68" y="23"/>
                    <a:pt x="56" y="11"/>
                  </a:cubicBezTo>
                  <a:cubicBezTo>
                    <a:pt x="56" y="11"/>
                    <a:pt x="56" y="0"/>
                    <a:pt x="45" y="0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35"/>
            <p:cNvSpPr/>
            <p:nvPr/>
          </p:nvSpPr>
          <p:spPr>
            <a:xfrm>
              <a:off x="5454565" y="2923015"/>
              <a:ext cx="4088" cy="7454"/>
            </a:xfrm>
            <a:custGeom>
              <a:avLst/>
              <a:gdLst/>
              <a:ahLst/>
              <a:cxnLst/>
              <a:rect l="l" t="t" r="r" b="b"/>
              <a:pathLst>
                <a:path w="102" h="186" extrusionOk="0">
                  <a:moveTo>
                    <a:pt x="11" y="1"/>
                  </a:moveTo>
                  <a:cubicBezTo>
                    <a:pt x="0" y="1"/>
                    <a:pt x="0" y="12"/>
                    <a:pt x="0" y="12"/>
                  </a:cubicBezTo>
                  <a:cubicBezTo>
                    <a:pt x="11" y="46"/>
                    <a:pt x="34" y="68"/>
                    <a:pt x="34" y="102"/>
                  </a:cubicBezTo>
                  <a:cubicBezTo>
                    <a:pt x="46" y="124"/>
                    <a:pt x="46" y="147"/>
                    <a:pt x="56" y="181"/>
                  </a:cubicBezTo>
                  <a:cubicBezTo>
                    <a:pt x="56" y="184"/>
                    <a:pt x="58" y="186"/>
                    <a:pt x="60" y="186"/>
                  </a:cubicBezTo>
                  <a:cubicBezTo>
                    <a:pt x="64" y="186"/>
                    <a:pt x="72" y="181"/>
                    <a:pt x="79" y="181"/>
                  </a:cubicBezTo>
                  <a:cubicBezTo>
                    <a:pt x="101" y="124"/>
                    <a:pt x="68" y="34"/>
                    <a:pt x="11" y="1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35"/>
            <p:cNvSpPr/>
            <p:nvPr/>
          </p:nvSpPr>
          <p:spPr>
            <a:xfrm>
              <a:off x="5346284" y="2911153"/>
              <a:ext cx="25207" cy="22963"/>
            </a:xfrm>
            <a:custGeom>
              <a:avLst/>
              <a:gdLst/>
              <a:ahLst/>
              <a:cxnLst/>
              <a:rect l="l" t="t" r="r" b="b"/>
              <a:pathLst>
                <a:path w="629" h="573" extrusionOk="0">
                  <a:moveTo>
                    <a:pt x="308" y="0"/>
                  </a:moveTo>
                  <a:cubicBezTo>
                    <a:pt x="261" y="0"/>
                    <a:pt x="213" y="12"/>
                    <a:pt x="169" y="37"/>
                  </a:cubicBezTo>
                  <a:cubicBezTo>
                    <a:pt x="34" y="117"/>
                    <a:pt x="1" y="285"/>
                    <a:pt x="68" y="409"/>
                  </a:cubicBezTo>
                  <a:cubicBezTo>
                    <a:pt x="68" y="432"/>
                    <a:pt x="91" y="443"/>
                    <a:pt x="102" y="465"/>
                  </a:cubicBezTo>
                  <a:cubicBezTo>
                    <a:pt x="163" y="539"/>
                    <a:pt x="246" y="573"/>
                    <a:pt x="328" y="573"/>
                  </a:cubicBezTo>
                  <a:cubicBezTo>
                    <a:pt x="469" y="573"/>
                    <a:pt x="605" y="472"/>
                    <a:pt x="619" y="308"/>
                  </a:cubicBezTo>
                  <a:cubicBezTo>
                    <a:pt x="628" y="134"/>
                    <a:pt x="469" y="0"/>
                    <a:pt x="308" y="0"/>
                  </a:cubicBezTo>
                  <a:close/>
                </a:path>
              </a:pathLst>
            </a:custGeom>
            <a:solidFill>
              <a:srgbClr val="993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35"/>
            <p:cNvSpPr/>
            <p:nvPr/>
          </p:nvSpPr>
          <p:spPr>
            <a:xfrm>
              <a:off x="5351694" y="2910832"/>
              <a:ext cx="10860" cy="16551"/>
            </a:xfrm>
            <a:custGeom>
              <a:avLst/>
              <a:gdLst/>
              <a:ahLst/>
              <a:cxnLst/>
              <a:rect l="l" t="t" r="r" b="b"/>
              <a:pathLst>
                <a:path w="271" h="413" extrusionOk="0">
                  <a:moveTo>
                    <a:pt x="102" y="316"/>
                  </a:moveTo>
                  <a:cubicBezTo>
                    <a:pt x="91" y="316"/>
                    <a:pt x="91" y="327"/>
                    <a:pt x="79" y="327"/>
                  </a:cubicBezTo>
                  <a:cubicBezTo>
                    <a:pt x="79" y="338"/>
                    <a:pt x="68" y="338"/>
                    <a:pt x="57" y="338"/>
                  </a:cubicBezTo>
                  <a:cubicBezTo>
                    <a:pt x="48" y="340"/>
                    <a:pt x="42" y="340"/>
                    <a:pt x="37" y="340"/>
                  </a:cubicBezTo>
                  <a:cubicBezTo>
                    <a:pt x="8" y="340"/>
                    <a:pt x="28" y="316"/>
                    <a:pt x="57" y="316"/>
                  </a:cubicBezTo>
                  <a:close/>
                  <a:moveTo>
                    <a:pt x="237" y="12"/>
                  </a:moveTo>
                  <a:cubicBezTo>
                    <a:pt x="203" y="102"/>
                    <a:pt x="192" y="180"/>
                    <a:pt x="147" y="260"/>
                  </a:cubicBezTo>
                  <a:cubicBezTo>
                    <a:pt x="136" y="282"/>
                    <a:pt x="124" y="293"/>
                    <a:pt x="102" y="305"/>
                  </a:cubicBezTo>
                  <a:cubicBezTo>
                    <a:pt x="79" y="305"/>
                    <a:pt x="57" y="305"/>
                    <a:pt x="34" y="316"/>
                  </a:cubicBezTo>
                  <a:cubicBezTo>
                    <a:pt x="1" y="316"/>
                    <a:pt x="12" y="350"/>
                    <a:pt x="34" y="350"/>
                  </a:cubicBezTo>
                  <a:cubicBezTo>
                    <a:pt x="68" y="350"/>
                    <a:pt x="91" y="338"/>
                    <a:pt x="113" y="316"/>
                  </a:cubicBezTo>
                  <a:cubicBezTo>
                    <a:pt x="136" y="293"/>
                    <a:pt x="147" y="270"/>
                    <a:pt x="158" y="260"/>
                  </a:cubicBezTo>
                  <a:cubicBezTo>
                    <a:pt x="192" y="180"/>
                    <a:pt x="226" y="90"/>
                    <a:pt x="237" y="12"/>
                  </a:cubicBezTo>
                  <a:close/>
                  <a:moveTo>
                    <a:pt x="214" y="350"/>
                  </a:moveTo>
                  <a:lnTo>
                    <a:pt x="214" y="350"/>
                  </a:lnTo>
                  <a:cubicBezTo>
                    <a:pt x="226" y="361"/>
                    <a:pt x="237" y="361"/>
                    <a:pt x="248" y="372"/>
                  </a:cubicBezTo>
                  <a:cubicBezTo>
                    <a:pt x="264" y="380"/>
                    <a:pt x="258" y="398"/>
                    <a:pt x="246" y="398"/>
                  </a:cubicBezTo>
                  <a:cubicBezTo>
                    <a:pt x="240" y="398"/>
                    <a:pt x="233" y="394"/>
                    <a:pt x="226" y="383"/>
                  </a:cubicBezTo>
                  <a:cubicBezTo>
                    <a:pt x="226" y="372"/>
                    <a:pt x="214" y="361"/>
                    <a:pt x="214" y="350"/>
                  </a:cubicBezTo>
                  <a:close/>
                  <a:moveTo>
                    <a:pt x="271" y="0"/>
                  </a:moveTo>
                  <a:cubicBezTo>
                    <a:pt x="237" y="80"/>
                    <a:pt x="226" y="170"/>
                    <a:pt x="214" y="260"/>
                  </a:cubicBezTo>
                  <a:cubicBezTo>
                    <a:pt x="203" y="282"/>
                    <a:pt x="203" y="305"/>
                    <a:pt x="203" y="338"/>
                  </a:cubicBezTo>
                  <a:cubicBezTo>
                    <a:pt x="192" y="338"/>
                    <a:pt x="192" y="327"/>
                    <a:pt x="181" y="327"/>
                  </a:cubicBezTo>
                  <a:cubicBezTo>
                    <a:pt x="169" y="327"/>
                    <a:pt x="147" y="316"/>
                    <a:pt x="113" y="316"/>
                  </a:cubicBezTo>
                  <a:cubicBezTo>
                    <a:pt x="136" y="327"/>
                    <a:pt x="158" y="327"/>
                    <a:pt x="181" y="338"/>
                  </a:cubicBezTo>
                  <a:cubicBezTo>
                    <a:pt x="181" y="338"/>
                    <a:pt x="192" y="338"/>
                    <a:pt x="203" y="350"/>
                  </a:cubicBezTo>
                  <a:cubicBezTo>
                    <a:pt x="203" y="372"/>
                    <a:pt x="214" y="395"/>
                    <a:pt x="237" y="406"/>
                  </a:cubicBezTo>
                  <a:cubicBezTo>
                    <a:pt x="241" y="410"/>
                    <a:pt x="247" y="413"/>
                    <a:pt x="252" y="413"/>
                  </a:cubicBezTo>
                  <a:cubicBezTo>
                    <a:pt x="262" y="413"/>
                    <a:pt x="271" y="405"/>
                    <a:pt x="271" y="383"/>
                  </a:cubicBezTo>
                  <a:cubicBezTo>
                    <a:pt x="259" y="372"/>
                    <a:pt x="237" y="350"/>
                    <a:pt x="214" y="338"/>
                  </a:cubicBezTo>
                  <a:lnTo>
                    <a:pt x="214" y="305"/>
                  </a:lnTo>
                  <a:cubicBezTo>
                    <a:pt x="214" y="203"/>
                    <a:pt x="259" y="102"/>
                    <a:pt x="271" y="0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35"/>
            <p:cNvSpPr/>
            <p:nvPr/>
          </p:nvSpPr>
          <p:spPr>
            <a:xfrm>
              <a:off x="5358466" y="2906785"/>
              <a:ext cx="7254" cy="6452"/>
            </a:xfrm>
            <a:custGeom>
              <a:avLst/>
              <a:gdLst/>
              <a:ahLst/>
              <a:cxnLst/>
              <a:rect l="l" t="t" r="r" b="b"/>
              <a:pathLst>
                <a:path w="181" h="161" extrusionOk="0">
                  <a:moveTo>
                    <a:pt x="34" y="0"/>
                  </a:moveTo>
                  <a:lnTo>
                    <a:pt x="0" y="113"/>
                  </a:lnTo>
                  <a:cubicBezTo>
                    <a:pt x="0" y="113"/>
                    <a:pt x="41" y="160"/>
                    <a:pt x="101" y="160"/>
                  </a:cubicBezTo>
                  <a:cubicBezTo>
                    <a:pt x="119" y="160"/>
                    <a:pt x="138" y="156"/>
                    <a:pt x="158" y="146"/>
                  </a:cubicBezTo>
                  <a:lnTo>
                    <a:pt x="180" y="4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35"/>
            <p:cNvSpPr/>
            <p:nvPr/>
          </p:nvSpPr>
          <p:spPr>
            <a:xfrm>
              <a:off x="5349410" y="2916242"/>
              <a:ext cx="3246" cy="10179"/>
            </a:xfrm>
            <a:custGeom>
              <a:avLst/>
              <a:gdLst/>
              <a:ahLst/>
              <a:cxnLst/>
              <a:rect l="l" t="t" r="r" b="b"/>
              <a:pathLst>
                <a:path w="81" h="254" extrusionOk="0">
                  <a:moveTo>
                    <a:pt x="69" y="0"/>
                  </a:moveTo>
                  <a:cubicBezTo>
                    <a:pt x="24" y="35"/>
                    <a:pt x="13" y="80"/>
                    <a:pt x="1" y="125"/>
                  </a:cubicBezTo>
                  <a:cubicBezTo>
                    <a:pt x="1" y="158"/>
                    <a:pt x="1" y="226"/>
                    <a:pt x="35" y="248"/>
                  </a:cubicBezTo>
                  <a:cubicBezTo>
                    <a:pt x="35" y="252"/>
                    <a:pt x="36" y="253"/>
                    <a:pt x="38" y="253"/>
                  </a:cubicBezTo>
                  <a:cubicBezTo>
                    <a:pt x="41" y="253"/>
                    <a:pt x="46" y="248"/>
                    <a:pt x="46" y="248"/>
                  </a:cubicBezTo>
                  <a:cubicBezTo>
                    <a:pt x="58" y="215"/>
                    <a:pt x="46" y="181"/>
                    <a:pt x="35" y="147"/>
                  </a:cubicBezTo>
                  <a:cubicBezTo>
                    <a:pt x="35" y="102"/>
                    <a:pt x="58" y="57"/>
                    <a:pt x="80" y="12"/>
                  </a:cubicBezTo>
                  <a:cubicBezTo>
                    <a:pt x="80" y="12"/>
                    <a:pt x="80" y="0"/>
                    <a:pt x="69" y="0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35"/>
            <p:cNvSpPr/>
            <p:nvPr/>
          </p:nvSpPr>
          <p:spPr>
            <a:xfrm>
              <a:off x="5351253" y="2927543"/>
              <a:ext cx="3206" cy="2605"/>
            </a:xfrm>
            <a:custGeom>
              <a:avLst/>
              <a:gdLst/>
              <a:ahLst/>
              <a:cxnLst/>
              <a:rect l="l" t="t" r="r" b="b"/>
              <a:pathLst>
                <a:path w="80" h="65" extrusionOk="0">
                  <a:moveTo>
                    <a:pt x="12" y="0"/>
                  </a:moveTo>
                  <a:cubicBezTo>
                    <a:pt x="12" y="0"/>
                    <a:pt x="0" y="11"/>
                    <a:pt x="12" y="23"/>
                  </a:cubicBezTo>
                  <a:cubicBezTo>
                    <a:pt x="12" y="34"/>
                    <a:pt x="23" y="45"/>
                    <a:pt x="23" y="56"/>
                  </a:cubicBezTo>
                  <a:cubicBezTo>
                    <a:pt x="28" y="62"/>
                    <a:pt x="37" y="65"/>
                    <a:pt x="45" y="65"/>
                  </a:cubicBezTo>
                  <a:cubicBezTo>
                    <a:pt x="54" y="65"/>
                    <a:pt x="62" y="62"/>
                    <a:pt x="68" y="56"/>
                  </a:cubicBezTo>
                  <a:cubicBezTo>
                    <a:pt x="79" y="45"/>
                    <a:pt x="57" y="34"/>
                    <a:pt x="45" y="23"/>
                  </a:cubicBezTo>
                  <a:cubicBezTo>
                    <a:pt x="34" y="11"/>
                    <a:pt x="34" y="0"/>
                    <a:pt x="12" y="0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35"/>
            <p:cNvSpPr/>
            <p:nvPr/>
          </p:nvSpPr>
          <p:spPr>
            <a:xfrm>
              <a:off x="5353056" y="2913998"/>
              <a:ext cx="3206" cy="1843"/>
            </a:xfrm>
            <a:custGeom>
              <a:avLst/>
              <a:gdLst/>
              <a:ahLst/>
              <a:cxnLst/>
              <a:rect l="l" t="t" r="r" b="b"/>
              <a:pathLst>
                <a:path w="80" h="46" extrusionOk="0">
                  <a:moveTo>
                    <a:pt x="68" y="1"/>
                  </a:moveTo>
                  <a:cubicBezTo>
                    <a:pt x="45" y="1"/>
                    <a:pt x="0" y="11"/>
                    <a:pt x="12" y="34"/>
                  </a:cubicBezTo>
                  <a:cubicBezTo>
                    <a:pt x="12" y="46"/>
                    <a:pt x="23" y="46"/>
                    <a:pt x="23" y="46"/>
                  </a:cubicBezTo>
                  <a:cubicBezTo>
                    <a:pt x="34" y="46"/>
                    <a:pt x="34" y="34"/>
                    <a:pt x="45" y="34"/>
                  </a:cubicBezTo>
                  <a:cubicBezTo>
                    <a:pt x="57" y="34"/>
                    <a:pt x="68" y="34"/>
                    <a:pt x="68" y="23"/>
                  </a:cubicBezTo>
                  <a:cubicBezTo>
                    <a:pt x="79" y="11"/>
                    <a:pt x="68" y="11"/>
                    <a:pt x="68" y="1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35"/>
            <p:cNvSpPr/>
            <p:nvPr/>
          </p:nvSpPr>
          <p:spPr>
            <a:xfrm>
              <a:off x="5365680" y="2921652"/>
              <a:ext cx="3647" cy="7454"/>
            </a:xfrm>
            <a:custGeom>
              <a:avLst/>
              <a:gdLst/>
              <a:ahLst/>
              <a:cxnLst/>
              <a:rect l="l" t="t" r="r" b="b"/>
              <a:pathLst>
                <a:path w="91" h="186" extrusionOk="0">
                  <a:moveTo>
                    <a:pt x="68" y="0"/>
                  </a:moveTo>
                  <a:cubicBezTo>
                    <a:pt x="57" y="0"/>
                    <a:pt x="45" y="0"/>
                    <a:pt x="45" y="12"/>
                  </a:cubicBezTo>
                  <a:cubicBezTo>
                    <a:pt x="45" y="35"/>
                    <a:pt x="45" y="68"/>
                    <a:pt x="34" y="102"/>
                  </a:cubicBezTo>
                  <a:lnTo>
                    <a:pt x="0" y="170"/>
                  </a:lnTo>
                  <a:cubicBezTo>
                    <a:pt x="0" y="177"/>
                    <a:pt x="6" y="185"/>
                    <a:pt x="13" y="185"/>
                  </a:cubicBezTo>
                  <a:cubicBezTo>
                    <a:pt x="16" y="185"/>
                    <a:pt x="20" y="184"/>
                    <a:pt x="23" y="181"/>
                  </a:cubicBezTo>
                  <a:cubicBezTo>
                    <a:pt x="80" y="158"/>
                    <a:pt x="90" y="57"/>
                    <a:pt x="68" y="0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35"/>
            <p:cNvSpPr/>
            <p:nvPr/>
          </p:nvSpPr>
          <p:spPr>
            <a:xfrm>
              <a:off x="5519527" y="2922494"/>
              <a:ext cx="24846" cy="23123"/>
            </a:xfrm>
            <a:custGeom>
              <a:avLst/>
              <a:gdLst/>
              <a:ahLst/>
              <a:cxnLst/>
              <a:rect l="l" t="t" r="r" b="b"/>
              <a:pathLst>
                <a:path w="620" h="577" extrusionOk="0">
                  <a:moveTo>
                    <a:pt x="303" y="0"/>
                  </a:moveTo>
                  <a:cubicBezTo>
                    <a:pt x="248" y="0"/>
                    <a:pt x="193" y="15"/>
                    <a:pt x="146" y="47"/>
                  </a:cubicBezTo>
                  <a:cubicBezTo>
                    <a:pt x="23" y="137"/>
                    <a:pt x="1" y="317"/>
                    <a:pt x="68" y="430"/>
                  </a:cubicBezTo>
                  <a:cubicBezTo>
                    <a:pt x="79" y="452"/>
                    <a:pt x="101" y="464"/>
                    <a:pt x="113" y="487"/>
                  </a:cubicBezTo>
                  <a:cubicBezTo>
                    <a:pt x="172" y="549"/>
                    <a:pt x="246" y="576"/>
                    <a:pt x="319" y="576"/>
                  </a:cubicBezTo>
                  <a:cubicBezTo>
                    <a:pt x="471" y="576"/>
                    <a:pt x="619" y="458"/>
                    <a:pt x="619" y="284"/>
                  </a:cubicBezTo>
                  <a:cubicBezTo>
                    <a:pt x="619" y="117"/>
                    <a:pt x="459" y="0"/>
                    <a:pt x="303" y="0"/>
                  </a:cubicBezTo>
                  <a:close/>
                </a:path>
              </a:pathLst>
            </a:custGeom>
            <a:solidFill>
              <a:srgbClr val="993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35"/>
            <p:cNvSpPr/>
            <p:nvPr/>
          </p:nvSpPr>
          <p:spPr>
            <a:xfrm>
              <a:off x="5525377" y="2922133"/>
              <a:ext cx="10700" cy="16511"/>
            </a:xfrm>
            <a:custGeom>
              <a:avLst/>
              <a:gdLst/>
              <a:ahLst/>
              <a:cxnLst/>
              <a:rect l="l" t="t" r="r" b="b"/>
              <a:pathLst>
                <a:path w="267" h="412" extrusionOk="0">
                  <a:moveTo>
                    <a:pt x="237" y="0"/>
                  </a:moveTo>
                  <a:cubicBezTo>
                    <a:pt x="215" y="79"/>
                    <a:pt x="203" y="169"/>
                    <a:pt x="192" y="259"/>
                  </a:cubicBezTo>
                  <a:lnTo>
                    <a:pt x="192" y="338"/>
                  </a:lnTo>
                  <a:lnTo>
                    <a:pt x="170" y="338"/>
                  </a:lnTo>
                  <a:cubicBezTo>
                    <a:pt x="181" y="338"/>
                    <a:pt x="192" y="349"/>
                    <a:pt x="203" y="349"/>
                  </a:cubicBezTo>
                  <a:lnTo>
                    <a:pt x="203" y="315"/>
                  </a:lnTo>
                  <a:cubicBezTo>
                    <a:pt x="203" y="203"/>
                    <a:pt x="237" y="101"/>
                    <a:pt x="248" y="0"/>
                  </a:cubicBezTo>
                  <a:close/>
                  <a:moveTo>
                    <a:pt x="91" y="326"/>
                  </a:moveTo>
                  <a:lnTo>
                    <a:pt x="80" y="338"/>
                  </a:lnTo>
                  <a:cubicBezTo>
                    <a:pt x="68" y="349"/>
                    <a:pt x="57" y="349"/>
                    <a:pt x="46" y="360"/>
                  </a:cubicBezTo>
                  <a:cubicBezTo>
                    <a:pt x="41" y="362"/>
                    <a:pt x="37" y="362"/>
                    <a:pt x="33" y="362"/>
                  </a:cubicBezTo>
                  <a:cubicBezTo>
                    <a:pt x="3" y="362"/>
                    <a:pt x="17" y="326"/>
                    <a:pt x="57" y="326"/>
                  </a:cubicBezTo>
                  <a:close/>
                  <a:moveTo>
                    <a:pt x="203" y="11"/>
                  </a:moveTo>
                  <a:lnTo>
                    <a:pt x="203" y="11"/>
                  </a:lnTo>
                  <a:cubicBezTo>
                    <a:pt x="181" y="101"/>
                    <a:pt x="170" y="191"/>
                    <a:pt x="125" y="270"/>
                  </a:cubicBezTo>
                  <a:cubicBezTo>
                    <a:pt x="125" y="293"/>
                    <a:pt x="113" y="304"/>
                    <a:pt x="102" y="315"/>
                  </a:cubicBezTo>
                  <a:cubicBezTo>
                    <a:pt x="68" y="315"/>
                    <a:pt x="46" y="315"/>
                    <a:pt x="23" y="326"/>
                  </a:cubicBezTo>
                  <a:cubicBezTo>
                    <a:pt x="0" y="338"/>
                    <a:pt x="12" y="371"/>
                    <a:pt x="35" y="371"/>
                  </a:cubicBezTo>
                  <a:cubicBezTo>
                    <a:pt x="57" y="371"/>
                    <a:pt x="80" y="349"/>
                    <a:pt x="102" y="326"/>
                  </a:cubicBezTo>
                  <a:cubicBezTo>
                    <a:pt x="125" y="326"/>
                    <a:pt x="147" y="338"/>
                    <a:pt x="170" y="338"/>
                  </a:cubicBezTo>
                  <a:cubicBezTo>
                    <a:pt x="158" y="326"/>
                    <a:pt x="136" y="326"/>
                    <a:pt x="113" y="315"/>
                  </a:cubicBezTo>
                  <a:cubicBezTo>
                    <a:pt x="125" y="304"/>
                    <a:pt x="136" y="281"/>
                    <a:pt x="147" y="259"/>
                  </a:cubicBezTo>
                  <a:cubicBezTo>
                    <a:pt x="181" y="191"/>
                    <a:pt x="192" y="90"/>
                    <a:pt x="203" y="11"/>
                  </a:cubicBezTo>
                  <a:close/>
                  <a:moveTo>
                    <a:pt x="215" y="360"/>
                  </a:moveTo>
                  <a:lnTo>
                    <a:pt x="215" y="360"/>
                  </a:lnTo>
                  <a:cubicBezTo>
                    <a:pt x="215" y="360"/>
                    <a:pt x="226" y="360"/>
                    <a:pt x="237" y="371"/>
                  </a:cubicBezTo>
                  <a:cubicBezTo>
                    <a:pt x="253" y="379"/>
                    <a:pt x="252" y="397"/>
                    <a:pt x="243" y="397"/>
                  </a:cubicBezTo>
                  <a:cubicBezTo>
                    <a:pt x="239" y="397"/>
                    <a:pt x="233" y="393"/>
                    <a:pt x="226" y="383"/>
                  </a:cubicBezTo>
                  <a:cubicBezTo>
                    <a:pt x="215" y="383"/>
                    <a:pt x="215" y="371"/>
                    <a:pt x="215" y="360"/>
                  </a:cubicBezTo>
                  <a:close/>
                  <a:moveTo>
                    <a:pt x="203" y="349"/>
                  </a:moveTo>
                  <a:cubicBezTo>
                    <a:pt x="203" y="371"/>
                    <a:pt x="215" y="394"/>
                    <a:pt x="226" y="405"/>
                  </a:cubicBezTo>
                  <a:cubicBezTo>
                    <a:pt x="234" y="409"/>
                    <a:pt x="242" y="412"/>
                    <a:pt x="249" y="412"/>
                  </a:cubicBezTo>
                  <a:cubicBezTo>
                    <a:pt x="260" y="412"/>
                    <a:pt x="267" y="404"/>
                    <a:pt x="260" y="383"/>
                  </a:cubicBezTo>
                  <a:cubicBezTo>
                    <a:pt x="260" y="371"/>
                    <a:pt x="237" y="349"/>
                    <a:pt x="203" y="349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35"/>
            <p:cNvSpPr/>
            <p:nvPr/>
          </p:nvSpPr>
          <p:spPr>
            <a:xfrm>
              <a:off x="5530788" y="2918046"/>
              <a:ext cx="7254" cy="6532"/>
            </a:xfrm>
            <a:custGeom>
              <a:avLst/>
              <a:gdLst/>
              <a:ahLst/>
              <a:cxnLst/>
              <a:rect l="l" t="t" r="r" b="b"/>
              <a:pathLst>
                <a:path w="181" h="163" extrusionOk="0">
                  <a:moveTo>
                    <a:pt x="23" y="0"/>
                  </a:moveTo>
                  <a:lnTo>
                    <a:pt x="1" y="125"/>
                  </a:lnTo>
                  <a:cubicBezTo>
                    <a:pt x="1" y="125"/>
                    <a:pt x="45" y="163"/>
                    <a:pt x="100" y="163"/>
                  </a:cubicBezTo>
                  <a:cubicBezTo>
                    <a:pt x="119" y="163"/>
                    <a:pt x="139" y="158"/>
                    <a:pt x="158" y="147"/>
                  </a:cubicBezTo>
                  <a:lnTo>
                    <a:pt x="181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35"/>
            <p:cNvSpPr/>
            <p:nvPr/>
          </p:nvSpPr>
          <p:spPr>
            <a:xfrm>
              <a:off x="5522652" y="2928425"/>
              <a:ext cx="2765" cy="9979"/>
            </a:xfrm>
            <a:custGeom>
              <a:avLst/>
              <a:gdLst/>
              <a:ahLst/>
              <a:cxnLst/>
              <a:rect l="l" t="t" r="r" b="b"/>
              <a:pathLst>
                <a:path w="69" h="249" extrusionOk="0">
                  <a:moveTo>
                    <a:pt x="58" y="1"/>
                  </a:moveTo>
                  <a:cubicBezTo>
                    <a:pt x="23" y="34"/>
                    <a:pt x="13" y="68"/>
                    <a:pt x="1" y="124"/>
                  </a:cubicBezTo>
                  <a:cubicBezTo>
                    <a:pt x="1" y="158"/>
                    <a:pt x="13" y="226"/>
                    <a:pt x="46" y="248"/>
                  </a:cubicBezTo>
                  <a:cubicBezTo>
                    <a:pt x="46" y="248"/>
                    <a:pt x="58" y="248"/>
                    <a:pt x="58" y="237"/>
                  </a:cubicBezTo>
                  <a:cubicBezTo>
                    <a:pt x="58" y="214"/>
                    <a:pt x="46" y="181"/>
                    <a:pt x="35" y="147"/>
                  </a:cubicBezTo>
                  <a:cubicBezTo>
                    <a:pt x="35" y="102"/>
                    <a:pt x="58" y="57"/>
                    <a:pt x="68" y="12"/>
                  </a:cubicBezTo>
                  <a:cubicBezTo>
                    <a:pt x="68" y="1"/>
                    <a:pt x="68" y="1"/>
                    <a:pt x="58" y="1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35"/>
            <p:cNvSpPr/>
            <p:nvPr/>
          </p:nvSpPr>
          <p:spPr>
            <a:xfrm>
              <a:off x="5524937" y="2939686"/>
              <a:ext cx="3206" cy="2364"/>
            </a:xfrm>
            <a:custGeom>
              <a:avLst/>
              <a:gdLst/>
              <a:ahLst/>
              <a:cxnLst/>
              <a:rect l="l" t="t" r="r" b="b"/>
              <a:pathLst>
                <a:path w="80" h="59" extrusionOk="0">
                  <a:moveTo>
                    <a:pt x="11" y="1"/>
                  </a:moveTo>
                  <a:cubicBezTo>
                    <a:pt x="1" y="1"/>
                    <a:pt x="1" y="13"/>
                    <a:pt x="11" y="23"/>
                  </a:cubicBezTo>
                  <a:lnTo>
                    <a:pt x="34" y="46"/>
                  </a:lnTo>
                  <a:cubicBezTo>
                    <a:pt x="41" y="53"/>
                    <a:pt x="51" y="59"/>
                    <a:pt x="59" y="59"/>
                  </a:cubicBezTo>
                  <a:cubicBezTo>
                    <a:pt x="64" y="59"/>
                    <a:pt x="68" y="55"/>
                    <a:pt x="68" y="46"/>
                  </a:cubicBezTo>
                  <a:cubicBezTo>
                    <a:pt x="79" y="35"/>
                    <a:pt x="57" y="23"/>
                    <a:pt x="46" y="23"/>
                  </a:cubicBezTo>
                  <a:cubicBezTo>
                    <a:pt x="34" y="13"/>
                    <a:pt x="34" y="1"/>
                    <a:pt x="11" y="1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35"/>
            <p:cNvSpPr/>
            <p:nvPr/>
          </p:nvSpPr>
          <p:spPr>
            <a:xfrm>
              <a:off x="5525858" y="2925740"/>
              <a:ext cx="2725" cy="1843"/>
            </a:xfrm>
            <a:custGeom>
              <a:avLst/>
              <a:gdLst/>
              <a:ahLst/>
              <a:cxnLst/>
              <a:rect l="l" t="t" r="r" b="b"/>
              <a:pathLst>
                <a:path w="68" h="46" extrusionOk="0">
                  <a:moveTo>
                    <a:pt x="56" y="0"/>
                  </a:moveTo>
                  <a:cubicBezTo>
                    <a:pt x="45" y="0"/>
                    <a:pt x="0" y="23"/>
                    <a:pt x="11" y="45"/>
                  </a:cubicBezTo>
                  <a:lnTo>
                    <a:pt x="23" y="45"/>
                  </a:lnTo>
                  <a:cubicBezTo>
                    <a:pt x="34" y="45"/>
                    <a:pt x="34" y="45"/>
                    <a:pt x="45" y="34"/>
                  </a:cubicBezTo>
                  <a:cubicBezTo>
                    <a:pt x="56" y="34"/>
                    <a:pt x="68" y="34"/>
                    <a:pt x="68" y="23"/>
                  </a:cubicBezTo>
                  <a:cubicBezTo>
                    <a:pt x="68" y="11"/>
                    <a:pt x="68" y="11"/>
                    <a:pt x="56" y="0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35"/>
            <p:cNvSpPr/>
            <p:nvPr/>
          </p:nvSpPr>
          <p:spPr>
            <a:xfrm>
              <a:off x="5539364" y="2932473"/>
              <a:ext cx="3647" cy="7734"/>
            </a:xfrm>
            <a:custGeom>
              <a:avLst/>
              <a:gdLst/>
              <a:ahLst/>
              <a:cxnLst/>
              <a:rect l="l" t="t" r="r" b="b"/>
              <a:pathLst>
                <a:path w="91" h="193" extrusionOk="0">
                  <a:moveTo>
                    <a:pt x="57" y="1"/>
                  </a:moveTo>
                  <a:cubicBezTo>
                    <a:pt x="46" y="1"/>
                    <a:pt x="34" y="1"/>
                    <a:pt x="34" y="12"/>
                  </a:cubicBezTo>
                  <a:lnTo>
                    <a:pt x="34" y="102"/>
                  </a:lnTo>
                  <a:cubicBezTo>
                    <a:pt x="23" y="125"/>
                    <a:pt x="12" y="147"/>
                    <a:pt x="1" y="181"/>
                  </a:cubicBezTo>
                  <a:cubicBezTo>
                    <a:pt x="1" y="193"/>
                    <a:pt x="12" y="193"/>
                    <a:pt x="23" y="193"/>
                  </a:cubicBezTo>
                  <a:cubicBezTo>
                    <a:pt x="79" y="158"/>
                    <a:pt x="91" y="57"/>
                    <a:pt x="57" y="1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35"/>
            <p:cNvSpPr/>
            <p:nvPr/>
          </p:nvSpPr>
          <p:spPr>
            <a:xfrm>
              <a:off x="5128838" y="2928625"/>
              <a:ext cx="27291" cy="22923"/>
            </a:xfrm>
            <a:custGeom>
              <a:avLst/>
              <a:gdLst/>
              <a:ahLst/>
              <a:cxnLst/>
              <a:rect l="l" t="t" r="r" b="b"/>
              <a:pathLst>
                <a:path w="681" h="572" extrusionOk="0">
                  <a:moveTo>
                    <a:pt x="329" y="1"/>
                  </a:moveTo>
                  <a:cubicBezTo>
                    <a:pt x="239" y="1"/>
                    <a:pt x="148" y="36"/>
                    <a:pt x="90" y="108"/>
                  </a:cubicBezTo>
                  <a:cubicBezTo>
                    <a:pt x="0" y="232"/>
                    <a:pt x="34" y="412"/>
                    <a:pt x="136" y="491"/>
                  </a:cubicBezTo>
                  <a:cubicBezTo>
                    <a:pt x="158" y="514"/>
                    <a:pt x="169" y="524"/>
                    <a:pt x="191" y="536"/>
                  </a:cubicBezTo>
                  <a:cubicBezTo>
                    <a:pt x="237" y="560"/>
                    <a:pt x="285" y="571"/>
                    <a:pt x="331" y="571"/>
                  </a:cubicBezTo>
                  <a:cubicBezTo>
                    <a:pt x="520" y="571"/>
                    <a:pt x="681" y="386"/>
                    <a:pt x="608" y="187"/>
                  </a:cubicBezTo>
                  <a:cubicBezTo>
                    <a:pt x="570" y="64"/>
                    <a:pt x="450" y="1"/>
                    <a:pt x="329" y="1"/>
                  </a:cubicBezTo>
                  <a:close/>
                </a:path>
              </a:pathLst>
            </a:custGeom>
            <a:solidFill>
              <a:srgbClr val="815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35"/>
            <p:cNvSpPr/>
            <p:nvPr/>
          </p:nvSpPr>
          <p:spPr>
            <a:xfrm>
              <a:off x="5137535" y="2927984"/>
              <a:ext cx="11181" cy="17272"/>
            </a:xfrm>
            <a:custGeom>
              <a:avLst/>
              <a:gdLst/>
              <a:ahLst/>
              <a:cxnLst/>
              <a:rect l="l" t="t" r="r" b="b"/>
              <a:pathLst>
                <a:path w="279" h="431" extrusionOk="0">
                  <a:moveTo>
                    <a:pt x="54" y="34"/>
                  </a:moveTo>
                  <a:lnTo>
                    <a:pt x="54" y="34"/>
                  </a:lnTo>
                  <a:cubicBezTo>
                    <a:pt x="64" y="124"/>
                    <a:pt x="99" y="203"/>
                    <a:pt x="87" y="293"/>
                  </a:cubicBezTo>
                  <a:lnTo>
                    <a:pt x="87" y="350"/>
                  </a:lnTo>
                  <a:cubicBezTo>
                    <a:pt x="99" y="327"/>
                    <a:pt x="99" y="305"/>
                    <a:pt x="99" y="282"/>
                  </a:cubicBezTo>
                  <a:cubicBezTo>
                    <a:pt x="109" y="203"/>
                    <a:pt x="87" y="102"/>
                    <a:pt x="54" y="34"/>
                  </a:cubicBezTo>
                  <a:close/>
                  <a:moveTo>
                    <a:pt x="200" y="338"/>
                  </a:moveTo>
                  <a:cubicBezTo>
                    <a:pt x="211" y="338"/>
                    <a:pt x="222" y="338"/>
                    <a:pt x="234" y="350"/>
                  </a:cubicBezTo>
                  <a:cubicBezTo>
                    <a:pt x="251" y="350"/>
                    <a:pt x="255" y="368"/>
                    <a:pt x="242" y="368"/>
                  </a:cubicBezTo>
                  <a:cubicBezTo>
                    <a:pt x="237" y="368"/>
                    <a:pt x="231" y="366"/>
                    <a:pt x="222" y="360"/>
                  </a:cubicBezTo>
                  <a:cubicBezTo>
                    <a:pt x="211" y="360"/>
                    <a:pt x="211" y="350"/>
                    <a:pt x="200" y="338"/>
                  </a:cubicBezTo>
                  <a:close/>
                  <a:moveTo>
                    <a:pt x="87" y="0"/>
                  </a:moveTo>
                  <a:cubicBezTo>
                    <a:pt x="87" y="90"/>
                    <a:pt x="121" y="180"/>
                    <a:pt x="154" y="259"/>
                  </a:cubicBezTo>
                  <a:cubicBezTo>
                    <a:pt x="154" y="282"/>
                    <a:pt x="166" y="305"/>
                    <a:pt x="177" y="338"/>
                  </a:cubicBezTo>
                  <a:lnTo>
                    <a:pt x="189" y="338"/>
                  </a:lnTo>
                  <a:cubicBezTo>
                    <a:pt x="200" y="360"/>
                    <a:pt x="211" y="372"/>
                    <a:pt x="234" y="383"/>
                  </a:cubicBezTo>
                  <a:cubicBezTo>
                    <a:pt x="256" y="383"/>
                    <a:pt x="279" y="372"/>
                    <a:pt x="256" y="350"/>
                  </a:cubicBezTo>
                  <a:cubicBezTo>
                    <a:pt x="245" y="327"/>
                    <a:pt x="222" y="327"/>
                    <a:pt x="189" y="327"/>
                  </a:cubicBezTo>
                  <a:cubicBezTo>
                    <a:pt x="189" y="327"/>
                    <a:pt x="177" y="315"/>
                    <a:pt x="177" y="305"/>
                  </a:cubicBezTo>
                  <a:cubicBezTo>
                    <a:pt x="132" y="203"/>
                    <a:pt x="121" y="102"/>
                    <a:pt x="87" y="0"/>
                  </a:cubicBezTo>
                  <a:close/>
                  <a:moveTo>
                    <a:pt x="76" y="382"/>
                  </a:moveTo>
                  <a:cubicBezTo>
                    <a:pt x="76" y="383"/>
                    <a:pt x="75" y="383"/>
                    <a:pt x="75" y="384"/>
                  </a:cubicBezTo>
                  <a:lnTo>
                    <a:pt x="75" y="384"/>
                  </a:lnTo>
                  <a:lnTo>
                    <a:pt x="76" y="383"/>
                  </a:lnTo>
                  <a:lnTo>
                    <a:pt x="76" y="382"/>
                  </a:lnTo>
                  <a:close/>
                  <a:moveTo>
                    <a:pt x="154" y="338"/>
                  </a:moveTo>
                  <a:cubicBezTo>
                    <a:pt x="144" y="338"/>
                    <a:pt x="121" y="338"/>
                    <a:pt x="87" y="350"/>
                  </a:cubicBezTo>
                  <a:cubicBezTo>
                    <a:pt x="54" y="360"/>
                    <a:pt x="31" y="372"/>
                    <a:pt x="19" y="395"/>
                  </a:cubicBezTo>
                  <a:cubicBezTo>
                    <a:pt x="0" y="404"/>
                    <a:pt x="14" y="430"/>
                    <a:pt x="32" y="430"/>
                  </a:cubicBezTo>
                  <a:cubicBezTo>
                    <a:pt x="35" y="430"/>
                    <a:pt x="39" y="430"/>
                    <a:pt x="42" y="428"/>
                  </a:cubicBezTo>
                  <a:cubicBezTo>
                    <a:pt x="56" y="413"/>
                    <a:pt x="66" y="399"/>
                    <a:pt x="75" y="384"/>
                  </a:cubicBezTo>
                  <a:lnTo>
                    <a:pt x="75" y="384"/>
                  </a:lnTo>
                  <a:lnTo>
                    <a:pt x="54" y="405"/>
                  </a:lnTo>
                  <a:cubicBezTo>
                    <a:pt x="42" y="414"/>
                    <a:pt x="33" y="418"/>
                    <a:pt x="27" y="418"/>
                  </a:cubicBezTo>
                  <a:cubicBezTo>
                    <a:pt x="11" y="418"/>
                    <a:pt x="17" y="391"/>
                    <a:pt x="42" y="383"/>
                  </a:cubicBezTo>
                  <a:cubicBezTo>
                    <a:pt x="54" y="372"/>
                    <a:pt x="64" y="372"/>
                    <a:pt x="76" y="360"/>
                  </a:cubicBezTo>
                  <a:lnTo>
                    <a:pt x="76" y="382"/>
                  </a:lnTo>
                  <a:lnTo>
                    <a:pt x="76" y="382"/>
                  </a:lnTo>
                  <a:cubicBezTo>
                    <a:pt x="80" y="375"/>
                    <a:pt x="84" y="367"/>
                    <a:pt x="87" y="360"/>
                  </a:cubicBezTo>
                  <a:cubicBezTo>
                    <a:pt x="109" y="350"/>
                    <a:pt x="132" y="350"/>
                    <a:pt x="154" y="338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35"/>
            <p:cNvSpPr/>
            <p:nvPr/>
          </p:nvSpPr>
          <p:spPr>
            <a:xfrm>
              <a:off x="5136493" y="2924818"/>
              <a:ext cx="6813" cy="5570"/>
            </a:xfrm>
            <a:custGeom>
              <a:avLst/>
              <a:gdLst/>
              <a:ahLst/>
              <a:cxnLst/>
              <a:rect l="l" t="t" r="r" b="b"/>
              <a:pathLst>
                <a:path w="170" h="139" extrusionOk="0">
                  <a:moveTo>
                    <a:pt x="158" y="1"/>
                  </a:moveTo>
                  <a:lnTo>
                    <a:pt x="0" y="12"/>
                  </a:lnTo>
                  <a:lnTo>
                    <a:pt x="12" y="124"/>
                  </a:lnTo>
                  <a:cubicBezTo>
                    <a:pt x="12" y="124"/>
                    <a:pt x="41" y="139"/>
                    <a:pt x="79" y="139"/>
                  </a:cubicBezTo>
                  <a:cubicBezTo>
                    <a:pt x="108" y="139"/>
                    <a:pt x="141" y="131"/>
                    <a:pt x="170" y="102"/>
                  </a:cubicBezTo>
                  <a:lnTo>
                    <a:pt x="1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35"/>
            <p:cNvSpPr/>
            <p:nvPr/>
          </p:nvSpPr>
          <p:spPr>
            <a:xfrm>
              <a:off x="5131964" y="2936801"/>
              <a:ext cx="4128" cy="9738"/>
            </a:xfrm>
            <a:custGeom>
              <a:avLst/>
              <a:gdLst/>
              <a:ahLst/>
              <a:cxnLst/>
              <a:rect l="l" t="t" r="r" b="b"/>
              <a:pathLst>
                <a:path w="103" h="243" extrusionOk="0">
                  <a:moveTo>
                    <a:pt x="38" y="0"/>
                  </a:moveTo>
                  <a:cubicBezTo>
                    <a:pt x="36" y="0"/>
                    <a:pt x="35" y="2"/>
                    <a:pt x="35" y="5"/>
                  </a:cubicBezTo>
                  <a:cubicBezTo>
                    <a:pt x="1" y="39"/>
                    <a:pt x="1" y="95"/>
                    <a:pt x="12" y="140"/>
                  </a:cubicBezTo>
                  <a:cubicBezTo>
                    <a:pt x="23" y="175"/>
                    <a:pt x="58" y="230"/>
                    <a:pt x="91" y="242"/>
                  </a:cubicBezTo>
                  <a:cubicBezTo>
                    <a:pt x="103" y="242"/>
                    <a:pt x="103" y="242"/>
                    <a:pt x="103" y="230"/>
                  </a:cubicBezTo>
                  <a:cubicBezTo>
                    <a:pt x="103" y="208"/>
                    <a:pt x="68" y="175"/>
                    <a:pt x="58" y="152"/>
                  </a:cubicBezTo>
                  <a:cubicBezTo>
                    <a:pt x="46" y="107"/>
                    <a:pt x="46" y="62"/>
                    <a:pt x="46" y="5"/>
                  </a:cubicBezTo>
                  <a:cubicBezTo>
                    <a:pt x="46" y="5"/>
                    <a:pt x="41" y="0"/>
                    <a:pt x="38" y="0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35"/>
            <p:cNvSpPr/>
            <p:nvPr/>
          </p:nvSpPr>
          <p:spPr>
            <a:xfrm>
              <a:off x="5136974" y="2947380"/>
              <a:ext cx="3166" cy="2044"/>
            </a:xfrm>
            <a:custGeom>
              <a:avLst/>
              <a:gdLst/>
              <a:ahLst/>
              <a:cxnLst/>
              <a:rect l="l" t="t" r="r" b="b"/>
              <a:pathLst>
                <a:path w="79" h="51" extrusionOk="0">
                  <a:moveTo>
                    <a:pt x="11" y="1"/>
                  </a:moveTo>
                  <a:cubicBezTo>
                    <a:pt x="0" y="11"/>
                    <a:pt x="0" y="23"/>
                    <a:pt x="11" y="23"/>
                  </a:cubicBezTo>
                  <a:lnTo>
                    <a:pt x="33" y="46"/>
                  </a:lnTo>
                  <a:cubicBezTo>
                    <a:pt x="40" y="49"/>
                    <a:pt x="46" y="50"/>
                    <a:pt x="52" y="50"/>
                  </a:cubicBezTo>
                  <a:cubicBezTo>
                    <a:pt x="67" y="50"/>
                    <a:pt x="78" y="42"/>
                    <a:pt x="78" y="34"/>
                  </a:cubicBezTo>
                  <a:cubicBezTo>
                    <a:pt x="78" y="11"/>
                    <a:pt x="56" y="11"/>
                    <a:pt x="45" y="11"/>
                  </a:cubicBezTo>
                  <a:cubicBezTo>
                    <a:pt x="33" y="1"/>
                    <a:pt x="23" y="1"/>
                    <a:pt x="11" y="1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35"/>
            <p:cNvSpPr/>
            <p:nvPr/>
          </p:nvSpPr>
          <p:spPr>
            <a:xfrm>
              <a:off x="5133367" y="2933394"/>
              <a:ext cx="2725" cy="2284"/>
            </a:xfrm>
            <a:custGeom>
              <a:avLst/>
              <a:gdLst/>
              <a:ahLst/>
              <a:cxnLst/>
              <a:rect l="l" t="t" r="r" b="b"/>
              <a:pathLst>
                <a:path w="68" h="57" extrusionOk="0">
                  <a:moveTo>
                    <a:pt x="56" y="0"/>
                  </a:moveTo>
                  <a:cubicBezTo>
                    <a:pt x="33" y="12"/>
                    <a:pt x="0" y="34"/>
                    <a:pt x="23" y="57"/>
                  </a:cubicBezTo>
                  <a:lnTo>
                    <a:pt x="33" y="57"/>
                  </a:lnTo>
                  <a:cubicBezTo>
                    <a:pt x="45" y="57"/>
                    <a:pt x="45" y="45"/>
                    <a:pt x="56" y="45"/>
                  </a:cubicBezTo>
                  <a:cubicBezTo>
                    <a:pt x="56" y="34"/>
                    <a:pt x="68" y="34"/>
                    <a:pt x="68" y="12"/>
                  </a:cubicBezTo>
                  <a:cubicBezTo>
                    <a:pt x="68" y="12"/>
                    <a:pt x="68" y="0"/>
                    <a:pt x="56" y="0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35"/>
            <p:cNvSpPr/>
            <p:nvPr/>
          </p:nvSpPr>
          <p:spPr>
            <a:xfrm>
              <a:off x="5149597" y="2935879"/>
              <a:ext cx="3166" cy="7454"/>
            </a:xfrm>
            <a:custGeom>
              <a:avLst/>
              <a:gdLst/>
              <a:ahLst/>
              <a:cxnLst/>
              <a:rect l="l" t="t" r="r" b="b"/>
              <a:pathLst>
                <a:path w="79" h="186" extrusionOk="0">
                  <a:moveTo>
                    <a:pt x="8" y="1"/>
                  </a:moveTo>
                  <a:cubicBezTo>
                    <a:pt x="5" y="1"/>
                    <a:pt x="0" y="6"/>
                    <a:pt x="0" y="6"/>
                  </a:cubicBezTo>
                  <a:cubicBezTo>
                    <a:pt x="11" y="40"/>
                    <a:pt x="23" y="62"/>
                    <a:pt x="23" y="96"/>
                  </a:cubicBezTo>
                  <a:lnTo>
                    <a:pt x="23" y="175"/>
                  </a:lnTo>
                  <a:cubicBezTo>
                    <a:pt x="23" y="186"/>
                    <a:pt x="34" y="186"/>
                    <a:pt x="45" y="186"/>
                  </a:cubicBezTo>
                  <a:cubicBezTo>
                    <a:pt x="79" y="130"/>
                    <a:pt x="68" y="40"/>
                    <a:pt x="11" y="6"/>
                  </a:cubicBezTo>
                  <a:cubicBezTo>
                    <a:pt x="11" y="2"/>
                    <a:pt x="10" y="1"/>
                    <a:pt x="8" y="1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35"/>
            <p:cNvSpPr/>
            <p:nvPr/>
          </p:nvSpPr>
          <p:spPr>
            <a:xfrm>
              <a:off x="5304325" y="2915721"/>
              <a:ext cx="28573" cy="22763"/>
            </a:xfrm>
            <a:custGeom>
              <a:avLst/>
              <a:gdLst/>
              <a:ahLst/>
              <a:cxnLst/>
              <a:rect l="l" t="t" r="r" b="b"/>
              <a:pathLst>
                <a:path w="713" h="568" extrusionOk="0">
                  <a:moveTo>
                    <a:pt x="342" y="0"/>
                  </a:moveTo>
                  <a:cubicBezTo>
                    <a:pt x="212" y="0"/>
                    <a:pt x="81" y="79"/>
                    <a:pt x="45" y="205"/>
                  </a:cubicBezTo>
                  <a:cubicBezTo>
                    <a:pt x="0" y="351"/>
                    <a:pt x="90" y="509"/>
                    <a:pt x="215" y="554"/>
                  </a:cubicBezTo>
                  <a:cubicBezTo>
                    <a:pt x="237" y="554"/>
                    <a:pt x="260" y="565"/>
                    <a:pt x="293" y="565"/>
                  </a:cubicBezTo>
                  <a:cubicBezTo>
                    <a:pt x="306" y="567"/>
                    <a:pt x="318" y="568"/>
                    <a:pt x="330" y="568"/>
                  </a:cubicBezTo>
                  <a:cubicBezTo>
                    <a:pt x="558" y="568"/>
                    <a:pt x="712" y="285"/>
                    <a:pt x="552" y="93"/>
                  </a:cubicBezTo>
                  <a:cubicBezTo>
                    <a:pt x="497" y="29"/>
                    <a:pt x="420" y="0"/>
                    <a:pt x="342" y="0"/>
                  </a:cubicBezTo>
                  <a:close/>
                </a:path>
              </a:pathLst>
            </a:custGeom>
            <a:solidFill>
              <a:srgbClr val="815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35"/>
            <p:cNvSpPr/>
            <p:nvPr/>
          </p:nvSpPr>
          <p:spPr>
            <a:xfrm>
              <a:off x="5311098" y="2916242"/>
              <a:ext cx="13105" cy="16912"/>
            </a:xfrm>
            <a:custGeom>
              <a:avLst/>
              <a:gdLst/>
              <a:ahLst/>
              <a:cxnLst/>
              <a:rect l="l" t="t" r="r" b="b"/>
              <a:pathLst>
                <a:path w="327" h="422" extrusionOk="0">
                  <a:moveTo>
                    <a:pt x="282" y="271"/>
                  </a:moveTo>
                  <a:cubicBezTo>
                    <a:pt x="304" y="271"/>
                    <a:pt x="316" y="293"/>
                    <a:pt x="282" y="293"/>
                  </a:cubicBezTo>
                  <a:cubicBezTo>
                    <a:pt x="271" y="293"/>
                    <a:pt x="259" y="282"/>
                    <a:pt x="248" y="282"/>
                  </a:cubicBezTo>
                  <a:cubicBezTo>
                    <a:pt x="259" y="271"/>
                    <a:pt x="271" y="271"/>
                    <a:pt x="282" y="271"/>
                  </a:cubicBezTo>
                  <a:close/>
                  <a:moveTo>
                    <a:pt x="214" y="293"/>
                  </a:moveTo>
                  <a:cubicBezTo>
                    <a:pt x="210" y="293"/>
                    <a:pt x="207" y="293"/>
                    <a:pt x="203" y="293"/>
                  </a:cubicBezTo>
                  <a:cubicBezTo>
                    <a:pt x="203" y="293"/>
                    <a:pt x="202" y="294"/>
                    <a:pt x="202" y="294"/>
                  </a:cubicBezTo>
                  <a:lnTo>
                    <a:pt x="202" y="294"/>
                  </a:lnTo>
                  <a:cubicBezTo>
                    <a:pt x="206" y="293"/>
                    <a:pt x="210" y="293"/>
                    <a:pt x="214" y="293"/>
                  </a:cubicBezTo>
                  <a:cubicBezTo>
                    <a:pt x="214" y="293"/>
                    <a:pt x="214" y="293"/>
                    <a:pt x="214" y="293"/>
                  </a:cubicBezTo>
                  <a:close/>
                  <a:moveTo>
                    <a:pt x="23" y="0"/>
                  </a:moveTo>
                  <a:cubicBezTo>
                    <a:pt x="56" y="80"/>
                    <a:pt x="113" y="158"/>
                    <a:pt x="169" y="226"/>
                  </a:cubicBezTo>
                  <a:cubicBezTo>
                    <a:pt x="191" y="237"/>
                    <a:pt x="203" y="260"/>
                    <a:pt x="226" y="282"/>
                  </a:cubicBezTo>
                  <a:cubicBezTo>
                    <a:pt x="226" y="282"/>
                    <a:pt x="214" y="282"/>
                    <a:pt x="214" y="293"/>
                  </a:cubicBezTo>
                  <a:lnTo>
                    <a:pt x="214" y="293"/>
                  </a:lnTo>
                  <a:cubicBezTo>
                    <a:pt x="222" y="292"/>
                    <a:pt x="229" y="290"/>
                    <a:pt x="236" y="282"/>
                  </a:cubicBezTo>
                  <a:cubicBezTo>
                    <a:pt x="259" y="293"/>
                    <a:pt x="282" y="305"/>
                    <a:pt x="293" y="305"/>
                  </a:cubicBezTo>
                  <a:cubicBezTo>
                    <a:pt x="316" y="293"/>
                    <a:pt x="327" y="282"/>
                    <a:pt x="304" y="260"/>
                  </a:cubicBezTo>
                  <a:cubicBezTo>
                    <a:pt x="301" y="256"/>
                    <a:pt x="296" y="255"/>
                    <a:pt x="289" y="255"/>
                  </a:cubicBezTo>
                  <a:cubicBezTo>
                    <a:pt x="274" y="255"/>
                    <a:pt x="252" y="263"/>
                    <a:pt x="236" y="271"/>
                  </a:cubicBezTo>
                  <a:cubicBezTo>
                    <a:pt x="226" y="271"/>
                    <a:pt x="226" y="260"/>
                    <a:pt x="214" y="248"/>
                  </a:cubicBezTo>
                  <a:cubicBezTo>
                    <a:pt x="136" y="181"/>
                    <a:pt x="91" y="90"/>
                    <a:pt x="23" y="0"/>
                  </a:cubicBezTo>
                  <a:close/>
                  <a:moveTo>
                    <a:pt x="1" y="45"/>
                  </a:moveTo>
                  <a:lnTo>
                    <a:pt x="1" y="45"/>
                  </a:lnTo>
                  <a:cubicBezTo>
                    <a:pt x="46" y="125"/>
                    <a:pt x="101" y="192"/>
                    <a:pt x="136" y="282"/>
                  </a:cubicBezTo>
                  <a:cubicBezTo>
                    <a:pt x="136" y="293"/>
                    <a:pt x="146" y="316"/>
                    <a:pt x="146" y="327"/>
                  </a:cubicBezTo>
                  <a:cubicBezTo>
                    <a:pt x="146" y="305"/>
                    <a:pt x="146" y="282"/>
                    <a:pt x="136" y="260"/>
                  </a:cubicBezTo>
                  <a:cubicBezTo>
                    <a:pt x="113" y="181"/>
                    <a:pt x="56" y="102"/>
                    <a:pt x="1" y="45"/>
                  </a:cubicBezTo>
                  <a:close/>
                  <a:moveTo>
                    <a:pt x="146" y="338"/>
                  </a:moveTo>
                  <a:lnTo>
                    <a:pt x="146" y="361"/>
                  </a:lnTo>
                  <a:cubicBezTo>
                    <a:pt x="146" y="372"/>
                    <a:pt x="136" y="383"/>
                    <a:pt x="136" y="395"/>
                  </a:cubicBezTo>
                  <a:cubicBezTo>
                    <a:pt x="129" y="409"/>
                    <a:pt x="122" y="414"/>
                    <a:pt x="116" y="414"/>
                  </a:cubicBezTo>
                  <a:cubicBezTo>
                    <a:pt x="103" y="414"/>
                    <a:pt x="98" y="388"/>
                    <a:pt x="113" y="372"/>
                  </a:cubicBezTo>
                  <a:lnTo>
                    <a:pt x="146" y="338"/>
                  </a:lnTo>
                  <a:close/>
                  <a:moveTo>
                    <a:pt x="202" y="294"/>
                  </a:moveTo>
                  <a:lnTo>
                    <a:pt x="202" y="294"/>
                  </a:lnTo>
                  <a:cubicBezTo>
                    <a:pt x="184" y="298"/>
                    <a:pt x="165" y="309"/>
                    <a:pt x="146" y="327"/>
                  </a:cubicBezTo>
                  <a:cubicBezTo>
                    <a:pt x="124" y="350"/>
                    <a:pt x="101" y="372"/>
                    <a:pt x="91" y="395"/>
                  </a:cubicBezTo>
                  <a:cubicBezTo>
                    <a:pt x="82" y="411"/>
                    <a:pt x="98" y="422"/>
                    <a:pt x="116" y="422"/>
                  </a:cubicBezTo>
                  <a:cubicBezTo>
                    <a:pt x="123" y="422"/>
                    <a:pt x="130" y="420"/>
                    <a:pt x="136" y="417"/>
                  </a:cubicBezTo>
                  <a:cubicBezTo>
                    <a:pt x="146" y="395"/>
                    <a:pt x="158" y="361"/>
                    <a:pt x="158" y="338"/>
                  </a:cubicBezTo>
                  <a:cubicBezTo>
                    <a:pt x="169" y="316"/>
                    <a:pt x="190" y="305"/>
                    <a:pt x="202" y="294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35"/>
            <p:cNvSpPr/>
            <p:nvPr/>
          </p:nvSpPr>
          <p:spPr>
            <a:xfrm>
              <a:off x="5306570" y="2912636"/>
              <a:ext cx="7694" cy="6853"/>
            </a:xfrm>
            <a:custGeom>
              <a:avLst/>
              <a:gdLst/>
              <a:ahLst/>
              <a:cxnLst/>
              <a:rect l="l" t="t" r="r" b="b"/>
              <a:pathLst>
                <a:path w="192" h="171" extrusionOk="0">
                  <a:moveTo>
                    <a:pt x="147" y="0"/>
                  </a:moveTo>
                  <a:lnTo>
                    <a:pt x="1" y="68"/>
                  </a:lnTo>
                  <a:lnTo>
                    <a:pt x="57" y="170"/>
                  </a:lnTo>
                  <a:cubicBezTo>
                    <a:pt x="57" y="170"/>
                    <a:pt x="61" y="170"/>
                    <a:pt x="67" y="170"/>
                  </a:cubicBezTo>
                  <a:cubicBezTo>
                    <a:pt x="94" y="170"/>
                    <a:pt x="165" y="163"/>
                    <a:pt x="192" y="90"/>
                  </a:cubicBezTo>
                  <a:lnTo>
                    <a:pt x="1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35"/>
            <p:cNvSpPr/>
            <p:nvPr/>
          </p:nvSpPr>
          <p:spPr>
            <a:xfrm>
              <a:off x="5307491" y="2927183"/>
              <a:ext cx="6773" cy="8496"/>
            </a:xfrm>
            <a:custGeom>
              <a:avLst/>
              <a:gdLst/>
              <a:ahLst/>
              <a:cxnLst/>
              <a:rect l="l" t="t" r="r" b="b"/>
              <a:pathLst>
                <a:path w="169" h="212" extrusionOk="0">
                  <a:moveTo>
                    <a:pt x="17" y="1"/>
                  </a:moveTo>
                  <a:cubicBezTo>
                    <a:pt x="14" y="1"/>
                    <a:pt x="11" y="3"/>
                    <a:pt x="11" y="9"/>
                  </a:cubicBezTo>
                  <a:cubicBezTo>
                    <a:pt x="0" y="54"/>
                    <a:pt x="23" y="99"/>
                    <a:pt x="46" y="133"/>
                  </a:cubicBezTo>
                  <a:cubicBezTo>
                    <a:pt x="68" y="167"/>
                    <a:pt x="113" y="212"/>
                    <a:pt x="158" y="212"/>
                  </a:cubicBezTo>
                  <a:cubicBezTo>
                    <a:pt x="158" y="212"/>
                    <a:pt x="169" y="200"/>
                    <a:pt x="158" y="200"/>
                  </a:cubicBezTo>
                  <a:cubicBezTo>
                    <a:pt x="146" y="167"/>
                    <a:pt x="113" y="155"/>
                    <a:pt x="91" y="133"/>
                  </a:cubicBezTo>
                  <a:cubicBezTo>
                    <a:pt x="56" y="99"/>
                    <a:pt x="46" y="54"/>
                    <a:pt x="23" y="9"/>
                  </a:cubicBezTo>
                  <a:cubicBezTo>
                    <a:pt x="23" y="3"/>
                    <a:pt x="20" y="1"/>
                    <a:pt x="17" y="1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35"/>
            <p:cNvSpPr/>
            <p:nvPr/>
          </p:nvSpPr>
          <p:spPr>
            <a:xfrm>
              <a:off x="5315146" y="2935518"/>
              <a:ext cx="3647" cy="1523"/>
            </a:xfrm>
            <a:custGeom>
              <a:avLst/>
              <a:gdLst/>
              <a:ahLst/>
              <a:cxnLst/>
              <a:rect l="l" t="t" r="r" b="b"/>
              <a:pathLst>
                <a:path w="91" h="38" extrusionOk="0">
                  <a:moveTo>
                    <a:pt x="67" y="1"/>
                  </a:moveTo>
                  <a:cubicBezTo>
                    <a:pt x="60" y="1"/>
                    <a:pt x="51" y="4"/>
                    <a:pt x="45" y="4"/>
                  </a:cubicBezTo>
                  <a:cubicBezTo>
                    <a:pt x="35" y="4"/>
                    <a:pt x="23" y="4"/>
                    <a:pt x="12" y="15"/>
                  </a:cubicBezTo>
                  <a:cubicBezTo>
                    <a:pt x="0" y="15"/>
                    <a:pt x="12" y="26"/>
                    <a:pt x="12" y="26"/>
                  </a:cubicBezTo>
                  <a:cubicBezTo>
                    <a:pt x="23" y="26"/>
                    <a:pt x="35" y="37"/>
                    <a:pt x="57" y="37"/>
                  </a:cubicBezTo>
                  <a:cubicBezTo>
                    <a:pt x="68" y="37"/>
                    <a:pt x="90" y="26"/>
                    <a:pt x="80" y="15"/>
                  </a:cubicBezTo>
                  <a:cubicBezTo>
                    <a:pt x="80" y="4"/>
                    <a:pt x="74" y="1"/>
                    <a:pt x="67" y="1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35"/>
            <p:cNvSpPr/>
            <p:nvPr/>
          </p:nvSpPr>
          <p:spPr>
            <a:xfrm>
              <a:off x="5307491" y="2923456"/>
              <a:ext cx="2284" cy="2525"/>
            </a:xfrm>
            <a:custGeom>
              <a:avLst/>
              <a:gdLst/>
              <a:ahLst/>
              <a:cxnLst/>
              <a:rect l="l" t="t" r="r" b="b"/>
              <a:pathLst>
                <a:path w="57" h="63" extrusionOk="0">
                  <a:moveTo>
                    <a:pt x="34" y="1"/>
                  </a:moveTo>
                  <a:cubicBezTo>
                    <a:pt x="11" y="12"/>
                    <a:pt x="0" y="46"/>
                    <a:pt x="23" y="57"/>
                  </a:cubicBezTo>
                  <a:cubicBezTo>
                    <a:pt x="23" y="61"/>
                    <a:pt x="24" y="62"/>
                    <a:pt x="26" y="62"/>
                  </a:cubicBezTo>
                  <a:cubicBezTo>
                    <a:pt x="29" y="62"/>
                    <a:pt x="34" y="57"/>
                    <a:pt x="34" y="57"/>
                  </a:cubicBezTo>
                  <a:cubicBezTo>
                    <a:pt x="46" y="46"/>
                    <a:pt x="46" y="46"/>
                    <a:pt x="46" y="35"/>
                  </a:cubicBezTo>
                  <a:cubicBezTo>
                    <a:pt x="56" y="23"/>
                    <a:pt x="56" y="23"/>
                    <a:pt x="56" y="12"/>
                  </a:cubicBezTo>
                  <a:cubicBezTo>
                    <a:pt x="46" y="1"/>
                    <a:pt x="46" y="1"/>
                    <a:pt x="34" y="1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35"/>
            <p:cNvSpPr/>
            <p:nvPr/>
          </p:nvSpPr>
          <p:spPr>
            <a:xfrm>
              <a:off x="5322840" y="2920330"/>
              <a:ext cx="4969" cy="6973"/>
            </a:xfrm>
            <a:custGeom>
              <a:avLst/>
              <a:gdLst/>
              <a:ahLst/>
              <a:cxnLst/>
              <a:rect l="l" t="t" r="r" b="b"/>
              <a:pathLst>
                <a:path w="124" h="174" extrusionOk="0">
                  <a:moveTo>
                    <a:pt x="11" y="0"/>
                  </a:moveTo>
                  <a:lnTo>
                    <a:pt x="0" y="11"/>
                  </a:lnTo>
                  <a:cubicBezTo>
                    <a:pt x="23" y="45"/>
                    <a:pt x="45" y="56"/>
                    <a:pt x="56" y="90"/>
                  </a:cubicBezTo>
                  <a:cubicBezTo>
                    <a:pt x="68" y="113"/>
                    <a:pt x="68" y="146"/>
                    <a:pt x="79" y="169"/>
                  </a:cubicBezTo>
                  <a:cubicBezTo>
                    <a:pt x="82" y="172"/>
                    <a:pt x="85" y="173"/>
                    <a:pt x="88" y="173"/>
                  </a:cubicBezTo>
                  <a:cubicBezTo>
                    <a:pt x="96" y="173"/>
                    <a:pt x="101" y="165"/>
                    <a:pt x="101" y="158"/>
                  </a:cubicBezTo>
                  <a:cubicBezTo>
                    <a:pt x="124" y="101"/>
                    <a:pt x="68" y="23"/>
                    <a:pt x="11" y="0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35"/>
            <p:cNvSpPr/>
            <p:nvPr/>
          </p:nvSpPr>
          <p:spPr>
            <a:xfrm>
              <a:off x="5389604" y="2925900"/>
              <a:ext cx="25728" cy="22803"/>
            </a:xfrm>
            <a:custGeom>
              <a:avLst/>
              <a:gdLst/>
              <a:ahLst/>
              <a:cxnLst/>
              <a:rect l="l" t="t" r="r" b="b"/>
              <a:pathLst>
                <a:path w="642" h="569" extrusionOk="0">
                  <a:moveTo>
                    <a:pt x="307" y="0"/>
                  </a:moveTo>
                  <a:cubicBezTo>
                    <a:pt x="234" y="0"/>
                    <a:pt x="163" y="24"/>
                    <a:pt x="113" y="75"/>
                  </a:cubicBezTo>
                  <a:cubicBezTo>
                    <a:pt x="0" y="176"/>
                    <a:pt x="0" y="357"/>
                    <a:pt x="90" y="457"/>
                  </a:cubicBezTo>
                  <a:cubicBezTo>
                    <a:pt x="101" y="480"/>
                    <a:pt x="124" y="492"/>
                    <a:pt x="146" y="514"/>
                  </a:cubicBezTo>
                  <a:cubicBezTo>
                    <a:pt x="198" y="551"/>
                    <a:pt x="256" y="568"/>
                    <a:pt x="314" y="568"/>
                  </a:cubicBezTo>
                  <a:cubicBezTo>
                    <a:pt x="482" y="568"/>
                    <a:pt x="642" y="425"/>
                    <a:pt x="608" y="232"/>
                  </a:cubicBezTo>
                  <a:cubicBezTo>
                    <a:pt x="586" y="85"/>
                    <a:pt x="443" y="0"/>
                    <a:pt x="307" y="0"/>
                  </a:cubicBezTo>
                  <a:close/>
                </a:path>
              </a:pathLst>
            </a:custGeom>
            <a:solidFill>
              <a:srgbClr val="815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35"/>
            <p:cNvSpPr/>
            <p:nvPr/>
          </p:nvSpPr>
          <p:spPr>
            <a:xfrm>
              <a:off x="5396938" y="2925259"/>
              <a:ext cx="11061" cy="16391"/>
            </a:xfrm>
            <a:custGeom>
              <a:avLst/>
              <a:gdLst/>
              <a:ahLst/>
              <a:cxnLst/>
              <a:rect l="l" t="t" r="r" b="b"/>
              <a:pathLst>
                <a:path w="276" h="409" extrusionOk="0">
                  <a:moveTo>
                    <a:pt x="155" y="1"/>
                  </a:moveTo>
                  <a:cubicBezTo>
                    <a:pt x="144" y="84"/>
                    <a:pt x="154" y="168"/>
                    <a:pt x="173" y="243"/>
                  </a:cubicBezTo>
                  <a:lnTo>
                    <a:pt x="173" y="243"/>
                  </a:lnTo>
                  <a:cubicBezTo>
                    <a:pt x="159" y="162"/>
                    <a:pt x="164" y="82"/>
                    <a:pt x="155" y="1"/>
                  </a:cubicBezTo>
                  <a:close/>
                  <a:moveTo>
                    <a:pt x="173" y="243"/>
                  </a:moveTo>
                  <a:cubicBezTo>
                    <a:pt x="174" y="251"/>
                    <a:pt x="176" y="258"/>
                    <a:pt x="178" y="266"/>
                  </a:cubicBezTo>
                  <a:lnTo>
                    <a:pt x="178" y="266"/>
                  </a:lnTo>
                  <a:cubicBezTo>
                    <a:pt x="178" y="264"/>
                    <a:pt x="178" y="262"/>
                    <a:pt x="178" y="260"/>
                  </a:cubicBezTo>
                  <a:cubicBezTo>
                    <a:pt x="176" y="254"/>
                    <a:pt x="175" y="249"/>
                    <a:pt x="173" y="243"/>
                  </a:cubicBezTo>
                  <a:close/>
                  <a:moveTo>
                    <a:pt x="211" y="350"/>
                  </a:moveTo>
                  <a:cubicBezTo>
                    <a:pt x="223" y="350"/>
                    <a:pt x="233" y="361"/>
                    <a:pt x="245" y="361"/>
                  </a:cubicBezTo>
                  <a:cubicBezTo>
                    <a:pt x="262" y="370"/>
                    <a:pt x="260" y="391"/>
                    <a:pt x="248" y="391"/>
                  </a:cubicBezTo>
                  <a:cubicBezTo>
                    <a:pt x="244" y="391"/>
                    <a:pt x="239" y="389"/>
                    <a:pt x="233" y="383"/>
                  </a:cubicBezTo>
                  <a:cubicBezTo>
                    <a:pt x="223" y="373"/>
                    <a:pt x="211" y="361"/>
                    <a:pt x="211" y="350"/>
                  </a:cubicBezTo>
                  <a:close/>
                  <a:moveTo>
                    <a:pt x="88" y="350"/>
                  </a:moveTo>
                  <a:cubicBezTo>
                    <a:pt x="88" y="361"/>
                    <a:pt x="76" y="361"/>
                    <a:pt x="76" y="373"/>
                  </a:cubicBezTo>
                  <a:cubicBezTo>
                    <a:pt x="76" y="383"/>
                    <a:pt x="65" y="383"/>
                    <a:pt x="53" y="395"/>
                  </a:cubicBezTo>
                  <a:cubicBezTo>
                    <a:pt x="45" y="399"/>
                    <a:pt x="37" y="401"/>
                    <a:pt x="32" y="401"/>
                  </a:cubicBezTo>
                  <a:cubicBezTo>
                    <a:pt x="10" y="401"/>
                    <a:pt x="17" y="370"/>
                    <a:pt x="53" y="361"/>
                  </a:cubicBezTo>
                  <a:cubicBezTo>
                    <a:pt x="65" y="361"/>
                    <a:pt x="76" y="361"/>
                    <a:pt x="88" y="350"/>
                  </a:cubicBezTo>
                  <a:close/>
                  <a:moveTo>
                    <a:pt x="110" y="23"/>
                  </a:moveTo>
                  <a:cubicBezTo>
                    <a:pt x="110" y="113"/>
                    <a:pt x="133" y="203"/>
                    <a:pt x="110" y="293"/>
                  </a:cubicBezTo>
                  <a:cubicBezTo>
                    <a:pt x="110" y="305"/>
                    <a:pt x="98" y="327"/>
                    <a:pt x="88" y="338"/>
                  </a:cubicBezTo>
                  <a:lnTo>
                    <a:pt x="20" y="373"/>
                  </a:lnTo>
                  <a:cubicBezTo>
                    <a:pt x="1" y="382"/>
                    <a:pt x="14" y="408"/>
                    <a:pt x="33" y="408"/>
                  </a:cubicBezTo>
                  <a:cubicBezTo>
                    <a:pt x="36" y="408"/>
                    <a:pt x="39" y="407"/>
                    <a:pt x="43" y="406"/>
                  </a:cubicBezTo>
                  <a:cubicBezTo>
                    <a:pt x="65" y="395"/>
                    <a:pt x="88" y="373"/>
                    <a:pt x="98" y="350"/>
                  </a:cubicBezTo>
                  <a:lnTo>
                    <a:pt x="200" y="350"/>
                  </a:lnTo>
                  <a:cubicBezTo>
                    <a:pt x="211" y="373"/>
                    <a:pt x="223" y="383"/>
                    <a:pt x="245" y="395"/>
                  </a:cubicBezTo>
                  <a:cubicBezTo>
                    <a:pt x="248" y="398"/>
                    <a:pt x="252" y="399"/>
                    <a:pt x="255" y="399"/>
                  </a:cubicBezTo>
                  <a:cubicBezTo>
                    <a:pt x="266" y="399"/>
                    <a:pt x="276" y="389"/>
                    <a:pt x="268" y="373"/>
                  </a:cubicBezTo>
                  <a:cubicBezTo>
                    <a:pt x="256" y="350"/>
                    <a:pt x="233" y="338"/>
                    <a:pt x="200" y="338"/>
                  </a:cubicBezTo>
                  <a:cubicBezTo>
                    <a:pt x="200" y="327"/>
                    <a:pt x="200" y="316"/>
                    <a:pt x="188" y="305"/>
                  </a:cubicBezTo>
                  <a:cubicBezTo>
                    <a:pt x="184" y="292"/>
                    <a:pt x="181" y="279"/>
                    <a:pt x="178" y="266"/>
                  </a:cubicBezTo>
                  <a:lnTo>
                    <a:pt x="178" y="266"/>
                  </a:lnTo>
                  <a:cubicBezTo>
                    <a:pt x="178" y="288"/>
                    <a:pt x="179" y="318"/>
                    <a:pt x="188" y="338"/>
                  </a:cubicBezTo>
                  <a:lnTo>
                    <a:pt x="98" y="338"/>
                  </a:lnTo>
                  <a:cubicBezTo>
                    <a:pt x="110" y="316"/>
                    <a:pt x="121" y="293"/>
                    <a:pt x="121" y="282"/>
                  </a:cubicBezTo>
                  <a:cubicBezTo>
                    <a:pt x="133" y="192"/>
                    <a:pt x="133" y="102"/>
                    <a:pt x="121" y="23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35"/>
            <p:cNvSpPr/>
            <p:nvPr/>
          </p:nvSpPr>
          <p:spPr>
            <a:xfrm>
              <a:off x="5399062" y="2921652"/>
              <a:ext cx="6332" cy="5771"/>
            </a:xfrm>
            <a:custGeom>
              <a:avLst/>
              <a:gdLst/>
              <a:ahLst/>
              <a:cxnLst/>
              <a:rect l="l" t="t" r="r" b="b"/>
              <a:pathLst>
                <a:path w="158" h="144" extrusionOk="0">
                  <a:moveTo>
                    <a:pt x="0" y="0"/>
                  </a:moveTo>
                  <a:lnTo>
                    <a:pt x="0" y="113"/>
                  </a:lnTo>
                  <a:cubicBezTo>
                    <a:pt x="0" y="113"/>
                    <a:pt x="36" y="143"/>
                    <a:pt x="82" y="143"/>
                  </a:cubicBezTo>
                  <a:cubicBezTo>
                    <a:pt x="106" y="143"/>
                    <a:pt x="132" y="136"/>
                    <a:pt x="158" y="113"/>
                  </a:cubicBezTo>
                  <a:lnTo>
                    <a:pt x="158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35"/>
            <p:cNvSpPr/>
            <p:nvPr/>
          </p:nvSpPr>
          <p:spPr>
            <a:xfrm>
              <a:off x="5392289" y="2932753"/>
              <a:ext cx="3206" cy="10179"/>
            </a:xfrm>
            <a:custGeom>
              <a:avLst/>
              <a:gdLst/>
              <a:ahLst/>
              <a:cxnLst/>
              <a:rect l="l" t="t" r="r" b="b"/>
              <a:pathLst>
                <a:path w="80" h="254" extrusionOk="0">
                  <a:moveTo>
                    <a:pt x="49" y="0"/>
                  </a:moveTo>
                  <a:cubicBezTo>
                    <a:pt x="47" y="0"/>
                    <a:pt x="46" y="1"/>
                    <a:pt x="46" y="5"/>
                  </a:cubicBezTo>
                  <a:cubicBezTo>
                    <a:pt x="12" y="39"/>
                    <a:pt x="1" y="84"/>
                    <a:pt x="1" y="129"/>
                  </a:cubicBezTo>
                  <a:cubicBezTo>
                    <a:pt x="12" y="163"/>
                    <a:pt x="23" y="231"/>
                    <a:pt x="68" y="253"/>
                  </a:cubicBezTo>
                  <a:cubicBezTo>
                    <a:pt x="68" y="253"/>
                    <a:pt x="79" y="253"/>
                    <a:pt x="79" y="241"/>
                  </a:cubicBezTo>
                  <a:cubicBezTo>
                    <a:pt x="79" y="208"/>
                    <a:pt x="57" y="186"/>
                    <a:pt x="46" y="151"/>
                  </a:cubicBezTo>
                  <a:cubicBezTo>
                    <a:pt x="34" y="106"/>
                    <a:pt x="46" y="50"/>
                    <a:pt x="57" y="5"/>
                  </a:cubicBezTo>
                  <a:cubicBezTo>
                    <a:pt x="57" y="5"/>
                    <a:pt x="52" y="0"/>
                    <a:pt x="49" y="0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35"/>
            <p:cNvSpPr/>
            <p:nvPr/>
          </p:nvSpPr>
          <p:spPr>
            <a:xfrm>
              <a:off x="5395896" y="2943774"/>
              <a:ext cx="3206" cy="2124"/>
            </a:xfrm>
            <a:custGeom>
              <a:avLst/>
              <a:gdLst/>
              <a:ahLst/>
              <a:cxnLst/>
              <a:rect l="l" t="t" r="r" b="b"/>
              <a:pathLst>
                <a:path w="80" h="53" extrusionOk="0">
                  <a:moveTo>
                    <a:pt x="12" y="1"/>
                  </a:moveTo>
                  <a:cubicBezTo>
                    <a:pt x="1" y="1"/>
                    <a:pt x="1" y="11"/>
                    <a:pt x="1" y="23"/>
                  </a:cubicBezTo>
                  <a:cubicBezTo>
                    <a:pt x="12" y="34"/>
                    <a:pt x="23" y="34"/>
                    <a:pt x="34" y="46"/>
                  </a:cubicBezTo>
                  <a:cubicBezTo>
                    <a:pt x="39" y="50"/>
                    <a:pt x="46" y="53"/>
                    <a:pt x="52" y="53"/>
                  </a:cubicBezTo>
                  <a:cubicBezTo>
                    <a:pt x="61" y="53"/>
                    <a:pt x="69" y="47"/>
                    <a:pt x="69" y="34"/>
                  </a:cubicBezTo>
                  <a:cubicBezTo>
                    <a:pt x="79" y="23"/>
                    <a:pt x="57" y="23"/>
                    <a:pt x="46" y="11"/>
                  </a:cubicBezTo>
                  <a:cubicBezTo>
                    <a:pt x="34" y="11"/>
                    <a:pt x="23" y="1"/>
                    <a:pt x="12" y="1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35"/>
            <p:cNvSpPr/>
            <p:nvPr/>
          </p:nvSpPr>
          <p:spPr>
            <a:xfrm>
              <a:off x="5394534" y="2929788"/>
              <a:ext cx="2765" cy="2164"/>
            </a:xfrm>
            <a:custGeom>
              <a:avLst/>
              <a:gdLst/>
              <a:ahLst/>
              <a:cxnLst/>
              <a:rect l="l" t="t" r="r" b="b"/>
              <a:pathLst>
                <a:path w="69" h="54" extrusionOk="0">
                  <a:moveTo>
                    <a:pt x="57" y="0"/>
                  </a:moveTo>
                  <a:cubicBezTo>
                    <a:pt x="35" y="0"/>
                    <a:pt x="1" y="23"/>
                    <a:pt x="12" y="45"/>
                  </a:cubicBezTo>
                  <a:cubicBezTo>
                    <a:pt x="12" y="51"/>
                    <a:pt x="15" y="54"/>
                    <a:pt x="18" y="54"/>
                  </a:cubicBezTo>
                  <a:cubicBezTo>
                    <a:pt x="21" y="54"/>
                    <a:pt x="23" y="51"/>
                    <a:pt x="23" y="45"/>
                  </a:cubicBezTo>
                  <a:cubicBezTo>
                    <a:pt x="35" y="45"/>
                    <a:pt x="46" y="45"/>
                    <a:pt x="46" y="34"/>
                  </a:cubicBezTo>
                  <a:cubicBezTo>
                    <a:pt x="57" y="34"/>
                    <a:pt x="68" y="23"/>
                    <a:pt x="68" y="12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35"/>
            <p:cNvSpPr/>
            <p:nvPr/>
          </p:nvSpPr>
          <p:spPr>
            <a:xfrm>
              <a:off x="5409882" y="2934276"/>
              <a:ext cx="2765" cy="7734"/>
            </a:xfrm>
            <a:custGeom>
              <a:avLst/>
              <a:gdLst/>
              <a:ahLst/>
              <a:cxnLst/>
              <a:rect l="l" t="t" r="r" b="b"/>
              <a:pathLst>
                <a:path w="69" h="193" extrusionOk="0">
                  <a:moveTo>
                    <a:pt x="23" y="1"/>
                  </a:moveTo>
                  <a:cubicBezTo>
                    <a:pt x="23" y="1"/>
                    <a:pt x="12" y="1"/>
                    <a:pt x="12" y="12"/>
                  </a:cubicBezTo>
                  <a:cubicBezTo>
                    <a:pt x="12" y="46"/>
                    <a:pt x="23" y="68"/>
                    <a:pt x="23" y="102"/>
                  </a:cubicBezTo>
                  <a:cubicBezTo>
                    <a:pt x="12" y="125"/>
                    <a:pt x="1" y="148"/>
                    <a:pt x="1" y="181"/>
                  </a:cubicBezTo>
                  <a:cubicBezTo>
                    <a:pt x="1" y="193"/>
                    <a:pt x="12" y="193"/>
                    <a:pt x="23" y="193"/>
                  </a:cubicBezTo>
                  <a:cubicBezTo>
                    <a:pt x="68" y="148"/>
                    <a:pt x="68" y="46"/>
                    <a:pt x="23" y="1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35"/>
            <p:cNvSpPr/>
            <p:nvPr/>
          </p:nvSpPr>
          <p:spPr>
            <a:xfrm>
              <a:off x="5214077" y="2923095"/>
              <a:ext cx="25608" cy="22883"/>
            </a:xfrm>
            <a:custGeom>
              <a:avLst/>
              <a:gdLst/>
              <a:ahLst/>
              <a:cxnLst/>
              <a:rect l="l" t="t" r="r" b="b"/>
              <a:pathLst>
                <a:path w="639" h="571" extrusionOk="0">
                  <a:moveTo>
                    <a:pt x="300" y="1"/>
                  </a:moveTo>
                  <a:cubicBezTo>
                    <a:pt x="255" y="1"/>
                    <a:pt x="210" y="11"/>
                    <a:pt x="170" y="32"/>
                  </a:cubicBezTo>
                  <a:cubicBezTo>
                    <a:pt x="46" y="111"/>
                    <a:pt x="1" y="280"/>
                    <a:pt x="57" y="404"/>
                  </a:cubicBezTo>
                  <a:cubicBezTo>
                    <a:pt x="68" y="427"/>
                    <a:pt x="80" y="437"/>
                    <a:pt x="102" y="460"/>
                  </a:cubicBezTo>
                  <a:cubicBezTo>
                    <a:pt x="162" y="536"/>
                    <a:pt x="247" y="571"/>
                    <a:pt x="330" y="571"/>
                  </a:cubicBezTo>
                  <a:cubicBezTo>
                    <a:pt x="470" y="571"/>
                    <a:pt x="606" y="475"/>
                    <a:pt x="620" y="314"/>
                  </a:cubicBezTo>
                  <a:cubicBezTo>
                    <a:pt x="638" y="136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815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35"/>
            <p:cNvSpPr/>
            <p:nvPr/>
          </p:nvSpPr>
          <p:spPr>
            <a:xfrm>
              <a:off x="5220850" y="2923015"/>
              <a:ext cx="10900" cy="16591"/>
            </a:xfrm>
            <a:custGeom>
              <a:avLst/>
              <a:gdLst/>
              <a:ahLst/>
              <a:cxnLst/>
              <a:rect l="l" t="t" r="r" b="b"/>
              <a:pathLst>
                <a:path w="272" h="414" extrusionOk="0">
                  <a:moveTo>
                    <a:pt x="91" y="327"/>
                  </a:moveTo>
                  <a:cubicBezTo>
                    <a:pt x="91" y="338"/>
                    <a:pt x="91" y="338"/>
                    <a:pt x="79" y="338"/>
                  </a:cubicBezTo>
                  <a:cubicBezTo>
                    <a:pt x="69" y="349"/>
                    <a:pt x="69" y="361"/>
                    <a:pt x="57" y="361"/>
                  </a:cubicBezTo>
                  <a:cubicBezTo>
                    <a:pt x="51" y="362"/>
                    <a:pt x="46" y="363"/>
                    <a:pt x="41" y="363"/>
                  </a:cubicBezTo>
                  <a:cubicBezTo>
                    <a:pt x="4" y="363"/>
                    <a:pt x="17" y="327"/>
                    <a:pt x="57" y="327"/>
                  </a:cubicBezTo>
                  <a:close/>
                  <a:moveTo>
                    <a:pt x="214" y="361"/>
                  </a:moveTo>
                  <a:cubicBezTo>
                    <a:pt x="226" y="361"/>
                    <a:pt x="237" y="372"/>
                    <a:pt x="249" y="372"/>
                  </a:cubicBezTo>
                  <a:cubicBezTo>
                    <a:pt x="265" y="388"/>
                    <a:pt x="258" y="404"/>
                    <a:pt x="245" y="404"/>
                  </a:cubicBezTo>
                  <a:cubicBezTo>
                    <a:pt x="239" y="404"/>
                    <a:pt x="233" y="401"/>
                    <a:pt x="226" y="394"/>
                  </a:cubicBezTo>
                  <a:cubicBezTo>
                    <a:pt x="226" y="383"/>
                    <a:pt x="214" y="372"/>
                    <a:pt x="214" y="361"/>
                  </a:cubicBezTo>
                  <a:close/>
                  <a:moveTo>
                    <a:pt x="249" y="1"/>
                  </a:moveTo>
                  <a:cubicBezTo>
                    <a:pt x="214" y="91"/>
                    <a:pt x="204" y="181"/>
                    <a:pt x="204" y="259"/>
                  </a:cubicBezTo>
                  <a:lnTo>
                    <a:pt x="204" y="338"/>
                  </a:lnTo>
                  <a:lnTo>
                    <a:pt x="181" y="338"/>
                  </a:lnTo>
                  <a:cubicBezTo>
                    <a:pt x="159" y="327"/>
                    <a:pt x="136" y="327"/>
                    <a:pt x="114" y="327"/>
                  </a:cubicBezTo>
                  <a:lnTo>
                    <a:pt x="147" y="259"/>
                  </a:lnTo>
                  <a:cubicBezTo>
                    <a:pt x="181" y="192"/>
                    <a:pt x="204" y="102"/>
                    <a:pt x="214" y="12"/>
                  </a:cubicBezTo>
                  <a:lnTo>
                    <a:pt x="204" y="12"/>
                  </a:lnTo>
                  <a:cubicBezTo>
                    <a:pt x="181" y="102"/>
                    <a:pt x="169" y="192"/>
                    <a:pt x="136" y="271"/>
                  </a:cubicBezTo>
                  <a:cubicBezTo>
                    <a:pt x="124" y="293"/>
                    <a:pt x="114" y="304"/>
                    <a:pt x="102" y="316"/>
                  </a:cubicBezTo>
                  <a:cubicBezTo>
                    <a:pt x="79" y="316"/>
                    <a:pt x="46" y="316"/>
                    <a:pt x="24" y="327"/>
                  </a:cubicBezTo>
                  <a:cubicBezTo>
                    <a:pt x="1" y="338"/>
                    <a:pt x="12" y="372"/>
                    <a:pt x="34" y="372"/>
                  </a:cubicBezTo>
                  <a:cubicBezTo>
                    <a:pt x="69" y="372"/>
                    <a:pt x="91" y="349"/>
                    <a:pt x="102" y="327"/>
                  </a:cubicBezTo>
                  <a:cubicBezTo>
                    <a:pt x="124" y="327"/>
                    <a:pt x="147" y="338"/>
                    <a:pt x="169" y="338"/>
                  </a:cubicBezTo>
                  <a:cubicBezTo>
                    <a:pt x="181" y="349"/>
                    <a:pt x="192" y="349"/>
                    <a:pt x="204" y="349"/>
                  </a:cubicBezTo>
                  <a:cubicBezTo>
                    <a:pt x="204" y="372"/>
                    <a:pt x="214" y="394"/>
                    <a:pt x="237" y="406"/>
                  </a:cubicBezTo>
                  <a:cubicBezTo>
                    <a:pt x="242" y="410"/>
                    <a:pt x="248" y="413"/>
                    <a:pt x="254" y="413"/>
                  </a:cubicBezTo>
                  <a:cubicBezTo>
                    <a:pt x="263" y="413"/>
                    <a:pt x="271" y="408"/>
                    <a:pt x="271" y="394"/>
                  </a:cubicBezTo>
                  <a:cubicBezTo>
                    <a:pt x="259" y="372"/>
                    <a:pt x="237" y="361"/>
                    <a:pt x="214" y="349"/>
                  </a:cubicBezTo>
                  <a:lnTo>
                    <a:pt x="214" y="316"/>
                  </a:lnTo>
                  <a:cubicBezTo>
                    <a:pt x="204" y="203"/>
                    <a:pt x="237" y="113"/>
                    <a:pt x="249" y="12"/>
                  </a:cubicBezTo>
                  <a:lnTo>
                    <a:pt x="249" y="1"/>
                  </a:ln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35"/>
            <p:cNvSpPr/>
            <p:nvPr/>
          </p:nvSpPr>
          <p:spPr>
            <a:xfrm>
              <a:off x="5226701" y="2918527"/>
              <a:ext cx="7294" cy="6853"/>
            </a:xfrm>
            <a:custGeom>
              <a:avLst/>
              <a:gdLst/>
              <a:ahLst/>
              <a:cxnLst/>
              <a:rect l="l" t="t" r="r" b="b"/>
              <a:pathLst>
                <a:path w="182" h="171" extrusionOk="0">
                  <a:moveTo>
                    <a:pt x="23" y="0"/>
                  </a:moveTo>
                  <a:lnTo>
                    <a:pt x="1" y="113"/>
                  </a:lnTo>
                  <a:cubicBezTo>
                    <a:pt x="1" y="113"/>
                    <a:pt x="37" y="170"/>
                    <a:pt x="98" y="170"/>
                  </a:cubicBezTo>
                  <a:cubicBezTo>
                    <a:pt x="113" y="170"/>
                    <a:pt x="130" y="167"/>
                    <a:pt x="148" y="158"/>
                  </a:cubicBezTo>
                  <a:lnTo>
                    <a:pt x="181" y="56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35"/>
            <p:cNvSpPr/>
            <p:nvPr/>
          </p:nvSpPr>
          <p:spPr>
            <a:xfrm>
              <a:off x="5217243" y="2927984"/>
              <a:ext cx="3647" cy="10139"/>
            </a:xfrm>
            <a:custGeom>
              <a:avLst/>
              <a:gdLst/>
              <a:ahLst/>
              <a:cxnLst/>
              <a:rect l="l" t="t" r="r" b="b"/>
              <a:pathLst>
                <a:path w="91" h="253" extrusionOk="0">
                  <a:moveTo>
                    <a:pt x="68" y="0"/>
                  </a:moveTo>
                  <a:cubicBezTo>
                    <a:pt x="34" y="34"/>
                    <a:pt x="12" y="68"/>
                    <a:pt x="1" y="113"/>
                  </a:cubicBezTo>
                  <a:cubicBezTo>
                    <a:pt x="1" y="158"/>
                    <a:pt x="1" y="225"/>
                    <a:pt x="34" y="248"/>
                  </a:cubicBezTo>
                  <a:cubicBezTo>
                    <a:pt x="34" y="252"/>
                    <a:pt x="36" y="253"/>
                    <a:pt x="37" y="253"/>
                  </a:cubicBezTo>
                  <a:cubicBezTo>
                    <a:pt x="41" y="253"/>
                    <a:pt x="46" y="248"/>
                    <a:pt x="46" y="248"/>
                  </a:cubicBezTo>
                  <a:cubicBezTo>
                    <a:pt x="57" y="214"/>
                    <a:pt x="34" y="180"/>
                    <a:pt x="34" y="147"/>
                  </a:cubicBezTo>
                  <a:cubicBezTo>
                    <a:pt x="34" y="102"/>
                    <a:pt x="68" y="57"/>
                    <a:pt x="79" y="12"/>
                  </a:cubicBezTo>
                  <a:cubicBezTo>
                    <a:pt x="91" y="12"/>
                    <a:pt x="79" y="0"/>
                    <a:pt x="68" y="0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35"/>
            <p:cNvSpPr/>
            <p:nvPr/>
          </p:nvSpPr>
          <p:spPr>
            <a:xfrm>
              <a:off x="5219047" y="2939526"/>
              <a:ext cx="2765" cy="2364"/>
            </a:xfrm>
            <a:custGeom>
              <a:avLst/>
              <a:gdLst/>
              <a:ahLst/>
              <a:cxnLst/>
              <a:rect l="l" t="t" r="r" b="b"/>
              <a:pathLst>
                <a:path w="69" h="59" extrusionOk="0">
                  <a:moveTo>
                    <a:pt x="5" y="0"/>
                  </a:moveTo>
                  <a:cubicBezTo>
                    <a:pt x="1" y="0"/>
                    <a:pt x="1" y="8"/>
                    <a:pt x="1" y="17"/>
                  </a:cubicBezTo>
                  <a:cubicBezTo>
                    <a:pt x="12" y="27"/>
                    <a:pt x="12" y="39"/>
                    <a:pt x="23" y="50"/>
                  </a:cubicBezTo>
                  <a:cubicBezTo>
                    <a:pt x="29" y="56"/>
                    <a:pt x="37" y="59"/>
                    <a:pt x="46" y="59"/>
                  </a:cubicBezTo>
                  <a:cubicBezTo>
                    <a:pt x="54" y="59"/>
                    <a:pt x="63" y="56"/>
                    <a:pt x="69" y="50"/>
                  </a:cubicBezTo>
                  <a:cubicBezTo>
                    <a:pt x="69" y="39"/>
                    <a:pt x="57" y="27"/>
                    <a:pt x="46" y="17"/>
                  </a:cubicBezTo>
                  <a:cubicBezTo>
                    <a:pt x="34" y="5"/>
                    <a:pt x="23" y="5"/>
                    <a:pt x="12" y="5"/>
                  </a:cubicBezTo>
                  <a:cubicBezTo>
                    <a:pt x="9" y="2"/>
                    <a:pt x="6" y="0"/>
                    <a:pt x="5" y="0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35"/>
            <p:cNvSpPr/>
            <p:nvPr/>
          </p:nvSpPr>
          <p:spPr>
            <a:xfrm>
              <a:off x="5221291" y="2926021"/>
              <a:ext cx="2765" cy="1563"/>
            </a:xfrm>
            <a:custGeom>
              <a:avLst/>
              <a:gdLst/>
              <a:ahLst/>
              <a:cxnLst/>
              <a:rect l="l" t="t" r="r" b="b"/>
              <a:pathLst>
                <a:path w="69" h="39" extrusionOk="0">
                  <a:moveTo>
                    <a:pt x="39" y="0"/>
                  </a:moveTo>
                  <a:cubicBezTo>
                    <a:pt x="20" y="0"/>
                    <a:pt x="1" y="13"/>
                    <a:pt x="1" y="38"/>
                  </a:cubicBezTo>
                  <a:lnTo>
                    <a:pt x="13" y="38"/>
                  </a:lnTo>
                  <a:cubicBezTo>
                    <a:pt x="23" y="38"/>
                    <a:pt x="35" y="38"/>
                    <a:pt x="46" y="27"/>
                  </a:cubicBezTo>
                  <a:cubicBezTo>
                    <a:pt x="46" y="27"/>
                    <a:pt x="58" y="27"/>
                    <a:pt x="68" y="16"/>
                  </a:cubicBezTo>
                  <a:cubicBezTo>
                    <a:pt x="68" y="4"/>
                    <a:pt x="68" y="4"/>
                    <a:pt x="58" y="4"/>
                  </a:cubicBezTo>
                  <a:cubicBezTo>
                    <a:pt x="52" y="1"/>
                    <a:pt x="46" y="0"/>
                    <a:pt x="39" y="0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35"/>
            <p:cNvSpPr/>
            <p:nvPr/>
          </p:nvSpPr>
          <p:spPr>
            <a:xfrm>
              <a:off x="5233033" y="2933835"/>
              <a:ext cx="4128" cy="7294"/>
            </a:xfrm>
            <a:custGeom>
              <a:avLst/>
              <a:gdLst/>
              <a:ahLst/>
              <a:cxnLst/>
              <a:rect l="l" t="t" r="r" b="b"/>
              <a:pathLst>
                <a:path w="103" h="182" extrusionOk="0">
                  <a:moveTo>
                    <a:pt x="80" y="1"/>
                  </a:moveTo>
                  <a:cubicBezTo>
                    <a:pt x="68" y="1"/>
                    <a:pt x="57" y="1"/>
                    <a:pt x="57" y="12"/>
                  </a:cubicBezTo>
                  <a:cubicBezTo>
                    <a:pt x="57" y="34"/>
                    <a:pt x="57" y="68"/>
                    <a:pt x="46" y="102"/>
                  </a:cubicBezTo>
                  <a:cubicBezTo>
                    <a:pt x="35" y="124"/>
                    <a:pt x="12" y="147"/>
                    <a:pt x="12" y="169"/>
                  </a:cubicBezTo>
                  <a:cubicBezTo>
                    <a:pt x="1" y="181"/>
                    <a:pt x="23" y="181"/>
                    <a:pt x="23" y="181"/>
                  </a:cubicBezTo>
                  <a:cubicBezTo>
                    <a:pt x="80" y="159"/>
                    <a:pt x="102" y="57"/>
                    <a:pt x="80" y="1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35"/>
            <p:cNvSpPr/>
            <p:nvPr/>
          </p:nvSpPr>
          <p:spPr>
            <a:xfrm>
              <a:off x="5477568" y="2905823"/>
              <a:ext cx="25488" cy="22763"/>
            </a:xfrm>
            <a:custGeom>
              <a:avLst/>
              <a:gdLst/>
              <a:ahLst/>
              <a:cxnLst/>
              <a:rect l="l" t="t" r="r" b="b"/>
              <a:pathLst>
                <a:path w="636" h="568" extrusionOk="0">
                  <a:moveTo>
                    <a:pt x="315" y="1"/>
                  </a:moveTo>
                  <a:cubicBezTo>
                    <a:pt x="247" y="1"/>
                    <a:pt x="179" y="22"/>
                    <a:pt x="124" y="69"/>
                  </a:cubicBezTo>
                  <a:cubicBezTo>
                    <a:pt x="12" y="160"/>
                    <a:pt x="0" y="340"/>
                    <a:pt x="90" y="452"/>
                  </a:cubicBezTo>
                  <a:cubicBezTo>
                    <a:pt x="102" y="463"/>
                    <a:pt x="113" y="486"/>
                    <a:pt x="135" y="497"/>
                  </a:cubicBezTo>
                  <a:cubicBezTo>
                    <a:pt x="190" y="546"/>
                    <a:pt x="255" y="567"/>
                    <a:pt x="320" y="567"/>
                  </a:cubicBezTo>
                  <a:cubicBezTo>
                    <a:pt x="480" y="567"/>
                    <a:pt x="636" y="434"/>
                    <a:pt x="620" y="250"/>
                  </a:cubicBezTo>
                  <a:cubicBezTo>
                    <a:pt x="605" y="97"/>
                    <a:pt x="459" y="1"/>
                    <a:pt x="315" y="1"/>
                  </a:cubicBezTo>
                  <a:close/>
                </a:path>
              </a:pathLst>
            </a:custGeom>
            <a:solidFill>
              <a:srgbClr val="815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35"/>
            <p:cNvSpPr/>
            <p:nvPr/>
          </p:nvSpPr>
          <p:spPr>
            <a:xfrm>
              <a:off x="5484902" y="2905422"/>
              <a:ext cx="11101" cy="15990"/>
            </a:xfrm>
            <a:custGeom>
              <a:avLst/>
              <a:gdLst/>
              <a:ahLst/>
              <a:cxnLst/>
              <a:rect l="l" t="t" r="r" b="b"/>
              <a:pathLst>
                <a:path w="277" h="399" extrusionOk="0">
                  <a:moveTo>
                    <a:pt x="87" y="350"/>
                  </a:moveTo>
                  <a:cubicBezTo>
                    <a:pt x="87" y="350"/>
                    <a:pt x="87" y="360"/>
                    <a:pt x="77" y="360"/>
                  </a:cubicBezTo>
                  <a:cubicBezTo>
                    <a:pt x="77" y="372"/>
                    <a:pt x="65" y="383"/>
                    <a:pt x="54" y="383"/>
                  </a:cubicBezTo>
                  <a:cubicBezTo>
                    <a:pt x="45" y="387"/>
                    <a:pt x="38" y="389"/>
                    <a:pt x="32" y="389"/>
                  </a:cubicBezTo>
                  <a:cubicBezTo>
                    <a:pt x="11" y="389"/>
                    <a:pt x="18" y="360"/>
                    <a:pt x="54" y="360"/>
                  </a:cubicBezTo>
                  <a:cubicBezTo>
                    <a:pt x="65" y="350"/>
                    <a:pt x="77" y="350"/>
                    <a:pt x="87" y="350"/>
                  </a:cubicBezTo>
                  <a:close/>
                  <a:moveTo>
                    <a:pt x="212" y="350"/>
                  </a:moveTo>
                  <a:cubicBezTo>
                    <a:pt x="222" y="350"/>
                    <a:pt x="234" y="360"/>
                    <a:pt x="245" y="360"/>
                  </a:cubicBezTo>
                  <a:cubicBezTo>
                    <a:pt x="262" y="369"/>
                    <a:pt x="260" y="391"/>
                    <a:pt x="248" y="391"/>
                  </a:cubicBezTo>
                  <a:cubicBezTo>
                    <a:pt x="244" y="391"/>
                    <a:pt x="240" y="388"/>
                    <a:pt x="234" y="383"/>
                  </a:cubicBezTo>
                  <a:cubicBezTo>
                    <a:pt x="222" y="372"/>
                    <a:pt x="212" y="360"/>
                    <a:pt x="212" y="350"/>
                  </a:cubicBezTo>
                  <a:close/>
                  <a:moveTo>
                    <a:pt x="177" y="0"/>
                  </a:moveTo>
                  <a:cubicBezTo>
                    <a:pt x="167" y="79"/>
                    <a:pt x="167" y="180"/>
                    <a:pt x="177" y="260"/>
                  </a:cubicBezTo>
                  <a:cubicBezTo>
                    <a:pt x="189" y="282"/>
                    <a:pt x="189" y="315"/>
                    <a:pt x="200" y="338"/>
                  </a:cubicBezTo>
                  <a:lnTo>
                    <a:pt x="110" y="338"/>
                  </a:lnTo>
                  <a:cubicBezTo>
                    <a:pt x="122" y="315"/>
                    <a:pt x="122" y="293"/>
                    <a:pt x="132" y="270"/>
                  </a:cubicBezTo>
                  <a:cubicBezTo>
                    <a:pt x="155" y="192"/>
                    <a:pt x="155" y="102"/>
                    <a:pt x="144" y="23"/>
                  </a:cubicBezTo>
                  <a:lnTo>
                    <a:pt x="144" y="23"/>
                  </a:lnTo>
                  <a:cubicBezTo>
                    <a:pt x="132" y="113"/>
                    <a:pt x="144" y="192"/>
                    <a:pt x="122" y="282"/>
                  </a:cubicBezTo>
                  <a:cubicBezTo>
                    <a:pt x="110" y="305"/>
                    <a:pt x="110" y="315"/>
                    <a:pt x="99" y="338"/>
                  </a:cubicBezTo>
                  <a:cubicBezTo>
                    <a:pt x="65" y="338"/>
                    <a:pt x="42" y="350"/>
                    <a:pt x="20" y="360"/>
                  </a:cubicBezTo>
                  <a:cubicBezTo>
                    <a:pt x="0" y="371"/>
                    <a:pt x="15" y="397"/>
                    <a:pt x="33" y="397"/>
                  </a:cubicBezTo>
                  <a:cubicBezTo>
                    <a:pt x="36" y="397"/>
                    <a:pt x="39" y="396"/>
                    <a:pt x="42" y="395"/>
                  </a:cubicBezTo>
                  <a:cubicBezTo>
                    <a:pt x="65" y="395"/>
                    <a:pt x="87" y="372"/>
                    <a:pt x="99" y="350"/>
                  </a:cubicBezTo>
                  <a:cubicBezTo>
                    <a:pt x="110" y="344"/>
                    <a:pt x="122" y="341"/>
                    <a:pt x="133" y="341"/>
                  </a:cubicBezTo>
                  <a:cubicBezTo>
                    <a:pt x="144" y="341"/>
                    <a:pt x="155" y="344"/>
                    <a:pt x="167" y="350"/>
                  </a:cubicBezTo>
                  <a:lnTo>
                    <a:pt x="200" y="350"/>
                  </a:lnTo>
                  <a:cubicBezTo>
                    <a:pt x="212" y="372"/>
                    <a:pt x="222" y="395"/>
                    <a:pt x="245" y="395"/>
                  </a:cubicBezTo>
                  <a:cubicBezTo>
                    <a:pt x="248" y="398"/>
                    <a:pt x="252" y="399"/>
                    <a:pt x="256" y="399"/>
                  </a:cubicBezTo>
                  <a:cubicBezTo>
                    <a:pt x="266" y="399"/>
                    <a:pt x="276" y="389"/>
                    <a:pt x="267" y="372"/>
                  </a:cubicBezTo>
                  <a:cubicBezTo>
                    <a:pt x="267" y="350"/>
                    <a:pt x="234" y="350"/>
                    <a:pt x="212" y="338"/>
                  </a:cubicBezTo>
                  <a:cubicBezTo>
                    <a:pt x="200" y="327"/>
                    <a:pt x="200" y="315"/>
                    <a:pt x="200" y="305"/>
                  </a:cubicBezTo>
                  <a:cubicBezTo>
                    <a:pt x="177" y="203"/>
                    <a:pt x="189" y="102"/>
                    <a:pt x="177" y="0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35"/>
            <p:cNvSpPr/>
            <p:nvPr/>
          </p:nvSpPr>
          <p:spPr>
            <a:xfrm>
              <a:off x="5487948" y="2901375"/>
              <a:ext cx="6773" cy="6332"/>
            </a:xfrm>
            <a:custGeom>
              <a:avLst/>
              <a:gdLst/>
              <a:ahLst/>
              <a:cxnLst/>
              <a:rect l="l" t="t" r="r" b="b"/>
              <a:pathLst>
                <a:path w="169" h="158" extrusionOk="0">
                  <a:moveTo>
                    <a:pt x="1" y="0"/>
                  </a:moveTo>
                  <a:lnTo>
                    <a:pt x="1" y="124"/>
                  </a:lnTo>
                  <a:cubicBezTo>
                    <a:pt x="1" y="124"/>
                    <a:pt x="40" y="158"/>
                    <a:pt x="91" y="158"/>
                  </a:cubicBezTo>
                  <a:cubicBezTo>
                    <a:pt x="112" y="158"/>
                    <a:pt x="135" y="152"/>
                    <a:pt x="158" y="135"/>
                  </a:cubicBezTo>
                  <a:lnTo>
                    <a:pt x="169" y="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35"/>
            <p:cNvSpPr/>
            <p:nvPr/>
          </p:nvSpPr>
          <p:spPr>
            <a:xfrm>
              <a:off x="5480734" y="2912195"/>
              <a:ext cx="2725" cy="10139"/>
            </a:xfrm>
            <a:custGeom>
              <a:avLst/>
              <a:gdLst/>
              <a:ahLst/>
              <a:cxnLst/>
              <a:rect l="l" t="t" r="r" b="b"/>
              <a:pathLst>
                <a:path w="68" h="253" extrusionOk="0">
                  <a:moveTo>
                    <a:pt x="45" y="1"/>
                  </a:moveTo>
                  <a:cubicBezTo>
                    <a:pt x="11" y="34"/>
                    <a:pt x="0" y="79"/>
                    <a:pt x="0" y="124"/>
                  </a:cubicBezTo>
                  <a:cubicBezTo>
                    <a:pt x="0" y="169"/>
                    <a:pt x="11" y="236"/>
                    <a:pt x="56" y="248"/>
                  </a:cubicBezTo>
                  <a:cubicBezTo>
                    <a:pt x="56" y="252"/>
                    <a:pt x="58" y="253"/>
                    <a:pt x="59" y="253"/>
                  </a:cubicBezTo>
                  <a:cubicBezTo>
                    <a:pt x="63" y="253"/>
                    <a:pt x="68" y="248"/>
                    <a:pt x="68" y="248"/>
                  </a:cubicBezTo>
                  <a:cubicBezTo>
                    <a:pt x="68" y="214"/>
                    <a:pt x="45" y="181"/>
                    <a:pt x="34" y="146"/>
                  </a:cubicBezTo>
                  <a:cubicBezTo>
                    <a:pt x="34" y="101"/>
                    <a:pt x="45" y="56"/>
                    <a:pt x="56" y="11"/>
                  </a:cubicBezTo>
                  <a:cubicBezTo>
                    <a:pt x="56" y="1"/>
                    <a:pt x="45" y="1"/>
                    <a:pt x="45" y="1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35"/>
            <p:cNvSpPr/>
            <p:nvPr/>
          </p:nvSpPr>
          <p:spPr>
            <a:xfrm>
              <a:off x="5483860" y="2923456"/>
              <a:ext cx="2765" cy="2204"/>
            </a:xfrm>
            <a:custGeom>
              <a:avLst/>
              <a:gdLst/>
              <a:ahLst/>
              <a:cxnLst/>
              <a:rect l="l" t="t" r="r" b="b"/>
              <a:pathLst>
                <a:path w="69" h="55" extrusionOk="0">
                  <a:moveTo>
                    <a:pt x="1" y="1"/>
                  </a:moveTo>
                  <a:lnTo>
                    <a:pt x="1" y="23"/>
                  </a:lnTo>
                  <a:lnTo>
                    <a:pt x="23" y="46"/>
                  </a:lnTo>
                  <a:cubicBezTo>
                    <a:pt x="29" y="51"/>
                    <a:pt x="38" y="54"/>
                    <a:pt x="46" y="54"/>
                  </a:cubicBezTo>
                  <a:cubicBezTo>
                    <a:pt x="55" y="54"/>
                    <a:pt x="63" y="51"/>
                    <a:pt x="68" y="46"/>
                  </a:cubicBezTo>
                  <a:cubicBezTo>
                    <a:pt x="68" y="23"/>
                    <a:pt x="46" y="23"/>
                    <a:pt x="46" y="12"/>
                  </a:cubicBezTo>
                  <a:cubicBezTo>
                    <a:pt x="35" y="12"/>
                    <a:pt x="23" y="1"/>
                    <a:pt x="1" y="1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35"/>
            <p:cNvSpPr/>
            <p:nvPr/>
          </p:nvSpPr>
          <p:spPr>
            <a:xfrm>
              <a:off x="5482978" y="2909470"/>
              <a:ext cx="3206" cy="1884"/>
            </a:xfrm>
            <a:custGeom>
              <a:avLst/>
              <a:gdLst/>
              <a:ahLst/>
              <a:cxnLst/>
              <a:rect l="l" t="t" r="r" b="b"/>
              <a:pathLst>
                <a:path w="80" h="47" extrusionOk="0">
                  <a:moveTo>
                    <a:pt x="57" y="1"/>
                  </a:moveTo>
                  <a:cubicBezTo>
                    <a:pt x="45" y="1"/>
                    <a:pt x="0" y="23"/>
                    <a:pt x="12" y="46"/>
                  </a:cubicBezTo>
                  <a:lnTo>
                    <a:pt x="34" y="46"/>
                  </a:lnTo>
                  <a:cubicBezTo>
                    <a:pt x="34" y="46"/>
                    <a:pt x="45" y="34"/>
                    <a:pt x="57" y="34"/>
                  </a:cubicBezTo>
                  <a:cubicBezTo>
                    <a:pt x="57" y="34"/>
                    <a:pt x="68" y="23"/>
                    <a:pt x="68" y="12"/>
                  </a:cubicBezTo>
                  <a:cubicBezTo>
                    <a:pt x="80" y="12"/>
                    <a:pt x="68" y="1"/>
                    <a:pt x="57" y="1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35"/>
            <p:cNvSpPr/>
            <p:nvPr/>
          </p:nvSpPr>
          <p:spPr>
            <a:xfrm>
              <a:off x="5497886" y="2914920"/>
              <a:ext cx="2725" cy="7574"/>
            </a:xfrm>
            <a:custGeom>
              <a:avLst/>
              <a:gdLst/>
              <a:ahLst/>
              <a:cxnLst/>
              <a:rect l="l" t="t" r="r" b="b"/>
              <a:pathLst>
                <a:path w="68" h="189" extrusionOk="0">
                  <a:moveTo>
                    <a:pt x="34" y="0"/>
                  </a:moveTo>
                  <a:cubicBezTo>
                    <a:pt x="34" y="0"/>
                    <a:pt x="23" y="0"/>
                    <a:pt x="23" y="11"/>
                  </a:cubicBezTo>
                  <a:lnTo>
                    <a:pt x="23" y="101"/>
                  </a:lnTo>
                  <a:cubicBezTo>
                    <a:pt x="23" y="123"/>
                    <a:pt x="0" y="146"/>
                    <a:pt x="0" y="180"/>
                  </a:cubicBezTo>
                  <a:cubicBezTo>
                    <a:pt x="0" y="186"/>
                    <a:pt x="3" y="188"/>
                    <a:pt x="7" y="188"/>
                  </a:cubicBezTo>
                  <a:cubicBezTo>
                    <a:pt x="11" y="188"/>
                    <a:pt x="17" y="186"/>
                    <a:pt x="23" y="180"/>
                  </a:cubicBezTo>
                  <a:cubicBezTo>
                    <a:pt x="68" y="146"/>
                    <a:pt x="68" y="45"/>
                    <a:pt x="34" y="0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35"/>
            <p:cNvSpPr/>
            <p:nvPr/>
          </p:nvSpPr>
          <p:spPr>
            <a:xfrm>
              <a:off x="5041756" y="2917685"/>
              <a:ext cx="27291" cy="22763"/>
            </a:xfrm>
            <a:custGeom>
              <a:avLst/>
              <a:gdLst/>
              <a:ahLst/>
              <a:cxnLst/>
              <a:rect l="l" t="t" r="r" b="b"/>
              <a:pathLst>
                <a:path w="681" h="568" extrusionOk="0">
                  <a:moveTo>
                    <a:pt x="324" y="1"/>
                  </a:moveTo>
                  <a:cubicBezTo>
                    <a:pt x="229" y="1"/>
                    <a:pt x="135" y="41"/>
                    <a:pt x="80" y="122"/>
                  </a:cubicBezTo>
                  <a:cubicBezTo>
                    <a:pt x="0" y="246"/>
                    <a:pt x="34" y="415"/>
                    <a:pt x="135" y="494"/>
                  </a:cubicBezTo>
                  <a:cubicBezTo>
                    <a:pt x="158" y="516"/>
                    <a:pt x="180" y="527"/>
                    <a:pt x="203" y="539"/>
                  </a:cubicBezTo>
                  <a:cubicBezTo>
                    <a:pt x="243" y="559"/>
                    <a:pt x="284" y="568"/>
                    <a:pt x="324" y="568"/>
                  </a:cubicBezTo>
                  <a:cubicBezTo>
                    <a:pt x="512" y="568"/>
                    <a:pt x="680" y="373"/>
                    <a:pt x="597" y="179"/>
                  </a:cubicBezTo>
                  <a:cubicBezTo>
                    <a:pt x="554" y="61"/>
                    <a:pt x="439" y="1"/>
                    <a:pt x="324" y="1"/>
                  </a:cubicBezTo>
                  <a:close/>
                </a:path>
              </a:pathLst>
            </a:custGeom>
            <a:solidFill>
              <a:srgbClr val="815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35"/>
            <p:cNvSpPr/>
            <p:nvPr/>
          </p:nvSpPr>
          <p:spPr>
            <a:xfrm>
              <a:off x="5050412" y="2917124"/>
              <a:ext cx="10780" cy="16872"/>
            </a:xfrm>
            <a:custGeom>
              <a:avLst/>
              <a:gdLst/>
              <a:ahLst/>
              <a:cxnLst/>
              <a:rect l="l" t="t" r="r" b="b"/>
              <a:pathLst>
                <a:path w="269" h="421" extrusionOk="0">
                  <a:moveTo>
                    <a:pt x="44" y="23"/>
                  </a:moveTo>
                  <a:cubicBezTo>
                    <a:pt x="54" y="113"/>
                    <a:pt x="89" y="204"/>
                    <a:pt x="89" y="294"/>
                  </a:cubicBezTo>
                  <a:lnTo>
                    <a:pt x="89" y="271"/>
                  </a:lnTo>
                  <a:cubicBezTo>
                    <a:pt x="89" y="193"/>
                    <a:pt x="66" y="103"/>
                    <a:pt x="44" y="23"/>
                  </a:cubicBezTo>
                  <a:close/>
                  <a:moveTo>
                    <a:pt x="66" y="1"/>
                  </a:moveTo>
                  <a:cubicBezTo>
                    <a:pt x="77" y="91"/>
                    <a:pt x="111" y="170"/>
                    <a:pt x="145" y="249"/>
                  </a:cubicBezTo>
                  <a:cubicBezTo>
                    <a:pt x="145" y="271"/>
                    <a:pt x="156" y="294"/>
                    <a:pt x="179" y="328"/>
                  </a:cubicBezTo>
                  <a:cubicBezTo>
                    <a:pt x="201" y="350"/>
                    <a:pt x="212" y="361"/>
                    <a:pt x="235" y="373"/>
                  </a:cubicBezTo>
                  <a:cubicBezTo>
                    <a:pt x="257" y="373"/>
                    <a:pt x="269" y="361"/>
                    <a:pt x="257" y="339"/>
                  </a:cubicBezTo>
                  <a:cubicBezTo>
                    <a:pt x="251" y="326"/>
                    <a:pt x="237" y="320"/>
                    <a:pt x="221" y="320"/>
                  </a:cubicBezTo>
                  <a:cubicBezTo>
                    <a:pt x="210" y="320"/>
                    <a:pt x="199" y="323"/>
                    <a:pt x="190" y="328"/>
                  </a:cubicBezTo>
                  <a:lnTo>
                    <a:pt x="224" y="328"/>
                  </a:lnTo>
                  <a:cubicBezTo>
                    <a:pt x="249" y="336"/>
                    <a:pt x="255" y="358"/>
                    <a:pt x="242" y="358"/>
                  </a:cubicBezTo>
                  <a:cubicBezTo>
                    <a:pt x="238" y="358"/>
                    <a:pt x="232" y="356"/>
                    <a:pt x="224" y="350"/>
                  </a:cubicBezTo>
                  <a:cubicBezTo>
                    <a:pt x="212" y="350"/>
                    <a:pt x="201" y="339"/>
                    <a:pt x="190" y="328"/>
                  </a:cubicBezTo>
                  <a:cubicBezTo>
                    <a:pt x="179" y="316"/>
                    <a:pt x="179" y="305"/>
                    <a:pt x="167" y="294"/>
                  </a:cubicBezTo>
                  <a:cubicBezTo>
                    <a:pt x="122" y="204"/>
                    <a:pt x="111" y="103"/>
                    <a:pt x="77" y="1"/>
                  </a:cubicBezTo>
                  <a:close/>
                  <a:moveTo>
                    <a:pt x="77" y="361"/>
                  </a:moveTo>
                  <a:lnTo>
                    <a:pt x="66" y="373"/>
                  </a:lnTo>
                  <a:cubicBezTo>
                    <a:pt x="66" y="384"/>
                    <a:pt x="54" y="395"/>
                    <a:pt x="54" y="406"/>
                  </a:cubicBezTo>
                  <a:cubicBezTo>
                    <a:pt x="43" y="415"/>
                    <a:pt x="33" y="419"/>
                    <a:pt x="27" y="419"/>
                  </a:cubicBezTo>
                  <a:cubicBezTo>
                    <a:pt x="8" y="419"/>
                    <a:pt x="10" y="390"/>
                    <a:pt x="44" y="373"/>
                  </a:cubicBezTo>
                  <a:cubicBezTo>
                    <a:pt x="54" y="373"/>
                    <a:pt x="66" y="361"/>
                    <a:pt x="77" y="361"/>
                  </a:cubicBezTo>
                  <a:close/>
                  <a:moveTo>
                    <a:pt x="89" y="294"/>
                  </a:moveTo>
                  <a:cubicBezTo>
                    <a:pt x="89" y="305"/>
                    <a:pt x="77" y="328"/>
                    <a:pt x="77" y="350"/>
                  </a:cubicBezTo>
                  <a:lnTo>
                    <a:pt x="9" y="384"/>
                  </a:lnTo>
                  <a:cubicBezTo>
                    <a:pt x="1" y="402"/>
                    <a:pt x="14" y="421"/>
                    <a:pt x="32" y="421"/>
                  </a:cubicBezTo>
                  <a:cubicBezTo>
                    <a:pt x="36" y="421"/>
                    <a:pt x="40" y="420"/>
                    <a:pt x="44" y="418"/>
                  </a:cubicBezTo>
                  <a:cubicBezTo>
                    <a:pt x="66" y="406"/>
                    <a:pt x="77" y="384"/>
                    <a:pt x="89" y="350"/>
                  </a:cubicBezTo>
                  <a:cubicBezTo>
                    <a:pt x="111" y="350"/>
                    <a:pt x="134" y="339"/>
                    <a:pt x="145" y="339"/>
                  </a:cubicBezTo>
                  <a:cubicBezTo>
                    <a:pt x="156" y="339"/>
                    <a:pt x="167" y="328"/>
                    <a:pt x="179" y="328"/>
                  </a:cubicBezTo>
                  <a:lnTo>
                    <a:pt x="156" y="328"/>
                  </a:lnTo>
                  <a:cubicBezTo>
                    <a:pt x="134" y="328"/>
                    <a:pt x="111" y="339"/>
                    <a:pt x="89" y="339"/>
                  </a:cubicBezTo>
                  <a:lnTo>
                    <a:pt x="89" y="294"/>
                  </a:ln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35"/>
            <p:cNvSpPr/>
            <p:nvPr/>
          </p:nvSpPr>
          <p:spPr>
            <a:xfrm>
              <a:off x="5048529" y="2913517"/>
              <a:ext cx="7254" cy="5971"/>
            </a:xfrm>
            <a:custGeom>
              <a:avLst/>
              <a:gdLst/>
              <a:ahLst/>
              <a:cxnLst/>
              <a:rect l="l" t="t" r="r" b="b"/>
              <a:pathLst>
                <a:path w="181" h="149" extrusionOk="0">
                  <a:moveTo>
                    <a:pt x="158" y="1"/>
                  </a:moveTo>
                  <a:lnTo>
                    <a:pt x="1" y="23"/>
                  </a:lnTo>
                  <a:lnTo>
                    <a:pt x="23" y="136"/>
                  </a:lnTo>
                  <a:cubicBezTo>
                    <a:pt x="23" y="136"/>
                    <a:pt x="49" y="149"/>
                    <a:pt x="83" y="149"/>
                  </a:cubicBezTo>
                  <a:cubicBezTo>
                    <a:pt x="113" y="149"/>
                    <a:pt x="149" y="139"/>
                    <a:pt x="181" y="103"/>
                  </a:cubicBezTo>
                  <a:lnTo>
                    <a:pt x="1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35"/>
            <p:cNvSpPr/>
            <p:nvPr/>
          </p:nvSpPr>
          <p:spPr>
            <a:xfrm>
              <a:off x="5044922" y="2925981"/>
              <a:ext cx="4088" cy="9698"/>
            </a:xfrm>
            <a:custGeom>
              <a:avLst/>
              <a:gdLst/>
              <a:ahLst/>
              <a:cxnLst/>
              <a:rect l="l" t="t" r="r" b="b"/>
              <a:pathLst>
                <a:path w="102" h="242" extrusionOk="0">
                  <a:moveTo>
                    <a:pt x="26" y="0"/>
                  </a:moveTo>
                  <a:cubicBezTo>
                    <a:pt x="24" y="0"/>
                    <a:pt x="23" y="1"/>
                    <a:pt x="23" y="5"/>
                  </a:cubicBezTo>
                  <a:cubicBezTo>
                    <a:pt x="1" y="50"/>
                    <a:pt x="1" y="95"/>
                    <a:pt x="11" y="140"/>
                  </a:cubicBezTo>
                  <a:cubicBezTo>
                    <a:pt x="23" y="174"/>
                    <a:pt x="56" y="230"/>
                    <a:pt x="91" y="242"/>
                  </a:cubicBezTo>
                  <a:cubicBezTo>
                    <a:pt x="101" y="242"/>
                    <a:pt x="101" y="242"/>
                    <a:pt x="101" y="230"/>
                  </a:cubicBezTo>
                  <a:cubicBezTo>
                    <a:pt x="101" y="208"/>
                    <a:pt x="68" y="174"/>
                    <a:pt x="56" y="152"/>
                  </a:cubicBezTo>
                  <a:cubicBezTo>
                    <a:pt x="34" y="107"/>
                    <a:pt x="34" y="62"/>
                    <a:pt x="34" y="5"/>
                  </a:cubicBezTo>
                  <a:cubicBezTo>
                    <a:pt x="34" y="5"/>
                    <a:pt x="29" y="0"/>
                    <a:pt x="26" y="0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35"/>
            <p:cNvSpPr/>
            <p:nvPr/>
          </p:nvSpPr>
          <p:spPr>
            <a:xfrm>
              <a:off x="5049851" y="2936560"/>
              <a:ext cx="3246" cy="1843"/>
            </a:xfrm>
            <a:custGeom>
              <a:avLst/>
              <a:gdLst/>
              <a:ahLst/>
              <a:cxnLst/>
              <a:rect l="l" t="t" r="r" b="b"/>
              <a:pathLst>
                <a:path w="81" h="46" extrusionOk="0">
                  <a:moveTo>
                    <a:pt x="13" y="0"/>
                  </a:moveTo>
                  <a:cubicBezTo>
                    <a:pt x="1" y="11"/>
                    <a:pt x="1" y="11"/>
                    <a:pt x="13" y="23"/>
                  </a:cubicBezTo>
                  <a:cubicBezTo>
                    <a:pt x="23" y="23"/>
                    <a:pt x="23" y="34"/>
                    <a:pt x="35" y="45"/>
                  </a:cubicBezTo>
                  <a:cubicBezTo>
                    <a:pt x="58" y="45"/>
                    <a:pt x="80" y="45"/>
                    <a:pt x="80" y="23"/>
                  </a:cubicBezTo>
                  <a:cubicBezTo>
                    <a:pt x="80" y="11"/>
                    <a:pt x="58" y="11"/>
                    <a:pt x="46" y="11"/>
                  </a:cubicBezTo>
                  <a:cubicBezTo>
                    <a:pt x="35" y="0"/>
                    <a:pt x="23" y="0"/>
                    <a:pt x="13" y="0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35"/>
            <p:cNvSpPr/>
            <p:nvPr/>
          </p:nvSpPr>
          <p:spPr>
            <a:xfrm>
              <a:off x="5045844" y="2922534"/>
              <a:ext cx="2725" cy="2324"/>
            </a:xfrm>
            <a:custGeom>
              <a:avLst/>
              <a:gdLst/>
              <a:ahLst/>
              <a:cxnLst/>
              <a:rect l="l" t="t" r="r" b="b"/>
              <a:pathLst>
                <a:path w="68" h="58" extrusionOk="0">
                  <a:moveTo>
                    <a:pt x="56" y="1"/>
                  </a:moveTo>
                  <a:cubicBezTo>
                    <a:pt x="33" y="13"/>
                    <a:pt x="0" y="35"/>
                    <a:pt x="23" y="58"/>
                  </a:cubicBezTo>
                  <a:lnTo>
                    <a:pt x="33" y="58"/>
                  </a:lnTo>
                  <a:cubicBezTo>
                    <a:pt x="45" y="58"/>
                    <a:pt x="45" y="46"/>
                    <a:pt x="56" y="46"/>
                  </a:cubicBezTo>
                  <a:cubicBezTo>
                    <a:pt x="56" y="35"/>
                    <a:pt x="68" y="24"/>
                    <a:pt x="68" y="13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35"/>
            <p:cNvSpPr/>
            <p:nvPr/>
          </p:nvSpPr>
          <p:spPr>
            <a:xfrm>
              <a:off x="5062074" y="2924378"/>
              <a:ext cx="3647" cy="7574"/>
            </a:xfrm>
            <a:custGeom>
              <a:avLst/>
              <a:gdLst/>
              <a:ahLst/>
              <a:cxnLst/>
              <a:rect l="l" t="t" r="r" b="b"/>
              <a:pathLst>
                <a:path w="91" h="189" extrusionOk="0">
                  <a:moveTo>
                    <a:pt x="11" y="0"/>
                  </a:moveTo>
                  <a:cubicBezTo>
                    <a:pt x="11" y="0"/>
                    <a:pt x="0" y="0"/>
                    <a:pt x="0" y="12"/>
                  </a:cubicBezTo>
                  <a:cubicBezTo>
                    <a:pt x="11" y="45"/>
                    <a:pt x="23" y="68"/>
                    <a:pt x="23" y="102"/>
                  </a:cubicBezTo>
                  <a:cubicBezTo>
                    <a:pt x="34" y="124"/>
                    <a:pt x="23" y="158"/>
                    <a:pt x="23" y="180"/>
                  </a:cubicBezTo>
                  <a:cubicBezTo>
                    <a:pt x="23" y="186"/>
                    <a:pt x="28" y="189"/>
                    <a:pt x="34" y="189"/>
                  </a:cubicBezTo>
                  <a:cubicBezTo>
                    <a:pt x="40" y="189"/>
                    <a:pt x="45" y="186"/>
                    <a:pt x="45" y="180"/>
                  </a:cubicBezTo>
                  <a:cubicBezTo>
                    <a:pt x="90" y="135"/>
                    <a:pt x="68" y="34"/>
                    <a:pt x="11" y="0"/>
                  </a:cubicBezTo>
                  <a:close/>
                </a:path>
              </a:pathLst>
            </a:custGeom>
            <a:solidFill>
              <a:srgbClr val="CA8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35"/>
            <p:cNvSpPr/>
            <p:nvPr/>
          </p:nvSpPr>
          <p:spPr>
            <a:xfrm>
              <a:off x="5029133" y="2926862"/>
              <a:ext cx="6332" cy="15148"/>
            </a:xfrm>
            <a:custGeom>
              <a:avLst/>
              <a:gdLst/>
              <a:ahLst/>
              <a:cxnLst/>
              <a:rect l="l" t="t" r="r" b="b"/>
              <a:pathLst>
                <a:path w="158" h="378" extrusionOk="0">
                  <a:moveTo>
                    <a:pt x="88" y="1"/>
                  </a:moveTo>
                  <a:cubicBezTo>
                    <a:pt x="83" y="1"/>
                    <a:pt x="79" y="2"/>
                    <a:pt x="79" y="6"/>
                  </a:cubicBezTo>
                  <a:cubicBezTo>
                    <a:pt x="68" y="17"/>
                    <a:pt x="57" y="28"/>
                    <a:pt x="57" y="40"/>
                  </a:cubicBezTo>
                  <a:cubicBezTo>
                    <a:pt x="45" y="73"/>
                    <a:pt x="34" y="96"/>
                    <a:pt x="23" y="130"/>
                  </a:cubicBezTo>
                  <a:cubicBezTo>
                    <a:pt x="12" y="186"/>
                    <a:pt x="0" y="242"/>
                    <a:pt x="12" y="287"/>
                  </a:cubicBezTo>
                  <a:cubicBezTo>
                    <a:pt x="12" y="321"/>
                    <a:pt x="12" y="355"/>
                    <a:pt x="45" y="378"/>
                  </a:cubicBezTo>
                  <a:lnTo>
                    <a:pt x="45" y="366"/>
                  </a:lnTo>
                  <a:lnTo>
                    <a:pt x="57" y="366"/>
                  </a:lnTo>
                  <a:cubicBezTo>
                    <a:pt x="135" y="298"/>
                    <a:pt x="158" y="118"/>
                    <a:pt x="124" y="17"/>
                  </a:cubicBezTo>
                  <a:lnTo>
                    <a:pt x="124" y="6"/>
                  </a:lnTo>
                  <a:cubicBezTo>
                    <a:pt x="117" y="6"/>
                    <a:pt x="99" y="1"/>
                    <a:pt x="88" y="1"/>
                  </a:cubicBezTo>
                  <a:close/>
                </a:path>
              </a:pathLst>
            </a:custGeom>
            <a:solidFill>
              <a:srgbClr val="848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35"/>
            <p:cNvSpPr/>
            <p:nvPr/>
          </p:nvSpPr>
          <p:spPr>
            <a:xfrm>
              <a:off x="5030014" y="2925740"/>
              <a:ext cx="4128" cy="12183"/>
            </a:xfrm>
            <a:custGeom>
              <a:avLst/>
              <a:gdLst/>
              <a:ahLst/>
              <a:cxnLst/>
              <a:rect l="l" t="t" r="r" b="b"/>
              <a:pathLst>
                <a:path w="103" h="304" extrusionOk="0">
                  <a:moveTo>
                    <a:pt x="91" y="0"/>
                  </a:moveTo>
                  <a:lnTo>
                    <a:pt x="91" y="0"/>
                  </a:lnTo>
                  <a:cubicBezTo>
                    <a:pt x="80" y="79"/>
                    <a:pt x="68" y="169"/>
                    <a:pt x="57" y="270"/>
                  </a:cubicBezTo>
                  <a:lnTo>
                    <a:pt x="46" y="270"/>
                  </a:lnTo>
                  <a:cubicBezTo>
                    <a:pt x="46" y="259"/>
                    <a:pt x="35" y="259"/>
                    <a:pt x="35" y="259"/>
                  </a:cubicBezTo>
                  <a:lnTo>
                    <a:pt x="35" y="236"/>
                  </a:lnTo>
                  <a:cubicBezTo>
                    <a:pt x="46" y="214"/>
                    <a:pt x="57" y="180"/>
                    <a:pt x="57" y="158"/>
                  </a:cubicBezTo>
                  <a:cubicBezTo>
                    <a:pt x="68" y="113"/>
                    <a:pt x="80" y="56"/>
                    <a:pt x="68" y="11"/>
                  </a:cubicBezTo>
                  <a:lnTo>
                    <a:pt x="68" y="11"/>
                  </a:lnTo>
                  <a:cubicBezTo>
                    <a:pt x="68" y="56"/>
                    <a:pt x="57" y="101"/>
                    <a:pt x="46" y="146"/>
                  </a:cubicBezTo>
                  <a:cubicBezTo>
                    <a:pt x="46" y="180"/>
                    <a:pt x="35" y="236"/>
                    <a:pt x="23" y="259"/>
                  </a:cubicBezTo>
                  <a:cubicBezTo>
                    <a:pt x="12" y="259"/>
                    <a:pt x="12" y="270"/>
                    <a:pt x="12" y="270"/>
                  </a:cubicBezTo>
                  <a:cubicBezTo>
                    <a:pt x="1" y="270"/>
                    <a:pt x="1" y="281"/>
                    <a:pt x="12" y="293"/>
                  </a:cubicBezTo>
                  <a:cubicBezTo>
                    <a:pt x="23" y="293"/>
                    <a:pt x="23" y="281"/>
                    <a:pt x="35" y="270"/>
                  </a:cubicBezTo>
                  <a:cubicBezTo>
                    <a:pt x="46" y="270"/>
                    <a:pt x="46" y="270"/>
                    <a:pt x="57" y="281"/>
                  </a:cubicBezTo>
                  <a:cubicBezTo>
                    <a:pt x="46" y="293"/>
                    <a:pt x="46" y="304"/>
                    <a:pt x="57" y="304"/>
                  </a:cubicBezTo>
                  <a:cubicBezTo>
                    <a:pt x="68" y="304"/>
                    <a:pt x="68" y="304"/>
                    <a:pt x="68" y="293"/>
                  </a:cubicBezTo>
                  <a:lnTo>
                    <a:pt x="68" y="281"/>
                  </a:lnTo>
                  <a:cubicBezTo>
                    <a:pt x="68" y="225"/>
                    <a:pt x="80" y="169"/>
                    <a:pt x="80" y="113"/>
                  </a:cubicBezTo>
                  <a:cubicBezTo>
                    <a:pt x="91" y="79"/>
                    <a:pt x="102" y="34"/>
                    <a:pt x="91" y="0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35"/>
            <p:cNvSpPr/>
            <p:nvPr/>
          </p:nvSpPr>
          <p:spPr>
            <a:xfrm>
              <a:off x="5033180" y="2930789"/>
              <a:ext cx="962" cy="5811"/>
            </a:xfrm>
            <a:custGeom>
              <a:avLst/>
              <a:gdLst/>
              <a:ahLst/>
              <a:cxnLst/>
              <a:rect l="l" t="t" r="r" b="b"/>
              <a:pathLst>
                <a:path w="24" h="145" extrusionOk="0">
                  <a:moveTo>
                    <a:pt x="17" y="1"/>
                  </a:moveTo>
                  <a:cubicBezTo>
                    <a:pt x="15" y="1"/>
                    <a:pt x="12" y="3"/>
                    <a:pt x="12" y="9"/>
                  </a:cubicBezTo>
                  <a:lnTo>
                    <a:pt x="12" y="77"/>
                  </a:lnTo>
                  <a:cubicBezTo>
                    <a:pt x="12" y="99"/>
                    <a:pt x="1" y="122"/>
                    <a:pt x="1" y="144"/>
                  </a:cubicBezTo>
                  <a:cubicBezTo>
                    <a:pt x="23" y="133"/>
                    <a:pt x="23" y="99"/>
                    <a:pt x="23" y="77"/>
                  </a:cubicBezTo>
                  <a:lnTo>
                    <a:pt x="23" y="9"/>
                  </a:lnTo>
                  <a:cubicBezTo>
                    <a:pt x="23" y="3"/>
                    <a:pt x="20" y="1"/>
                    <a:pt x="17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35"/>
            <p:cNvSpPr/>
            <p:nvPr/>
          </p:nvSpPr>
          <p:spPr>
            <a:xfrm>
              <a:off x="5031377" y="2938364"/>
              <a:ext cx="1403" cy="2284"/>
            </a:xfrm>
            <a:custGeom>
              <a:avLst/>
              <a:gdLst/>
              <a:ahLst/>
              <a:cxnLst/>
              <a:rect l="l" t="t" r="r" b="b"/>
              <a:pathLst>
                <a:path w="35" h="57" extrusionOk="0">
                  <a:moveTo>
                    <a:pt x="23" y="0"/>
                  </a:moveTo>
                  <a:cubicBezTo>
                    <a:pt x="12" y="0"/>
                    <a:pt x="12" y="11"/>
                    <a:pt x="12" y="23"/>
                  </a:cubicBezTo>
                  <a:cubicBezTo>
                    <a:pt x="1" y="34"/>
                    <a:pt x="1" y="46"/>
                    <a:pt x="1" y="46"/>
                  </a:cubicBezTo>
                  <a:lnTo>
                    <a:pt x="1" y="56"/>
                  </a:lnTo>
                  <a:lnTo>
                    <a:pt x="23" y="34"/>
                  </a:lnTo>
                  <a:cubicBezTo>
                    <a:pt x="34" y="23"/>
                    <a:pt x="34" y="11"/>
                    <a:pt x="34" y="0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35"/>
            <p:cNvSpPr/>
            <p:nvPr/>
          </p:nvSpPr>
          <p:spPr>
            <a:xfrm>
              <a:off x="5030495" y="2940608"/>
              <a:ext cx="922" cy="521"/>
            </a:xfrm>
            <a:custGeom>
              <a:avLst/>
              <a:gdLst/>
              <a:ahLst/>
              <a:cxnLst/>
              <a:rect l="l" t="t" r="r" b="b"/>
              <a:pathLst>
                <a:path w="23" h="13" extrusionOk="0">
                  <a:moveTo>
                    <a:pt x="11" y="0"/>
                  </a:moveTo>
                  <a:cubicBezTo>
                    <a:pt x="0" y="0"/>
                    <a:pt x="0" y="0"/>
                    <a:pt x="0" y="12"/>
                  </a:cubicBezTo>
                  <a:lnTo>
                    <a:pt x="11" y="12"/>
                  </a:lnTo>
                  <a:cubicBezTo>
                    <a:pt x="23" y="0"/>
                    <a:pt x="11" y="0"/>
                    <a:pt x="11" y="0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35"/>
            <p:cNvSpPr/>
            <p:nvPr/>
          </p:nvSpPr>
          <p:spPr>
            <a:xfrm>
              <a:off x="5030495" y="2932032"/>
              <a:ext cx="922" cy="1843"/>
            </a:xfrm>
            <a:custGeom>
              <a:avLst/>
              <a:gdLst/>
              <a:ahLst/>
              <a:cxnLst/>
              <a:rect l="l" t="t" r="r" b="b"/>
              <a:pathLst>
                <a:path w="23" h="46" extrusionOk="0">
                  <a:moveTo>
                    <a:pt x="11" y="1"/>
                  </a:moveTo>
                  <a:cubicBezTo>
                    <a:pt x="0" y="1"/>
                    <a:pt x="0" y="12"/>
                    <a:pt x="0" y="23"/>
                  </a:cubicBezTo>
                  <a:lnTo>
                    <a:pt x="0" y="46"/>
                  </a:lnTo>
                  <a:cubicBezTo>
                    <a:pt x="11" y="46"/>
                    <a:pt x="11" y="34"/>
                    <a:pt x="11" y="23"/>
                  </a:cubicBezTo>
                  <a:cubicBezTo>
                    <a:pt x="11" y="12"/>
                    <a:pt x="23" y="12"/>
                    <a:pt x="11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35"/>
            <p:cNvSpPr/>
            <p:nvPr/>
          </p:nvSpPr>
          <p:spPr>
            <a:xfrm>
              <a:off x="5030936" y="2928866"/>
              <a:ext cx="1403" cy="2765"/>
            </a:xfrm>
            <a:custGeom>
              <a:avLst/>
              <a:gdLst/>
              <a:ahLst/>
              <a:cxnLst/>
              <a:rect l="l" t="t" r="r" b="b"/>
              <a:pathLst>
                <a:path w="35" h="69" extrusionOk="0">
                  <a:moveTo>
                    <a:pt x="23" y="1"/>
                  </a:moveTo>
                  <a:cubicBezTo>
                    <a:pt x="12" y="1"/>
                    <a:pt x="12" y="23"/>
                    <a:pt x="12" y="35"/>
                  </a:cubicBezTo>
                  <a:cubicBezTo>
                    <a:pt x="0" y="46"/>
                    <a:pt x="0" y="57"/>
                    <a:pt x="0" y="68"/>
                  </a:cubicBezTo>
                  <a:lnTo>
                    <a:pt x="12" y="68"/>
                  </a:lnTo>
                  <a:cubicBezTo>
                    <a:pt x="23" y="57"/>
                    <a:pt x="23" y="46"/>
                    <a:pt x="23" y="35"/>
                  </a:cubicBezTo>
                  <a:cubicBezTo>
                    <a:pt x="23" y="23"/>
                    <a:pt x="34" y="12"/>
                    <a:pt x="23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35"/>
            <p:cNvSpPr/>
            <p:nvPr/>
          </p:nvSpPr>
          <p:spPr>
            <a:xfrm>
              <a:off x="5031818" y="2918527"/>
              <a:ext cx="3206" cy="9057"/>
            </a:xfrm>
            <a:custGeom>
              <a:avLst/>
              <a:gdLst/>
              <a:ahLst/>
              <a:cxnLst/>
              <a:rect l="l" t="t" r="r" b="b"/>
              <a:pathLst>
                <a:path w="80" h="226" extrusionOk="0">
                  <a:moveTo>
                    <a:pt x="23" y="0"/>
                  </a:moveTo>
                  <a:lnTo>
                    <a:pt x="1" y="214"/>
                  </a:lnTo>
                  <a:cubicBezTo>
                    <a:pt x="5" y="211"/>
                    <a:pt x="10" y="211"/>
                    <a:pt x="15" y="211"/>
                  </a:cubicBezTo>
                  <a:cubicBezTo>
                    <a:pt x="35" y="211"/>
                    <a:pt x="57" y="225"/>
                    <a:pt x="57" y="225"/>
                  </a:cubicBezTo>
                  <a:lnTo>
                    <a:pt x="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35"/>
            <p:cNvSpPr/>
            <p:nvPr/>
          </p:nvSpPr>
          <p:spPr>
            <a:xfrm>
              <a:off x="5116656" y="2933955"/>
              <a:ext cx="5891" cy="15269"/>
            </a:xfrm>
            <a:custGeom>
              <a:avLst/>
              <a:gdLst/>
              <a:ahLst/>
              <a:cxnLst/>
              <a:rect l="l" t="t" r="r" b="b"/>
              <a:pathLst>
                <a:path w="147" h="381" extrusionOk="0">
                  <a:moveTo>
                    <a:pt x="62" y="1"/>
                  </a:moveTo>
                  <a:cubicBezTo>
                    <a:pt x="51" y="1"/>
                    <a:pt x="40" y="3"/>
                    <a:pt x="34" y="9"/>
                  </a:cubicBezTo>
                  <a:cubicBezTo>
                    <a:pt x="34" y="20"/>
                    <a:pt x="23" y="31"/>
                    <a:pt x="23" y="54"/>
                  </a:cubicBezTo>
                  <a:cubicBezTo>
                    <a:pt x="23" y="76"/>
                    <a:pt x="12" y="110"/>
                    <a:pt x="12" y="144"/>
                  </a:cubicBezTo>
                  <a:cubicBezTo>
                    <a:pt x="0" y="201"/>
                    <a:pt x="0" y="256"/>
                    <a:pt x="12" y="301"/>
                  </a:cubicBezTo>
                  <a:cubicBezTo>
                    <a:pt x="23" y="336"/>
                    <a:pt x="34" y="369"/>
                    <a:pt x="68" y="381"/>
                  </a:cubicBezTo>
                  <a:cubicBezTo>
                    <a:pt x="147" y="291"/>
                    <a:pt x="135" y="110"/>
                    <a:pt x="90" y="9"/>
                  </a:cubicBezTo>
                  <a:cubicBezTo>
                    <a:pt x="85" y="3"/>
                    <a:pt x="73" y="1"/>
                    <a:pt x="62" y="1"/>
                  </a:cubicBezTo>
                  <a:close/>
                </a:path>
              </a:pathLst>
            </a:custGeom>
            <a:solidFill>
              <a:srgbClr val="848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35"/>
            <p:cNvSpPr/>
            <p:nvPr/>
          </p:nvSpPr>
          <p:spPr>
            <a:xfrm>
              <a:off x="5118018" y="2932954"/>
              <a:ext cx="2284" cy="12183"/>
            </a:xfrm>
            <a:custGeom>
              <a:avLst/>
              <a:gdLst/>
              <a:ahLst/>
              <a:cxnLst/>
              <a:rect l="l" t="t" r="r" b="b"/>
              <a:pathLst>
                <a:path w="57" h="304" extrusionOk="0">
                  <a:moveTo>
                    <a:pt x="11" y="11"/>
                  </a:moveTo>
                  <a:lnTo>
                    <a:pt x="11" y="11"/>
                  </a:lnTo>
                  <a:cubicBezTo>
                    <a:pt x="23" y="56"/>
                    <a:pt x="23" y="101"/>
                    <a:pt x="23" y="158"/>
                  </a:cubicBezTo>
                  <a:cubicBezTo>
                    <a:pt x="34" y="113"/>
                    <a:pt x="34" y="56"/>
                    <a:pt x="11" y="11"/>
                  </a:cubicBezTo>
                  <a:close/>
                  <a:moveTo>
                    <a:pt x="23" y="158"/>
                  </a:moveTo>
                  <a:cubicBezTo>
                    <a:pt x="23" y="191"/>
                    <a:pt x="23" y="236"/>
                    <a:pt x="11" y="271"/>
                  </a:cubicBezTo>
                  <a:cubicBezTo>
                    <a:pt x="0" y="271"/>
                    <a:pt x="0" y="271"/>
                    <a:pt x="0" y="281"/>
                  </a:cubicBezTo>
                  <a:lnTo>
                    <a:pt x="0" y="293"/>
                  </a:lnTo>
                  <a:cubicBezTo>
                    <a:pt x="11" y="293"/>
                    <a:pt x="11" y="281"/>
                    <a:pt x="23" y="271"/>
                  </a:cubicBezTo>
                  <a:lnTo>
                    <a:pt x="23" y="236"/>
                  </a:lnTo>
                  <a:lnTo>
                    <a:pt x="23" y="158"/>
                  </a:lnTo>
                  <a:close/>
                  <a:moveTo>
                    <a:pt x="34" y="0"/>
                  </a:moveTo>
                  <a:cubicBezTo>
                    <a:pt x="45" y="79"/>
                    <a:pt x="34" y="169"/>
                    <a:pt x="45" y="271"/>
                  </a:cubicBezTo>
                  <a:lnTo>
                    <a:pt x="34" y="271"/>
                  </a:lnTo>
                  <a:cubicBezTo>
                    <a:pt x="34" y="271"/>
                    <a:pt x="34" y="281"/>
                    <a:pt x="45" y="281"/>
                  </a:cubicBezTo>
                  <a:cubicBezTo>
                    <a:pt x="45" y="293"/>
                    <a:pt x="45" y="304"/>
                    <a:pt x="56" y="304"/>
                  </a:cubicBezTo>
                  <a:lnTo>
                    <a:pt x="56" y="293"/>
                  </a:lnTo>
                  <a:lnTo>
                    <a:pt x="56" y="271"/>
                  </a:lnTo>
                  <a:cubicBezTo>
                    <a:pt x="45" y="226"/>
                    <a:pt x="45" y="169"/>
                    <a:pt x="45" y="113"/>
                  </a:cubicBezTo>
                  <a:cubicBezTo>
                    <a:pt x="45" y="68"/>
                    <a:pt x="45" y="34"/>
                    <a:pt x="34" y="0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35"/>
            <p:cNvSpPr/>
            <p:nvPr/>
          </p:nvSpPr>
          <p:spPr>
            <a:xfrm>
              <a:off x="5120262" y="2937883"/>
              <a:ext cx="1403" cy="5931"/>
            </a:xfrm>
            <a:custGeom>
              <a:avLst/>
              <a:gdLst/>
              <a:ahLst/>
              <a:cxnLst/>
              <a:rect l="l" t="t" r="r" b="b"/>
              <a:pathLst>
                <a:path w="35" h="148" extrusionOk="0">
                  <a:moveTo>
                    <a:pt x="0" y="1"/>
                  </a:moveTo>
                  <a:cubicBezTo>
                    <a:pt x="0" y="23"/>
                    <a:pt x="12" y="46"/>
                    <a:pt x="12" y="68"/>
                  </a:cubicBezTo>
                  <a:lnTo>
                    <a:pt x="12" y="148"/>
                  </a:lnTo>
                  <a:cubicBezTo>
                    <a:pt x="34" y="125"/>
                    <a:pt x="23" y="103"/>
                    <a:pt x="23" y="80"/>
                  </a:cubicBezTo>
                  <a:cubicBezTo>
                    <a:pt x="23" y="46"/>
                    <a:pt x="23" y="23"/>
                    <a:pt x="12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35"/>
            <p:cNvSpPr/>
            <p:nvPr/>
          </p:nvSpPr>
          <p:spPr>
            <a:xfrm>
              <a:off x="5119341" y="2945577"/>
              <a:ext cx="1403" cy="2284"/>
            </a:xfrm>
            <a:custGeom>
              <a:avLst/>
              <a:gdLst/>
              <a:ahLst/>
              <a:cxnLst/>
              <a:rect l="l" t="t" r="r" b="b"/>
              <a:pathLst>
                <a:path w="35" h="57" extrusionOk="0">
                  <a:moveTo>
                    <a:pt x="23" y="1"/>
                  </a:moveTo>
                  <a:cubicBezTo>
                    <a:pt x="12" y="1"/>
                    <a:pt x="12" y="11"/>
                    <a:pt x="12" y="23"/>
                  </a:cubicBezTo>
                  <a:cubicBezTo>
                    <a:pt x="1" y="34"/>
                    <a:pt x="1" y="46"/>
                    <a:pt x="1" y="56"/>
                  </a:cubicBezTo>
                  <a:lnTo>
                    <a:pt x="23" y="34"/>
                  </a:lnTo>
                  <a:cubicBezTo>
                    <a:pt x="23" y="23"/>
                    <a:pt x="35" y="11"/>
                    <a:pt x="23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35"/>
            <p:cNvSpPr/>
            <p:nvPr/>
          </p:nvSpPr>
          <p:spPr>
            <a:xfrm>
              <a:off x="5118459" y="2948062"/>
              <a:ext cx="922" cy="681"/>
            </a:xfrm>
            <a:custGeom>
              <a:avLst/>
              <a:gdLst/>
              <a:ahLst/>
              <a:cxnLst/>
              <a:rect l="l" t="t" r="r" b="b"/>
              <a:pathLst>
                <a:path w="23" h="17" extrusionOk="0">
                  <a:moveTo>
                    <a:pt x="15" y="1"/>
                  </a:moveTo>
                  <a:cubicBezTo>
                    <a:pt x="13" y="1"/>
                    <a:pt x="12" y="2"/>
                    <a:pt x="12" y="6"/>
                  </a:cubicBezTo>
                  <a:cubicBezTo>
                    <a:pt x="0" y="6"/>
                    <a:pt x="12" y="17"/>
                    <a:pt x="12" y="17"/>
                  </a:cubicBezTo>
                  <a:cubicBezTo>
                    <a:pt x="12" y="17"/>
                    <a:pt x="23" y="17"/>
                    <a:pt x="23" y="6"/>
                  </a:cubicBezTo>
                  <a:cubicBezTo>
                    <a:pt x="23" y="6"/>
                    <a:pt x="18" y="1"/>
                    <a:pt x="15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35"/>
            <p:cNvSpPr/>
            <p:nvPr/>
          </p:nvSpPr>
          <p:spPr>
            <a:xfrm>
              <a:off x="5117537" y="2939245"/>
              <a:ext cx="521" cy="2284"/>
            </a:xfrm>
            <a:custGeom>
              <a:avLst/>
              <a:gdLst/>
              <a:ahLst/>
              <a:cxnLst/>
              <a:rect l="l" t="t" r="r" b="b"/>
              <a:pathLst>
                <a:path w="13" h="57" extrusionOk="0">
                  <a:moveTo>
                    <a:pt x="1" y="1"/>
                  </a:moveTo>
                  <a:lnTo>
                    <a:pt x="1" y="24"/>
                  </a:lnTo>
                  <a:lnTo>
                    <a:pt x="1" y="57"/>
                  </a:lnTo>
                  <a:lnTo>
                    <a:pt x="12" y="57"/>
                  </a:lnTo>
                  <a:lnTo>
                    <a:pt x="12" y="34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35"/>
            <p:cNvSpPr/>
            <p:nvPr/>
          </p:nvSpPr>
          <p:spPr>
            <a:xfrm>
              <a:off x="5117537" y="2936079"/>
              <a:ext cx="962" cy="3206"/>
            </a:xfrm>
            <a:custGeom>
              <a:avLst/>
              <a:gdLst/>
              <a:ahLst/>
              <a:cxnLst/>
              <a:rect l="l" t="t" r="r" b="b"/>
              <a:pathLst>
                <a:path w="24" h="80" extrusionOk="0">
                  <a:moveTo>
                    <a:pt x="12" y="1"/>
                  </a:moveTo>
                  <a:cubicBezTo>
                    <a:pt x="1" y="12"/>
                    <a:pt x="1" y="23"/>
                    <a:pt x="1" y="35"/>
                  </a:cubicBezTo>
                  <a:cubicBezTo>
                    <a:pt x="1" y="57"/>
                    <a:pt x="1" y="68"/>
                    <a:pt x="12" y="80"/>
                  </a:cubicBezTo>
                  <a:cubicBezTo>
                    <a:pt x="23" y="68"/>
                    <a:pt x="23" y="57"/>
                    <a:pt x="23" y="46"/>
                  </a:cubicBezTo>
                  <a:lnTo>
                    <a:pt x="23" y="1"/>
                  </a:ln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35"/>
            <p:cNvSpPr/>
            <p:nvPr/>
          </p:nvSpPr>
          <p:spPr>
            <a:xfrm>
              <a:off x="5117537" y="2925740"/>
              <a:ext cx="2765" cy="9057"/>
            </a:xfrm>
            <a:custGeom>
              <a:avLst/>
              <a:gdLst/>
              <a:ahLst/>
              <a:cxnLst/>
              <a:rect l="l" t="t" r="r" b="b"/>
              <a:pathLst>
                <a:path w="69" h="226" extrusionOk="0">
                  <a:moveTo>
                    <a:pt x="1" y="0"/>
                  </a:moveTo>
                  <a:lnTo>
                    <a:pt x="12" y="225"/>
                  </a:lnTo>
                  <a:cubicBezTo>
                    <a:pt x="24" y="214"/>
                    <a:pt x="38" y="211"/>
                    <a:pt x="49" y="211"/>
                  </a:cubicBezTo>
                  <a:cubicBezTo>
                    <a:pt x="60" y="211"/>
                    <a:pt x="68" y="214"/>
                    <a:pt x="68" y="214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35"/>
            <p:cNvSpPr/>
            <p:nvPr/>
          </p:nvSpPr>
          <p:spPr>
            <a:xfrm>
              <a:off x="5244775" y="2934076"/>
              <a:ext cx="6332" cy="14667"/>
            </a:xfrm>
            <a:custGeom>
              <a:avLst/>
              <a:gdLst/>
              <a:ahLst/>
              <a:cxnLst/>
              <a:rect l="l" t="t" r="r" b="b"/>
              <a:pathLst>
                <a:path w="158" h="366" extrusionOk="0">
                  <a:moveTo>
                    <a:pt x="93" y="1"/>
                  </a:moveTo>
                  <a:cubicBezTo>
                    <a:pt x="88" y="1"/>
                    <a:pt x="83" y="2"/>
                    <a:pt x="79" y="6"/>
                  </a:cubicBezTo>
                  <a:cubicBezTo>
                    <a:pt x="68" y="17"/>
                    <a:pt x="68" y="28"/>
                    <a:pt x="57" y="40"/>
                  </a:cubicBezTo>
                  <a:cubicBezTo>
                    <a:pt x="45" y="73"/>
                    <a:pt x="34" y="96"/>
                    <a:pt x="23" y="130"/>
                  </a:cubicBezTo>
                  <a:cubicBezTo>
                    <a:pt x="12" y="175"/>
                    <a:pt x="0" y="231"/>
                    <a:pt x="0" y="288"/>
                  </a:cubicBezTo>
                  <a:cubicBezTo>
                    <a:pt x="0" y="310"/>
                    <a:pt x="0" y="355"/>
                    <a:pt x="34" y="366"/>
                  </a:cubicBezTo>
                  <a:cubicBezTo>
                    <a:pt x="124" y="298"/>
                    <a:pt x="158" y="118"/>
                    <a:pt x="135" y="17"/>
                  </a:cubicBezTo>
                  <a:lnTo>
                    <a:pt x="124" y="17"/>
                  </a:lnTo>
                  <a:lnTo>
                    <a:pt x="124" y="6"/>
                  </a:lnTo>
                  <a:cubicBezTo>
                    <a:pt x="117" y="6"/>
                    <a:pt x="104" y="1"/>
                    <a:pt x="93" y="1"/>
                  </a:cubicBezTo>
                  <a:close/>
                </a:path>
              </a:pathLst>
            </a:custGeom>
            <a:solidFill>
              <a:srgbClr val="848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35"/>
            <p:cNvSpPr/>
            <p:nvPr/>
          </p:nvSpPr>
          <p:spPr>
            <a:xfrm>
              <a:off x="5245656" y="2932954"/>
              <a:ext cx="4128" cy="12183"/>
            </a:xfrm>
            <a:custGeom>
              <a:avLst/>
              <a:gdLst/>
              <a:ahLst/>
              <a:cxnLst/>
              <a:rect l="l" t="t" r="r" b="b"/>
              <a:pathLst>
                <a:path w="103" h="304" extrusionOk="0">
                  <a:moveTo>
                    <a:pt x="91" y="0"/>
                  </a:moveTo>
                  <a:cubicBezTo>
                    <a:pt x="91" y="79"/>
                    <a:pt x="68" y="169"/>
                    <a:pt x="46" y="271"/>
                  </a:cubicBezTo>
                  <a:lnTo>
                    <a:pt x="46" y="259"/>
                  </a:lnTo>
                  <a:lnTo>
                    <a:pt x="23" y="259"/>
                  </a:lnTo>
                  <a:cubicBezTo>
                    <a:pt x="35" y="248"/>
                    <a:pt x="35" y="248"/>
                    <a:pt x="35" y="236"/>
                  </a:cubicBezTo>
                  <a:cubicBezTo>
                    <a:pt x="46" y="203"/>
                    <a:pt x="46" y="181"/>
                    <a:pt x="57" y="158"/>
                  </a:cubicBezTo>
                  <a:cubicBezTo>
                    <a:pt x="68" y="101"/>
                    <a:pt x="80" y="56"/>
                    <a:pt x="68" y="11"/>
                  </a:cubicBezTo>
                  <a:lnTo>
                    <a:pt x="68" y="11"/>
                  </a:lnTo>
                  <a:cubicBezTo>
                    <a:pt x="68" y="56"/>
                    <a:pt x="57" y="101"/>
                    <a:pt x="46" y="146"/>
                  </a:cubicBezTo>
                  <a:cubicBezTo>
                    <a:pt x="46" y="181"/>
                    <a:pt x="35" y="236"/>
                    <a:pt x="12" y="259"/>
                  </a:cubicBezTo>
                  <a:cubicBezTo>
                    <a:pt x="12" y="259"/>
                    <a:pt x="1" y="259"/>
                    <a:pt x="1" y="271"/>
                  </a:cubicBezTo>
                  <a:lnTo>
                    <a:pt x="1" y="281"/>
                  </a:lnTo>
                  <a:cubicBezTo>
                    <a:pt x="3" y="284"/>
                    <a:pt x="6" y="285"/>
                    <a:pt x="8" y="285"/>
                  </a:cubicBezTo>
                  <a:cubicBezTo>
                    <a:pt x="16" y="285"/>
                    <a:pt x="23" y="271"/>
                    <a:pt x="23" y="271"/>
                  </a:cubicBezTo>
                  <a:lnTo>
                    <a:pt x="35" y="271"/>
                  </a:lnTo>
                  <a:cubicBezTo>
                    <a:pt x="35" y="271"/>
                    <a:pt x="46" y="271"/>
                    <a:pt x="46" y="281"/>
                  </a:cubicBezTo>
                  <a:cubicBezTo>
                    <a:pt x="46" y="281"/>
                    <a:pt x="46" y="293"/>
                    <a:pt x="57" y="304"/>
                  </a:cubicBezTo>
                  <a:lnTo>
                    <a:pt x="57" y="293"/>
                  </a:lnTo>
                  <a:cubicBezTo>
                    <a:pt x="68" y="293"/>
                    <a:pt x="57" y="281"/>
                    <a:pt x="57" y="271"/>
                  </a:cubicBezTo>
                  <a:cubicBezTo>
                    <a:pt x="68" y="226"/>
                    <a:pt x="80" y="169"/>
                    <a:pt x="80" y="113"/>
                  </a:cubicBezTo>
                  <a:cubicBezTo>
                    <a:pt x="91" y="79"/>
                    <a:pt x="102" y="34"/>
                    <a:pt x="102" y="0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35"/>
            <p:cNvSpPr/>
            <p:nvPr/>
          </p:nvSpPr>
          <p:spPr>
            <a:xfrm>
              <a:off x="5248381" y="2938003"/>
              <a:ext cx="1403" cy="5811"/>
            </a:xfrm>
            <a:custGeom>
              <a:avLst/>
              <a:gdLst/>
              <a:ahLst/>
              <a:cxnLst/>
              <a:rect l="l" t="t" r="r" b="b"/>
              <a:pathLst>
                <a:path w="35" h="145" extrusionOk="0">
                  <a:moveTo>
                    <a:pt x="29" y="1"/>
                  </a:moveTo>
                  <a:cubicBezTo>
                    <a:pt x="26" y="1"/>
                    <a:pt x="23" y="4"/>
                    <a:pt x="23" y="9"/>
                  </a:cubicBezTo>
                  <a:lnTo>
                    <a:pt x="23" y="77"/>
                  </a:lnTo>
                  <a:cubicBezTo>
                    <a:pt x="12" y="100"/>
                    <a:pt x="12" y="122"/>
                    <a:pt x="0" y="145"/>
                  </a:cubicBezTo>
                  <a:lnTo>
                    <a:pt x="12" y="145"/>
                  </a:lnTo>
                  <a:cubicBezTo>
                    <a:pt x="23" y="133"/>
                    <a:pt x="23" y="100"/>
                    <a:pt x="34" y="77"/>
                  </a:cubicBezTo>
                  <a:lnTo>
                    <a:pt x="34" y="9"/>
                  </a:lnTo>
                  <a:cubicBezTo>
                    <a:pt x="34" y="4"/>
                    <a:pt x="32" y="1"/>
                    <a:pt x="29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35"/>
            <p:cNvSpPr/>
            <p:nvPr/>
          </p:nvSpPr>
          <p:spPr>
            <a:xfrm>
              <a:off x="5246578" y="2945577"/>
              <a:ext cx="1403" cy="1843"/>
            </a:xfrm>
            <a:custGeom>
              <a:avLst/>
              <a:gdLst/>
              <a:ahLst/>
              <a:cxnLst/>
              <a:rect l="l" t="t" r="r" b="b"/>
              <a:pathLst>
                <a:path w="35" h="46" extrusionOk="0">
                  <a:moveTo>
                    <a:pt x="34" y="1"/>
                  </a:moveTo>
                  <a:cubicBezTo>
                    <a:pt x="23" y="1"/>
                    <a:pt x="12" y="11"/>
                    <a:pt x="12" y="23"/>
                  </a:cubicBezTo>
                  <a:cubicBezTo>
                    <a:pt x="0" y="34"/>
                    <a:pt x="0" y="34"/>
                    <a:pt x="0" y="46"/>
                  </a:cubicBezTo>
                  <a:cubicBezTo>
                    <a:pt x="12" y="46"/>
                    <a:pt x="23" y="34"/>
                    <a:pt x="23" y="34"/>
                  </a:cubicBezTo>
                  <a:cubicBezTo>
                    <a:pt x="34" y="23"/>
                    <a:pt x="34" y="11"/>
                    <a:pt x="34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35"/>
            <p:cNvSpPr/>
            <p:nvPr/>
          </p:nvSpPr>
          <p:spPr>
            <a:xfrm>
              <a:off x="5245656" y="2947621"/>
              <a:ext cx="842" cy="721"/>
            </a:xfrm>
            <a:custGeom>
              <a:avLst/>
              <a:gdLst/>
              <a:ahLst/>
              <a:cxnLst/>
              <a:rect l="l" t="t" r="r" b="b"/>
              <a:pathLst>
                <a:path w="21" h="18" extrusionOk="0">
                  <a:moveTo>
                    <a:pt x="14" y="1"/>
                  </a:moveTo>
                  <a:lnTo>
                    <a:pt x="14" y="1"/>
                  </a:lnTo>
                  <a:cubicBezTo>
                    <a:pt x="13" y="1"/>
                    <a:pt x="12" y="2"/>
                    <a:pt x="12" y="5"/>
                  </a:cubicBezTo>
                  <a:lnTo>
                    <a:pt x="1" y="5"/>
                  </a:lnTo>
                  <a:lnTo>
                    <a:pt x="1" y="17"/>
                  </a:lnTo>
                  <a:lnTo>
                    <a:pt x="12" y="17"/>
                  </a:lnTo>
                  <a:cubicBezTo>
                    <a:pt x="20" y="9"/>
                    <a:pt x="17" y="1"/>
                    <a:pt x="14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35"/>
            <p:cNvSpPr/>
            <p:nvPr/>
          </p:nvSpPr>
          <p:spPr>
            <a:xfrm>
              <a:off x="5245656" y="2938804"/>
              <a:ext cx="1403" cy="2324"/>
            </a:xfrm>
            <a:custGeom>
              <a:avLst/>
              <a:gdLst/>
              <a:ahLst/>
              <a:cxnLst/>
              <a:rect l="l" t="t" r="r" b="b"/>
              <a:pathLst>
                <a:path w="35" h="58" extrusionOk="0">
                  <a:moveTo>
                    <a:pt x="23" y="0"/>
                  </a:moveTo>
                  <a:cubicBezTo>
                    <a:pt x="12" y="12"/>
                    <a:pt x="12" y="23"/>
                    <a:pt x="12" y="23"/>
                  </a:cubicBezTo>
                  <a:cubicBezTo>
                    <a:pt x="12" y="35"/>
                    <a:pt x="1" y="45"/>
                    <a:pt x="12" y="57"/>
                  </a:cubicBezTo>
                  <a:cubicBezTo>
                    <a:pt x="23" y="45"/>
                    <a:pt x="23" y="45"/>
                    <a:pt x="23" y="35"/>
                  </a:cubicBezTo>
                  <a:cubicBezTo>
                    <a:pt x="23" y="23"/>
                    <a:pt x="35" y="12"/>
                    <a:pt x="23" y="12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35"/>
            <p:cNvSpPr/>
            <p:nvPr/>
          </p:nvSpPr>
          <p:spPr>
            <a:xfrm>
              <a:off x="5246578" y="2935759"/>
              <a:ext cx="1403" cy="3086"/>
            </a:xfrm>
            <a:custGeom>
              <a:avLst/>
              <a:gdLst/>
              <a:ahLst/>
              <a:cxnLst/>
              <a:rect l="l" t="t" r="r" b="b"/>
              <a:pathLst>
                <a:path w="35" h="77" extrusionOk="0">
                  <a:moveTo>
                    <a:pt x="29" y="1"/>
                  </a:moveTo>
                  <a:cubicBezTo>
                    <a:pt x="26" y="1"/>
                    <a:pt x="23" y="3"/>
                    <a:pt x="23" y="9"/>
                  </a:cubicBezTo>
                  <a:cubicBezTo>
                    <a:pt x="12" y="9"/>
                    <a:pt x="12" y="31"/>
                    <a:pt x="12" y="43"/>
                  </a:cubicBezTo>
                  <a:cubicBezTo>
                    <a:pt x="0" y="54"/>
                    <a:pt x="0" y="65"/>
                    <a:pt x="0" y="76"/>
                  </a:cubicBezTo>
                  <a:lnTo>
                    <a:pt x="12" y="76"/>
                  </a:lnTo>
                  <a:cubicBezTo>
                    <a:pt x="23" y="65"/>
                    <a:pt x="23" y="54"/>
                    <a:pt x="23" y="43"/>
                  </a:cubicBezTo>
                  <a:cubicBezTo>
                    <a:pt x="23" y="31"/>
                    <a:pt x="34" y="20"/>
                    <a:pt x="34" y="9"/>
                  </a:cubicBezTo>
                  <a:cubicBezTo>
                    <a:pt x="34" y="3"/>
                    <a:pt x="32" y="1"/>
                    <a:pt x="29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35"/>
            <p:cNvSpPr/>
            <p:nvPr/>
          </p:nvSpPr>
          <p:spPr>
            <a:xfrm>
              <a:off x="5247940" y="2925740"/>
              <a:ext cx="3166" cy="9057"/>
            </a:xfrm>
            <a:custGeom>
              <a:avLst/>
              <a:gdLst/>
              <a:ahLst/>
              <a:cxnLst/>
              <a:rect l="l" t="t" r="r" b="b"/>
              <a:pathLst>
                <a:path w="79" h="226" extrusionOk="0">
                  <a:moveTo>
                    <a:pt x="34" y="0"/>
                  </a:moveTo>
                  <a:lnTo>
                    <a:pt x="0" y="214"/>
                  </a:lnTo>
                  <a:cubicBezTo>
                    <a:pt x="5" y="212"/>
                    <a:pt x="10" y="211"/>
                    <a:pt x="14" y="211"/>
                  </a:cubicBezTo>
                  <a:cubicBezTo>
                    <a:pt x="35" y="211"/>
                    <a:pt x="56" y="225"/>
                    <a:pt x="56" y="225"/>
                  </a:cubicBezTo>
                  <a:lnTo>
                    <a:pt x="79" y="1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35"/>
            <p:cNvSpPr/>
            <p:nvPr/>
          </p:nvSpPr>
          <p:spPr>
            <a:xfrm>
              <a:off x="5466307" y="2912916"/>
              <a:ext cx="6332" cy="15108"/>
            </a:xfrm>
            <a:custGeom>
              <a:avLst/>
              <a:gdLst/>
              <a:ahLst/>
              <a:cxnLst/>
              <a:rect l="l" t="t" r="r" b="b"/>
              <a:pathLst>
                <a:path w="158" h="377" extrusionOk="0">
                  <a:moveTo>
                    <a:pt x="49" y="0"/>
                  </a:moveTo>
                  <a:cubicBezTo>
                    <a:pt x="38" y="0"/>
                    <a:pt x="19" y="8"/>
                    <a:pt x="11" y="16"/>
                  </a:cubicBezTo>
                  <a:lnTo>
                    <a:pt x="11" y="50"/>
                  </a:lnTo>
                  <a:cubicBezTo>
                    <a:pt x="11" y="83"/>
                    <a:pt x="0" y="118"/>
                    <a:pt x="0" y="151"/>
                  </a:cubicBezTo>
                  <a:cubicBezTo>
                    <a:pt x="0" y="196"/>
                    <a:pt x="11" y="253"/>
                    <a:pt x="33" y="309"/>
                  </a:cubicBezTo>
                  <a:cubicBezTo>
                    <a:pt x="33" y="331"/>
                    <a:pt x="56" y="365"/>
                    <a:pt x="79" y="376"/>
                  </a:cubicBezTo>
                  <a:lnTo>
                    <a:pt x="90" y="376"/>
                  </a:lnTo>
                  <a:lnTo>
                    <a:pt x="90" y="365"/>
                  </a:lnTo>
                  <a:cubicBezTo>
                    <a:pt x="158" y="275"/>
                    <a:pt x="124" y="95"/>
                    <a:pt x="68" y="5"/>
                  </a:cubicBezTo>
                  <a:lnTo>
                    <a:pt x="56" y="5"/>
                  </a:lnTo>
                  <a:cubicBezTo>
                    <a:pt x="56" y="2"/>
                    <a:pt x="53" y="0"/>
                    <a:pt x="49" y="0"/>
                  </a:cubicBezTo>
                  <a:close/>
                </a:path>
              </a:pathLst>
            </a:custGeom>
            <a:solidFill>
              <a:srgbClr val="848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35"/>
            <p:cNvSpPr/>
            <p:nvPr/>
          </p:nvSpPr>
          <p:spPr>
            <a:xfrm>
              <a:off x="5467189" y="2911714"/>
              <a:ext cx="3206" cy="11902"/>
            </a:xfrm>
            <a:custGeom>
              <a:avLst/>
              <a:gdLst/>
              <a:ahLst/>
              <a:cxnLst/>
              <a:rect l="l" t="t" r="r" b="b"/>
              <a:pathLst>
                <a:path w="80" h="297" extrusionOk="0">
                  <a:moveTo>
                    <a:pt x="23" y="1"/>
                  </a:moveTo>
                  <a:cubicBezTo>
                    <a:pt x="34" y="80"/>
                    <a:pt x="46" y="170"/>
                    <a:pt x="57" y="271"/>
                  </a:cubicBezTo>
                  <a:lnTo>
                    <a:pt x="46" y="271"/>
                  </a:lnTo>
                  <a:cubicBezTo>
                    <a:pt x="57" y="271"/>
                    <a:pt x="57" y="271"/>
                    <a:pt x="57" y="283"/>
                  </a:cubicBezTo>
                  <a:lnTo>
                    <a:pt x="68" y="294"/>
                  </a:lnTo>
                  <a:lnTo>
                    <a:pt x="79" y="294"/>
                  </a:lnTo>
                  <a:cubicBezTo>
                    <a:pt x="79" y="283"/>
                    <a:pt x="79" y="283"/>
                    <a:pt x="68" y="271"/>
                  </a:cubicBezTo>
                  <a:cubicBezTo>
                    <a:pt x="57" y="215"/>
                    <a:pt x="57" y="170"/>
                    <a:pt x="46" y="113"/>
                  </a:cubicBezTo>
                  <a:cubicBezTo>
                    <a:pt x="34" y="68"/>
                    <a:pt x="34" y="35"/>
                    <a:pt x="23" y="1"/>
                  </a:cubicBezTo>
                  <a:close/>
                  <a:moveTo>
                    <a:pt x="1" y="13"/>
                  </a:moveTo>
                  <a:lnTo>
                    <a:pt x="1" y="13"/>
                  </a:lnTo>
                  <a:cubicBezTo>
                    <a:pt x="11" y="58"/>
                    <a:pt x="23" y="113"/>
                    <a:pt x="23" y="158"/>
                  </a:cubicBezTo>
                  <a:cubicBezTo>
                    <a:pt x="23" y="193"/>
                    <a:pt x="34" y="238"/>
                    <a:pt x="23" y="271"/>
                  </a:cubicBezTo>
                  <a:cubicBezTo>
                    <a:pt x="23" y="271"/>
                    <a:pt x="11" y="271"/>
                    <a:pt x="11" y="283"/>
                  </a:cubicBezTo>
                  <a:cubicBezTo>
                    <a:pt x="11" y="283"/>
                    <a:pt x="11" y="294"/>
                    <a:pt x="23" y="294"/>
                  </a:cubicBezTo>
                  <a:cubicBezTo>
                    <a:pt x="25" y="296"/>
                    <a:pt x="27" y="297"/>
                    <a:pt x="28" y="297"/>
                  </a:cubicBezTo>
                  <a:cubicBezTo>
                    <a:pt x="34" y="297"/>
                    <a:pt x="34" y="280"/>
                    <a:pt x="34" y="271"/>
                  </a:cubicBezTo>
                  <a:lnTo>
                    <a:pt x="34" y="238"/>
                  </a:lnTo>
                  <a:lnTo>
                    <a:pt x="34" y="158"/>
                  </a:lnTo>
                  <a:cubicBezTo>
                    <a:pt x="23" y="113"/>
                    <a:pt x="23" y="58"/>
                    <a:pt x="1" y="13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35"/>
            <p:cNvSpPr/>
            <p:nvPr/>
          </p:nvSpPr>
          <p:spPr>
            <a:xfrm>
              <a:off x="5469433" y="2916723"/>
              <a:ext cx="1843" cy="5450"/>
            </a:xfrm>
            <a:custGeom>
              <a:avLst/>
              <a:gdLst/>
              <a:ahLst/>
              <a:cxnLst/>
              <a:rect l="l" t="t" r="r" b="b"/>
              <a:pathLst>
                <a:path w="46" h="136" extrusionOk="0">
                  <a:moveTo>
                    <a:pt x="1" y="0"/>
                  </a:moveTo>
                  <a:cubicBezTo>
                    <a:pt x="1" y="23"/>
                    <a:pt x="12" y="45"/>
                    <a:pt x="23" y="68"/>
                  </a:cubicBezTo>
                  <a:lnTo>
                    <a:pt x="23" y="135"/>
                  </a:lnTo>
                  <a:lnTo>
                    <a:pt x="35" y="135"/>
                  </a:lnTo>
                  <a:cubicBezTo>
                    <a:pt x="46" y="113"/>
                    <a:pt x="35" y="90"/>
                    <a:pt x="35" y="68"/>
                  </a:cubicBezTo>
                  <a:cubicBezTo>
                    <a:pt x="23" y="45"/>
                    <a:pt x="23" y="23"/>
                    <a:pt x="12" y="0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35"/>
            <p:cNvSpPr/>
            <p:nvPr/>
          </p:nvSpPr>
          <p:spPr>
            <a:xfrm>
              <a:off x="5469433" y="2924378"/>
              <a:ext cx="1403" cy="2284"/>
            </a:xfrm>
            <a:custGeom>
              <a:avLst/>
              <a:gdLst/>
              <a:ahLst/>
              <a:cxnLst/>
              <a:rect l="l" t="t" r="r" b="b"/>
              <a:pathLst>
                <a:path w="35" h="57" extrusionOk="0">
                  <a:moveTo>
                    <a:pt x="23" y="0"/>
                  </a:moveTo>
                  <a:cubicBezTo>
                    <a:pt x="12" y="0"/>
                    <a:pt x="12" y="12"/>
                    <a:pt x="12" y="23"/>
                  </a:cubicBezTo>
                  <a:cubicBezTo>
                    <a:pt x="12" y="34"/>
                    <a:pt x="1" y="45"/>
                    <a:pt x="12" y="45"/>
                  </a:cubicBezTo>
                  <a:lnTo>
                    <a:pt x="12" y="57"/>
                  </a:lnTo>
                  <a:cubicBezTo>
                    <a:pt x="23" y="45"/>
                    <a:pt x="23" y="34"/>
                    <a:pt x="23" y="23"/>
                  </a:cubicBezTo>
                  <a:cubicBezTo>
                    <a:pt x="35" y="12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35"/>
            <p:cNvSpPr/>
            <p:nvPr/>
          </p:nvSpPr>
          <p:spPr>
            <a:xfrm>
              <a:off x="5468992" y="2926742"/>
              <a:ext cx="962" cy="842"/>
            </a:xfrm>
            <a:custGeom>
              <a:avLst/>
              <a:gdLst/>
              <a:ahLst/>
              <a:cxnLst/>
              <a:rect l="l" t="t" r="r" b="b"/>
              <a:pathLst>
                <a:path w="24" h="21" extrusionOk="0">
                  <a:moveTo>
                    <a:pt x="17" y="0"/>
                  </a:moveTo>
                  <a:cubicBezTo>
                    <a:pt x="14" y="0"/>
                    <a:pt x="12" y="3"/>
                    <a:pt x="12" y="9"/>
                  </a:cubicBezTo>
                  <a:lnTo>
                    <a:pt x="1" y="9"/>
                  </a:lnTo>
                  <a:lnTo>
                    <a:pt x="12" y="20"/>
                  </a:lnTo>
                  <a:cubicBezTo>
                    <a:pt x="12" y="20"/>
                    <a:pt x="12" y="9"/>
                    <a:pt x="23" y="9"/>
                  </a:cubicBezTo>
                  <a:cubicBezTo>
                    <a:pt x="23" y="3"/>
                    <a:pt x="20" y="0"/>
                    <a:pt x="17" y="0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35"/>
            <p:cNvSpPr/>
            <p:nvPr/>
          </p:nvSpPr>
          <p:spPr>
            <a:xfrm>
              <a:off x="5466708" y="2918527"/>
              <a:ext cx="962" cy="1843"/>
            </a:xfrm>
            <a:custGeom>
              <a:avLst/>
              <a:gdLst/>
              <a:ahLst/>
              <a:cxnLst/>
              <a:rect l="l" t="t" r="r" b="b"/>
              <a:pathLst>
                <a:path w="24" h="46" extrusionOk="0">
                  <a:moveTo>
                    <a:pt x="13" y="0"/>
                  </a:moveTo>
                  <a:cubicBezTo>
                    <a:pt x="1" y="0"/>
                    <a:pt x="1" y="11"/>
                    <a:pt x="1" y="23"/>
                  </a:cubicBezTo>
                  <a:cubicBezTo>
                    <a:pt x="1" y="33"/>
                    <a:pt x="13" y="45"/>
                    <a:pt x="13" y="45"/>
                  </a:cubicBezTo>
                  <a:cubicBezTo>
                    <a:pt x="23" y="45"/>
                    <a:pt x="23" y="33"/>
                    <a:pt x="23" y="23"/>
                  </a:cubicBezTo>
                  <a:cubicBezTo>
                    <a:pt x="23" y="11"/>
                    <a:pt x="23" y="0"/>
                    <a:pt x="13" y="0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35"/>
            <p:cNvSpPr/>
            <p:nvPr/>
          </p:nvSpPr>
          <p:spPr>
            <a:xfrm>
              <a:off x="5466708" y="2914920"/>
              <a:ext cx="962" cy="3166"/>
            </a:xfrm>
            <a:custGeom>
              <a:avLst/>
              <a:gdLst/>
              <a:ahLst/>
              <a:cxnLst/>
              <a:rect l="l" t="t" r="r" b="b"/>
              <a:pathLst>
                <a:path w="24" h="79" extrusionOk="0">
                  <a:moveTo>
                    <a:pt x="13" y="0"/>
                  </a:moveTo>
                  <a:cubicBezTo>
                    <a:pt x="1" y="11"/>
                    <a:pt x="1" y="33"/>
                    <a:pt x="1" y="45"/>
                  </a:cubicBezTo>
                  <a:cubicBezTo>
                    <a:pt x="1" y="56"/>
                    <a:pt x="1" y="68"/>
                    <a:pt x="13" y="78"/>
                  </a:cubicBezTo>
                  <a:lnTo>
                    <a:pt x="23" y="78"/>
                  </a:lnTo>
                  <a:lnTo>
                    <a:pt x="23" y="45"/>
                  </a:lnTo>
                  <a:cubicBezTo>
                    <a:pt x="23" y="33"/>
                    <a:pt x="23" y="11"/>
                    <a:pt x="13" y="11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35"/>
            <p:cNvSpPr/>
            <p:nvPr/>
          </p:nvSpPr>
          <p:spPr>
            <a:xfrm>
              <a:off x="5465386" y="2904501"/>
              <a:ext cx="3647" cy="9057"/>
            </a:xfrm>
            <a:custGeom>
              <a:avLst/>
              <a:gdLst/>
              <a:ahLst/>
              <a:cxnLst/>
              <a:rect l="l" t="t" r="r" b="b"/>
              <a:pathLst>
                <a:path w="91" h="226" extrusionOk="0">
                  <a:moveTo>
                    <a:pt x="46" y="1"/>
                  </a:moveTo>
                  <a:lnTo>
                    <a:pt x="1" y="12"/>
                  </a:lnTo>
                  <a:lnTo>
                    <a:pt x="34" y="226"/>
                  </a:lnTo>
                  <a:cubicBezTo>
                    <a:pt x="56" y="215"/>
                    <a:pt x="91" y="215"/>
                    <a:pt x="91" y="215"/>
                  </a:cubicBezTo>
                  <a:lnTo>
                    <a:pt x="4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35"/>
            <p:cNvSpPr/>
            <p:nvPr/>
          </p:nvSpPr>
          <p:spPr>
            <a:xfrm>
              <a:off x="5378784" y="2923456"/>
              <a:ext cx="6332" cy="14948"/>
            </a:xfrm>
            <a:custGeom>
              <a:avLst/>
              <a:gdLst/>
              <a:ahLst/>
              <a:cxnLst/>
              <a:rect l="l" t="t" r="r" b="b"/>
              <a:pathLst>
                <a:path w="158" h="373" extrusionOk="0">
                  <a:moveTo>
                    <a:pt x="68" y="1"/>
                  </a:moveTo>
                  <a:cubicBezTo>
                    <a:pt x="56" y="12"/>
                    <a:pt x="56" y="23"/>
                    <a:pt x="56" y="46"/>
                  </a:cubicBezTo>
                  <a:cubicBezTo>
                    <a:pt x="45" y="68"/>
                    <a:pt x="34" y="102"/>
                    <a:pt x="23" y="136"/>
                  </a:cubicBezTo>
                  <a:cubicBezTo>
                    <a:pt x="11" y="181"/>
                    <a:pt x="0" y="237"/>
                    <a:pt x="11" y="293"/>
                  </a:cubicBezTo>
                  <a:cubicBezTo>
                    <a:pt x="11" y="316"/>
                    <a:pt x="23" y="361"/>
                    <a:pt x="45" y="372"/>
                  </a:cubicBezTo>
                  <a:lnTo>
                    <a:pt x="56" y="372"/>
                  </a:lnTo>
                  <a:cubicBezTo>
                    <a:pt x="135" y="293"/>
                    <a:pt x="158" y="113"/>
                    <a:pt x="124" y="12"/>
                  </a:cubicBezTo>
                  <a:cubicBezTo>
                    <a:pt x="113" y="12"/>
                    <a:pt x="113" y="12"/>
                    <a:pt x="113" y="1"/>
                  </a:cubicBezTo>
                  <a:close/>
                </a:path>
              </a:pathLst>
            </a:custGeom>
            <a:solidFill>
              <a:srgbClr val="848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35"/>
            <p:cNvSpPr/>
            <p:nvPr/>
          </p:nvSpPr>
          <p:spPr>
            <a:xfrm>
              <a:off x="5380107" y="2922133"/>
              <a:ext cx="3206" cy="12183"/>
            </a:xfrm>
            <a:custGeom>
              <a:avLst/>
              <a:gdLst/>
              <a:ahLst/>
              <a:cxnLst/>
              <a:rect l="l" t="t" r="r" b="b"/>
              <a:pathLst>
                <a:path w="80" h="304" extrusionOk="0">
                  <a:moveTo>
                    <a:pt x="68" y="0"/>
                  </a:moveTo>
                  <a:cubicBezTo>
                    <a:pt x="68" y="79"/>
                    <a:pt x="57" y="180"/>
                    <a:pt x="46" y="270"/>
                  </a:cubicBezTo>
                  <a:lnTo>
                    <a:pt x="23" y="270"/>
                  </a:lnTo>
                  <a:lnTo>
                    <a:pt x="23" y="248"/>
                  </a:lnTo>
                  <a:cubicBezTo>
                    <a:pt x="35" y="214"/>
                    <a:pt x="35" y="191"/>
                    <a:pt x="46" y="158"/>
                  </a:cubicBezTo>
                  <a:cubicBezTo>
                    <a:pt x="46" y="113"/>
                    <a:pt x="57" y="56"/>
                    <a:pt x="46" y="11"/>
                  </a:cubicBezTo>
                  <a:cubicBezTo>
                    <a:pt x="46" y="56"/>
                    <a:pt x="46" y="113"/>
                    <a:pt x="35" y="158"/>
                  </a:cubicBezTo>
                  <a:cubicBezTo>
                    <a:pt x="35" y="191"/>
                    <a:pt x="23" y="236"/>
                    <a:pt x="12" y="270"/>
                  </a:cubicBezTo>
                  <a:cubicBezTo>
                    <a:pt x="12" y="270"/>
                    <a:pt x="1" y="270"/>
                    <a:pt x="1" y="281"/>
                  </a:cubicBezTo>
                  <a:lnTo>
                    <a:pt x="1" y="293"/>
                  </a:lnTo>
                  <a:cubicBezTo>
                    <a:pt x="12" y="293"/>
                    <a:pt x="12" y="281"/>
                    <a:pt x="23" y="281"/>
                  </a:cubicBezTo>
                  <a:lnTo>
                    <a:pt x="46" y="281"/>
                  </a:lnTo>
                  <a:lnTo>
                    <a:pt x="46" y="304"/>
                  </a:lnTo>
                  <a:lnTo>
                    <a:pt x="57" y="304"/>
                  </a:lnTo>
                  <a:lnTo>
                    <a:pt x="57" y="281"/>
                  </a:lnTo>
                  <a:cubicBezTo>
                    <a:pt x="57" y="225"/>
                    <a:pt x="68" y="169"/>
                    <a:pt x="68" y="113"/>
                  </a:cubicBezTo>
                  <a:cubicBezTo>
                    <a:pt x="68" y="79"/>
                    <a:pt x="80" y="34"/>
                    <a:pt x="68" y="0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35"/>
            <p:cNvSpPr/>
            <p:nvPr/>
          </p:nvSpPr>
          <p:spPr>
            <a:xfrm>
              <a:off x="5382832" y="2927543"/>
              <a:ext cx="922" cy="5450"/>
            </a:xfrm>
            <a:custGeom>
              <a:avLst/>
              <a:gdLst/>
              <a:ahLst/>
              <a:cxnLst/>
              <a:rect l="l" t="t" r="r" b="b"/>
              <a:pathLst>
                <a:path w="23" h="136" extrusionOk="0">
                  <a:moveTo>
                    <a:pt x="12" y="0"/>
                  </a:moveTo>
                  <a:lnTo>
                    <a:pt x="12" y="68"/>
                  </a:lnTo>
                  <a:cubicBezTo>
                    <a:pt x="12" y="90"/>
                    <a:pt x="0" y="113"/>
                    <a:pt x="0" y="135"/>
                  </a:cubicBezTo>
                  <a:cubicBezTo>
                    <a:pt x="23" y="124"/>
                    <a:pt x="23" y="90"/>
                    <a:pt x="23" y="68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35"/>
            <p:cNvSpPr/>
            <p:nvPr/>
          </p:nvSpPr>
          <p:spPr>
            <a:xfrm>
              <a:off x="5381028" y="2934757"/>
              <a:ext cx="1403" cy="2284"/>
            </a:xfrm>
            <a:custGeom>
              <a:avLst/>
              <a:gdLst/>
              <a:ahLst/>
              <a:cxnLst/>
              <a:rect l="l" t="t" r="r" b="b"/>
              <a:pathLst>
                <a:path w="35" h="57" extrusionOk="0">
                  <a:moveTo>
                    <a:pt x="34" y="0"/>
                  </a:moveTo>
                  <a:cubicBezTo>
                    <a:pt x="23" y="11"/>
                    <a:pt x="12" y="23"/>
                    <a:pt x="12" y="34"/>
                  </a:cubicBezTo>
                  <a:cubicBezTo>
                    <a:pt x="12" y="34"/>
                    <a:pt x="0" y="45"/>
                    <a:pt x="0" y="56"/>
                  </a:cubicBezTo>
                  <a:cubicBezTo>
                    <a:pt x="12" y="56"/>
                    <a:pt x="23" y="45"/>
                    <a:pt x="23" y="34"/>
                  </a:cubicBezTo>
                  <a:cubicBezTo>
                    <a:pt x="34" y="23"/>
                    <a:pt x="34" y="23"/>
                    <a:pt x="34" y="11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35"/>
            <p:cNvSpPr/>
            <p:nvPr/>
          </p:nvSpPr>
          <p:spPr>
            <a:xfrm>
              <a:off x="5380107" y="2937242"/>
              <a:ext cx="962" cy="681"/>
            </a:xfrm>
            <a:custGeom>
              <a:avLst/>
              <a:gdLst/>
              <a:ahLst/>
              <a:cxnLst/>
              <a:rect l="l" t="t" r="r" b="b"/>
              <a:pathLst>
                <a:path w="24" h="17" extrusionOk="0">
                  <a:moveTo>
                    <a:pt x="20" y="1"/>
                  </a:moveTo>
                  <a:cubicBezTo>
                    <a:pt x="18" y="1"/>
                    <a:pt x="16" y="2"/>
                    <a:pt x="12" y="6"/>
                  </a:cubicBezTo>
                  <a:cubicBezTo>
                    <a:pt x="1" y="6"/>
                    <a:pt x="12" y="17"/>
                    <a:pt x="12" y="17"/>
                  </a:cubicBezTo>
                  <a:cubicBezTo>
                    <a:pt x="12" y="17"/>
                    <a:pt x="23" y="17"/>
                    <a:pt x="23" y="6"/>
                  </a:cubicBezTo>
                  <a:cubicBezTo>
                    <a:pt x="23" y="6"/>
                    <a:pt x="23" y="1"/>
                    <a:pt x="20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35"/>
            <p:cNvSpPr/>
            <p:nvPr/>
          </p:nvSpPr>
          <p:spPr>
            <a:xfrm>
              <a:off x="5380107" y="2928425"/>
              <a:ext cx="521" cy="2284"/>
            </a:xfrm>
            <a:custGeom>
              <a:avLst/>
              <a:gdLst/>
              <a:ahLst/>
              <a:cxnLst/>
              <a:rect l="l" t="t" r="r" b="b"/>
              <a:pathLst>
                <a:path w="13" h="57" extrusionOk="0">
                  <a:moveTo>
                    <a:pt x="12" y="1"/>
                  </a:moveTo>
                  <a:cubicBezTo>
                    <a:pt x="1" y="12"/>
                    <a:pt x="1" y="12"/>
                    <a:pt x="1" y="23"/>
                  </a:cubicBezTo>
                  <a:lnTo>
                    <a:pt x="1" y="57"/>
                  </a:lnTo>
                  <a:cubicBezTo>
                    <a:pt x="12" y="46"/>
                    <a:pt x="12" y="34"/>
                    <a:pt x="12" y="34"/>
                  </a:cubicBezTo>
                  <a:lnTo>
                    <a:pt x="12" y="1"/>
                  </a:ln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35"/>
            <p:cNvSpPr/>
            <p:nvPr/>
          </p:nvSpPr>
          <p:spPr>
            <a:xfrm>
              <a:off x="5380588" y="2925259"/>
              <a:ext cx="922" cy="3206"/>
            </a:xfrm>
            <a:custGeom>
              <a:avLst/>
              <a:gdLst/>
              <a:ahLst/>
              <a:cxnLst/>
              <a:rect l="l" t="t" r="r" b="b"/>
              <a:pathLst>
                <a:path w="23" h="80" extrusionOk="0">
                  <a:moveTo>
                    <a:pt x="11" y="1"/>
                  </a:moveTo>
                  <a:cubicBezTo>
                    <a:pt x="0" y="12"/>
                    <a:pt x="0" y="23"/>
                    <a:pt x="0" y="35"/>
                  </a:cubicBezTo>
                  <a:lnTo>
                    <a:pt x="0" y="80"/>
                  </a:lnTo>
                  <a:lnTo>
                    <a:pt x="11" y="80"/>
                  </a:lnTo>
                  <a:cubicBezTo>
                    <a:pt x="11" y="68"/>
                    <a:pt x="11" y="57"/>
                    <a:pt x="23" y="46"/>
                  </a:cubicBezTo>
                  <a:lnTo>
                    <a:pt x="23" y="1"/>
                  </a:ln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35"/>
            <p:cNvSpPr/>
            <p:nvPr/>
          </p:nvSpPr>
          <p:spPr>
            <a:xfrm>
              <a:off x="5381469" y="2914920"/>
              <a:ext cx="2765" cy="9057"/>
            </a:xfrm>
            <a:custGeom>
              <a:avLst/>
              <a:gdLst/>
              <a:ahLst/>
              <a:cxnLst/>
              <a:rect l="l" t="t" r="r" b="b"/>
              <a:pathLst>
                <a:path w="69" h="226" extrusionOk="0">
                  <a:moveTo>
                    <a:pt x="12" y="0"/>
                  </a:moveTo>
                  <a:lnTo>
                    <a:pt x="1" y="225"/>
                  </a:lnTo>
                  <a:cubicBezTo>
                    <a:pt x="8" y="221"/>
                    <a:pt x="17" y="220"/>
                    <a:pt x="25" y="220"/>
                  </a:cubicBezTo>
                  <a:cubicBezTo>
                    <a:pt x="42" y="220"/>
                    <a:pt x="57" y="225"/>
                    <a:pt x="57" y="225"/>
                  </a:cubicBezTo>
                  <a:lnTo>
                    <a:pt x="68" y="1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35"/>
            <p:cNvSpPr/>
            <p:nvPr/>
          </p:nvSpPr>
          <p:spPr>
            <a:xfrm>
              <a:off x="5508706" y="2918286"/>
              <a:ext cx="5891" cy="15148"/>
            </a:xfrm>
            <a:custGeom>
              <a:avLst/>
              <a:gdLst/>
              <a:ahLst/>
              <a:cxnLst/>
              <a:rect l="l" t="t" r="r" b="b"/>
              <a:pathLst>
                <a:path w="147" h="378" extrusionOk="0">
                  <a:moveTo>
                    <a:pt x="74" y="1"/>
                  </a:moveTo>
                  <a:cubicBezTo>
                    <a:pt x="66" y="1"/>
                    <a:pt x="60" y="2"/>
                    <a:pt x="56" y="6"/>
                  </a:cubicBezTo>
                  <a:cubicBezTo>
                    <a:pt x="45" y="17"/>
                    <a:pt x="45" y="29"/>
                    <a:pt x="45" y="39"/>
                  </a:cubicBezTo>
                  <a:lnTo>
                    <a:pt x="11" y="141"/>
                  </a:lnTo>
                  <a:cubicBezTo>
                    <a:pt x="0" y="186"/>
                    <a:pt x="0" y="242"/>
                    <a:pt x="0" y="299"/>
                  </a:cubicBezTo>
                  <a:cubicBezTo>
                    <a:pt x="0" y="321"/>
                    <a:pt x="11" y="366"/>
                    <a:pt x="45" y="377"/>
                  </a:cubicBezTo>
                  <a:cubicBezTo>
                    <a:pt x="135" y="299"/>
                    <a:pt x="146" y="119"/>
                    <a:pt x="113" y="17"/>
                  </a:cubicBezTo>
                  <a:lnTo>
                    <a:pt x="113" y="6"/>
                  </a:lnTo>
                  <a:cubicBezTo>
                    <a:pt x="105" y="6"/>
                    <a:pt x="88" y="1"/>
                    <a:pt x="74" y="1"/>
                  </a:cubicBezTo>
                  <a:close/>
                </a:path>
              </a:pathLst>
            </a:custGeom>
            <a:solidFill>
              <a:srgbClr val="848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35"/>
            <p:cNvSpPr/>
            <p:nvPr/>
          </p:nvSpPr>
          <p:spPr>
            <a:xfrm>
              <a:off x="5509588" y="2917124"/>
              <a:ext cx="3206" cy="12263"/>
            </a:xfrm>
            <a:custGeom>
              <a:avLst/>
              <a:gdLst/>
              <a:ahLst/>
              <a:cxnLst/>
              <a:rect l="l" t="t" r="r" b="b"/>
              <a:pathLst>
                <a:path w="80" h="306" extrusionOk="0">
                  <a:moveTo>
                    <a:pt x="46" y="13"/>
                  </a:moveTo>
                  <a:cubicBezTo>
                    <a:pt x="57" y="58"/>
                    <a:pt x="46" y="103"/>
                    <a:pt x="34" y="159"/>
                  </a:cubicBezTo>
                  <a:cubicBezTo>
                    <a:pt x="34" y="193"/>
                    <a:pt x="34" y="238"/>
                    <a:pt x="12" y="271"/>
                  </a:cubicBezTo>
                  <a:lnTo>
                    <a:pt x="1" y="271"/>
                  </a:lnTo>
                  <a:lnTo>
                    <a:pt x="1" y="294"/>
                  </a:lnTo>
                  <a:cubicBezTo>
                    <a:pt x="12" y="294"/>
                    <a:pt x="23" y="283"/>
                    <a:pt x="23" y="271"/>
                  </a:cubicBezTo>
                  <a:cubicBezTo>
                    <a:pt x="23" y="260"/>
                    <a:pt x="34" y="249"/>
                    <a:pt x="34" y="238"/>
                  </a:cubicBezTo>
                  <a:cubicBezTo>
                    <a:pt x="34" y="215"/>
                    <a:pt x="46" y="181"/>
                    <a:pt x="46" y="159"/>
                  </a:cubicBezTo>
                  <a:cubicBezTo>
                    <a:pt x="57" y="114"/>
                    <a:pt x="57" y="58"/>
                    <a:pt x="46" y="13"/>
                  </a:cubicBezTo>
                  <a:close/>
                  <a:moveTo>
                    <a:pt x="68" y="1"/>
                  </a:moveTo>
                  <a:cubicBezTo>
                    <a:pt x="68" y="80"/>
                    <a:pt x="57" y="181"/>
                    <a:pt x="46" y="271"/>
                  </a:cubicBezTo>
                  <a:lnTo>
                    <a:pt x="34" y="271"/>
                  </a:lnTo>
                  <a:lnTo>
                    <a:pt x="46" y="283"/>
                  </a:lnTo>
                  <a:cubicBezTo>
                    <a:pt x="46" y="294"/>
                    <a:pt x="46" y="305"/>
                    <a:pt x="57" y="305"/>
                  </a:cubicBezTo>
                  <a:lnTo>
                    <a:pt x="57" y="294"/>
                  </a:lnTo>
                  <a:cubicBezTo>
                    <a:pt x="68" y="294"/>
                    <a:pt x="57" y="283"/>
                    <a:pt x="57" y="283"/>
                  </a:cubicBezTo>
                  <a:cubicBezTo>
                    <a:pt x="57" y="226"/>
                    <a:pt x="68" y="170"/>
                    <a:pt x="68" y="113"/>
                  </a:cubicBezTo>
                  <a:cubicBezTo>
                    <a:pt x="79" y="80"/>
                    <a:pt x="79" y="35"/>
                    <a:pt x="79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35"/>
            <p:cNvSpPr/>
            <p:nvPr/>
          </p:nvSpPr>
          <p:spPr>
            <a:xfrm>
              <a:off x="5512313" y="2922214"/>
              <a:ext cx="1363" cy="5811"/>
            </a:xfrm>
            <a:custGeom>
              <a:avLst/>
              <a:gdLst/>
              <a:ahLst/>
              <a:cxnLst/>
              <a:rect l="l" t="t" r="r" b="b"/>
              <a:pathLst>
                <a:path w="34" h="145" extrusionOk="0">
                  <a:moveTo>
                    <a:pt x="17" y="1"/>
                  </a:moveTo>
                  <a:cubicBezTo>
                    <a:pt x="14" y="1"/>
                    <a:pt x="11" y="4"/>
                    <a:pt x="11" y="9"/>
                  </a:cubicBezTo>
                  <a:lnTo>
                    <a:pt x="11" y="77"/>
                  </a:lnTo>
                  <a:cubicBezTo>
                    <a:pt x="11" y="99"/>
                    <a:pt x="0" y="122"/>
                    <a:pt x="0" y="144"/>
                  </a:cubicBezTo>
                  <a:lnTo>
                    <a:pt x="11" y="144"/>
                  </a:lnTo>
                  <a:cubicBezTo>
                    <a:pt x="23" y="133"/>
                    <a:pt x="23" y="99"/>
                    <a:pt x="23" y="77"/>
                  </a:cubicBezTo>
                  <a:cubicBezTo>
                    <a:pt x="23" y="54"/>
                    <a:pt x="34" y="32"/>
                    <a:pt x="23" y="9"/>
                  </a:cubicBezTo>
                  <a:cubicBezTo>
                    <a:pt x="23" y="4"/>
                    <a:pt x="20" y="1"/>
                    <a:pt x="17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35"/>
            <p:cNvSpPr/>
            <p:nvPr/>
          </p:nvSpPr>
          <p:spPr>
            <a:xfrm>
              <a:off x="5510510" y="2929788"/>
              <a:ext cx="1843" cy="2284"/>
            </a:xfrm>
            <a:custGeom>
              <a:avLst/>
              <a:gdLst/>
              <a:ahLst/>
              <a:cxnLst/>
              <a:rect l="l" t="t" r="r" b="b"/>
              <a:pathLst>
                <a:path w="46" h="57" extrusionOk="0">
                  <a:moveTo>
                    <a:pt x="34" y="0"/>
                  </a:moveTo>
                  <a:lnTo>
                    <a:pt x="11" y="23"/>
                  </a:lnTo>
                  <a:cubicBezTo>
                    <a:pt x="11" y="34"/>
                    <a:pt x="0" y="45"/>
                    <a:pt x="0" y="57"/>
                  </a:cubicBezTo>
                  <a:lnTo>
                    <a:pt x="11" y="57"/>
                  </a:lnTo>
                  <a:cubicBezTo>
                    <a:pt x="23" y="57"/>
                    <a:pt x="23" y="45"/>
                    <a:pt x="34" y="34"/>
                  </a:cubicBezTo>
                  <a:cubicBezTo>
                    <a:pt x="34" y="23"/>
                    <a:pt x="45" y="12"/>
                    <a:pt x="34" y="0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35"/>
            <p:cNvSpPr/>
            <p:nvPr/>
          </p:nvSpPr>
          <p:spPr>
            <a:xfrm>
              <a:off x="5510029" y="2932032"/>
              <a:ext cx="521" cy="962"/>
            </a:xfrm>
            <a:custGeom>
              <a:avLst/>
              <a:gdLst/>
              <a:ahLst/>
              <a:cxnLst/>
              <a:rect l="l" t="t" r="r" b="b"/>
              <a:pathLst>
                <a:path w="13" h="24" extrusionOk="0">
                  <a:moveTo>
                    <a:pt x="1" y="1"/>
                  </a:moveTo>
                  <a:lnTo>
                    <a:pt x="1" y="12"/>
                  </a:lnTo>
                  <a:lnTo>
                    <a:pt x="1" y="23"/>
                  </a:lnTo>
                  <a:cubicBezTo>
                    <a:pt x="12" y="23"/>
                    <a:pt x="12" y="12"/>
                    <a:pt x="12" y="12"/>
                  </a:cubicBezTo>
                  <a:cubicBezTo>
                    <a:pt x="12" y="12"/>
                    <a:pt x="12" y="1"/>
                    <a:pt x="1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35"/>
            <p:cNvSpPr/>
            <p:nvPr/>
          </p:nvSpPr>
          <p:spPr>
            <a:xfrm>
              <a:off x="5509588" y="2923456"/>
              <a:ext cx="962" cy="1843"/>
            </a:xfrm>
            <a:custGeom>
              <a:avLst/>
              <a:gdLst/>
              <a:ahLst/>
              <a:cxnLst/>
              <a:rect l="l" t="t" r="r" b="b"/>
              <a:pathLst>
                <a:path w="24" h="46" extrusionOk="0">
                  <a:moveTo>
                    <a:pt x="12" y="1"/>
                  </a:moveTo>
                  <a:cubicBezTo>
                    <a:pt x="1" y="1"/>
                    <a:pt x="1" y="12"/>
                    <a:pt x="1" y="23"/>
                  </a:cubicBezTo>
                  <a:lnTo>
                    <a:pt x="1" y="46"/>
                  </a:lnTo>
                  <a:lnTo>
                    <a:pt x="12" y="46"/>
                  </a:lnTo>
                  <a:lnTo>
                    <a:pt x="12" y="23"/>
                  </a:lnTo>
                  <a:cubicBezTo>
                    <a:pt x="12" y="23"/>
                    <a:pt x="23" y="12"/>
                    <a:pt x="23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35"/>
            <p:cNvSpPr/>
            <p:nvPr/>
          </p:nvSpPr>
          <p:spPr>
            <a:xfrm>
              <a:off x="5510029" y="2920330"/>
              <a:ext cx="962" cy="3046"/>
            </a:xfrm>
            <a:custGeom>
              <a:avLst/>
              <a:gdLst/>
              <a:ahLst/>
              <a:cxnLst/>
              <a:rect l="l" t="t" r="r" b="b"/>
              <a:pathLst>
                <a:path w="24" h="76" extrusionOk="0">
                  <a:moveTo>
                    <a:pt x="23" y="0"/>
                  </a:moveTo>
                  <a:cubicBezTo>
                    <a:pt x="12" y="11"/>
                    <a:pt x="12" y="23"/>
                    <a:pt x="1" y="33"/>
                  </a:cubicBezTo>
                  <a:lnTo>
                    <a:pt x="1" y="68"/>
                  </a:lnTo>
                  <a:cubicBezTo>
                    <a:pt x="1" y="73"/>
                    <a:pt x="4" y="76"/>
                    <a:pt x="7" y="76"/>
                  </a:cubicBezTo>
                  <a:cubicBezTo>
                    <a:pt x="9" y="76"/>
                    <a:pt x="12" y="73"/>
                    <a:pt x="12" y="68"/>
                  </a:cubicBezTo>
                  <a:cubicBezTo>
                    <a:pt x="23" y="56"/>
                    <a:pt x="23" y="45"/>
                    <a:pt x="23" y="33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35"/>
            <p:cNvSpPr/>
            <p:nvPr/>
          </p:nvSpPr>
          <p:spPr>
            <a:xfrm>
              <a:off x="5510951" y="2909911"/>
              <a:ext cx="2725" cy="9057"/>
            </a:xfrm>
            <a:custGeom>
              <a:avLst/>
              <a:gdLst/>
              <a:ahLst/>
              <a:cxnLst/>
              <a:rect l="l" t="t" r="r" b="b"/>
              <a:pathLst>
                <a:path w="68" h="226" extrusionOk="0">
                  <a:moveTo>
                    <a:pt x="12" y="1"/>
                  </a:moveTo>
                  <a:lnTo>
                    <a:pt x="0" y="215"/>
                  </a:lnTo>
                  <a:cubicBezTo>
                    <a:pt x="5" y="213"/>
                    <a:pt x="10" y="212"/>
                    <a:pt x="15" y="212"/>
                  </a:cubicBezTo>
                  <a:cubicBezTo>
                    <a:pt x="35" y="212"/>
                    <a:pt x="57" y="226"/>
                    <a:pt x="57" y="226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35"/>
            <p:cNvSpPr/>
            <p:nvPr/>
          </p:nvSpPr>
          <p:spPr>
            <a:xfrm>
              <a:off x="5159936" y="2927543"/>
              <a:ext cx="6853" cy="14467"/>
            </a:xfrm>
            <a:custGeom>
              <a:avLst/>
              <a:gdLst/>
              <a:ahLst/>
              <a:cxnLst/>
              <a:rect l="l" t="t" r="r" b="b"/>
              <a:pathLst>
                <a:path w="171" h="361" extrusionOk="0">
                  <a:moveTo>
                    <a:pt x="46" y="0"/>
                  </a:moveTo>
                  <a:cubicBezTo>
                    <a:pt x="35" y="0"/>
                    <a:pt x="1" y="0"/>
                    <a:pt x="1" y="11"/>
                  </a:cubicBezTo>
                  <a:lnTo>
                    <a:pt x="1" y="56"/>
                  </a:lnTo>
                  <a:lnTo>
                    <a:pt x="1" y="146"/>
                  </a:lnTo>
                  <a:cubicBezTo>
                    <a:pt x="1" y="203"/>
                    <a:pt x="23" y="259"/>
                    <a:pt x="46" y="304"/>
                  </a:cubicBezTo>
                  <a:cubicBezTo>
                    <a:pt x="58" y="326"/>
                    <a:pt x="80" y="361"/>
                    <a:pt x="113" y="361"/>
                  </a:cubicBezTo>
                  <a:cubicBezTo>
                    <a:pt x="170" y="259"/>
                    <a:pt x="113" y="90"/>
                    <a:pt x="58" y="0"/>
                  </a:cubicBezTo>
                  <a:close/>
                </a:path>
              </a:pathLst>
            </a:custGeom>
            <a:solidFill>
              <a:srgbClr val="848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35"/>
            <p:cNvSpPr/>
            <p:nvPr/>
          </p:nvSpPr>
          <p:spPr>
            <a:xfrm>
              <a:off x="5159936" y="2926181"/>
              <a:ext cx="4569" cy="12223"/>
            </a:xfrm>
            <a:custGeom>
              <a:avLst/>
              <a:gdLst/>
              <a:ahLst/>
              <a:cxnLst/>
              <a:rect l="l" t="t" r="r" b="b"/>
              <a:pathLst>
                <a:path w="114" h="305" extrusionOk="0">
                  <a:moveTo>
                    <a:pt x="1" y="12"/>
                  </a:moveTo>
                  <a:lnTo>
                    <a:pt x="1" y="23"/>
                  </a:lnTo>
                  <a:cubicBezTo>
                    <a:pt x="23" y="68"/>
                    <a:pt x="35" y="113"/>
                    <a:pt x="46" y="158"/>
                  </a:cubicBezTo>
                  <a:cubicBezTo>
                    <a:pt x="46" y="113"/>
                    <a:pt x="35" y="57"/>
                    <a:pt x="1" y="12"/>
                  </a:cubicBezTo>
                  <a:close/>
                  <a:moveTo>
                    <a:pt x="23" y="0"/>
                  </a:moveTo>
                  <a:lnTo>
                    <a:pt x="23" y="0"/>
                  </a:lnTo>
                  <a:cubicBezTo>
                    <a:pt x="46" y="79"/>
                    <a:pt x="68" y="169"/>
                    <a:pt x="91" y="270"/>
                  </a:cubicBezTo>
                  <a:cubicBezTo>
                    <a:pt x="91" y="282"/>
                    <a:pt x="103" y="293"/>
                    <a:pt x="113" y="293"/>
                  </a:cubicBezTo>
                  <a:lnTo>
                    <a:pt x="113" y="282"/>
                  </a:lnTo>
                  <a:lnTo>
                    <a:pt x="103" y="270"/>
                  </a:lnTo>
                  <a:cubicBezTo>
                    <a:pt x="80" y="214"/>
                    <a:pt x="68" y="158"/>
                    <a:pt x="58" y="113"/>
                  </a:cubicBezTo>
                  <a:cubicBezTo>
                    <a:pt x="46" y="68"/>
                    <a:pt x="46" y="34"/>
                    <a:pt x="23" y="0"/>
                  </a:cubicBezTo>
                  <a:close/>
                  <a:moveTo>
                    <a:pt x="46" y="158"/>
                  </a:moveTo>
                  <a:cubicBezTo>
                    <a:pt x="46" y="192"/>
                    <a:pt x="68" y="237"/>
                    <a:pt x="58" y="270"/>
                  </a:cubicBezTo>
                  <a:lnTo>
                    <a:pt x="46" y="282"/>
                  </a:lnTo>
                  <a:cubicBezTo>
                    <a:pt x="46" y="293"/>
                    <a:pt x="46" y="293"/>
                    <a:pt x="58" y="304"/>
                  </a:cubicBezTo>
                  <a:cubicBezTo>
                    <a:pt x="68" y="304"/>
                    <a:pt x="68" y="282"/>
                    <a:pt x="68" y="282"/>
                  </a:cubicBezTo>
                  <a:cubicBezTo>
                    <a:pt x="68" y="270"/>
                    <a:pt x="80" y="270"/>
                    <a:pt x="80" y="270"/>
                  </a:cubicBezTo>
                  <a:lnTo>
                    <a:pt x="68" y="270"/>
                  </a:lnTo>
                  <a:lnTo>
                    <a:pt x="68" y="237"/>
                  </a:lnTo>
                  <a:cubicBezTo>
                    <a:pt x="58" y="214"/>
                    <a:pt x="58" y="180"/>
                    <a:pt x="46" y="158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35"/>
            <p:cNvSpPr/>
            <p:nvPr/>
          </p:nvSpPr>
          <p:spPr>
            <a:xfrm>
              <a:off x="5163142" y="2931150"/>
              <a:ext cx="1843" cy="5450"/>
            </a:xfrm>
            <a:custGeom>
              <a:avLst/>
              <a:gdLst/>
              <a:ahLst/>
              <a:cxnLst/>
              <a:rect l="l" t="t" r="r" b="b"/>
              <a:pathLst>
                <a:path w="46" h="136" extrusionOk="0">
                  <a:moveTo>
                    <a:pt x="0" y="0"/>
                  </a:moveTo>
                  <a:cubicBezTo>
                    <a:pt x="0" y="23"/>
                    <a:pt x="11" y="45"/>
                    <a:pt x="23" y="68"/>
                  </a:cubicBezTo>
                  <a:cubicBezTo>
                    <a:pt x="23" y="90"/>
                    <a:pt x="23" y="113"/>
                    <a:pt x="33" y="135"/>
                  </a:cubicBezTo>
                  <a:cubicBezTo>
                    <a:pt x="45" y="113"/>
                    <a:pt x="33" y="79"/>
                    <a:pt x="33" y="68"/>
                  </a:cubicBezTo>
                  <a:cubicBezTo>
                    <a:pt x="23" y="34"/>
                    <a:pt x="23" y="11"/>
                    <a:pt x="0" y="0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35"/>
            <p:cNvSpPr/>
            <p:nvPr/>
          </p:nvSpPr>
          <p:spPr>
            <a:xfrm>
              <a:off x="5164024" y="2938364"/>
              <a:ext cx="962" cy="2284"/>
            </a:xfrm>
            <a:custGeom>
              <a:avLst/>
              <a:gdLst/>
              <a:ahLst/>
              <a:cxnLst/>
              <a:rect l="l" t="t" r="r" b="b"/>
              <a:pathLst>
                <a:path w="24" h="57" extrusionOk="0">
                  <a:moveTo>
                    <a:pt x="11" y="0"/>
                  </a:moveTo>
                  <a:cubicBezTo>
                    <a:pt x="1" y="11"/>
                    <a:pt x="1" y="23"/>
                    <a:pt x="1" y="34"/>
                  </a:cubicBezTo>
                  <a:lnTo>
                    <a:pt x="1" y="56"/>
                  </a:lnTo>
                  <a:lnTo>
                    <a:pt x="11" y="56"/>
                  </a:lnTo>
                  <a:cubicBezTo>
                    <a:pt x="11" y="56"/>
                    <a:pt x="23" y="46"/>
                    <a:pt x="23" y="34"/>
                  </a:cubicBezTo>
                  <a:cubicBezTo>
                    <a:pt x="23" y="23"/>
                    <a:pt x="23" y="11"/>
                    <a:pt x="11" y="0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35"/>
            <p:cNvSpPr/>
            <p:nvPr/>
          </p:nvSpPr>
          <p:spPr>
            <a:xfrm>
              <a:off x="5163543" y="2941089"/>
              <a:ext cx="962" cy="681"/>
            </a:xfrm>
            <a:custGeom>
              <a:avLst/>
              <a:gdLst/>
              <a:ahLst/>
              <a:cxnLst/>
              <a:rect l="l" t="t" r="r" b="b"/>
              <a:pathLst>
                <a:path w="24" h="17" extrusionOk="0">
                  <a:moveTo>
                    <a:pt x="1" y="0"/>
                  </a:moveTo>
                  <a:lnTo>
                    <a:pt x="1" y="11"/>
                  </a:lnTo>
                  <a:cubicBezTo>
                    <a:pt x="1" y="11"/>
                    <a:pt x="1" y="16"/>
                    <a:pt x="4" y="16"/>
                  </a:cubicBezTo>
                  <a:cubicBezTo>
                    <a:pt x="6" y="16"/>
                    <a:pt x="9" y="15"/>
                    <a:pt x="13" y="11"/>
                  </a:cubicBezTo>
                  <a:cubicBezTo>
                    <a:pt x="23" y="0"/>
                    <a:pt x="13" y="0"/>
                    <a:pt x="1" y="0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35"/>
            <p:cNvSpPr/>
            <p:nvPr/>
          </p:nvSpPr>
          <p:spPr>
            <a:xfrm>
              <a:off x="5160417" y="2932954"/>
              <a:ext cx="922" cy="1843"/>
            </a:xfrm>
            <a:custGeom>
              <a:avLst/>
              <a:gdLst/>
              <a:ahLst/>
              <a:cxnLst/>
              <a:rect l="l" t="t" r="r" b="b"/>
              <a:pathLst>
                <a:path w="23" h="46" extrusionOk="0">
                  <a:moveTo>
                    <a:pt x="11" y="0"/>
                  </a:moveTo>
                  <a:cubicBezTo>
                    <a:pt x="0" y="11"/>
                    <a:pt x="0" y="23"/>
                    <a:pt x="0" y="23"/>
                  </a:cubicBezTo>
                  <a:cubicBezTo>
                    <a:pt x="11" y="34"/>
                    <a:pt x="11" y="45"/>
                    <a:pt x="11" y="45"/>
                  </a:cubicBezTo>
                  <a:lnTo>
                    <a:pt x="23" y="45"/>
                  </a:lnTo>
                  <a:lnTo>
                    <a:pt x="23" y="23"/>
                  </a:lnTo>
                  <a:cubicBezTo>
                    <a:pt x="23" y="23"/>
                    <a:pt x="23" y="11"/>
                    <a:pt x="11" y="0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35"/>
            <p:cNvSpPr/>
            <p:nvPr/>
          </p:nvSpPr>
          <p:spPr>
            <a:xfrm>
              <a:off x="5159936" y="2929788"/>
              <a:ext cx="1403" cy="2725"/>
            </a:xfrm>
            <a:custGeom>
              <a:avLst/>
              <a:gdLst/>
              <a:ahLst/>
              <a:cxnLst/>
              <a:rect l="l" t="t" r="r" b="b"/>
              <a:pathLst>
                <a:path w="35" h="68" extrusionOk="0">
                  <a:moveTo>
                    <a:pt x="12" y="0"/>
                  </a:moveTo>
                  <a:cubicBezTo>
                    <a:pt x="1" y="12"/>
                    <a:pt x="1" y="23"/>
                    <a:pt x="12" y="34"/>
                  </a:cubicBezTo>
                  <a:cubicBezTo>
                    <a:pt x="12" y="45"/>
                    <a:pt x="12" y="57"/>
                    <a:pt x="23" y="68"/>
                  </a:cubicBezTo>
                  <a:cubicBezTo>
                    <a:pt x="35" y="57"/>
                    <a:pt x="23" y="45"/>
                    <a:pt x="23" y="34"/>
                  </a:cubicBezTo>
                  <a:cubicBezTo>
                    <a:pt x="23" y="23"/>
                    <a:pt x="23" y="12"/>
                    <a:pt x="12" y="0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35"/>
            <p:cNvSpPr/>
            <p:nvPr/>
          </p:nvSpPr>
          <p:spPr>
            <a:xfrm>
              <a:off x="5157251" y="2919408"/>
              <a:ext cx="5009" cy="9057"/>
            </a:xfrm>
            <a:custGeom>
              <a:avLst/>
              <a:gdLst/>
              <a:ahLst/>
              <a:cxnLst/>
              <a:rect l="l" t="t" r="r" b="b"/>
              <a:pathLst>
                <a:path w="125" h="226" extrusionOk="0">
                  <a:moveTo>
                    <a:pt x="57" y="1"/>
                  </a:moveTo>
                  <a:lnTo>
                    <a:pt x="0" y="11"/>
                  </a:lnTo>
                  <a:lnTo>
                    <a:pt x="68" y="226"/>
                  </a:lnTo>
                  <a:cubicBezTo>
                    <a:pt x="79" y="203"/>
                    <a:pt x="125" y="203"/>
                    <a:pt x="125" y="203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35"/>
            <p:cNvSpPr/>
            <p:nvPr/>
          </p:nvSpPr>
          <p:spPr>
            <a:xfrm>
              <a:off x="5203738" y="2920851"/>
              <a:ext cx="5891" cy="15269"/>
            </a:xfrm>
            <a:custGeom>
              <a:avLst/>
              <a:gdLst/>
              <a:ahLst/>
              <a:cxnLst/>
              <a:rect l="l" t="t" r="r" b="b"/>
              <a:pathLst>
                <a:path w="147" h="381" extrusionOk="0">
                  <a:moveTo>
                    <a:pt x="75" y="1"/>
                  </a:moveTo>
                  <a:cubicBezTo>
                    <a:pt x="65" y="1"/>
                    <a:pt x="56" y="4"/>
                    <a:pt x="56" y="10"/>
                  </a:cubicBezTo>
                  <a:cubicBezTo>
                    <a:pt x="45" y="20"/>
                    <a:pt x="45" y="32"/>
                    <a:pt x="34" y="43"/>
                  </a:cubicBezTo>
                  <a:cubicBezTo>
                    <a:pt x="34" y="77"/>
                    <a:pt x="23" y="111"/>
                    <a:pt x="11" y="145"/>
                  </a:cubicBezTo>
                  <a:cubicBezTo>
                    <a:pt x="0" y="190"/>
                    <a:pt x="11" y="246"/>
                    <a:pt x="11" y="302"/>
                  </a:cubicBezTo>
                  <a:cubicBezTo>
                    <a:pt x="23" y="325"/>
                    <a:pt x="34" y="370"/>
                    <a:pt x="56" y="381"/>
                  </a:cubicBezTo>
                  <a:cubicBezTo>
                    <a:pt x="56" y="381"/>
                    <a:pt x="68" y="381"/>
                    <a:pt x="68" y="370"/>
                  </a:cubicBezTo>
                  <a:cubicBezTo>
                    <a:pt x="146" y="291"/>
                    <a:pt x="146" y="111"/>
                    <a:pt x="101" y="10"/>
                  </a:cubicBezTo>
                  <a:cubicBezTo>
                    <a:pt x="96" y="4"/>
                    <a:pt x="84" y="1"/>
                    <a:pt x="75" y="1"/>
                  </a:cubicBezTo>
                  <a:close/>
                </a:path>
              </a:pathLst>
            </a:custGeom>
            <a:solidFill>
              <a:srgbClr val="848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35"/>
            <p:cNvSpPr/>
            <p:nvPr/>
          </p:nvSpPr>
          <p:spPr>
            <a:xfrm>
              <a:off x="5205060" y="2919408"/>
              <a:ext cx="2765" cy="12664"/>
            </a:xfrm>
            <a:custGeom>
              <a:avLst/>
              <a:gdLst/>
              <a:ahLst/>
              <a:cxnLst/>
              <a:rect l="l" t="t" r="r" b="b"/>
              <a:pathLst>
                <a:path w="69" h="316" extrusionOk="0">
                  <a:moveTo>
                    <a:pt x="23" y="11"/>
                  </a:moveTo>
                  <a:cubicBezTo>
                    <a:pt x="35" y="68"/>
                    <a:pt x="35" y="113"/>
                    <a:pt x="23" y="158"/>
                  </a:cubicBezTo>
                  <a:cubicBezTo>
                    <a:pt x="23" y="192"/>
                    <a:pt x="23" y="248"/>
                    <a:pt x="12" y="282"/>
                  </a:cubicBezTo>
                  <a:lnTo>
                    <a:pt x="1" y="282"/>
                  </a:lnTo>
                  <a:lnTo>
                    <a:pt x="1" y="304"/>
                  </a:lnTo>
                  <a:cubicBezTo>
                    <a:pt x="12" y="304"/>
                    <a:pt x="23" y="293"/>
                    <a:pt x="23" y="282"/>
                  </a:cubicBezTo>
                  <a:lnTo>
                    <a:pt x="35" y="282"/>
                  </a:lnTo>
                  <a:cubicBezTo>
                    <a:pt x="35" y="271"/>
                    <a:pt x="23" y="271"/>
                    <a:pt x="23" y="271"/>
                  </a:cubicBezTo>
                  <a:lnTo>
                    <a:pt x="23" y="248"/>
                  </a:lnTo>
                  <a:cubicBezTo>
                    <a:pt x="35" y="226"/>
                    <a:pt x="35" y="192"/>
                    <a:pt x="35" y="169"/>
                  </a:cubicBezTo>
                  <a:cubicBezTo>
                    <a:pt x="35" y="113"/>
                    <a:pt x="46" y="56"/>
                    <a:pt x="35" y="11"/>
                  </a:cubicBezTo>
                  <a:close/>
                  <a:moveTo>
                    <a:pt x="57" y="1"/>
                  </a:moveTo>
                  <a:cubicBezTo>
                    <a:pt x="57" y="91"/>
                    <a:pt x="46" y="181"/>
                    <a:pt x="46" y="282"/>
                  </a:cubicBezTo>
                  <a:lnTo>
                    <a:pt x="35" y="282"/>
                  </a:lnTo>
                  <a:cubicBezTo>
                    <a:pt x="35" y="282"/>
                    <a:pt x="46" y="282"/>
                    <a:pt x="46" y="293"/>
                  </a:cubicBezTo>
                  <a:cubicBezTo>
                    <a:pt x="46" y="293"/>
                    <a:pt x="46" y="304"/>
                    <a:pt x="57" y="316"/>
                  </a:cubicBezTo>
                  <a:lnTo>
                    <a:pt x="57" y="304"/>
                  </a:lnTo>
                  <a:cubicBezTo>
                    <a:pt x="68" y="293"/>
                    <a:pt x="57" y="293"/>
                    <a:pt x="57" y="282"/>
                  </a:cubicBezTo>
                  <a:lnTo>
                    <a:pt x="57" y="124"/>
                  </a:lnTo>
                  <a:cubicBezTo>
                    <a:pt x="57" y="79"/>
                    <a:pt x="68" y="46"/>
                    <a:pt x="57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35"/>
            <p:cNvSpPr/>
            <p:nvPr/>
          </p:nvSpPr>
          <p:spPr>
            <a:xfrm>
              <a:off x="5207786" y="2924818"/>
              <a:ext cx="922" cy="5891"/>
            </a:xfrm>
            <a:custGeom>
              <a:avLst/>
              <a:gdLst/>
              <a:ahLst/>
              <a:cxnLst/>
              <a:rect l="l" t="t" r="r" b="b"/>
              <a:pathLst>
                <a:path w="23" h="147" extrusionOk="0">
                  <a:moveTo>
                    <a:pt x="0" y="1"/>
                  </a:moveTo>
                  <a:lnTo>
                    <a:pt x="0" y="68"/>
                  </a:lnTo>
                  <a:lnTo>
                    <a:pt x="0" y="147"/>
                  </a:lnTo>
                  <a:lnTo>
                    <a:pt x="12" y="147"/>
                  </a:lnTo>
                  <a:cubicBezTo>
                    <a:pt x="23" y="124"/>
                    <a:pt x="23" y="91"/>
                    <a:pt x="23" y="68"/>
                  </a:cubicBezTo>
                  <a:cubicBezTo>
                    <a:pt x="23" y="46"/>
                    <a:pt x="23" y="23"/>
                    <a:pt x="12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35"/>
            <p:cNvSpPr/>
            <p:nvPr/>
          </p:nvSpPr>
          <p:spPr>
            <a:xfrm>
              <a:off x="5206423" y="2932473"/>
              <a:ext cx="1403" cy="2324"/>
            </a:xfrm>
            <a:custGeom>
              <a:avLst/>
              <a:gdLst/>
              <a:ahLst/>
              <a:cxnLst/>
              <a:rect l="l" t="t" r="r" b="b"/>
              <a:pathLst>
                <a:path w="35" h="58" extrusionOk="0">
                  <a:moveTo>
                    <a:pt x="23" y="1"/>
                  </a:moveTo>
                  <a:cubicBezTo>
                    <a:pt x="12" y="1"/>
                    <a:pt x="12" y="12"/>
                    <a:pt x="1" y="23"/>
                  </a:cubicBezTo>
                  <a:lnTo>
                    <a:pt x="1" y="46"/>
                  </a:lnTo>
                  <a:lnTo>
                    <a:pt x="1" y="57"/>
                  </a:lnTo>
                  <a:cubicBezTo>
                    <a:pt x="12" y="46"/>
                    <a:pt x="12" y="35"/>
                    <a:pt x="23" y="23"/>
                  </a:cubicBezTo>
                  <a:cubicBezTo>
                    <a:pt x="23" y="23"/>
                    <a:pt x="34" y="12"/>
                    <a:pt x="23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35"/>
            <p:cNvSpPr/>
            <p:nvPr/>
          </p:nvSpPr>
          <p:spPr>
            <a:xfrm>
              <a:off x="5205541" y="2934757"/>
              <a:ext cx="922" cy="481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1" y="0"/>
                  </a:moveTo>
                  <a:lnTo>
                    <a:pt x="0" y="11"/>
                  </a:lnTo>
                  <a:lnTo>
                    <a:pt x="23" y="11"/>
                  </a:lnTo>
                  <a:cubicBezTo>
                    <a:pt x="23" y="0"/>
                    <a:pt x="11" y="0"/>
                    <a:pt x="11" y="0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35"/>
            <p:cNvSpPr/>
            <p:nvPr/>
          </p:nvSpPr>
          <p:spPr>
            <a:xfrm>
              <a:off x="5204620" y="2926181"/>
              <a:ext cx="962" cy="1843"/>
            </a:xfrm>
            <a:custGeom>
              <a:avLst/>
              <a:gdLst/>
              <a:ahLst/>
              <a:cxnLst/>
              <a:rect l="l" t="t" r="r" b="b"/>
              <a:pathLst>
                <a:path w="24" h="46" extrusionOk="0">
                  <a:moveTo>
                    <a:pt x="12" y="0"/>
                  </a:moveTo>
                  <a:cubicBezTo>
                    <a:pt x="1" y="0"/>
                    <a:pt x="1" y="12"/>
                    <a:pt x="1" y="23"/>
                  </a:cubicBezTo>
                  <a:cubicBezTo>
                    <a:pt x="1" y="34"/>
                    <a:pt x="1" y="45"/>
                    <a:pt x="12" y="45"/>
                  </a:cubicBezTo>
                  <a:cubicBezTo>
                    <a:pt x="23" y="45"/>
                    <a:pt x="23" y="34"/>
                    <a:pt x="23" y="23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35"/>
            <p:cNvSpPr/>
            <p:nvPr/>
          </p:nvSpPr>
          <p:spPr>
            <a:xfrm>
              <a:off x="5205060" y="2922815"/>
              <a:ext cx="962" cy="3166"/>
            </a:xfrm>
            <a:custGeom>
              <a:avLst/>
              <a:gdLst/>
              <a:ahLst/>
              <a:cxnLst/>
              <a:rect l="l" t="t" r="r" b="b"/>
              <a:pathLst>
                <a:path w="24" h="79" extrusionOk="0">
                  <a:moveTo>
                    <a:pt x="15" y="1"/>
                  </a:moveTo>
                  <a:cubicBezTo>
                    <a:pt x="13" y="1"/>
                    <a:pt x="12" y="2"/>
                    <a:pt x="12" y="6"/>
                  </a:cubicBezTo>
                  <a:cubicBezTo>
                    <a:pt x="1" y="17"/>
                    <a:pt x="1" y="28"/>
                    <a:pt x="1" y="39"/>
                  </a:cubicBezTo>
                  <a:lnTo>
                    <a:pt x="1" y="73"/>
                  </a:lnTo>
                  <a:cubicBezTo>
                    <a:pt x="4" y="77"/>
                    <a:pt x="7" y="78"/>
                    <a:pt x="9" y="78"/>
                  </a:cubicBezTo>
                  <a:cubicBezTo>
                    <a:pt x="12" y="78"/>
                    <a:pt x="12" y="73"/>
                    <a:pt x="12" y="73"/>
                  </a:cubicBezTo>
                  <a:cubicBezTo>
                    <a:pt x="23" y="62"/>
                    <a:pt x="23" y="51"/>
                    <a:pt x="23" y="39"/>
                  </a:cubicBezTo>
                  <a:lnTo>
                    <a:pt x="23" y="6"/>
                  </a:lnTo>
                  <a:cubicBezTo>
                    <a:pt x="23" y="6"/>
                    <a:pt x="18" y="1"/>
                    <a:pt x="15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35"/>
            <p:cNvSpPr/>
            <p:nvPr/>
          </p:nvSpPr>
          <p:spPr>
            <a:xfrm>
              <a:off x="5205541" y="2912636"/>
              <a:ext cx="2284" cy="8616"/>
            </a:xfrm>
            <a:custGeom>
              <a:avLst/>
              <a:gdLst/>
              <a:ahLst/>
              <a:cxnLst/>
              <a:rect l="l" t="t" r="r" b="b"/>
              <a:pathLst>
                <a:path w="57" h="215" extrusionOk="0">
                  <a:moveTo>
                    <a:pt x="0" y="0"/>
                  </a:moveTo>
                  <a:lnTo>
                    <a:pt x="0" y="215"/>
                  </a:lnTo>
                  <a:cubicBezTo>
                    <a:pt x="8" y="211"/>
                    <a:pt x="16" y="209"/>
                    <a:pt x="25" y="209"/>
                  </a:cubicBezTo>
                  <a:cubicBezTo>
                    <a:pt x="41" y="209"/>
                    <a:pt x="56" y="215"/>
                    <a:pt x="56" y="215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35"/>
            <p:cNvSpPr/>
            <p:nvPr/>
          </p:nvSpPr>
          <p:spPr>
            <a:xfrm>
              <a:off x="5334101" y="2912195"/>
              <a:ext cx="5931" cy="14908"/>
            </a:xfrm>
            <a:custGeom>
              <a:avLst/>
              <a:gdLst/>
              <a:ahLst/>
              <a:cxnLst/>
              <a:rect l="l" t="t" r="r" b="b"/>
              <a:pathLst>
                <a:path w="148" h="372" extrusionOk="0">
                  <a:moveTo>
                    <a:pt x="57" y="1"/>
                  </a:moveTo>
                  <a:cubicBezTo>
                    <a:pt x="45" y="1"/>
                    <a:pt x="23" y="1"/>
                    <a:pt x="12" y="11"/>
                  </a:cubicBezTo>
                  <a:lnTo>
                    <a:pt x="12" y="56"/>
                  </a:lnTo>
                  <a:cubicBezTo>
                    <a:pt x="0" y="91"/>
                    <a:pt x="0" y="113"/>
                    <a:pt x="0" y="146"/>
                  </a:cubicBezTo>
                  <a:cubicBezTo>
                    <a:pt x="0" y="203"/>
                    <a:pt x="0" y="259"/>
                    <a:pt x="23" y="304"/>
                  </a:cubicBezTo>
                  <a:cubicBezTo>
                    <a:pt x="34" y="338"/>
                    <a:pt x="45" y="372"/>
                    <a:pt x="79" y="372"/>
                  </a:cubicBezTo>
                  <a:cubicBezTo>
                    <a:pt x="147" y="282"/>
                    <a:pt x="125" y="101"/>
                    <a:pt x="68" y="11"/>
                  </a:cubicBezTo>
                  <a:cubicBezTo>
                    <a:pt x="68" y="11"/>
                    <a:pt x="68" y="1"/>
                    <a:pt x="57" y="1"/>
                  </a:cubicBezTo>
                  <a:close/>
                </a:path>
              </a:pathLst>
            </a:custGeom>
            <a:solidFill>
              <a:srgbClr val="848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35"/>
            <p:cNvSpPr/>
            <p:nvPr/>
          </p:nvSpPr>
          <p:spPr>
            <a:xfrm>
              <a:off x="5334983" y="2910832"/>
              <a:ext cx="2765" cy="12223"/>
            </a:xfrm>
            <a:custGeom>
              <a:avLst/>
              <a:gdLst/>
              <a:ahLst/>
              <a:cxnLst/>
              <a:rect l="l" t="t" r="r" b="b"/>
              <a:pathLst>
                <a:path w="69" h="305" extrusionOk="0">
                  <a:moveTo>
                    <a:pt x="1" y="23"/>
                  </a:moveTo>
                  <a:cubicBezTo>
                    <a:pt x="12" y="68"/>
                    <a:pt x="12" y="113"/>
                    <a:pt x="23" y="170"/>
                  </a:cubicBezTo>
                  <a:lnTo>
                    <a:pt x="23" y="282"/>
                  </a:lnTo>
                  <a:lnTo>
                    <a:pt x="57" y="282"/>
                  </a:lnTo>
                  <a:lnTo>
                    <a:pt x="46" y="270"/>
                  </a:lnTo>
                  <a:lnTo>
                    <a:pt x="35" y="270"/>
                  </a:lnTo>
                  <a:lnTo>
                    <a:pt x="35" y="248"/>
                  </a:lnTo>
                  <a:cubicBezTo>
                    <a:pt x="23" y="225"/>
                    <a:pt x="35" y="192"/>
                    <a:pt x="23" y="158"/>
                  </a:cubicBezTo>
                  <a:cubicBezTo>
                    <a:pt x="23" y="113"/>
                    <a:pt x="23" y="57"/>
                    <a:pt x="1" y="23"/>
                  </a:cubicBezTo>
                  <a:close/>
                  <a:moveTo>
                    <a:pt x="23" y="0"/>
                  </a:moveTo>
                  <a:lnTo>
                    <a:pt x="23" y="0"/>
                  </a:lnTo>
                  <a:cubicBezTo>
                    <a:pt x="35" y="90"/>
                    <a:pt x="46" y="180"/>
                    <a:pt x="57" y="282"/>
                  </a:cubicBezTo>
                  <a:cubicBezTo>
                    <a:pt x="57" y="225"/>
                    <a:pt x="46" y="170"/>
                    <a:pt x="46" y="113"/>
                  </a:cubicBezTo>
                  <a:cubicBezTo>
                    <a:pt x="35" y="80"/>
                    <a:pt x="35" y="35"/>
                    <a:pt x="23" y="0"/>
                  </a:cubicBezTo>
                  <a:close/>
                  <a:moveTo>
                    <a:pt x="23" y="282"/>
                  </a:moveTo>
                  <a:cubicBezTo>
                    <a:pt x="12" y="282"/>
                    <a:pt x="12" y="282"/>
                    <a:pt x="12" y="293"/>
                  </a:cubicBezTo>
                  <a:lnTo>
                    <a:pt x="12" y="305"/>
                  </a:lnTo>
                  <a:cubicBezTo>
                    <a:pt x="23" y="305"/>
                    <a:pt x="23" y="293"/>
                    <a:pt x="23" y="282"/>
                  </a:cubicBezTo>
                  <a:close/>
                  <a:moveTo>
                    <a:pt x="57" y="282"/>
                  </a:moveTo>
                  <a:cubicBezTo>
                    <a:pt x="57" y="293"/>
                    <a:pt x="57" y="305"/>
                    <a:pt x="68" y="305"/>
                  </a:cubicBezTo>
                  <a:lnTo>
                    <a:pt x="68" y="293"/>
                  </a:lnTo>
                  <a:cubicBezTo>
                    <a:pt x="68" y="293"/>
                    <a:pt x="68" y="282"/>
                    <a:pt x="57" y="282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35"/>
            <p:cNvSpPr/>
            <p:nvPr/>
          </p:nvSpPr>
          <p:spPr>
            <a:xfrm>
              <a:off x="5337267" y="2915922"/>
              <a:ext cx="1363" cy="5771"/>
            </a:xfrm>
            <a:custGeom>
              <a:avLst/>
              <a:gdLst/>
              <a:ahLst/>
              <a:cxnLst/>
              <a:rect l="l" t="t" r="r" b="b"/>
              <a:pathLst>
                <a:path w="34" h="144" extrusionOk="0">
                  <a:moveTo>
                    <a:pt x="2" y="0"/>
                  </a:moveTo>
                  <a:cubicBezTo>
                    <a:pt x="0" y="0"/>
                    <a:pt x="0" y="3"/>
                    <a:pt x="0" y="8"/>
                  </a:cubicBezTo>
                  <a:cubicBezTo>
                    <a:pt x="0" y="31"/>
                    <a:pt x="11" y="53"/>
                    <a:pt x="11" y="76"/>
                  </a:cubicBezTo>
                  <a:cubicBezTo>
                    <a:pt x="11" y="98"/>
                    <a:pt x="11" y="121"/>
                    <a:pt x="23" y="143"/>
                  </a:cubicBezTo>
                  <a:cubicBezTo>
                    <a:pt x="34" y="121"/>
                    <a:pt x="34" y="98"/>
                    <a:pt x="23" y="76"/>
                  </a:cubicBezTo>
                  <a:cubicBezTo>
                    <a:pt x="23" y="53"/>
                    <a:pt x="23" y="20"/>
                    <a:pt x="11" y="8"/>
                  </a:cubicBezTo>
                  <a:cubicBezTo>
                    <a:pt x="6" y="3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35"/>
            <p:cNvSpPr/>
            <p:nvPr/>
          </p:nvSpPr>
          <p:spPr>
            <a:xfrm>
              <a:off x="5336786" y="2923456"/>
              <a:ext cx="1403" cy="2324"/>
            </a:xfrm>
            <a:custGeom>
              <a:avLst/>
              <a:gdLst/>
              <a:ahLst/>
              <a:cxnLst/>
              <a:rect l="l" t="t" r="r" b="b"/>
              <a:pathLst>
                <a:path w="35" h="58" extrusionOk="0">
                  <a:moveTo>
                    <a:pt x="23" y="1"/>
                  </a:moveTo>
                  <a:cubicBezTo>
                    <a:pt x="12" y="12"/>
                    <a:pt x="12" y="23"/>
                    <a:pt x="12" y="35"/>
                  </a:cubicBezTo>
                  <a:cubicBezTo>
                    <a:pt x="12" y="46"/>
                    <a:pt x="1" y="46"/>
                    <a:pt x="12" y="57"/>
                  </a:cubicBezTo>
                  <a:cubicBezTo>
                    <a:pt x="23" y="57"/>
                    <a:pt x="23" y="46"/>
                    <a:pt x="23" y="35"/>
                  </a:cubicBezTo>
                  <a:cubicBezTo>
                    <a:pt x="35" y="23"/>
                    <a:pt x="35" y="12"/>
                    <a:pt x="35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35"/>
            <p:cNvSpPr/>
            <p:nvPr/>
          </p:nvSpPr>
          <p:spPr>
            <a:xfrm>
              <a:off x="5336345" y="2926181"/>
              <a:ext cx="962" cy="681"/>
            </a:xfrm>
            <a:custGeom>
              <a:avLst/>
              <a:gdLst/>
              <a:ahLst/>
              <a:cxnLst/>
              <a:rect l="l" t="t" r="r" b="b"/>
              <a:pathLst>
                <a:path w="24" h="17" extrusionOk="0">
                  <a:moveTo>
                    <a:pt x="12" y="0"/>
                  </a:moveTo>
                  <a:cubicBezTo>
                    <a:pt x="12" y="0"/>
                    <a:pt x="12" y="12"/>
                    <a:pt x="1" y="12"/>
                  </a:cubicBezTo>
                  <a:cubicBezTo>
                    <a:pt x="1" y="12"/>
                    <a:pt x="6" y="17"/>
                    <a:pt x="9" y="17"/>
                  </a:cubicBezTo>
                  <a:cubicBezTo>
                    <a:pt x="11" y="17"/>
                    <a:pt x="12" y="15"/>
                    <a:pt x="12" y="12"/>
                  </a:cubicBezTo>
                  <a:lnTo>
                    <a:pt x="23" y="12"/>
                  </a:lnTo>
                  <a:cubicBezTo>
                    <a:pt x="23" y="0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35"/>
            <p:cNvSpPr/>
            <p:nvPr/>
          </p:nvSpPr>
          <p:spPr>
            <a:xfrm>
              <a:off x="5334542" y="2917605"/>
              <a:ext cx="481" cy="2284"/>
            </a:xfrm>
            <a:custGeom>
              <a:avLst/>
              <a:gdLst/>
              <a:ahLst/>
              <a:cxnLst/>
              <a:rect l="l" t="t" r="r" b="b"/>
              <a:pathLst>
                <a:path w="12" h="57" extrusionOk="0">
                  <a:moveTo>
                    <a:pt x="1" y="1"/>
                  </a:moveTo>
                  <a:lnTo>
                    <a:pt x="1" y="23"/>
                  </a:lnTo>
                  <a:cubicBezTo>
                    <a:pt x="1" y="34"/>
                    <a:pt x="1" y="46"/>
                    <a:pt x="12" y="56"/>
                  </a:cubicBezTo>
                  <a:lnTo>
                    <a:pt x="12" y="34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35"/>
            <p:cNvSpPr/>
            <p:nvPr/>
          </p:nvSpPr>
          <p:spPr>
            <a:xfrm>
              <a:off x="5334542" y="2914439"/>
              <a:ext cx="962" cy="3206"/>
            </a:xfrm>
            <a:custGeom>
              <a:avLst/>
              <a:gdLst/>
              <a:ahLst/>
              <a:cxnLst/>
              <a:rect l="l" t="t" r="r" b="b"/>
              <a:pathLst>
                <a:path w="24" h="80" extrusionOk="0">
                  <a:moveTo>
                    <a:pt x="1" y="0"/>
                  </a:moveTo>
                  <a:lnTo>
                    <a:pt x="1" y="35"/>
                  </a:lnTo>
                  <a:cubicBezTo>
                    <a:pt x="1" y="57"/>
                    <a:pt x="1" y="68"/>
                    <a:pt x="12" y="80"/>
                  </a:cubicBezTo>
                  <a:lnTo>
                    <a:pt x="12" y="68"/>
                  </a:lnTo>
                  <a:cubicBezTo>
                    <a:pt x="23" y="57"/>
                    <a:pt x="12" y="45"/>
                    <a:pt x="12" y="35"/>
                  </a:cubicBezTo>
                  <a:cubicBezTo>
                    <a:pt x="12" y="23"/>
                    <a:pt x="23" y="12"/>
                    <a:pt x="12" y="0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35"/>
            <p:cNvSpPr/>
            <p:nvPr/>
          </p:nvSpPr>
          <p:spPr>
            <a:xfrm>
              <a:off x="5333179" y="2904060"/>
              <a:ext cx="3647" cy="9097"/>
            </a:xfrm>
            <a:custGeom>
              <a:avLst/>
              <a:gdLst/>
              <a:ahLst/>
              <a:cxnLst/>
              <a:rect l="l" t="t" r="r" b="b"/>
              <a:pathLst>
                <a:path w="91" h="227" extrusionOk="0">
                  <a:moveTo>
                    <a:pt x="1" y="1"/>
                  </a:moveTo>
                  <a:lnTo>
                    <a:pt x="35" y="226"/>
                  </a:lnTo>
                  <a:cubicBezTo>
                    <a:pt x="46" y="215"/>
                    <a:pt x="61" y="212"/>
                    <a:pt x="72" y="212"/>
                  </a:cubicBezTo>
                  <a:cubicBezTo>
                    <a:pt x="83" y="212"/>
                    <a:pt x="91" y="214"/>
                    <a:pt x="91" y="214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35"/>
            <p:cNvSpPr/>
            <p:nvPr/>
          </p:nvSpPr>
          <p:spPr>
            <a:xfrm>
              <a:off x="5423427" y="2930228"/>
              <a:ext cx="6813" cy="14908"/>
            </a:xfrm>
            <a:custGeom>
              <a:avLst/>
              <a:gdLst/>
              <a:ahLst/>
              <a:cxnLst/>
              <a:rect l="l" t="t" r="r" b="b"/>
              <a:pathLst>
                <a:path w="170" h="372" extrusionOk="0">
                  <a:moveTo>
                    <a:pt x="57" y="1"/>
                  </a:moveTo>
                  <a:cubicBezTo>
                    <a:pt x="45" y="1"/>
                    <a:pt x="12" y="1"/>
                    <a:pt x="12" y="12"/>
                  </a:cubicBezTo>
                  <a:lnTo>
                    <a:pt x="12" y="57"/>
                  </a:lnTo>
                  <a:cubicBezTo>
                    <a:pt x="12" y="91"/>
                    <a:pt x="0" y="113"/>
                    <a:pt x="12" y="147"/>
                  </a:cubicBezTo>
                  <a:cubicBezTo>
                    <a:pt x="12" y="203"/>
                    <a:pt x="23" y="259"/>
                    <a:pt x="45" y="304"/>
                  </a:cubicBezTo>
                  <a:cubicBezTo>
                    <a:pt x="57" y="327"/>
                    <a:pt x="68" y="372"/>
                    <a:pt x="102" y="372"/>
                  </a:cubicBezTo>
                  <a:lnTo>
                    <a:pt x="113" y="361"/>
                  </a:lnTo>
                  <a:cubicBezTo>
                    <a:pt x="170" y="271"/>
                    <a:pt x="125" y="91"/>
                    <a:pt x="68" y="1"/>
                  </a:cubicBezTo>
                  <a:close/>
                </a:path>
              </a:pathLst>
            </a:custGeom>
            <a:solidFill>
              <a:srgbClr val="848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35"/>
            <p:cNvSpPr/>
            <p:nvPr/>
          </p:nvSpPr>
          <p:spPr>
            <a:xfrm>
              <a:off x="5423868" y="2928866"/>
              <a:ext cx="4088" cy="12263"/>
            </a:xfrm>
            <a:custGeom>
              <a:avLst/>
              <a:gdLst/>
              <a:ahLst/>
              <a:cxnLst/>
              <a:rect l="l" t="t" r="r" b="b"/>
              <a:pathLst>
                <a:path w="102" h="306" extrusionOk="0">
                  <a:moveTo>
                    <a:pt x="23" y="1"/>
                  </a:moveTo>
                  <a:lnTo>
                    <a:pt x="23" y="1"/>
                  </a:lnTo>
                  <a:cubicBezTo>
                    <a:pt x="46" y="80"/>
                    <a:pt x="57" y="181"/>
                    <a:pt x="79" y="271"/>
                  </a:cubicBezTo>
                  <a:lnTo>
                    <a:pt x="57" y="271"/>
                  </a:lnTo>
                  <a:lnTo>
                    <a:pt x="57" y="248"/>
                  </a:lnTo>
                  <a:cubicBezTo>
                    <a:pt x="57" y="215"/>
                    <a:pt x="46" y="192"/>
                    <a:pt x="46" y="158"/>
                  </a:cubicBezTo>
                  <a:cubicBezTo>
                    <a:pt x="34" y="113"/>
                    <a:pt x="34" y="57"/>
                    <a:pt x="12" y="23"/>
                  </a:cubicBezTo>
                  <a:lnTo>
                    <a:pt x="1" y="23"/>
                  </a:lnTo>
                  <a:cubicBezTo>
                    <a:pt x="23" y="68"/>
                    <a:pt x="34" y="113"/>
                    <a:pt x="34" y="158"/>
                  </a:cubicBezTo>
                  <a:cubicBezTo>
                    <a:pt x="46" y="192"/>
                    <a:pt x="57" y="237"/>
                    <a:pt x="46" y="271"/>
                  </a:cubicBezTo>
                  <a:cubicBezTo>
                    <a:pt x="46" y="283"/>
                    <a:pt x="34" y="283"/>
                    <a:pt x="34" y="283"/>
                  </a:cubicBezTo>
                  <a:cubicBezTo>
                    <a:pt x="34" y="293"/>
                    <a:pt x="34" y="305"/>
                    <a:pt x="46" y="305"/>
                  </a:cubicBezTo>
                  <a:cubicBezTo>
                    <a:pt x="57" y="305"/>
                    <a:pt x="57" y="283"/>
                    <a:pt x="57" y="283"/>
                  </a:cubicBezTo>
                  <a:lnTo>
                    <a:pt x="79" y="283"/>
                  </a:lnTo>
                  <a:cubicBezTo>
                    <a:pt x="79" y="293"/>
                    <a:pt x="91" y="305"/>
                    <a:pt x="102" y="305"/>
                  </a:cubicBezTo>
                  <a:lnTo>
                    <a:pt x="102" y="293"/>
                  </a:lnTo>
                  <a:cubicBezTo>
                    <a:pt x="102" y="283"/>
                    <a:pt x="91" y="283"/>
                    <a:pt x="91" y="271"/>
                  </a:cubicBezTo>
                  <a:cubicBezTo>
                    <a:pt x="79" y="226"/>
                    <a:pt x="68" y="170"/>
                    <a:pt x="57" y="113"/>
                  </a:cubicBezTo>
                  <a:cubicBezTo>
                    <a:pt x="46" y="80"/>
                    <a:pt x="46" y="35"/>
                    <a:pt x="23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35"/>
            <p:cNvSpPr/>
            <p:nvPr/>
          </p:nvSpPr>
          <p:spPr>
            <a:xfrm>
              <a:off x="5426593" y="2933835"/>
              <a:ext cx="1843" cy="5651"/>
            </a:xfrm>
            <a:custGeom>
              <a:avLst/>
              <a:gdLst/>
              <a:ahLst/>
              <a:cxnLst/>
              <a:rect l="l" t="t" r="r" b="b"/>
              <a:pathLst>
                <a:path w="46" h="141" extrusionOk="0">
                  <a:moveTo>
                    <a:pt x="0" y="1"/>
                  </a:moveTo>
                  <a:cubicBezTo>
                    <a:pt x="11" y="23"/>
                    <a:pt x="23" y="46"/>
                    <a:pt x="23" y="68"/>
                  </a:cubicBezTo>
                  <a:cubicBezTo>
                    <a:pt x="34" y="91"/>
                    <a:pt x="34" y="113"/>
                    <a:pt x="34" y="136"/>
                  </a:cubicBezTo>
                  <a:cubicBezTo>
                    <a:pt x="34" y="136"/>
                    <a:pt x="39" y="141"/>
                    <a:pt x="42" y="141"/>
                  </a:cubicBezTo>
                  <a:cubicBezTo>
                    <a:pt x="44" y="141"/>
                    <a:pt x="46" y="140"/>
                    <a:pt x="46" y="136"/>
                  </a:cubicBezTo>
                  <a:cubicBezTo>
                    <a:pt x="46" y="113"/>
                    <a:pt x="46" y="91"/>
                    <a:pt x="34" y="68"/>
                  </a:cubicBezTo>
                  <a:cubicBezTo>
                    <a:pt x="34" y="46"/>
                    <a:pt x="23" y="23"/>
                    <a:pt x="11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35"/>
            <p:cNvSpPr/>
            <p:nvPr/>
          </p:nvSpPr>
          <p:spPr>
            <a:xfrm>
              <a:off x="5427515" y="2941489"/>
              <a:ext cx="922" cy="2324"/>
            </a:xfrm>
            <a:custGeom>
              <a:avLst/>
              <a:gdLst/>
              <a:ahLst/>
              <a:cxnLst/>
              <a:rect l="l" t="t" r="r" b="b"/>
              <a:pathLst>
                <a:path w="23" h="58" extrusionOk="0">
                  <a:moveTo>
                    <a:pt x="11" y="1"/>
                  </a:moveTo>
                  <a:cubicBezTo>
                    <a:pt x="0" y="1"/>
                    <a:pt x="0" y="13"/>
                    <a:pt x="0" y="23"/>
                  </a:cubicBezTo>
                  <a:lnTo>
                    <a:pt x="0" y="58"/>
                  </a:lnTo>
                  <a:cubicBezTo>
                    <a:pt x="11" y="46"/>
                    <a:pt x="11" y="35"/>
                    <a:pt x="23" y="23"/>
                  </a:cubicBezTo>
                  <a:cubicBezTo>
                    <a:pt x="23" y="13"/>
                    <a:pt x="23" y="13"/>
                    <a:pt x="11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35"/>
            <p:cNvSpPr/>
            <p:nvPr/>
          </p:nvSpPr>
          <p:spPr>
            <a:xfrm>
              <a:off x="5427034" y="2944014"/>
              <a:ext cx="481" cy="721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3" y="1"/>
                  </a:moveTo>
                  <a:cubicBezTo>
                    <a:pt x="2" y="1"/>
                    <a:pt x="0" y="2"/>
                    <a:pt x="0" y="5"/>
                  </a:cubicBezTo>
                  <a:lnTo>
                    <a:pt x="0" y="17"/>
                  </a:lnTo>
                  <a:cubicBezTo>
                    <a:pt x="12" y="17"/>
                    <a:pt x="12" y="17"/>
                    <a:pt x="12" y="5"/>
                  </a:cubicBezTo>
                  <a:cubicBezTo>
                    <a:pt x="12" y="5"/>
                    <a:pt x="7" y="1"/>
                    <a:pt x="3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35"/>
            <p:cNvSpPr/>
            <p:nvPr/>
          </p:nvSpPr>
          <p:spPr>
            <a:xfrm>
              <a:off x="5424309" y="2935639"/>
              <a:ext cx="521" cy="2284"/>
            </a:xfrm>
            <a:custGeom>
              <a:avLst/>
              <a:gdLst/>
              <a:ahLst/>
              <a:cxnLst/>
              <a:rect l="l" t="t" r="r" b="b"/>
              <a:pathLst>
                <a:path w="13" h="57" extrusionOk="0">
                  <a:moveTo>
                    <a:pt x="1" y="1"/>
                  </a:moveTo>
                  <a:lnTo>
                    <a:pt x="1" y="23"/>
                  </a:lnTo>
                  <a:cubicBezTo>
                    <a:pt x="1" y="34"/>
                    <a:pt x="1" y="46"/>
                    <a:pt x="12" y="57"/>
                  </a:cubicBezTo>
                  <a:lnTo>
                    <a:pt x="12" y="23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35"/>
            <p:cNvSpPr/>
            <p:nvPr/>
          </p:nvSpPr>
          <p:spPr>
            <a:xfrm>
              <a:off x="5423868" y="2932473"/>
              <a:ext cx="962" cy="3086"/>
            </a:xfrm>
            <a:custGeom>
              <a:avLst/>
              <a:gdLst/>
              <a:ahLst/>
              <a:cxnLst/>
              <a:rect l="l" t="t" r="r" b="b"/>
              <a:pathLst>
                <a:path w="24" h="77" extrusionOk="0">
                  <a:moveTo>
                    <a:pt x="12" y="1"/>
                  </a:moveTo>
                  <a:cubicBezTo>
                    <a:pt x="1" y="12"/>
                    <a:pt x="1" y="23"/>
                    <a:pt x="1" y="35"/>
                  </a:cubicBezTo>
                  <a:cubicBezTo>
                    <a:pt x="12" y="57"/>
                    <a:pt x="12" y="68"/>
                    <a:pt x="12" y="68"/>
                  </a:cubicBezTo>
                  <a:cubicBezTo>
                    <a:pt x="12" y="74"/>
                    <a:pt x="15" y="77"/>
                    <a:pt x="18" y="77"/>
                  </a:cubicBezTo>
                  <a:cubicBezTo>
                    <a:pt x="21" y="77"/>
                    <a:pt x="23" y="74"/>
                    <a:pt x="23" y="68"/>
                  </a:cubicBezTo>
                  <a:lnTo>
                    <a:pt x="23" y="35"/>
                  </a:lnTo>
                  <a:cubicBezTo>
                    <a:pt x="23" y="23"/>
                    <a:pt x="23" y="12"/>
                    <a:pt x="12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35"/>
            <p:cNvSpPr/>
            <p:nvPr/>
          </p:nvSpPr>
          <p:spPr>
            <a:xfrm>
              <a:off x="5421624" y="2922133"/>
              <a:ext cx="4528" cy="9057"/>
            </a:xfrm>
            <a:custGeom>
              <a:avLst/>
              <a:gdLst/>
              <a:ahLst/>
              <a:cxnLst/>
              <a:rect l="l" t="t" r="r" b="b"/>
              <a:pathLst>
                <a:path w="113" h="226" extrusionOk="0">
                  <a:moveTo>
                    <a:pt x="57" y="0"/>
                  </a:moveTo>
                  <a:lnTo>
                    <a:pt x="0" y="11"/>
                  </a:lnTo>
                  <a:lnTo>
                    <a:pt x="57" y="225"/>
                  </a:lnTo>
                  <a:cubicBezTo>
                    <a:pt x="79" y="203"/>
                    <a:pt x="113" y="203"/>
                    <a:pt x="113" y="203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35"/>
            <p:cNvSpPr/>
            <p:nvPr/>
          </p:nvSpPr>
          <p:spPr>
            <a:xfrm>
              <a:off x="5292584" y="2929788"/>
              <a:ext cx="7734" cy="14467"/>
            </a:xfrm>
            <a:custGeom>
              <a:avLst/>
              <a:gdLst/>
              <a:ahLst/>
              <a:cxnLst/>
              <a:rect l="l" t="t" r="r" b="b"/>
              <a:pathLst>
                <a:path w="193" h="361" extrusionOk="0">
                  <a:moveTo>
                    <a:pt x="46" y="0"/>
                  </a:moveTo>
                  <a:cubicBezTo>
                    <a:pt x="35" y="0"/>
                    <a:pt x="1" y="12"/>
                    <a:pt x="1" y="23"/>
                  </a:cubicBezTo>
                  <a:lnTo>
                    <a:pt x="1" y="57"/>
                  </a:lnTo>
                  <a:cubicBezTo>
                    <a:pt x="12" y="90"/>
                    <a:pt x="12" y="124"/>
                    <a:pt x="12" y="147"/>
                  </a:cubicBezTo>
                  <a:cubicBezTo>
                    <a:pt x="23" y="203"/>
                    <a:pt x="46" y="260"/>
                    <a:pt x="68" y="305"/>
                  </a:cubicBezTo>
                  <a:cubicBezTo>
                    <a:pt x="91" y="327"/>
                    <a:pt x="113" y="360"/>
                    <a:pt x="147" y="360"/>
                  </a:cubicBezTo>
                  <a:lnTo>
                    <a:pt x="147" y="350"/>
                  </a:lnTo>
                  <a:cubicBezTo>
                    <a:pt x="192" y="248"/>
                    <a:pt x="125" y="79"/>
                    <a:pt x="46" y="0"/>
                  </a:cubicBezTo>
                  <a:close/>
                </a:path>
              </a:pathLst>
            </a:custGeom>
            <a:solidFill>
              <a:srgbClr val="848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35"/>
            <p:cNvSpPr/>
            <p:nvPr/>
          </p:nvSpPr>
          <p:spPr>
            <a:xfrm>
              <a:off x="5292584" y="2928425"/>
              <a:ext cx="5450" cy="11782"/>
            </a:xfrm>
            <a:custGeom>
              <a:avLst/>
              <a:gdLst/>
              <a:ahLst/>
              <a:cxnLst/>
              <a:rect l="l" t="t" r="r" b="b"/>
              <a:pathLst>
                <a:path w="136" h="294" extrusionOk="0">
                  <a:moveTo>
                    <a:pt x="1" y="23"/>
                  </a:moveTo>
                  <a:cubicBezTo>
                    <a:pt x="23" y="68"/>
                    <a:pt x="35" y="113"/>
                    <a:pt x="57" y="158"/>
                  </a:cubicBezTo>
                  <a:cubicBezTo>
                    <a:pt x="46" y="113"/>
                    <a:pt x="23" y="57"/>
                    <a:pt x="1" y="23"/>
                  </a:cubicBezTo>
                  <a:close/>
                  <a:moveTo>
                    <a:pt x="12" y="1"/>
                  </a:moveTo>
                  <a:lnTo>
                    <a:pt x="12" y="1"/>
                  </a:lnTo>
                  <a:cubicBezTo>
                    <a:pt x="46" y="79"/>
                    <a:pt x="80" y="169"/>
                    <a:pt x="113" y="259"/>
                  </a:cubicBezTo>
                  <a:lnTo>
                    <a:pt x="91" y="259"/>
                  </a:lnTo>
                  <a:cubicBezTo>
                    <a:pt x="91" y="259"/>
                    <a:pt x="80" y="248"/>
                    <a:pt x="80" y="237"/>
                  </a:cubicBezTo>
                  <a:cubicBezTo>
                    <a:pt x="68" y="214"/>
                    <a:pt x="68" y="181"/>
                    <a:pt x="57" y="158"/>
                  </a:cubicBezTo>
                  <a:lnTo>
                    <a:pt x="57" y="158"/>
                  </a:lnTo>
                  <a:cubicBezTo>
                    <a:pt x="57" y="192"/>
                    <a:pt x="80" y="237"/>
                    <a:pt x="80" y="271"/>
                  </a:cubicBezTo>
                  <a:cubicBezTo>
                    <a:pt x="80" y="271"/>
                    <a:pt x="68" y="271"/>
                    <a:pt x="68" y="282"/>
                  </a:cubicBezTo>
                  <a:lnTo>
                    <a:pt x="80" y="294"/>
                  </a:lnTo>
                  <a:cubicBezTo>
                    <a:pt x="91" y="294"/>
                    <a:pt x="91" y="282"/>
                    <a:pt x="91" y="271"/>
                  </a:cubicBezTo>
                  <a:lnTo>
                    <a:pt x="113" y="271"/>
                  </a:lnTo>
                  <a:cubicBezTo>
                    <a:pt x="113" y="282"/>
                    <a:pt x="125" y="282"/>
                    <a:pt x="136" y="282"/>
                  </a:cubicBezTo>
                  <a:lnTo>
                    <a:pt x="136" y="271"/>
                  </a:lnTo>
                  <a:lnTo>
                    <a:pt x="125" y="259"/>
                  </a:lnTo>
                  <a:cubicBezTo>
                    <a:pt x="102" y="214"/>
                    <a:pt x="80" y="158"/>
                    <a:pt x="68" y="102"/>
                  </a:cubicBezTo>
                  <a:cubicBezTo>
                    <a:pt x="46" y="68"/>
                    <a:pt x="46" y="34"/>
                    <a:pt x="12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35"/>
            <p:cNvSpPr/>
            <p:nvPr/>
          </p:nvSpPr>
          <p:spPr>
            <a:xfrm>
              <a:off x="5295750" y="2932954"/>
              <a:ext cx="2765" cy="5450"/>
            </a:xfrm>
            <a:custGeom>
              <a:avLst/>
              <a:gdLst/>
              <a:ahLst/>
              <a:cxnLst/>
              <a:rect l="l" t="t" r="r" b="b"/>
              <a:pathLst>
                <a:path w="69" h="136" extrusionOk="0">
                  <a:moveTo>
                    <a:pt x="1" y="0"/>
                  </a:moveTo>
                  <a:lnTo>
                    <a:pt x="34" y="68"/>
                  </a:lnTo>
                  <a:cubicBezTo>
                    <a:pt x="34" y="90"/>
                    <a:pt x="46" y="113"/>
                    <a:pt x="57" y="135"/>
                  </a:cubicBezTo>
                  <a:cubicBezTo>
                    <a:pt x="68" y="113"/>
                    <a:pt x="46" y="90"/>
                    <a:pt x="46" y="68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35"/>
            <p:cNvSpPr/>
            <p:nvPr/>
          </p:nvSpPr>
          <p:spPr>
            <a:xfrm>
              <a:off x="5297553" y="2940167"/>
              <a:ext cx="962" cy="2284"/>
            </a:xfrm>
            <a:custGeom>
              <a:avLst/>
              <a:gdLst/>
              <a:ahLst/>
              <a:cxnLst/>
              <a:rect l="l" t="t" r="r" b="b"/>
              <a:pathLst>
                <a:path w="24" h="57" extrusionOk="0">
                  <a:moveTo>
                    <a:pt x="12" y="1"/>
                  </a:moveTo>
                  <a:lnTo>
                    <a:pt x="12" y="34"/>
                  </a:lnTo>
                  <a:cubicBezTo>
                    <a:pt x="12" y="46"/>
                    <a:pt x="1" y="56"/>
                    <a:pt x="12" y="56"/>
                  </a:cubicBezTo>
                  <a:cubicBezTo>
                    <a:pt x="23" y="56"/>
                    <a:pt x="23" y="46"/>
                    <a:pt x="23" y="34"/>
                  </a:cubicBezTo>
                  <a:lnTo>
                    <a:pt x="23" y="1"/>
                  </a:ln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35"/>
            <p:cNvSpPr/>
            <p:nvPr/>
          </p:nvSpPr>
          <p:spPr>
            <a:xfrm>
              <a:off x="5297553" y="2942972"/>
              <a:ext cx="481" cy="842"/>
            </a:xfrm>
            <a:custGeom>
              <a:avLst/>
              <a:gdLst/>
              <a:ahLst/>
              <a:cxnLst/>
              <a:rect l="l" t="t" r="r" b="b"/>
              <a:pathLst>
                <a:path w="12" h="21" extrusionOk="0">
                  <a:moveTo>
                    <a:pt x="6" y="1"/>
                  </a:moveTo>
                  <a:cubicBezTo>
                    <a:pt x="4" y="1"/>
                    <a:pt x="1" y="3"/>
                    <a:pt x="1" y="9"/>
                  </a:cubicBezTo>
                  <a:cubicBezTo>
                    <a:pt x="1" y="21"/>
                    <a:pt x="1" y="21"/>
                    <a:pt x="12" y="21"/>
                  </a:cubicBezTo>
                  <a:lnTo>
                    <a:pt x="12" y="9"/>
                  </a:lnTo>
                  <a:cubicBezTo>
                    <a:pt x="12" y="3"/>
                    <a:pt x="9" y="1"/>
                    <a:pt x="6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35"/>
            <p:cNvSpPr/>
            <p:nvPr/>
          </p:nvSpPr>
          <p:spPr>
            <a:xfrm>
              <a:off x="5293505" y="2935198"/>
              <a:ext cx="922" cy="1843"/>
            </a:xfrm>
            <a:custGeom>
              <a:avLst/>
              <a:gdLst/>
              <a:ahLst/>
              <a:cxnLst/>
              <a:rect l="l" t="t" r="r" b="b"/>
              <a:pathLst>
                <a:path w="23" h="46" extrusionOk="0">
                  <a:moveTo>
                    <a:pt x="0" y="0"/>
                  </a:moveTo>
                  <a:cubicBezTo>
                    <a:pt x="0" y="12"/>
                    <a:pt x="0" y="23"/>
                    <a:pt x="12" y="23"/>
                  </a:cubicBezTo>
                  <a:cubicBezTo>
                    <a:pt x="12" y="34"/>
                    <a:pt x="12" y="45"/>
                    <a:pt x="23" y="45"/>
                  </a:cubicBezTo>
                  <a:lnTo>
                    <a:pt x="23" y="23"/>
                  </a:lnTo>
                  <a:cubicBezTo>
                    <a:pt x="23" y="23"/>
                    <a:pt x="12" y="12"/>
                    <a:pt x="12" y="0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35"/>
            <p:cNvSpPr/>
            <p:nvPr/>
          </p:nvSpPr>
          <p:spPr>
            <a:xfrm>
              <a:off x="5292584" y="2932032"/>
              <a:ext cx="1403" cy="2765"/>
            </a:xfrm>
            <a:custGeom>
              <a:avLst/>
              <a:gdLst/>
              <a:ahLst/>
              <a:cxnLst/>
              <a:rect l="l" t="t" r="r" b="b"/>
              <a:pathLst>
                <a:path w="35" h="69" extrusionOk="0">
                  <a:moveTo>
                    <a:pt x="12" y="1"/>
                  </a:moveTo>
                  <a:cubicBezTo>
                    <a:pt x="1" y="12"/>
                    <a:pt x="12" y="34"/>
                    <a:pt x="12" y="46"/>
                  </a:cubicBezTo>
                  <a:cubicBezTo>
                    <a:pt x="12" y="57"/>
                    <a:pt x="23" y="68"/>
                    <a:pt x="35" y="68"/>
                  </a:cubicBezTo>
                  <a:lnTo>
                    <a:pt x="35" y="34"/>
                  </a:lnTo>
                  <a:cubicBezTo>
                    <a:pt x="23" y="23"/>
                    <a:pt x="23" y="12"/>
                    <a:pt x="23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35"/>
            <p:cNvSpPr/>
            <p:nvPr/>
          </p:nvSpPr>
          <p:spPr>
            <a:xfrm>
              <a:off x="5288977" y="2921652"/>
              <a:ext cx="5450" cy="9057"/>
            </a:xfrm>
            <a:custGeom>
              <a:avLst/>
              <a:gdLst/>
              <a:ahLst/>
              <a:cxnLst/>
              <a:rect l="l" t="t" r="r" b="b"/>
              <a:pathLst>
                <a:path w="136" h="226" extrusionOk="0">
                  <a:moveTo>
                    <a:pt x="57" y="0"/>
                  </a:moveTo>
                  <a:lnTo>
                    <a:pt x="0" y="23"/>
                  </a:lnTo>
                  <a:lnTo>
                    <a:pt x="91" y="226"/>
                  </a:lnTo>
                  <a:cubicBezTo>
                    <a:pt x="102" y="203"/>
                    <a:pt x="136" y="203"/>
                    <a:pt x="136" y="203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35"/>
            <p:cNvSpPr/>
            <p:nvPr/>
          </p:nvSpPr>
          <p:spPr>
            <a:xfrm>
              <a:off x="5552428" y="2929347"/>
              <a:ext cx="6372" cy="14908"/>
            </a:xfrm>
            <a:custGeom>
              <a:avLst/>
              <a:gdLst/>
              <a:ahLst/>
              <a:cxnLst/>
              <a:rect l="l" t="t" r="r" b="b"/>
              <a:pathLst>
                <a:path w="159" h="372" extrusionOk="0">
                  <a:moveTo>
                    <a:pt x="80" y="0"/>
                  </a:moveTo>
                  <a:cubicBezTo>
                    <a:pt x="68" y="0"/>
                    <a:pt x="35" y="0"/>
                    <a:pt x="35" y="11"/>
                  </a:cubicBezTo>
                  <a:cubicBezTo>
                    <a:pt x="23" y="23"/>
                    <a:pt x="23" y="34"/>
                    <a:pt x="23" y="45"/>
                  </a:cubicBezTo>
                  <a:cubicBezTo>
                    <a:pt x="23" y="79"/>
                    <a:pt x="13" y="113"/>
                    <a:pt x="13" y="146"/>
                  </a:cubicBezTo>
                  <a:cubicBezTo>
                    <a:pt x="1" y="191"/>
                    <a:pt x="13" y="248"/>
                    <a:pt x="23" y="304"/>
                  </a:cubicBezTo>
                  <a:cubicBezTo>
                    <a:pt x="35" y="326"/>
                    <a:pt x="46" y="371"/>
                    <a:pt x="80" y="371"/>
                  </a:cubicBezTo>
                  <a:lnTo>
                    <a:pt x="91" y="371"/>
                  </a:lnTo>
                  <a:cubicBezTo>
                    <a:pt x="159" y="281"/>
                    <a:pt x="136" y="101"/>
                    <a:pt x="80" y="0"/>
                  </a:cubicBezTo>
                  <a:close/>
                </a:path>
              </a:pathLst>
            </a:custGeom>
            <a:solidFill>
              <a:srgbClr val="848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35"/>
            <p:cNvSpPr/>
            <p:nvPr/>
          </p:nvSpPr>
          <p:spPr>
            <a:xfrm>
              <a:off x="5553830" y="2927984"/>
              <a:ext cx="2725" cy="12223"/>
            </a:xfrm>
            <a:custGeom>
              <a:avLst/>
              <a:gdLst/>
              <a:ahLst/>
              <a:cxnLst/>
              <a:rect l="l" t="t" r="r" b="b"/>
              <a:pathLst>
                <a:path w="68" h="305" extrusionOk="0">
                  <a:moveTo>
                    <a:pt x="0" y="12"/>
                  </a:moveTo>
                  <a:cubicBezTo>
                    <a:pt x="11" y="57"/>
                    <a:pt x="11" y="113"/>
                    <a:pt x="23" y="158"/>
                  </a:cubicBezTo>
                  <a:cubicBezTo>
                    <a:pt x="23" y="113"/>
                    <a:pt x="23" y="57"/>
                    <a:pt x="0" y="12"/>
                  </a:cubicBezTo>
                  <a:close/>
                  <a:moveTo>
                    <a:pt x="23" y="158"/>
                  </a:moveTo>
                  <a:lnTo>
                    <a:pt x="23" y="248"/>
                  </a:lnTo>
                  <a:cubicBezTo>
                    <a:pt x="23" y="214"/>
                    <a:pt x="33" y="192"/>
                    <a:pt x="23" y="158"/>
                  </a:cubicBezTo>
                  <a:close/>
                  <a:moveTo>
                    <a:pt x="23" y="248"/>
                  </a:moveTo>
                  <a:lnTo>
                    <a:pt x="23" y="270"/>
                  </a:lnTo>
                  <a:cubicBezTo>
                    <a:pt x="33" y="259"/>
                    <a:pt x="23" y="248"/>
                    <a:pt x="23" y="248"/>
                  </a:cubicBezTo>
                  <a:close/>
                  <a:moveTo>
                    <a:pt x="23" y="0"/>
                  </a:moveTo>
                  <a:lnTo>
                    <a:pt x="23" y="0"/>
                  </a:lnTo>
                  <a:cubicBezTo>
                    <a:pt x="33" y="79"/>
                    <a:pt x="45" y="180"/>
                    <a:pt x="45" y="270"/>
                  </a:cubicBezTo>
                  <a:lnTo>
                    <a:pt x="23" y="270"/>
                  </a:lnTo>
                  <a:cubicBezTo>
                    <a:pt x="11" y="270"/>
                    <a:pt x="11" y="282"/>
                    <a:pt x="0" y="282"/>
                  </a:cubicBezTo>
                  <a:cubicBezTo>
                    <a:pt x="0" y="293"/>
                    <a:pt x="11" y="293"/>
                    <a:pt x="11" y="305"/>
                  </a:cubicBezTo>
                  <a:cubicBezTo>
                    <a:pt x="23" y="305"/>
                    <a:pt x="23" y="282"/>
                    <a:pt x="23" y="282"/>
                  </a:cubicBezTo>
                  <a:lnTo>
                    <a:pt x="56" y="282"/>
                  </a:lnTo>
                  <a:cubicBezTo>
                    <a:pt x="56" y="225"/>
                    <a:pt x="45" y="169"/>
                    <a:pt x="45" y="113"/>
                  </a:cubicBezTo>
                  <a:cubicBezTo>
                    <a:pt x="45" y="79"/>
                    <a:pt x="45" y="34"/>
                    <a:pt x="23" y="0"/>
                  </a:cubicBezTo>
                  <a:close/>
                  <a:moveTo>
                    <a:pt x="56" y="282"/>
                  </a:moveTo>
                  <a:cubicBezTo>
                    <a:pt x="45" y="293"/>
                    <a:pt x="56" y="305"/>
                    <a:pt x="68" y="305"/>
                  </a:cubicBezTo>
                  <a:lnTo>
                    <a:pt x="68" y="293"/>
                  </a:lnTo>
                  <a:cubicBezTo>
                    <a:pt x="68" y="293"/>
                    <a:pt x="68" y="282"/>
                    <a:pt x="56" y="282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35"/>
            <p:cNvSpPr/>
            <p:nvPr/>
          </p:nvSpPr>
          <p:spPr>
            <a:xfrm>
              <a:off x="5556035" y="2932954"/>
              <a:ext cx="1443" cy="5891"/>
            </a:xfrm>
            <a:custGeom>
              <a:avLst/>
              <a:gdLst/>
              <a:ahLst/>
              <a:cxnLst/>
              <a:rect l="l" t="t" r="r" b="b"/>
              <a:pathLst>
                <a:path w="36" h="147" extrusionOk="0">
                  <a:moveTo>
                    <a:pt x="1" y="0"/>
                  </a:moveTo>
                  <a:cubicBezTo>
                    <a:pt x="1" y="23"/>
                    <a:pt x="13" y="45"/>
                    <a:pt x="13" y="79"/>
                  </a:cubicBezTo>
                  <a:cubicBezTo>
                    <a:pt x="13" y="101"/>
                    <a:pt x="13" y="124"/>
                    <a:pt x="24" y="146"/>
                  </a:cubicBezTo>
                  <a:cubicBezTo>
                    <a:pt x="35" y="124"/>
                    <a:pt x="24" y="90"/>
                    <a:pt x="24" y="68"/>
                  </a:cubicBezTo>
                  <a:cubicBezTo>
                    <a:pt x="24" y="45"/>
                    <a:pt x="24" y="23"/>
                    <a:pt x="13" y="0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35"/>
            <p:cNvSpPr/>
            <p:nvPr/>
          </p:nvSpPr>
          <p:spPr>
            <a:xfrm>
              <a:off x="5555634" y="2940608"/>
              <a:ext cx="1363" cy="2324"/>
            </a:xfrm>
            <a:custGeom>
              <a:avLst/>
              <a:gdLst/>
              <a:ahLst/>
              <a:cxnLst/>
              <a:rect l="l" t="t" r="r" b="b"/>
              <a:pathLst>
                <a:path w="34" h="58" extrusionOk="0">
                  <a:moveTo>
                    <a:pt x="23" y="0"/>
                  </a:moveTo>
                  <a:cubicBezTo>
                    <a:pt x="11" y="12"/>
                    <a:pt x="11" y="12"/>
                    <a:pt x="11" y="23"/>
                  </a:cubicBezTo>
                  <a:cubicBezTo>
                    <a:pt x="0" y="35"/>
                    <a:pt x="0" y="45"/>
                    <a:pt x="0" y="57"/>
                  </a:cubicBezTo>
                  <a:lnTo>
                    <a:pt x="11" y="57"/>
                  </a:lnTo>
                  <a:cubicBezTo>
                    <a:pt x="11" y="57"/>
                    <a:pt x="23" y="45"/>
                    <a:pt x="23" y="35"/>
                  </a:cubicBezTo>
                  <a:cubicBezTo>
                    <a:pt x="23" y="23"/>
                    <a:pt x="34" y="12"/>
                    <a:pt x="23" y="0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35"/>
            <p:cNvSpPr/>
            <p:nvPr/>
          </p:nvSpPr>
          <p:spPr>
            <a:xfrm>
              <a:off x="5555153" y="2943132"/>
              <a:ext cx="801" cy="681"/>
            </a:xfrm>
            <a:custGeom>
              <a:avLst/>
              <a:gdLst/>
              <a:ahLst/>
              <a:cxnLst/>
              <a:rect l="l" t="t" r="r" b="b"/>
              <a:pathLst>
                <a:path w="20" h="17" extrusionOk="0">
                  <a:moveTo>
                    <a:pt x="11" y="0"/>
                  </a:moveTo>
                  <a:cubicBezTo>
                    <a:pt x="8" y="0"/>
                    <a:pt x="4" y="1"/>
                    <a:pt x="0" y="5"/>
                  </a:cubicBezTo>
                  <a:lnTo>
                    <a:pt x="0" y="17"/>
                  </a:lnTo>
                  <a:cubicBezTo>
                    <a:pt x="12" y="17"/>
                    <a:pt x="12" y="17"/>
                    <a:pt x="12" y="5"/>
                  </a:cubicBezTo>
                  <a:cubicBezTo>
                    <a:pt x="19" y="5"/>
                    <a:pt x="17" y="0"/>
                    <a:pt x="11" y="0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35"/>
            <p:cNvSpPr/>
            <p:nvPr/>
          </p:nvSpPr>
          <p:spPr>
            <a:xfrm>
              <a:off x="5553350" y="2934757"/>
              <a:ext cx="521" cy="1843"/>
            </a:xfrm>
            <a:custGeom>
              <a:avLst/>
              <a:gdLst/>
              <a:ahLst/>
              <a:cxnLst/>
              <a:rect l="l" t="t" r="r" b="b"/>
              <a:pathLst>
                <a:path w="13" h="46" extrusionOk="0">
                  <a:moveTo>
                    <a:pt x="0" y="0"/>
                  </a:moveTo>
                  <a:lnTo>
                    <a:pt x="0" y="23"/>
                  </a:lnTo>
                  <a:lnTo>
                    <a:pt x="0" y="45"/>
                  </a:lnTo>
                  <a:lnTo>
                    <a:pt x="12" y="45"/>
                  </a:lnTo>
                  <a:lnTo>
                    <a:pt x="12" y="2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35"/>
            <p:cNvSpPr/>
            <p:nvPr/>
          </p:nvSpPr>
          <p:spPr>
            <a:xfrm>
              <a:off x="5553350" y="2931591"/>
              <a:ext cx="922" cy="2725"/>
            </a:xfrm>
            <a:custGeom>
              <a:avLst/>
              <a:gdLst/>
              <a:ahLst/>
              <a:cxnLst/>
              <a:rect l="l" t="t" r="r" b="b"/>
              <a:pathLst>
                <a:path w="23" h="68" extrusionOk="0">
                  <a:moveTo>
                    <a:pt x="12" y="0"/>
                  </a:moveTo>
                  <a:cubicBezTo>
                    <a:pt x="0" y="12"/>
                    <a:pt x="0" y="23"/>
                    <a:pt x="0" y="34"/>
                  </a:cubicBezTo>
                  <a:cubicBezTo>
                    <a:pt x="0" y="45"/>
                    <a:pt x="0" y="57"/>
                    <a:pt x="12" y="68"/>
                  </a:cubicBezTo>
                  <a:cubicBezTo>
                    <a:pt x="23" y="57"/>
                    <a:pt x="12" y="45"/>
                    <a:pt x="23" y="34"/>
                  </a:cubicBezTo>
                  <a:cubicBezTo>
                    <a:pt x="23" y="23"/>
                    <a:pt x="23" y="12"/>
                    <a:pt x="12" y="0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35"/>
            <p:cNvSpPr/>
            <p:nvPr/>
          </p:nvSpPr>
          <p:spPr>
            <a:xfrm>
              <a:off x="5552428" y="2920731"/>
              <a:ext cx="3246" cy="9097"/>
            </a:xfrm>
            <a:custGeom>
              <a:avLst/>
              <a:gdLst/>
              <a:ahLst/>
              <a:cxnLst/>
              <a:rect l="l" t="t" r="r" b="b"/>
              <a:pathLst>
                <a:path w="81" h="227" extrusionOk="0">
                  <a:moveTo>
                    <a:pt x="58" y="1"/>
                  </a:moveTo>
                  <a:lnTo>
                    <a:pt x="1" y="13"/>
                  </a:lnTo>
                  <a:lnTo>
                    <a:pt x="23" y="226"/>
                  </a:lnTo>
                  <a:cubicBezTo>
                    <a:pt x="46" y="215"/>
                    <a:pt x="80" y="215"/>
                    <a:pt x="80" y="215"/>
                  </a:cubicBezTo>
                  <a:lnTo>
                    <a:pt x="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35"/>
            <p:cNvSpPr/>
            <p:nvPr/>
          </p:nvSpPr>
          <p:spPr>
            <a:xfrm>
              <a:off x="5072894" y="2924177"/>
              <a:ext cx="5891" cy="15108"/>
            </a:xfrm>
            <a:custGeom>
              <a:avLst/>
              <a:gdLst/>
              <a:ahLst/>
              <a:cxnLst/>
              <a:rect l="l" t="t" r="r" b="b"/>
              <a:pathLst>
                <a:path w="147" h="377" extrusionOk="0">
                  <a:moveTo>
                    <a:pt x="74" y="0"/>
                  </a:moveTo>
                  <a:cubicBezTo>
                    <a:pt x="67" y="0"/>
                    <a:pt x="60" y="1"/>
                    <a:pt x="56" y="5"/>
                  </a:cubicBezTo>
                  <a:cubicBezTo>
                    <a:pt x="46" y="17"/>
                    <a:pt x="46" y="28"/>
                    <a:pt x="46" y="39"/>
                  </a:cubicBezTo>
                  <a:cubicBezTo>
                    <a:pt x="34" y="73"/>
                    <a:pt x="23" y="107"/>
                    <a:pt x="23" y="140"/>
                  </a:cubicBezTo>
                  <a:cubicBezTo>
                    <a:pt x="0" y="185"/>
                    <a:pt x="0" y="242"/>
                    <a:pt x="11" y="298"/>
                  </a:cubicBezTo>
                  <a:cubicBezTo>
                    <a:pt x="11" y="320"/>
                    <a:pt x="23" y="365"/>
                    <a:pt x="56" y="377"/>
                  </a:cubicBezTo>
                  <a:cubicBezTo>
                    <a:pt x="136" y="298"/>
                    <a:pt x="146" y="107"/>
                    <a:pt x="113" y="5"/>
                  </a:cubicBezTo>
                  <a:cubicBezTo>
                    <a:pt x="105" y="5"/>
                    <a:pt x="88" y="0"/>
                    <a:pt x="74" y="0"/>
                  </a:cubicBezTo>
                  <a:close/>
                </a:path>
              </a:pathLst>
            </a:custGeom>
            <a:solidFill>
              <a:srgbClr val="848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35"/>
            <p:cNvSpPr/>
            <p:nvPr/>
          </p:nvSpPr>
          <p:spPr>
            <a:xfrm>
              <a:off x="5073776" y="2923015"/>
              <a:ext cx="3206" cy="12223"/>
            </a:xfrm>
            <a:custGeom>
              <a:avLst/>
              <a:gdLst/>
              <a:ahLst/>
              <a:cxnLst/>
              <a:rect l="l" t="t" r="r" b="b"/>
              <a:pathLst>
                <a:path w="80" h="305" extrusionOk="0">
                  <a:moveTo>
                    <a:pt x="46" y="12"/>
                  </a:moveTo>
                  <a:cubicBezTo>
                    <a:pt x="57" y="57"/>
                    <a:pt x="46" y="102"/>
                    <a:pt x="46" y="158"/>
                  </a:cubicBezTo>
                  <a:cubicBezTo>
                    <a:pt x="57" y="113"/>
                    <a:pt x="57" y="57"/>
                    <a:pt x="46" y="12"/>
                  </a:cubicBezTo>
                  <a:close/>
                  <a:moveTo>
                    <a:pt x="46" y="158"/>
                  </a:moveTo>
                  <a:cubicBezTo>
                    <a:pt x="34" y="192"/>
                    <a:pt x="34" y="237"/>
                    <a:pt x="24" y="271"/>
                  </a:cubicBezTo>
                  <a:lnTo>
                    <a:pt x="12" y="271"/>
                  </a:lnTo>
                  <a:cubicBezTo>
                    <a:pt x="1" y="282"/>
                    <a:pt x="12" y="293"/>
                    <a:pt x="12" y="293"/>
                  </a:cubicBezTo>
                  <a:cubicBezTo>
                    <a:pt x="24" y="293"/>
                    <a:pt x="24" y="282"/>
                    <a:pt x="34" y="271"/>
                  </a:cubicBezTo>
                  <a:lnTo>
                    <a:pt x="34" y="237"/>
                  </a:lnTo>
                  <a:cubicBezTo>
                    <a:pt x="46" y="214"/>
                    <a:pt x="46" y="181"/>
                    <a:pt x="46" y="158"/>
                  </a:cubicBezTo>
                  <a:close/>
                  <a:moveTo>
                    <a:pt x="69" y="1"/>
                  </a:moveTo>
                  <a:cubicBezTo>
                    <a:pt x="69" y="79"/>
                    <a:pt x="57" y="181"/>
                    <a:pt x="57" y="271"/>
                  </a:cubicBezTo>
                  <a:lnTo>
                    <a:pt x="34" y="271"/>
                  </a:lnTo>
                  <a:cubicBezTo>
                    <a:pt x="46" y="271"/>
                    <a:pt x="46" y="282"/>
                    <a:pt x="57" y="282"/>
                  </a:cubicBezTo>
                  <a:lnTo>
                    <a:pt x="57" y="304"/>
                  </a:lnTo>
                  <a:cubicBezTo>
                    <a:pt x="69" y="304"/>
                    <a:pt x="69" y="304"/>
                    <a:pt x="69" y="293"/>
                  </a:cubicBezTo>
                  <a:lnTo>
                    <a:pt x="69" y="282"/>
                  </a:lnTo>
                  <a:cubicBezTo>
                    <a:pt x="69" y="226"/>
                    <a:pt x="69" y="169"/>
                    <a:pt x="79" y="113"/>
                  </a:cubicBezTo>
                  <a:lnTo>
                    <a:pt x="79" y="1"/>
                  </a:ln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35"/>
            <p:cNvSpPr/>
            <p:nvPr/>
          </p:nvSpPr>
          <p:spPr>
            <a:xfrm>
              <a:off x="5076942" y="2927984"/>
              <a:ext cx="922" cy="5891"/>
            </a:xfrm>
            <a:custGeom>
              <a:avLst/>
              <a:gdLst/>
              <a:ahLst/>
              <a:cxnLst/>
              <a:rect l="l" t="t" r="r" b="b"/>
              <a:pathLst>
                <a:path w="23" h="147" extrusionOk="0">
                  <a:moveTo>
                    <a:pt x="12" y="0"/>
                  </a:moveTo>
                  <a:lnTo>
                    <a:pt x="0" y="12"/>
                  </a:lnTo>
                  <a:cubicBezTo>
                    <a:pt x="0" y="34"/>
                    <a:pt x="12" y="57"/>
                    <a:pt x="12" y="79"/>
                  </a:cubicBezTo>
                  <a:cubicBezTo>
                    <a:pt x="0" y="102"/>
                    <a:pt x="0" y="124"/>
                    <a:pt x="0" y="147"/>
                  </a:cubicBezTo>
                  <a:cubicBezTo>
                    <a:pt x="23" y="124"/>
                    <a:pt x="23" y="102"/>
                    <a:pt x="23" y="79"/>
                  </a:cubicBezTo>
                  <a:cubicBezTo>
                    <a:pt x="23" y="57"/>
                    <a:pt x="23" y="34"/>
                    <a:pt x="12" y="0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35"/>
            <p:cNvSpPr/>
            <p:nvPr/>
          </p:nvSpPr>
          <p:spPr>
            <a:xfrm>
              <a:off x="5075138" y="2935639"/>
              <a:ext cx="1403" cy="2284"/>
            </a:xfrm>
            <a:custGeom>
              <a:avLst/>
              <a:gdLst/>
              <a:ahLst/>
              <a:cxnLst/>
              <a:rect l="l" t="t" r="r" b="b"/>
              <a:pathLst>
                <a:path w="35" h="57" extrusionOk="0">
                  <a:moveTo>
                    <a:pt x="35" y="1"/>
                  </a:moveTo>
                  <a:cubicBezTo>
                    <a:pt x="23" y="12"/>
                    <a:pt x="12" y="12"/>
                    <a:pt x="12" y="23"/>
                  </a:cubicBezTo>
                  <a:cubicBezTo>
                    <a:pt x="12" y="34"/>
                    <a:pt x="0" y="46"/>
                    <a:pt x="0" y="57"/>
                  </a:cubicBezTo>
                  <a:lnTo>
                    <a:pt x="12" y="57"/>
                  </a:lnTo>
                  <a:cubicBezTo>
                    <a:pt x="12" y="46"/>
                    <a:pt x="23" y="46"/>
                    <a:pt x="23" y="34"/>
                  </a:cubicBezTo>
                  <a:cubicBezTo>
                    <a:pt x="35" y="23"/>
                    <a:pt x="35" y="12"/>
                    <a:pt x="35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35"/>
            <p:cNvSpPr/>
            <p:nvPr/>
          </p:nvSpPr>
          <p:spPr>
            <a:xfrm>
              <a:off x="5074217" y="2937883"/>
              <a:ext cx="962" cy="962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13" y="1"/>
                  </a:moveTo>
                  <a:lnTo>
                    <a:pt x="13" y="12"/>
                  </a:lnTo>
                  <a:cubicBezTo>
                    <a:pt x="1" y="12"/>
                    <a:pt x="13" y="23"/>
                    <a:pt x="13" y="23"/>
                  </a:cubicBezTo>
                  <a:lnTo>
                    <a:pt x="23" y="12"/>
                  </a:lnTo>
                  <a:cubicBezTo>
                    <a:pt x="23" y="12"/>
                    <a:pt x="23" y="1"/>
                    <a:pt x="13" y="1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35"/>
            <p:cNvSpPr/>
            <p:nvPr/>
          </p:nvSpPr>
          <p:spPr>
            <a:xfrm>
              <a:off x="5073776" y="2929347"/>
              <a:ext cx="962" cy="1843"/>
            </a:xfrm>
            <a:custGeom>
              <a:avLst/>
              <a:gdLst/>
              <a:ahLst/>
              <a:cxnLst/>
              <a:rect l="l" t="t" r="r" b="b"/>
              <a:pathLst>
                <a:path w="24" h="46" extrusionOk="0">
                  <a:moveTo>
                    <a:pt x="12" y="0"/>
                  </a:moveTo>
                  <a:lnTo>
                    <a:pt x="12" y="23"/>
                  </a:lnTo>
                  <a:cubicBezTo>
                    <a:pt x="1" y="34"/>
                    <a:pt x="1" y="45"/>
                    <a:pt x="12" y="45"/>
                  </a:cubicBezTo>
                  <a:cubicBezTo>
                    <a:pt x="24" y="45"/>
                    <a:pt x="24" y="34"/>
                    <a:pt x="24" y="23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35"/>
            <p:cNvSpPr/>
            <p:nvPr/>
          </p:nvSpPr>
          <p:spPr>
            <a:xfrm>
              <a:off x="5074217" y="2926181"/>
              <a:ext cx="1443" cy="2725"/>
            </a:xfrm>
            <a:custGeom>
              <a:avLst/>
              <a:gdLst/>
              <a:ahLst/>
              <a:cxnLst/>
              <a:rect l="l" t="t" r="r" b="b"/>
              <a:pathLst>
                <a:path w="36" h="68" extrusionOk="0">
                  <a:moveTo>
                    <a:pt x="23" y="0"/>
                  </a:moveTo>
                  <a:cubicBezTo>
                    <a:pt x="13" y="12"/>
                    <a:pt x="13" y="23"/>
                    <a:pt x="13" y="34"/>
                  </a:cubicBezTo>
                  <a:cubicBezTo>
                    <a:pt x="1" y="45"/>
                    <a:pt x="1" y="57"/>
                    <a:pt x="13" y="68"/>
                  </a:cubicBezTo>
                  <a:cubicBezTo>
                    <a:pt x="23" y="57"/>
                    <a:pt x="23" y="45"/>
                    <a:pt x="23" y="34"/>
                  </a:cubicBezTo>
                  <a:cubicBezTo>
                    <a:pt x="23" y="23"/>
                    <a:pt x="35" y="12"/>
                    <a:pt x="23" y="0"/>
                  </a:cubicBezTo>
                  <a:close/>
                </a:path>
              </a:pathLst>
            </a:custGeom>
            <a:solidFill>
              <a:srgbClr val="DEA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35"/>
            <p:cNvSpPr/>
            <p:nvPr/>
          </p:nvSpPr>
          <p:spPr>
            <a:xfrm>
              <a:off x="5075138" y="2915802"/>
              <a:ext cx="2324" cy="9057"/>
            </a:xfrm>
            <a:custGeom>
              <a:avLst/>
              <a:gdLst/>
              <a:ahLst/>
              <a:cxnLst/>
              <a:rect l="l" t="t" r="r" b="b"/>
              <a:pathLst>
                <a:path w="58" h="226" extrusionOk="0">
                  <a:moveTo>
                    <a:pt x="12" y="1"/>
                  </a:moveTo>
                  <a:lnTo>
                    <a:pt x="0" y="214"/>
                  </a:lnTo>
                  <a:cubicBezTo>
                    <a:pt x="5" y="212"/>
                    <a:pt x="9" y="211"/>
                    <a:pt x="14" y="211"/>
                  </a:cubicBezTo>
                  <a:cubicBezTo>
                    <a:pt x="35" y="211"/>
                    <a:pt x="57" y="226"/>
                    <a:pt x="57" y="226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7" name="Google Shape;3477;p34"/>
          <p:cNvSpPr/>
          <p:nvPr/>
        </p:nvSpPr>
        <p:spPr>
          <a:xfrm>
            <a:off x="2952375" y="3932288"/>
            <a:ext cx="3293400" cy="589500"/>
          </a:xfrm>
          <a:prstGeom prst="roundRect">
            <a:avLst>
              <a:gd name="adj" fmla="val 50000"/>
            </a:avLst>
          </a:prstGeom>
          <a:solidFill>
            <a:srgbClr val="993FB0">
              <a:alpha val="76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9" name="Google Shape;3479;p34"/>
          <p:cNvSpPr txBox="1">
            <a:spLocks noGrp="1"/>
          </p:cNvSpPr>
          <p:nvPr>
            <p:ph type="subTitle" idx="2"/>
          </p:nvPr>
        </p:nvSpPr>
        <p:spPr>
          <a:xfrm>
            <a:off x="1978825" y="3932288"/>
            <a:ext cx="51864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¡Comencemos!</a:t>
            </a:r>
            <a:endParaRPr dirty="0"/>
          </a:p>
        </p:txBody>
      </p:sp>
      <p:pic>
        <p:nvPicPr>
          <p:cNvPr id="3480" name="Google Shape;348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5562" y="-835062"/>
            <a:ext cx="5932877" cy="289401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9" name="Google Shape;3619;p34"/>
          <p:cNvGrpSpPr/>
          <p:nvPr/>
        </p:nvGrpSpPr>
        <p:grpSpPr>
          <a:xfrm>
            <a:off x="7626634" y="238265"/>
            <a:ext cx="2235397" cy="1070352"/>
            <a:chOff x="6786368" y="2452017"/>
            <a:chExt cx="593747" cy="284290"/>
          </a:xfrm>
        </p:grpSpPr>
        <p:sp>
          <p:nvSpPr>
            <p:cNvPr id="3620" name="Google Shape;3620;p34"/>
            <p:cNvSpPr/>
            <p:nvPr/>
          </p:nvSpPr>
          <p:spPr>
            <a:xfrm>
              <a:off x="6797188" y="2699238"/>
              <a:ext cx="580647" cy="37069"/>
            </a:xfrm>
            <a:custGeom>
              <a:avLst/>
              <a:gdLst/>
              <a:ahLst/>
              <a:cxnLst/>
              <a:rect l="l" t="t" r="r" b="b"/>
              <a:pathLst>
                <a:path w="14489" h="925" extrusionOk="0">
                  <a:moveTo>
                    <a:pt x="0" y="1"/>
                  </a:moveTo>
                  <a:lnTo>
                    <a:pt x="0" y="924"/>
                  </a:lnTo>
                  <a:lnTo>
                    <a:pt x="14488" y="924"/>
                  </a:lnTo>
                  <a:lnTo>
                    <a:pt x="14488" y="1"/>
                  </a:lnTo>
                  <a:close/>
                </a:path>
              </a:pathLst>
            </a:custGeom>
            <a:solidFill>
              <a:srgbClr val="3E25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34"/>
            <p:cNvSpPr/>
            <p:nvPr/>
          </p:nvSpPr>
          <p:spPr>
            <a:xfrm>
              <a:off x="6797188" y="2681645"/>
              <a:ext cx="580647" cy="35707"/>
            </a:xfrm>
            <a:custGeom>
              <a:avLst/>
              <a:gdLst/>
              <a:ahLst/>
              <a:cxnLst/>
              <a:rect l="l" t="t" r="r" b="b"/>
              <a:pathLst>
                <a:path w="14489" h="891" extrusionOk="0">
                  <a:moveTo>
                    <a:pt x="12857" y="0"/>
                  </a:moveTo>
                  <a:lnTo>
                    <a:pt x="12812" y="12"/>
                  </a:lnTo>
                  <a:lnTo>
                    <a:pt x="12597" y="12"/>
                  </a:lnTo>
                  <a:cubicBezTo>
                    <a:pt x="12564" y="23"/>
                    <a:pt x="12519" y="23"/>
                    <a:pt x="12485" y="23"/>
                  </a:cubicBezTo>
                  <a:cubicBezTo>
                    <a:pt x="12417" y="23"/>
                    <a:pt x="12350" y="35"/>
                    <a:pt x="12271" y="35"/>
                  </a:cubicBezTo>
                  <a:lnTo>
                    <a:pt x="8421" y="35"/>
                  </a:lnTo>
                  <a:cubicBezTo>
                    <a:pt x="8364" y="35"/>
                    <a:pt x="8308" y="35"/>
                    <a:pt x="8252" y="45"/>
                  </a:cubicBezTo>
                  <a:lnTo>
                    <a:pt x="7003" y="45"/>
                  </a:lnTo>
                  <a:cubicBezTo>
                    <a:pt x="6968" y="45"/>
                    <a:pt x="6923" y="57"/>
                    <a:pt x="6878" y="57"/>
                  </a:cubicBezTo>
                  <a:lnTo>
                    <a:pt x="6800" y="45"/>
                  </a:lnTo>
                  <a:lnTo>
                    <a:pt x="6676" y="45"/>
                  </a:lnTo>
                  <a:cubicBezTo>
                    <a:pt x="6642" y="57"/>
                    <a:pt x="6608" y="57"/>
                    <a:pt x="6575" y="57"/>
                  </a:cubicBezTo>
                  <a:lnTo>
                    <a:pt x="5572" y="57"/>
                  </a:lnTo>
                  <a:cubicBezTo>
                    <a:pt x="5472" y="57"/>
                    <a:pt x="5370" y="68"/>
                    <a:pt x="5269" y="68"/>
                  </a:cubicBezTo>
                  <a:cubicBezTo>
                    <a:pt x="5145" y="68"/>
                    <a:pt x="5032" y="68"/>
                    <a:pt x="4919" y="57"/>
                  </a:cubicBezTo>
                  <a:lnTo>
                    <a:pt x="4256" y="57"/>
                  </a:lnTo>
                  <a:cubicBezTo>
                    <a:pt x="4131" y="57"/>
                    <a:pt x="4019" y="57"/>
                    <a:pt x="3895" y="68"/>
                  </a:cubicBezTo>
                  <a:lnTo>
                    <a:pt x="3388" y="68"/>
                  </a:lnTo>
                  <a:cubicBezTo>
                    <a:pt x="3343" y="68"/>
                    <a:pt x="3298" y="68"/>
                    <a:pt x="3265" y="80"/>
                  </a:cubicBezTo>
                  <a:lnTo>
                    <a:pt x="2893" y="80"/>
                  </a:lnTo>
                  <a:cubicBezTo>
                    <a:pt x="2826" y="90"/>
                    <a:pt x="2770" y="90"/>
                    <a:pt x="2713" y="90"/>
                  </a:cubicBezTo>
                  <a:lnTo>
                    <a:pt x="2522" y="90"/>
                  </a:lnTo>
                  <a:cubicBezTo>
                    <a:pt x="2454" y="90"/>
                    <a:pt x="2387" y="80"/>
                    <a:pt x="2319" y="80"/>
                  </a:cubicBezTo>
                  <a:lnTo>
                    <a:pt x="2015" y="80"/>
                  </a:lnTo>
                  <a:lnTo>
                    <a:pt x="1959" y="68"/>
                  </a:lnTo>
                  <a:lnTo>
                    <a:pt x="1689" y="68"/>
                  </a:lnTo>
                  <a:lnTo>
                    <a:pt x="1509" y="57"/>
                  </a:lnTo>
                  <a:lnTo>
                    <a:pt x="1182" y="57"/>
                  </a:lnTo>
                  <a:cubicBezTo>
                    <a:pt x="1114" y="57"/>
                    <a:pt x="1036" y="68"/>
                    <a:pt x="957" y="68"/>
                  </a:cubicBezTo>
                  <a:lnTo>
                    <a:pt x="912" y="68"/>
                  </a:lnTo>
                  <a:lnTo>
                    <a:pt x="901" y="80"/>
                  </a:lnTo>
                  <a:lnTo>
                    <a:pt x="867" y="80"/>
                  </a:lnTo>
                  <a:cubicBezTo>
                    <a:pt x="766" y="80"/>
                    <a:pt x="664" y="90"/>
                    <a:pt x="563" y="90"/>
                  </a:cubicBezTo>
                  <a:lnTo>
                    <a:pt x="293" y="90"/>
                  </a:lnTo>
                  <a:lnTo>
                    <a:pt x="248" y="80"/>
                  </a:lnTo>
                  <a:lnTo>
                    <a:pt x="169" y="80"/>
                  </a:lnTo>
                  <a:cubicBezTo>
                    <a:pt x="169" y="68"/>
                    <a:pt x="158" y="57"/>
                    <a:pt x="135" y="45"/>
                  </a:cubicBezTo>
                  <a:lnTo>
                    <a:pt x="124" y="45"/>
                  </a:lnTo>
                  <a:cubicBezTo>
                    <a:pt x="101" y="45"/>
                    <a:pt x="79" y="57"/>
                    <a:pt x="68" y="80"/>
                  </a:cubicBezTo>
                  <a:lnTo>
                    <a:pt x="68" y="90"/>
                  </a:lnTo>
                  <a:cubicBezTo>
                    <a:pt x="56" y="125"/>
                    <a:pt x="45" y="147"/>
                    <a:pt x="34" y="181"/>
                  </a:cubicBezTo>
                  <a:lnTo>
                    <a:pt x="34" y="203"/>
                  </a:lnTo>
                  <a:cubicBezTo>
                    <a:pt x="23" y="237"/>
                    <a:pt x="23" y="271"/>
                    <a:pt x="11" y="305"/>
                  </a:cubicBezTo>
                  <a:lnTo>
                    <a:pt x="11" y="395"/>
                  </a:lnTo>
                  <a:lnTo>
                    <a:pt x="11" y="406"/>
                  </a:lnTo>
                  <a:cubicBezTo>
                    <a:pt x="0" y="451"/>
                    <a:pt x="0" y="485"/>
                    <a:pt x="0" y="518"/>
                  </a:cubicBezTo>
                  <a:lnTo>
                    <a:pt x="11" y="552"/>
                  </a:lnTo>
                  <a:lnTo>
                    <a:pt x="11" y="643"/>
                  </a:lnTo>
                  <a:cubicBezTo>
                    <a:pt x="11" y="676"/>
                    <a:pt x="0" y="698"/>
                    <a:pt x="0" y="733"/>
                  </a:cubicBezTo>
                  <a:lnTo>
                    <a:pt x="0" y="766"/>
                  </a:lnTo>
                  <a:cubicBezTo>
                    <a:pt x="0" y="823"/>
                    <a:pt x="23" y="868"/>
                    <a:pt x="68" y="878"/>
                  </a:cubicBezTo>
                  <a:cubicBezTo>
                    <a:pt x="90" y="890"/>
                    <a:pt x="113" y="890"/>
                    <a:pt x="135" y="890"/>
                  </a:cubicBezTo>
                  <a:cubicBezTo>
                    <a:pt x="169" y="890"/>
                    <a:pt x="191" y="890"/>
                    <a:pt x="225" y="878"/>
                  </a:cubicBezTo>
                  <a:cubicBezTo>
                    <a:pt x="281" y="868"/>
                    <a:pt x="326" y="868"/>
                    <a:pt x="383" y="856"/>
                  </a:cubicBezTo>
                  <a:lnTo>
                    <a:pt x="597" y="856"/>
                  </a:lnTo>
                  <a:cubicBezTo>
                    <a:pt x="631" y="856"/>
                    <a:pt x="676" y="868"/>
                    <a:pt x="721" y="868"/>
                  </a:cubicBezTo>
                  <a:cubicBezTo>
                    <a:pt x="766" y="868"/>
                    <a:pt x="799" y="878"/>
                    <a:pt x="844" y="878"/>
                  </a:cubicBezTo>
                  <a:lnTo>
                    <a:pt x="1317" y="878"/>
                  </a:lnTo>
                  <a:cubicBezTo>
                    <a:pt x="1542" y="878"/>
                    <a:pt x="1767" y="868"/>
                    <a:pt x="1982" y="845"/>
                  </a:cubicBezTo>
                  <a:lnTo>
                    <a:pt x="1970" y="845"/>
                  </a:lnTo>
                  <a:cubicBezTo>
                    <a:pt x="2049" y="845"/>
                    <a:pt x="2128" y="845"/>
                    <a:pt x="2207" y="833"/>
                  </a:cubicBezTo>
                  <a:lnTo>
                    <a:pt x="2938" y="833"/>
                  </a:lnTo>
                  <a:cubicBezTo>
                    <a:pt x="3028" y="845"/>
                    <a:pt x="3118" y="845"/>
                    <a:pt x="3208" y="845"/>
                  </a:cubicBezTo>
                  <a:lnTo>
                    <a:pt x="3423" y="845"/>
                  </a:lnTo>
                  <a:cubicBezTo>
                    <a:pt x="3513" y="833"/>
                    <a:pt x="3591" y="833"/>
                    <a:pt x="3670" y="833"/>
                  </a:cubicBezTo>
                  <a:cubicBezTo>
                    <a:pt x="3749" y="833"/>
                    <a:pt x="3828" y="823"/>
                    <a:pt x="3906" y="823"/>
                  </a:cubicBezTo>
                  <a:lnTo>
                    <a:pt x="4413" y="823"/>
                  </a:lnTo>
                  <a:cubicBezTo>
                    <a:pt x="4571" y="811"/>
                    <a:pt x="4729" y="811"/>
                    <a:pt x="4886" y="811"/>
                  </a:cubicBezTo>
                  <a:lnTo>
                    <a:pt x="5246" y="811"/>
                  </a:lnTo>
                  <a:cubicBezTo>
                    <a:pt x="5257" y="823"/>
                    <a:pt x="5280" y="833"/>
                    <a:pt x="5302" y="845"/>
                  </a:cubicBezTo>
                  <a:lnTo>
                    <a:pt x="5381" y="845"/>
                  </a:lnTo>
                  <a:cubicBezTo>
                    <a:pt x="5415" y="856"/>
                    <a:pt x="5460" y="856"/>
                    <a:pt x="5494" y="856"/>
                  </a:cubicBezTo>
                  <a:lnTo>
                    <a:pt x="5707" y="856"/>
                  </a:lnTo>
                  <a:cubicBezTo>
                    <a:pt x="5775" y="845"/>
                    <a:pt x="5843" y="845"/>
                    <a:pt x="5910" y="833"/>
                  </a:cubicBezTo>
                  <a:cubicBezTo>
                    <a:pt x="5967" y="833"/>
                    <a:pt x="6023" y="823"/>
                    <a:pt x="6079" y="823"/>
                  </a:cubicBezTo>
                  <a:cubicBezTo>
                    <a:pt x="6113" y="811"/>
                    <a:pt x="6124" y="811"/>
                    <a:pt x="6147" y="811"/>
                  </a:cubicBezTo>
                  <a:cubicBezTo>
                    <a:pt x="6180" y="811"/>
                    <a:pt x="6215" y="823"/>
                    <a:pt x="6248" y="823"/>
                  </a:cubicBezTo>
                  <a:lnTo>
                    <a:pt x="6856" y="823"/>
                  </a:lnTo>
                  <a:cubicBezTo>
                    <a:pt x="6935" y="811"/>
                    <a:pt x="7003" y="811"/>
                    <a:pt x="7070" y="811"/>
                  </a:cubicBezTo>
                  <a:lnTo>
                    <a:pt x="7295" y="811"/>
                  </a:lnTo>
                  <a:cubicBezTo>
                    <a:pt x="7374" y="811"/>
                    <a:pt x="7464" y="823"/>
                    <a:pt x="7543" y="823"/>
                  </a:cubicBezTo>
                  <a:lnTo>
                    <a:pt x="7768" y="823"/>
                  </a:lnTo>
                  <a:lnTo>
                    <a:pt x="7824" y="833"/>
                  </a:lnTo>
                  <a:lnTo>
                    <a:pt x="7926" y="833"/>
                  </a:lnTo>
                  <a:cubicBezTo>
                    <a:pt x="7982" y="833"/>
                    <a:pt x="8027" y="833"/>
                    <a:pt x="8072" y="845"/>
                  </a:cubicBezTo>
                  <a:lnTo>
                    <a:pt x="8184" y="845"/>
                  </a:lnTo>
                  <a:cubicBezTo>
                    <a:pt x="8241" y="845"/>
                    <a:pt x="8286" y="856"/>
                    <a:pt x="8342" y="856"/>
                  </a:cubicBezTo>
                  <a:cubicBezTo>
                    <a:pt x="8376" y="856"/>
                    <a:pt x="8399" y="856"/>
                    <a:pt x="8432" y="845"/>
                  </a:cubicBezTo>
                  <a:lnTo>
                    <a:pt x="8534" y="845"/>
                  </a:lnTo>
                  <a:lnTo>
                    <a:pt x="8567" y="833"/>
                  </a:lnTo>
                  <a:lnTo>
                    <a:pt x="8680" y="833"/>
                  </a:lnTo>
                  <a:cubicBezTo>
                    <a:pt x="8837" y="823"/>
                    <a:pt x="9006" y="811"/>
                    <a:pt x="9164" y="811"/>
                  </a:cubicBezTo>
                  <a:lnTo>
                    <a:pt x="9648" y="811"/>
                  </a:lnTo>
                  <a:cubicBezTo>
                    <a:pt x="9738" y="811"/>
                    <a:pt x="9828" y="811"/>
                    <a:pt x="9907" y="800"/>
                  </a:cubicBezTo>
                  <a:lnTo>
                    <a:pt x="10233" y="800"/>
                  </a:lnTo>
                  <a:cubicBezTo>
                    <a:pt x="10290" y="800"/>
                    <a:pt x="10346" y="788"/>
                    <a:pt x="10402" y="788"/>
                  </a:cubicBezTo>
                  <a:lnTo>
                    <a:pt x="10458" y="800"/>
                  </a:lnTo>
                  <a:lnTo>
                    <a:pt x="10571" y="800"/>
                  </a:lnTo>
                  <a:lnTo>
                    <a:pt x="10616" y="788"/>
                  </a:lnTo>
                  <a:lnTo>
                    <a:pt x="10638" y="800"/>
                  </a:lnTo>
                  <a:lnTo>
                    <a:pt x="11404" y="800"/>
                  </a:lnTo>
                  <a:cubicBezTo>
                    <a:pt x="11471" y="811"/>
                    <a:pt x="11539" y="811"/>
                    <a:pt x="11618" y="811"/>
                  </a:cubicBezTo>
                  <a:lnTo>
                    <a:pt x="12406" y="811"/>
                  </a:lnTo>
                  <a:cubicBezTo>
                    <a:pt x="12451" y="811"/>
                    <a:pt x="12496" y="800"/>
                    <a:pt x="12530" y="800"/>
                  </a:cubicBezTo>
                  <a:lnTo>
                    <a:pt x="12924" y="800"/>
                  </a:lnTo>
                  <a:lnTo>
                    <a:pt x="12980" y="811"/>
                  </a:lnTo>
                  <a:lnTo>
                    <a:pt x="13047" y="811"/>
                  </a:lnTo>
                  <a:cubicBezTo>
                    <a:pt x="13104" y="823"/>
                    <a:pt x="13172" y="823"/>
                    <a:pt x="13228" y="823"/>
                  </a:cubicBezTo>
                  <a:lnTo>
                    <a:pt x="13284" y="823"/>
                  </a:lnTo>
                  <a:cubicBezTo>
                    <a:pt x="13307" y="823"/>
                    <a:pt x="13329" y="833"/>
                    <a:pt x="13352" y="833"/>
                  </a:cubicBezTo>
                  <a:lnTo>
                    <a:pt x="14095" y="833"/>
                  </a:lnTo>
                  <a:cubicBezTo>
                    <a:pt x="14106" y="833"/>
                    <a:pt x="14128" y="823"/>
                    <a:pt x="14151" y="823"/>
                  </a:cubicBezTo>
                  <a:lnTo>
                    <a:pt x="14353" y="823"/>
                  </a:lnTo>
                  <a:lnTo>
                    <a:pt x="14376" y="811"/>
                  </a:lnTo>
                  <a:cubicBezTo>
                    <a:pt x="14410" y="811"/>
                    <a:pt x="14443" y="811"/>
                    <a:pt x="14466" y="778"/>
                  </a:cubicBezTo>
                  <a:cubicBezTo>
                    <a:pt x="14478" y="755"/>
                    <a:pt x="14478" y="721"/>
                    <a:pt x="14466" y="710"/>
                  </a:cubicBezTo>
                  <a:cubicBezTo>
                    <a:pt x="14478" y="676"/>
                    <a:pt x="14478" y="653"/>
                    <a:pt x="14478" y="631"/>
                  </a:cubicBezTo>
                  <a:cubicBezTo>
                    <a:pt x="14488" y="597"/>
                    <a:pt x="14478" y="563"/>
                    <a:pt x="14478" y="541"/>
                  </a:cubicBezTo>
                  <a:lnTo>
                    <a:pt x="14478" y="530"/>
                  </a:lnTo>
                  <a:cubicBezTo>
                    <a:pt x="14478" y="507"/>
                    <a:pt x="14466" y="485"/>
                    <a:pt x="14478" y="473"/>
                  </a:cubicBezTo>
                  <a:lnTo>
                    <a:pt x="14478" y="428"/>
                  </a:lnTo>
                  <a:cubicBezTo>
                    <a:pt x="14478" y="417"/>
                    <a:pt x="14478" y="406"/>
                    <a:pt x="14466" y="395"/>
                  </a:cubicBezTo>
                  <a:lnTo>
                    <a:pt x="14466" y="383"/>
                  </a:lnTo>
                  <a:lnTo>
                    <a:pt x="14466" y="338"/>
                  </a:lnTo>
                  <a:lnTo>
                    <a:pt x="14466" y="316"/>
                  </a:lnTo>
                  <a:lnTo>
                    <a:pt x="14466" y="237"/>
                  </a:lnTo>
                  <a:lnTo>
                    <a:pt x="14455" y="237"/>
                  </a:lnTo>
                  <a:lnTo>
                    <a:pt x="14455" y="181"/>
                  </a:lnTo>
                  <a:lnTo>
                    <a:pt x="14455" y="158"/>
                  </a:lnTo>
                  <a:lnTo>
                    <a:pt x="14455" y="113"/>
                  </a:lnTo>
                  <a:lnTo>
                    <a:pt x="14455" y="80"/>
                  </a:lnTo>
                  <a:cubicBezTo>
                    <a:pt x="14455" y="57"/>
                    <a:pt x="14433" y="35"/>
                    <a:pt x="14410" y="23"/>
                  </a:cubicBezTo>
                  <a:cubicBezTo>
                    <a:pt x="14398" y="12"/>
                    <a:pt x="14388" y="12"/>
                    <a:pt x="14376" y="12"/>
                  </a:cubicBezTo>
                  <a:lnTo>
                    <a:pt x="14353" y="12"/>
                  </a:lnTo>
                  <a:cubicBezTo>
                    <a:pt x="14343" y="12"/>
                    <a:pt x="14343" y="12"/>
                    <a:pt x="14343" y="23"/>
                  </a:cubicBezTo>
                  <a:lnTo>
                    <a:pt x="14185" y="23"/>
                  </a:lnTo>
                  <a:lnTo>
                    <a:pt x="14140" y="35"/>
                  </a:lnTo>
                  <a:lnTo>
                    <a:pt x="13690" y="35"/>
                  </a:lnTo>
                  <a:cubicBezTo>
                    <a:pt x="13645" y="23"/>
                    <a:pt x="13600" y="23"/>
                    <a:pt x="13555" y="23"/>
                  </a:cubicBezTo>
                  <a:lnTo>
                    <a:pt x="13453" y="12"/>
                  </a:lnTo>
                  <a:lnTo>
                    <a:pt x="13385" y="12"/>
                  </a:lnTo>
                  <a:cubicBezTo>
                    <a:pt x="13329" y="12"/>
                    <a:pt x="13273" y="0"/>
                    <a:pt x="13217" y="0"/>
                  </a:cubicBezTo>
                  <a:close/>
                </a:path>
              </a:pathLst>
            </a:custGeom>
            <a:solidFill>
              <a:srgbClr val="5F4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34"/>
            <p:cNvSpPr/>
            <p:nvPr/>
          </p:nvSpPr>
          <p:spPr>
            <a:xfrm>
              <a:off x="6792659" y="2458790"/>
              <a:ext cx="164708" cy="174647"/>
            </a:xfrm>
            <a:custGeom>
              <a:avLst/>
              <a:gdLst/>
              <a:ahLst/>
              <a:cxnLst/>
              <a:rect l="l" t="t" r="r" b="b"/>
              <a:pathLst>
                <a:path w="4110" h="4358" extrusionOk="0">
                  <a:moveTo>
                    <a:pt x="2713" y="0"/>
                  </a:moveTo>
                  <a:cubicBezTo>
                    <a:pt x="2680" y="0"/>
                    <a:pt x="2658" y="12"/>
                    <a:pt x="2635" y="12"/>
                  </a:cubicBezTo>
                  <a:lnTo>
                    <a:pt x="2613" y="23"/>
                  </a:lnTo>
                  <a:lnTo>
                    <a:pt x="2601" y="23"/>
                  </a:lnTo>
                  <a:cubicBezTo>
                    <a:pt x="2578" y="23"/>
                    <a:pt x="2545" y="34"/>
                    <a:pt x="2511" y="45"/>
                  </a:cubicBezTo>
                  <a:lnTo>
                    <a:pt x="2488" y="68"/>
                  </a:lnTo>
                  <a:cubicBezTo>
                    <a:pt x="2466" y="68"/>
                    <a:pt x="2455" y="79"/>
                    <a:pt x="2443" y="90"/>
                  </a:cubicBezTo>
                  <a:lnTo>
                    <a:pt x="2376" y="124"/>
                  </a:lnTo>
                  <a:cubicBezTo>
                    <a:pt x="2353" y="102"/>
                    <a:pt x="2342" y="102"/>
                    <a:pt x="2320" y="102"/>
                  </a:cubicBezTo>
                  <a:lnTo>
                    <a:pt x="2308" y="102"/>
                  </a:lnTo>
                  <a:cubicBezTo>
                    <a:pt x="2286" y="102"/>
                    <a:pt x="2263" y="102"/>
                    <a:pt x="2241" y="113"/>
                  </a:cubicBezTo>
                  <a:cubicBezTo>
                    <a:pt x="2218" y="124"/>
                    <a:pt x="2207" y="135"/>
                    <a:pt x="2185" y="135"/>
                  </a:cubicBezTo>
                  <a:cubicBezTo>
                    <a:pt x="2162" y="147"/>
                    <a:pt x="2150" y="158"/>
                    <a:pt x="2128" y="169"/>
                  </a:cubicBezTo>
                  <a:lnTo>
                    <a:pt x="2105" y="180"/>
                  </a:lnTo>
                  <a:lnTo>
                    <a:pt x="2083" y="192"/>
                  </a:lnTo>
                  <a:cubicBezTo>
                    <a:pt x="2060" y="203"/>
                    <a:pt x="2038" y="225"/>
                    <a:pt x="2027" y="237"/>
                  </a:cubicBezTo>
                  <a:lnTo>
                    <a:pt x="2015" y="248"/>
                  </a:lnTo>
                  <a:cubicBezTo>
                    <a:pt x="1982" y="270"/>
                    <a:pt x="1960" y="293"/>
                    <a:pt x="1937" y="315"/>
                  </a:cubicBezTo>
                  <a:cubicBezTo>
                    <a:pt x="1903" y="350"/>
                    <a:pt x="1880" y="372"/>
                    <a:pt x="1847" y="417"/>
                  </a:cubicBezTo>
                  <a:cubicBezTo>
                    <a:pt x="1802" y="485"/>
                    <a:pt x="1757" y="563"/>
                    <a:pt x="1734" y="642"/>
                  </a:cubicBezTo>
                  <a:cubicBezTo>
                    <a:pt x="1712" y="698"/>
                    <a:pt x="1712" y="766"/>
                    <a:pt x="1700" y="822"/>
                  </a:cubicBezTo>
                  <a:lnTo>
                    <a:pt x="1700" y="867"/>
                  </a:lnTo>
                  <a:cubicBezTo>
                    <a:pt x="1689" y="957"/>
                    <a:pt x="1678" y="1036"/>
                    <a:pt x="1678" y="1103"/>
                  </a:cubicBezTo>
                  <a:lnTo>
                    <a:pt x="1678" y="1318"/>
                  </a:lnTo>
                  <a:lnTo>
                    <a:pt x="1689" y="1340"/>
                  </a:lnTo>
                  <a:lnTo>
                    <a:pt x="1689" y="1374"/>
                  </a:lnTo>
                  <a:lnTo>
                    <a:pt x="1689" y="1464"/>
                  </a:lnTo>
                  <a:cubicBezTo>
                    <a:pt x="1689" y="1486"/>
                    <a:pt x="1700" y="1509"/>
                    <a:pt x="1700" y="1531"/>
                  </a:cubicBezTo>
                  <a:lnTo>
                    <a:pt x="1700" y="1576"/>
                  </a:lnTo>
                  <a:lnTo>
                    <a:pt x="1712" y="1633"/>
                  </a:lnTo>
                  <a:cubicBezTo>
                    <a:pt x="1723" y="1689"/>
                    <a:pt x="1723" y="1756"/>
                    <a:pt x="1734" y="1813"/>
                  </a:cubicBezTo>
                  <a:cubicBezTo>
                    <a:pt x="1745" y="1948"/>
                    <a:pt x="1779" y="2094"/>
                    <a:pt x="1802" y="2229"/>
                  </a:cubicBezTo>
                  <a:lnTo>
                    <a:pt x="1813" y="2297"/>
                  </a:lnTo>
                  <a:cubicBezTo>
                    <a:pt x="1824" y="2364"/>
                    <a:pt x="1847" y="2432"/>
                    <a:pt x="1869" y="2522"/>
                  </a:cubicBezTo>
                  <a:lnTo>
                    <a:pt x="1903" y="2589"/>
                  </a:lnTo>
                  <a:cubicBezTo>
                    <a:pt x="1915" y="2646"/>
                    <a:pt x="1937" y="2691"/>
                    <a:pt x="1948" y="2747"/>
                  </a:cubicBezTo>
                  <a:cubicBezTo>
                    <a:pt x="1960" y="2781"/>
                    <a:pt x="1960" y="2815"/>
                    <a:pt x="1970" y="2849"/>
                  </a:cubicBezTo>
                  <a:lnTo>
                    <a:pt x="1970" y="2916"/>
                  </a:lnTo>
                  <a:lnTo>
                    <a:pt x="1970" y="2995"/>
                  </a:lnTo>
                  <a:lnTo>
                    <a:pt x="1960" y="2972"/>
                  </a:lnTo>
                  <a:lnTo>
                    <a:pt x="1925" y="2905"/>
                  </a:lnTo>
                  <a:lnTo>
                    <a:pt x="1903" y="2871"/>
                  </a:lnTo>
                  <a:cubicBezTo>
                    <a:pt x="1892" y="2837"/>
                    <a:pt x="1869" y="2804"/>
                    <a:pt x="1858" y="2769"/>
                  </a:cubicBezTo>
                  <a:cubicBezTo>
                    <a:pt x="1847" y="2747"/>
                    <a:pt x="1835" y="2724"/>
                    <a:pt x="1824" y="2714"/>
                  </a:cubicBezTo>
                  <a:lnTo>
                    <a:pt x="1813" y="2691"/>
                  </a:lnTo>
                  <a:lnTo>
                    <a:pt x="1802" y="2646"/>
                  </a:lnTo>
                  <a:lnTo>
                    <a:pt x="1779" y="2624"/>
                  </a:lnTo>
                  <a:cubicBezTo>
                    <a:pt x="1768" y="2589"/>
                    <a:pt x="1757" y="2544"/>
                    <a:pt x="1734" y="2511"/>
                  </a:cubicBezTo>
                  <a:cubicBezTo>
                    <a:pt x="1700" y="2443"/>
                    <a:pt x="1667" y="2376"/>
                    <a:pt x="1622" y="2308"/>
                  </a:cubicBezTo>
                  <a:cubicBezTo>
                    <a:pt x="1588" y="2274"/>
                    <a:pt x="1565" y="2241"/>
                    <a:pt x="1543" y="2218"/>
                  </a:cubicBezTo>
                  <a:cubicBezTo>
                    <a:pt x="1520" y="2184"/>
                    <a:pt x="1498" y="2162"/>
                    <a:pt x="1464" y="2139"/>
                  </a:cubicBezTo>
                  <a:cubicBezTo>
                    <a:pt x="1430" y="2117"/>
                    <a:pt x="1397" y="2083"/>
                    <a:pt x="1362" y="2071"/>
                  </a:cubicBezTo>
                  <a:cubicBezTo>
                    <a:pt x="1340" y="2049"/>
                    <a:pt x="1307" y="2038"/>
                    <a:pt x="1272" y="2026"/>
                  </a:cubicBezTo>
                  <a:lnTo>
                    <a:pt x="1227" y="2026"/>
                  </a:lnTo>
                  <a:lnTo>
                    <a:pt x="1194" y="2016"/>
                  </a:lnTo>
                  <a:lnTo>
                    <a:pt x="1182" y="2016"/>
                  </a:lnTo>
                  <a:lnTo>
                    <a:pt x="1172" y="2004"/>
                  </a:lnTo>
                  <a:cubicBezTo>
                    <a:pt x="1137" y="1993"/>
                    <a:pt x="1115" y="1981"/>
                    <a:pt x="1081" y="1971"/>
                  </a:cubicBezTo>
                  <a:cubicBezTo>
                    <a:pt x="1047" y="1959"/>
                    <a:pt x="1025" y="1959"/>
                    <a:pt x="991" y="1948"/>
                  </a:cubicBezTo>
                  <a:lnTo>
                    <a:pt x="980" y="1948"/>
                  </a:lnTo>
                  <a:cubicBezTo>
                    <a:pt x="935" y="1936"/>
                    <a:pt x="901" y="1936"/>
                    <a:pt x="867" y="1936"/>
                  </a:cubicBezTo>
                  <a:cubicBezTo>
                    <a:pt x="845" y="1926"/>
                    <a:pt x="822" y="1926"/>
                    <a:pt x="811" y="1926"/>
                  </a:cubicBezTo>
                  <a:lnTo>
                    <a:pt x="789" y="1926"/>
                  </a:lnTo>
                  <a:cubicBezTo>
                    <a:pt x="777" y="1926"/>
                    <a:pt x="755" y="1926"/>
                    <a:pt x="744" y="1936"/>
                  </a:cubicBezTo>
                  <a:lnTo>
                    <a:pt x="732" y="1936"/>
                  </a:lnTo>
                  <a:cubicBezTo>
                    <a:pt x="699" y="1936"/>
                    <a:pt x="642" y="1948"/>
                    <a:pt x="609" y="1959"/>
                  </a:cubicBezTo>
                  <a:lnTo>
                    <a:pt x="552" y="1959"/>
                  </a:lnTo>
                  <a:cubicBezTo>
                    <a:pt x="519" y="1971"/>
                    <a:pt x="474" y="1981"/>
                    <a:pt x="439" y="1993"/>
                  </a:cubicBezTo>
                  <a:cubicBezTo>
                    <a:pt x="406" y="2016"/>
                    <a:pt x="361" y="2038"/>
                    <a:pt x="327" y="2071"/>
                  </a:cubicBezTo>
                  <a:cubicBezTo>
                    <a:pt x="259" y="2128"/>
                    <a:pt x="203" y="2184"/>
                    <a:pt x="158" y="2241"/>
                  </a:cubicBezTo>
                  <a:lnTo>
                    <a:pt x="91" y="2342"/>
                  </a:lnTo>
                  <a:cubicBezTo>
                    <a:pt x="68" y="2387"/>
                    <a:pt x="46" y="2432"/>
                    <a:pt x="34" y="2477"/>
                  </a:cubicBezTo>
                  <a:cubicBezTo>
                    <a:pt x="23" y="2522"/>
                    <a:pt x="12" y="2567"/>
                    <a:pt x="12" y="2612"/>
                  </a:cubicBezTo>
                  <a:cubicBezTo>
                    <a:pt x="12" y="2634"/>
                    <a:pt x="1" y="2657"/>
                    <a:pt x="1" y="2679"/>
                  </a:cubicBezTo>
                  <a:lnTo>
                    <a:pt x="1" y="2724"/>
                  </a:lnTo>
                  <a:lnTo>
                    <a:pt x="1" y="2837"/>
                  </a:lnTo>
                  <a:cubicBezTo>
                    <a:pt x="1" y="2882"/>
                    <a:pt x="12" y="2916"/>
                    <a:pt x="23" y="2961"/>
                  </a:cubicBezTo>
                  <a:cubicBezTo>
                    <a:pt x="23" y="2995"/>
                    <a:pt x="34" y="3040"/>
                    <a:pt x="46" y="3074"/>
                  </a:cubicBezTo>
                  <a:cubicBezTo>
                    <a:pt x="46" y="3119"/>
                    <a:pt x="57" y="3152"/>
                    <a:pt x="68" y="3197"/>
                  </a:cubicBezTo>
                  <a:cubicBezTo>
                    <a:pt x="91" y="3231"/>
                    <a:pt x="102" y="3277"/>
                    <a:pt x="124" y="3310"/>
                  </a:cubicBezTo>
                  <a:lnTo>
                    <a:pt x="124" y="3322"/>
                  </a:lnTo>
                  <a:cubicBezTo>
                    <a:pt x="147" y="3355"/>
                    <a:pt x="158" y="3389"/>
                    <a:pt x="181" y="3422"/>
                  </a:cubicBezTo>
                  <a:lnTo>
                    <a:pt x="316" y="3625"/>
                  </a:lnTo>
                  <a:cubicBezTo>
                    <a:pt x="361" y="3682"/>
                    <a:pt x="406" y="3749"/>
                    <a:pt x="462" y="3817"/>
                  </a:cubicBezTo>
                  <a:lnTo>
                    <a:pt x="474" y="3828"/>
                  </a:lnTo>
                  <a:cubicBezTo>
                    <a:pt x="484" y="3850"/>
                    <a:pt x="507" y="3873"/>
                    <a:pt x="529" y="3895"/>
                  </a:cubicBezTo>
                  <a:lnTo>
                    <a:pt x="574" y="3940"/>
                  </a:lnTo>
                  <a:lnTo>
                    <a:pt x="597" y="3963"/>
                  </a:lnTo>
                  <a:cubicBezTo>
                    <a:pt x="619" y="3997"/>
                    <a:pt x="642" y="4020"/>
                    <a:pt x="676" y="4042"/>
                  </a:cubicBezTo>
                  <a:cubicBezTo>
                    <a:pt x="699" y="4075"/>
                    <a:pt x="721" y="4098"/>
                    <a:pt x="744" y="4120"/>
                  </a:cubicBezTo>
                  <a:cubicBezTo>
                    <a:pt x="789" y="4177"/>
                    <a:pt x="845" y="4222"/>
                    <a:pt x="912" y="4267"/>
                  </a:cubicBezTo>
                  <a:lnTo>
                    <a:pt x="924" y="4278"/>
                  </a:lnTo>
                  <a:lnTo>
                    <a:pt x="935" y="4290"/>
                  </a:lnTo>
                  <a:cubicBezTo>
                    <a:pt x="946" y="4301"/>
                    <a:pt x="969" y="4323"/>
                    <a:pt x="991" y="4323"/>
                  </a:cubicBezTo>
                  <a:cubicBezTo>
                    <a:pt x="1014" y="4335"/>
                    <a:pt x="1036" y="4346"/>
                    <a:pt x="1070" y="4357"/>
                  </a:cubicBezTo>
                  <a:lnTo>
                    <a:pt x="1092" y="4357"/>
                  </a:lnTo>
                  <a:cubicBezTo>
                    <a:pt x="1126" y="4346"/>
                    <a:pt x="1160" y="4346"/>
                    <a:pt x="1194" y="4346"/>
                  </a:cubicBezTo>
                  <a:lnTo>
                    <a:pt x="1205" y="4346"/>
                  </a:lnTo>
                  <a:cubicBezTo>
                    <a:pt x="1239" y="4346"/>
                    <a:pt x="1262" y="4346"/>
                    <a:pt x="1295" y="4357"/>
                  </a:cubicBezTo>
                  <a:lnTo>
                    <a:pt x="1520" y="4357"/>
                  </a:lnTo>
                  <a:lnTo>
                    <a:pt x="1565" y="4346"/>
                  </a:lnTo>
                  <a:lnTo>
                    <a:pt x="1880" y="4346"/>
                  </a:lnTo>
                  <a:cubicBezTo>
                    <a:pt x="1925" y="4346"/>
                    <a:pt x="1960" y="4335"/>
                    <a:pt x="2005" y="4335"/>
                  </a:cubicBezTo>
                  <a:lnTo>
                    <a:pt x="2027" y="4346"/>
                  </a:lnTo>
                  <a:lnTo>
                    <a:pt x="2207" y="4346"/>
                  </a:lnTo>
                  <a:cubicBezTo>
                    <a:pt x="2218" y="4335"/>
                    <a:pt x="2241" y="4335"/>
                    <a:pt x="2252" y="4335"/>
                  </a:cubicBezTo>
                  <a:lnTo>
                    <a:pt x="2376" y="4335"/>
                  </a:lnTo>
                  <a:cubicBezTo>
                    <a:pt x="2410" y="4323"/>
                    <a:pt x="2455" y="4323"/>
                    <a:pt x="2488" y="4323"/>
                  </a:cubicBezTo>
                  <a:lnTo>
                    <a:pt x="2961" y="4323"/>
                  </a:lnTo>
                  <a:cubicBezTo>
                    <a:pt x="2995" y="4323"/>
                    <a:pt x="3040" y="4323"/>
                    <a:pt x="3074" y="4312"/>
                  </a:cubicBezTo>
                  <a:lnTo>
                    <a:pt x="3231" y="4312"/>
                  </a:lnTo>
                  <a:cubicBezTo>
                    <a:pt x="3243" y="4312"/>
                    <a:pt x="3254" y="4312"/>
                    <a:pt x="3265" y="4301"/>
                  </a:cubicBezTo>
                  <a:cubicBezTo>
                    <a:pt x="3288" y="4290"/>
                    <a:pt x="3310" y="4290"/>
                    <a:pt x="3333" y="4290"/>
                  </a:cubicBezTo>
                  <a:lnTo>
                    <a:pt x="3423" y="4290"/>
                  </a:lnTo>
                  <a:cubicBezTo>
                    <a:pt x="3446" y="4290"/>
                    <a:pt x="3468" y="4290"/>
                    <a:pt x="3479" y="4301"/>
                  </a:cubicBezTo>
                  <a:cubicBezTo>
                    <a:pt x="3501" y="4301"/>
                    <a:pt x="3524" y="4290"/>
                    <a:pt x="3536" y="4290"/>
                  </a:cubicBezTo>
                  <a:cubicBezTo>
                    <a:pt x="3569" y="4278"/>
                    <a:pt x="3581" y="4255"/>
                    <a:pt x="3581" y="4222"/>
                  </a:cubicBezTo>
                  <a:cubicBezTo>
                    <a:pt x="3581" y="4210"/>
                    <a:pt x="3581" y="4200"/>
                    <a:pt x="3569" y="4188"/>
                  </a:cubicBezTo>
                  <a:cubicBezTo>
                    <a:pt x="3581" y="4177"/>
                    <a:pt x="3581" y="4165"/>
                    <a:pt x="3591" y="4165"/>
                  </a:cubicBezTo>
                  <a:cubicBezTo>
                    <a:pt x="3636" y="4098"/>
                    <a:pt x="3682" y="4042"/>
                    <a:pt x="3716" y="3985"/>
                  </a:cubicBezTo>
                  <a:lnTo>
                    <a:pt x="3817" y="3850"/>
                  </a:lnTo>
                  <a:cubicBezTo>
                    <a:pt x="3828" y="3828"/>
                    <a:pt x="3839" y="3817"/>
                    <a:pt x="3851" y="3805"/>
                  </a:cubicBezTo>
                  <a:cubicBezTo>
                    <a:pt x="3862" y="3783"/>
                    <a:pt x="3884" y="3760"/>
                    <a:pt x="3896" y="3738"/>
                  </a:cubicBezTo>
                  <a:cubicBezTo>
                    <a:pt x="3918" y="3704"/>
                    <a:pt x="3952" y="3670"/>
                    <a:pt x="3974" y="3637"/>
                  </a:cubicBezTo>
                  <a:cubicBezTo>
                    <a:pt x="4019" y="3569"/>
                    <a:pt x="4053" y="3490"/>
                    <a:pt x="4076" y="3422"/>
                  </a:cubicBezTo>
                  <a:cubicBezTo>
                    <a:pt x="4099" y="3332"/>
                    <a:pt x="4109" y="3231"/>
                    <a:pt x="4087" y="3141"/>
                  </a:cubicBezTo>
                  <a:cubicBezTo>
                    <a:pt x="4087" y="3096"/>
                    <a:pt x="4076" y="3062"/>
                    <a:pt x="4064" y="3029"/>
                  </a:cubicBezTo>
                  <a:cubicBezTo>
                    <a:pt x="4053" y="2984"/>
                    <a:pt x="4031" y="2939"/>
                    <a:pt x="4008" y="2905"/>
                  </a:cubicBezTo>
                  <a:lnTo>
                    <a:pt x="3974" y="2871"/>
                  </a:lnTo>
                  <a:lnTo>
                    <a:pt x="3941" y="2837"/>
                  </a:lnTo>
                  <a:lnTo>
                    <a:pt x="3873" y="2804"/>
                  </a:lnTo>
                  <a:cubicBezTo>
                    <a:pt x="3851" y="2792"/>
                    <a:pt x="3839" y="2792"/>
                    <a:pt x="3828" y="2792"/>
                  </a:cubicBezTo>
                  <a:cubicBezTo>
                    <a:pt x="3794" y="2792"/>
                    <a:pt x="3772" y="2781"/>
                    <a:pt x="3738" y="2781"/>
                  </a:cubicBezTo>
                  <a:lnTo>
                    <a:pt x="3693" y="2781"/>
                  </a:lnTo>
                  <a:cubicBezTo>
                    <a:pt x="3659" y="2781"/>
                    <a:pt x="3626" y="2781"/>
                    <a:pt x="3591" y="2792"/>
                  </a:cubicBezTo>
                  <a:cubicBezTo>
                    <a:pt x="3558" y="2804"/>
                    <a:pt x="3513" y="2826"/>
                    <a:pt x="3479" y="2849"/>
                  </a:cubicBezTo>
                  <a:cubicBezTo>
                    <a:pt x="3401" y="2894"/>
                    <a:pt x="3344" y="2950"/>
                    <a:pt x="3276" y="3017"/>
                  </a:cubicBezTo>
                  <a:cubicBezTo>
                    <a:pt x="3254" y="3051"/>
                    <a:pt x="3220" y="3085"/>
                    <a:pt x="3198" y="3130"/>
                  </a:cubicBezTo>
                  <a:cubicBezTo>
                    <a:pt x="3175" y="3152"/>
                    <a:pt x="3164" y="3175"/>
                    <a:pt x="3141" y="3209"/>
                  </a:cubicBezTo>
                  <a:lnTo>
                    <a:pt x="3108" y="3242"/>
                  </a:lnTo>
                  <a:lnTo>
                    <a:pt x="3096" y="3254"/>
                  </a:lnTo>
                  <a:cubicBezTo>
                    <a:pt x="3063" y="3299"/>
                    <a:pt x="3040" y="3332"/>
                    <a:pt x="3006" y="3367"/>
                  </a:cubicBezTo>
                  <a:cubicBezTo>
                    <a:pt x="3018" y="3287"/>
                    <a:pt x="3040" y="3209"/>
                    <a:pt x="3063" y="3130"/>
                  </a:cubicBezTo>
                  <a:cubicBezTo>
                    <a:pt x="3085" y="3051"/>
                    <a:pt x="3108" y="2972"/>
                    <a:pt x="3141" y="2894"/>
                  </a:cubicBezTo>
                  <a:cubicBezTo>
                    <a:pt x="3153" y="2837"/>
                    <a:pt x="3175" y="2781"/>
                    <a:pt x="3186" y="2724"/>
                  </a:cubicBezTo>
                  <a:lnTo>
                    <a:pt x="3209" y="2669"/>
                  </a:lnTo>
                  <a:lnTo>
                    <a:pt x="3209" y="2657"/>
                  </a:lnTo>
                  <a:cubicBezTo>
                    <a:pt x="3220" y="2624"/>
                    <a:pt x="3231" y="2589"/>
                    <a:pt x="3243" y="2544"/>
                  </a:cubicBezTo>
                  <a:lnTo>
                    <a:pt x="3254" y="2511"/>
                  </a:lnTo>
                  <a:cubicBezTo>
                    <a:pt x="3265" y="2488"/>
                    <a:pt x="3276" y="2454"/>
                    <a:pt x="3288" y="2432"/>
                  </a:cubicBezTo>
                  <a:lnTo>
                    <a:pt x="3299" y="2376"/>
                  </a:lnTo>
                  <a:cubicBezTo>
                    <a:pt x="3321" y="2319"/>
                    <a:pt x="3333" y="2263"/>
                    <a:pt x="3344" y="2207"/>
                  </a:cubicBezTo>
                  <a:cubicBezTo>
                    <a:pt x="3366" y="2139"/>
                    <a:pt x="3378" y="2071"/>
                    <a:pt x="3389" y="2016"/>
                  </a:cubicBezTo>
                  <a:lnTo>
                    <a:pt x="3401" y="1948"/>
                  </a:lnTo>
                  <a:cubicBezTo>
                    <a:pt x="3401" y="1926"/>
                    <a:pt x="3411" y="1891"/>
                    <a:pt x="3411" y="1858"/>
                  </a:cubicBezTo>
                  <a:lnTo>
                    <a:pt x="3423" y="1824"/>
                  </a:lnTo>
                  <a:cubicBezTo>
                    <a:pt x="3423" y="1791"/>
                    <a:pt x="3434" y="1768"/>
                    <a:pt x="3434" y="1734"/>
                  </a:cubicBezTo>
                  <a:lnTo>
                    <a:pt x="3446" y="1689"/>
                  </a:lnTo>
                  <a:cubicBezTo>
                    <a:pt x="3456" y="1610"/>
                    <a:pt x="3479" y="1520"/>
                    <a:pt x="3491" y="1419"/>
                  </a:cubicBezTo>
                  <a:lnTo>
                    <a:pt x="3491" y="1396"/>
                  </a:lnTo>
                  <a:cubicBezTo>
                    <a:pt x="3491" y="1363"/>
                    <a:pt x="3501" y="1318"/>
                    <a:pt x="3501" y="1283"/>
                  </a:cubicBezTo>
                  <a:lnTo>
                    <a:pt x="3501" y="1148"/>
                  </a:lnTo>
                  <a:lnTo>
                    <a:pt x="3501" y="1115"/>
                  </a:lnTo>
                  <a:cubicBezTo>
                    <a:pt x="3491" y="1070"/>
                    <a:pt x="3491" y="1002"/>
                    <a:pt x="3479" y="946"/>
                  </a:cubicBezTo>
                  <a:lnTo>
                    <a:pt x="3468" y="912"/>
                  </a:lnTo>
                  <a:cubicBezTo>
                    <a:pt x="3456" y="878"/>
                    <a:pt x="3456" y="833"/>
                    <a:pt x="3446" y="800"/>
                  </a:cubicBezTo>
                  <a:lnTo>
                    <a:pt x="3446" y="777"/>
                  </a:lnTo>
                  <a:cubicBezTo>
                    <a:pt x="3434" y="732"/>
                    <a:pt x="3434" y="687"/>
                    <a:pt x="3423" y="642"/>
                  </a:cubicBezTo>
                  <a:lnTo>
                    <a:pt x="3423" y="575"/>
                  </a:lnTo>
                  <a:cubicBezTo>
                    <a:pt x="3423" y="563"/>
                    <a:pt x="3423" y="540"/>
                    <a:pt x="3401" y="530"/>
                  </a:cubicBezTo>
                  <a:cubicBezTo>
                    <a:pt x="3389" y="485"/>
                    <a:pt x="3366" y="440"/>
                    <a:pt x="3356" y="405"/>
                  </a:cubicBezTo>
                  <a:lnTo>
                    <a:pt x="3321" y="338"/>
                  </a:lnTo>
                  <a:cubicBezTo>
                    <a:pt x="3299" y="293"/>
                    <a:pt x="3276" y="259"/>
                    <a:pt x="3243" y="225"/>
                  </a:cubicBezTo>
                  <a:cubicBezTo>
                    <a:pt x="3231" y="225"/>
                    <a:pt x="3220" y="214"/>
                    <a:pt x="3209" y="214"/>
                  </a:cubicBezTo>
                  <a:cubicBezTo>
                    <a:pt x="3198" y="192"/>
                    <a:pt x="3186" y="180"/>
                    <a:pt x="3175" y="169"/>
                  </a:cubicBezTo>
                  <a:cubicBezTo>
                    <a:pt x="3141" y="147"/>
                    <a:pt x="3108" y="124"/>
                    <a:pt x="3063" y="102"/>
                  </a:cubicBezTo>
                  <a:lnTo>
                    <a:pt x="3051" y="102"/>
                  </a:lnTo>
                  <a:cubicBezTo>
                    <a:pt x="3018" y="79"/>
                    <a:pt x="2984" y="68"/>
                    <a:pt x="2950" y="57"/>
                  </a:cubicBezTo>
                  <a:cubicBezTo>
                    <a:pt x="2928" y="45"/>
                    <a:pt x="2893" y="34"/>
                    <a:pt x="2871" y="34"/>
                  </a:cubicBezTo>
                  <a:lnTo>
                    <a:pt x="2848" y="23"/>
                  </a:lnTo>
                  <a:cubicBezTo>
                    <a:pt x="2803" y="12"/>
                    <a:pt x="2758" y="12"/>
                    <a:pt x="2713" y="0"/>
                  </a:cubicBezTo>
                  <a:close/>
                </a:path>
              </a:pathLst>
            </a:custGeom>
            <a:solidFill>
              <a:srgbClr val="815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34"/>
            <p:cNvSpPr/>
            <p:nvPr/>
          </p:nvSpPr>
          <p:spPr>
            <a:xfrm>
              <a:off x="6828767" y="2630670"/>
              <a:ext cx="109645" cy="53701"/>
            </a:xfrm>
            <a:custGeom>
              <a:avLst/>
              <a:gdLst/>
              <a:ahLst/>
              <a:cxnLst/>
              <a:rect l="l" t="t" r="r" b="b"/>
              <a:pathLst>
                <a:path w="2736" h="1340" extrusionOk="0">
                  <a:moveTo>
                    <a:pt x="2432" y="1"/>
                  </a:moveTo>
                  <a:cubicBezTo>
                    <a:pt x="2409" y="1"/>
                    <a:pt x="2375" y="1"/>
                    <a:pt x="2364" y="23"/>
                  </a:cubicBezTo>
                  <a:lnTo>
                    <a:pt x="2173" y="23"/>
                  </a:lnTo>
                  <a:cubicBezTo>
                    <a:pt x="2139" y="34"/>
                    <a:pt x="2094" y="34"/>
                    <a:pt x="2060" y="34"/>
                  </a:cubicBezTo>
                  <a:lnTo>
                    <a:pt x="1587" y="34"/>
                  </a:lnTo>
                  <a:cubicBezTo>
                    <a:pt x="1554" y="34"/>
                    <a:pt x="1509" y="34"/>
                    <a:pt x="1475" y="46"/>
                  </a:cubicBezTo>
                  <a:lnTo>
                    <a:pt x="1351" y="46"/>
                  </a:lnTo>
                  <a:cubicBezTo>
                    <a:pt x="1340" y="46"/>
                    <a:pt x="1317" y="46"/>
                    <a:pt x="1306" y="57"/>
                  </a:cubicBezTo>
                  <a:lnTo>
                    <a:pt x="1114" y="57"/>
                  </a:lnTo>
                  <a:cubicBezTo>
                    <a:pt x="1081" y="68"/>
                    <a:pt x="1047" y="68"/>
                    <a:pt x="1014" y="68"/>
                  </a:cubicBezTo>
                  <a:lnTo>
                    <a:pt x="394" y="68"/>
                  </a:lnTo>
                  <a:cubicBezTo>
                    <a:pt x="371" y="68"/>
                    <a:pt x="338" y="57"/>
                    <a:pt x="316" y="57"/>
                  </a:cubicBezTo>
                  <a:lnTo>
                    <a:pt x="293" y="57"/>
                  </a:lnTo>
                  <a:cubicBezTo>
                    <a:pt x="259" y="57"/>
                    <a:pt x="225" y="68"/>
                    <a:pt x="191" y="68"/>
                  </a:cubicBezTo>
                  <a:cubicBezTo>
                    <a:pt x="135" y="68"/>
                    <a:pt x="90" y="68"/>
                    <a:pt x="56" y="91"/>
                  </a:cubicBezTo>
                  <a:cubicBezTo>
                    <a:pt x="34" y="91"/>
                    <a:pt x="23" y="113"/>
                    <a:pt x="23" y="136"/>
                  </a:cubicBezTo>
                  <a:cubicBezTo>
                    <a:pt x="23" y="147"/>
                    <a:pt x="11" y="158"/>
                    <a:pt x="11" y="181"/>
                  </a:cubicBezTo>
                  <a:lnTo>
                    <a:pt x="11" y="192"/>
                  </a:lnTo>
                  <a:cubicBezTo>
                    <a:pt x="11" y="203"/>
                    <a:pt x="0" y="226"/>
                    <a:pt x="0" y="248"/>
                  </a:cubicBezTo>
                  <a:cubicBezTo>
                    <a:pt x="0" y="282"/>
                    <a:pt x="11" y="327"/>
                    <a:pt x="23" y="349"/>
                  </a:cubicBezTo>
                  <a:lnTo>
                    <a:pt x="34" y="372"/>
                  </a:lnTo>
                  <a:cubicBezTo>
                    <a:pt x="45" y="394"/>
                    <a:pt x="45" y="417"/>
                    <a:pt x="56" y="439"/>
                  </a:cubicBezTo>
                  <a:cubicBezTo>
                    <a:pt x="68" y="451"/>
                    <a:pt x="68" y="474"/>
                    <a:pt x="79" y="484"/>
                  </a:cubicBezTo>
                  <a:cubicBezTo>
                    <a:pt x="90" y="496"/>
                    <a:pt x="90" y="507"/>
                    <a:pt x="101" y="519"/>
                  </a:cubicBezTo>
                  <a:cubicBezTo>
                    <a:pt x="101" y="541"/>
                    <a:pt x="113" y="552"/>
                    <a:pt x="113" y="564"/>
                  </a:cubicBezTo>
                  <a:cubicBezTo>
                    <a:pt x="124" y="586"/>
                    <a:pt x="135" y="597"/>
                    <a:pt x="146" y="619"/>
                  </a:cubicBezTo>
                  <a:cubicBezTo>
                    <a:pt x="146" y="642"/>
                    <a:pt x="158" y="664"/>
                    <a:pt x="169" y="699"/>
                  </a:cubicBezTo>
                  <a:lnTo>
                    <a:pt x="180" y="732"/>
                  </a:lnTo>
                  <a:cubicBezTo>
                    <a:pt x="191" y="766"/>
                    <a:pt x="214" y="800"/>
                    <a:pt x="236" y="834"/>
                  </a:cubicBezTo>
                  <a:cubicBezTo>
                    <a:pt x="259" y="867"/>
                    <a:pt x="271" y="901"/>
                    <a:pt x="293" y="924"/>
                  </a:cubicBezTo>
                  <a:cubicBezTo>
                    <a:pt x="304" y="946"/>
                    <a:pt x="316" y="969"/>
                    <a:pt x="326" y="980"/>
                  </a:cubicBezTo>
                  <a:cubicBezTo>
                    <a:pt x="338" y="991"/>
                    <a:pt x="338" y="1002"/>
                    <a:pt x="349" y="1025"/>
                  </a:cubicBezTo>
                  <a:cubicBezTo>
                    <a:pt x="371" y="1047"/>
                    <a:pt x="383" y="1081"/>
                    <a:pt x="406" y="1104"/>
                  </a:cubicBezTo>
                  <a:cubicBezTo>
                    <a:pt x="428" y="1137"/>
                    <a:pt x="439" y="1172"/>
                    <a:pt x="461" y="1205"/>
                  </a:cubicBezTo>
                  <a:cubicBezTo>
                    <a:pt x="473" y="1217"/>
                    <a:pt x="473" y="1227"/>
                    <a:pt x="484" y="1239"/>
                  </a:cubicBezTo>
                  <a:lnTo>
                    <a:pt x="496" y="1262"/>
                  </a:lnTo>
                  <a:lnTo>
                    <a:pt x="529" y="1295"/>
                  </a:lnTo>
                  <a:cubicBezTo>
                    <a:pt x="541" y="1307"/>
                    <a:pt x="552" y="1317"/>
                    <a:pt x="563" y="1317"/>
                  </a:cubicBezTo>
                  <a:cubicBezTo>
                    <a:pt x="586" y="1329"/>
                    <a:pt x="597" y="1329"/>
                    <a:pt x="619" y="1329"/>
                  </a:cubicBezTo>
                  <a:lnTo>
                    <a:pt x="709" y="1329"/>
                  </a:lnTo>
                  <a:lnTo>
                    <a:pt x="732" y="1317"/>
                  </a:lnTo>
                  <a:lnTo>
                    <a:pt x="1047" y="1317"/>
                  </a:lnTo>
                  <a:cubicBezTo>
                    <a:pt x="1104" y="1317"/>
                    <a:pt x="1159" y="1329"/>
                    <a:pt x="1216" y="1329"/>
                  </a:cubicBezTo>
                  <a:lnTo>
                    <a:pt x="1239" y="1329"/>
                  </a:lnTo>
                  <a:cubicBezTo>
                    <a:pt x="1272" y="1329"/>
                    <a:pt x="1295" y="1317"/>
                    <a:pt x="1317" y="1317"/>
                  </a:cubicBezTo>
                  <a:lnTo>
                    <a:pt x="1509" y="1317"/>
                  </a:lnTo>
                  <a:cubicBezTo>
                    <a:pt x="1554" y="1317"/>
                    <a:pt x="1587" y="1317"/>
                    <a:pt x="1632" y="1329"/>
                  </a:cubicBezTo>
                  <a:lnTo>
                    <a:pt x="1712" y="1329"/>
                  </a:lnTo>
                  <a:cubicBezTo>
                    <a:pt x="1767" y="1329"/>
                    <a:pt x="1824" y="1340"/>
                    <a:pt x="1880" y="1340"/>
                  </a:cubicBezTo>
                  <a:lnTo>
                    <a:pt x="1937" y="1340"/>
                  </a:lnTo>
                  <a:cubicBezTo>
                    <a:pt x="2004" y="1329"/>
                    <a:pt x="2072" y="1329"/>
                    <a:pt x="2150" y="1307"/>
                  </a:cubicBezTo>
                  <a:cubicBezTo>
                    <a:pt x="2162" y="1307"/>
                    <a:pt x="2173" y="1295"/>
                    <a:pt x="2184" y="1295"/>
                  </a:cubicBezTo>
                  <a:lnTo>
                    <a:pt x="2218" y="1262"/>
                  </a:lnTo>
                  <a:cubicBezTo>
                    <a:pt x="2240" y="1250"/>
                    <a:pt x="2252" y="1217"/>
                    <a:pt x="2274" y="1194"/>
                  </a:cubicBezTo>
                  <a:lnTo>
                    <a:pt x="2274" y="1182"/>
                  </a:lnTo>
                  <a:cubicBezTo>
                    <a:pt x="2297" y="1160"/>
                    <a:pt x="2308" y="1126"/>
                    <a:pt x="2330" y="1104"/>
                  </a:cubicBezTo>
                  <a:lnTo>
                    <a:pt x="2342" y="1081"/>
                  </a:lnTo>
                  <a:cubicBezTo>
                    <a:pt x="2364" y="1059"/>
                    <a:pt x="2375" y="1036"/>
                    <a:pt x="2387" y="1014"/>
                  </a:cubicBezTo>
                  <a:cubicBezTo>
                    <a:pt x="2420" y="957"/>
                    <a:pt x="2443" y="901"/>
                    <a:pt x="2477" y="834"/>
                  </a:cubicBezTo>
                  <a:lnTo>
                    <a:pt x="2488" y="811"/>
                  </a:lnTo>
                  <a:lnTo>
                    <a:pt x="2522" y="744"/>
                  </a:lnTo>
                  <a:cubicBezTo>
                    <a:pt x="2522" y="721"/>
                    <a:pt x="2533" y="699"/>
                    <a:pt x="2545" y="664"/>
                  </a:cubicBezTo>
                  <a:lnTo>
                    <a:pt x="2555" y="642"/>
                  </a:lnTo>
                  <a:lnTo>
                    <a:pt x="2590" y="541"/>
                  </a:lnTo>
                  <a:cubicBezTo>
                    <a:pt x="2590" y="519"/>
                    <a:pt x="2590" y="507"/>
                    <a:pt x="2600" y="496"/>
                  </a:cubicBezTo>
                  <a:cubicBezTo>
                    <a:pt x="2600" y="484"/>
                    <a:pt x="2600" y="462"/>
                    <a:pt x="2612" y="451"/>
                  </a:cubicBezTo>
                  <a:cubicBezTo>
                    <a:pt x="2612" y="429"/>
                    <a:pt x="2623" y="417"/>
                    <a:pt x="2623" y="394"/>
                  </a:cubicBezTo>
                  <a:cubicBezTo>
                    <a:pt x="2635" y="372"/>
                    <a:pt x="2635" y="361"/>
                    <a:pt x="2645" y="338"/>
                  </a:cubicBezTo>
                  <a:lnTo>
                    <a:pt x="2645" y="304"/>
                  </a:lnTo>
                  <a:lnTo>
                    <a:pt x="2657" y="304"/>
                  </a:lnTo>
                  <a:cubicBezTo>
                    <a:pt x="2657" y="282"/>
                    <a:pt x="2668" y="259"/>
                    <a:pt x="2680" y="237"/>
                  </a:cubicBezTo>
                  <a:lnTo>
                    <a:pt x="2690" y="226"/>
                  </a:lnTo>
                  <a:cubicBezTo>
                    <a:pt x="2713" y="203"/>
                    <a:pt x="2725" y="181"/>
                    <a:pt x="2725" y="158"/>
                  </a:cubicBezTo>
                  <a:lnTo>
                    <a:pt x="2725" y="113"/>
                  </a:lnTo>
                  <a:cubicBezTo>
                    <a:pt x="2735" y="102"/>
                    <a:pt x="2735" y="91"/>
                    <a:pt x="2735" y="79"/>
                  </a:cubicBezTo>
                  <a:cubicBezTo>
                    <a:pt x="2735" y="57"/>
                    <a:pt x="2735" y="46"/>
                    <a:pt x="2725" y="34"/>
                  </a:cubicBezTo>
                  <a:cubicBezTo>
                    <a:pt x="2702" y="23"/>
                    <a:pt x="2680" y="23"/>
                    <a:pt x="2645" y="12"/>
                  </a:cubicBezTo>
                  <a:lnTo>
                    <a:pt x="2600" y="12"/>
                  </a:lnTo>
                  <a:cubicBezTo>
                    <a:pt x="2567" y="1"/>
                    <a:pt x="2545" y="1"/>
                    <a:pt x="2522" y="1"/>
                  </a:cubicBezTo>
                  <a:close/>
                </a:path>
              </a:pathLst>
            </a:custGeom>
            <a:solidFill>
              <a:srgbClr val="848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34"/>
            <p:cNvSpPr/>
            <p:nvPr/>
          </p:nvSpPr>
          <p:spPr>
            <a:xfrm>
              <a:off x="7011467" y="2540863"/>
              <a:ext cx="68608" cy="141304"/>
            </a:xfrm>
            <a:custGeom>
              <a:avLst/>
              <a:gdLst/>
              <a:ahLst/>
              <a:cxnLst/>
              <a:rect l="l" t="t" r="r" b="b"/>
              <a:pathLst>
                <a:path w="1712" h="3526" extrusionOk="0">
                  <a:moveTo>
                    <a:pt x="777" y="1"/>
                  </a:moveTo>
                  <a:cubicBezTo>
                    <a:pt x="755" y="1"/>
                    <a:pt x="743" y="13"/>
                    <a:pt x="732" y="23"/>
                  </a:cubicBezTo>
                  <a:cubicBezTo>
                    <a:pt x="721" y="23"/>
                    <a:pt x="721" y="35"/>
                    <a:pt x="721" y="46"/>
                  </a:cubicBezTo>
                  <a:lnTo>
                    <a:pt x="518" y="46"/>
                  </a:lnTo>
                  <a:cubicBezTo>
                    <a:pt x="473" y="35"/>
                    <a:pt x="417" y="23"/>
                    <a:pt x="372" y="23"/>
                  </a:cubicBezTo>
                  <a:lnTo>
                    <a:pt x="327" y="23"/>
                  </a:lnTo>
                  <a:lnTo>
                    <a:pt x="305" y="35"/>
                  </a:lnTo>
                  <a:lnTo>
                    <a:pt x="147" y="35"/>
                  </a:lnTo>
                  <a:cubicBezTo>
                    <a:pt x="113" y="35"/>
                    <a:pt x="90" y="46"/>
                    <a:pt x="68" y="69"/>
                  </a:cubicBezTo>
                  <a:cubicBezTo>
                    <a:pt x="57" y="91"/>
                    <a:pt x="57" y="114"/>
                    <a:pt x="45" y="136"/>
                  </a:cubicBezTo>
                  <a:cubicBezTo>
                    <a:pt x="34" y="170"/>
                    <a:pt x="34" y="215"/>
                    <a:pt x="23" y="249"/>
                  </a:cubicBezTo>
                  <a:cubicBezTo>
                    <a:pt x="12" y="316"/>
                    <a:pt x="12" y="395"/>
                    <a:pt x="12" y="496"/>
                  </a:cubicBezTo>
                  <a:cubicBezTo>
                    <a:pt x="0" y="654"/>
                    <a:pt x="0" y="812"/>
                    <a:pt x="0" y="969"/>
                  </a:cubicBezTo>
                  <a:lnTo>
                    <a:pt x="0" y="1048"/>
                  </a:lnTo>
                  <a:lnTo>
                    <a:pt x="0" y="1229"/>
                  </a:lnTo>
                  <a:lnTo>
                    <a:pt x="0" y="1296"/>
                  </a:lnTo>
                  <a:cubicBezTo>
                    <a:pt x="0" y="1319"/>
                    <a:pt x="12" y="1329"/>
                    <a:pt x="12" y="1352"/>
                  </a:cubicBezTo>
                  <a:lnTo>
                    <a:pt x="12" y="1419"/>
                  </a:lnTo>
                  <a:lnTo>
                    <a:pt x="12" y="1464"/>
                  </a:lnTo>
                  <a:cubicBezTo>
                    <a:pt x="12" y="1510"/>
                    <a:pt x="12" y="1566"/>
                    <a:pt x="23" y="1611"/>
                  </a:cubicBezTo>
                  <a:lnTo>
                    <a:pt x="23" y="1701"/>
                  </a:lnTo>
                  <a:cubicBezTo>
                    <a:pt x="23" y="1780"/>
                    <a:pt x="34" y="1859"/>
                    <a:pt x="34" y="1937"/>
                  </a:cubicBezTo>
                  <a:lnTo>
                    <a:pt x="34" y="1994"/>
                  </a:lnTo>
                  <a:lnTo>
                    <a:pt x="34" y="2174"/>
                  </a:lnTo>
                  <a:lnTo>
                    <a:pt x="45" y="2242"/>
                  </a:lnTo>
                  <a:lnTo>
                    <a:pt x="45" y="2422"/>
                  </a:lnTo>
                  <a:lnTo>
                    <a:pt x="45" y="2670"/>
                  </a:lnTo>
                  <a:cubicBezTo>
                    <a:pt x="45" y="2692"/>
                    <a:pt x="45" y="2725"/>
                    <a:pt x="57" y="2760"/>
                  </a:cubicBezTo>
                  <a:lnTo>
                    <a:pt x="57" y="2895"/>
                  </a:lnTo>
                  <a:lnTo>
                    <a:pt x="57" y="3131"/>
                  </a:lnTo>
                  <a:lnTo>
                    <a:pt x="57" y="3333"/>
                  </a:lnTo>
                  <a:lnTo>
                    <a:pt x="57" y="3401"/>
                  </a:lnTo>
                  <a:cubicBezTo>
                    <a:pt x="57" y="3413"/>
                    <a:pt x="57" y="3423"/>
                    <a:pt x="68" y="3435"/>
                  </a:cubicBezTo>
                  <a:cubicBezTo>
                    <a:pt x="68" y="3446"/>
                    <a:pt x="79" y="3458"/>
                    <a:pt x="79" y="3468"/>
                  </a:cubicBezTo>
                  <a:cubicBezTo>
                    <a:pt x="102" y="3480"/>
                    <a:pt x="113" y="3480"/>
                    <a:pt x="125" y="3491"/>
                  </a:cubicBezTo>
                  <a:lnTo>
                    <a:pt x="282" y="3491"/>
                  </a:lnTo>
                  <a:cubicBezTo>
                    <a:pt x="293" y="3491"/>
                    <a:pt x="305" y="3480"/>
                    <a:pt x="315" y="3480"/>
                  </a:cubicBezTo>
                  <a:lnTo>
                    <a:pt x="473" y="3480"/>
                  </a:lnTo>
                  <a:cubicBezTo>
                    <a:pt x="485" y="3503"/>
                    <a:pt x="518" y="3525"/>
                    <a:pt x="541" y="3525"/>
                  </a:cubicBezTo>
                  <a:cubicBezTo>
                    <a:pt x="575" y="3525"/>
                    <a:pt x="608" y="3525"/>
                    <a:pt x="631" y="3513"/>
                  </a:cubicBezTo>
                  <a:lnTo>
                    <a:pt x="665" y="3513"/>
                  </a:lnTo>
                  <a:cubicBezTo>
                    <a:pt x="676" y="3503"/>
                    <a:pt x="698" y="3503"/>
                    <a:pt x="710" y="3503"/>
                  </a:cubicBezTo>
                  <a:cubicBezTo>
                    <a:pt x="732" y="3503"/>
                    <a:pt x="743" y="3491"/>
                    <a:pt x="766" y="3491"/>
                  </a:cubicBezTo>
                  <a:cubicBezTo>
                    <a:pt x="788" y="3491"/>
                    <a:pt x="823" y="3480"/>
                    <a:pt x="845" y="3468"/>
                  </a:cubicBezTo>
                  <a:cubicBezTo>
                    <a:pt x="856" y="3468"/>
                    <a:pt x="868" y="3458"/>
                    <a:pt x="878" y="3458"/>
                  </a:cubicBezTo>
                  <a:cubicBezTo>
                    <a:pt x="890" y="3458"/>
                    <a:pt x="901" y="3446"/>
                    <a:pt x="901" y="3435"/>
                  </a:cubicBezTo>
                  <a:lnTo>
                    <a:pt x="923" y="3435"/>
                  </a:lnTo>
                  <a:cubicBezTo>
                    <a:pt x="946" y="3435"/>
                    <a:pt x="968" y="3446"/>
                    <a:pt x="991" y="3446"/>
                  </a:cubicBezTo>
                  <a:cubicBezTo>
                    <a:pt x="1036" y="3458"/>
                    <a:pt x="1093" y="3468"/>
                    <a:pt x="1138" y="3468"/>
                  </a:cubicBezTo>
                  <a:lnTo>
                    <a:pt x="1611" y="3468"/>
                  </a:lnTo>
                  <a:cubicBezTo>
                    <a:pt x="1633" y="3468"/>
                    <a:pt x="1656" y="3468"/>
                    <a:pt x="1666" y="3458"/>
                  </a:cubicBezTo>
                  <a:cubicBezTo>
                    <a:pt x="1678" y="3458"/>
                    <a:pt x="1689" y="3446"/>
                    <a:pt x="1689" y="3435"/>
                  </a:cubicBezTo>
                  <a:cubicBezTo>
                    <a:pt x="1701" y="3423"/>
                    <a:pt x="1701" y="3413"/>
                    <a:pt x="1701" y="3413"/>
                  </a:cubicBezTo>
                  <a:cubicBezTo>
                    <a:pt x="1711" y="3390"/>
                    <a:pt x="1701" y="3367"/>
                    <a:pt x="1701" y="3356"/>
                  </a:cubicBezTo>
                  <a:lnTo>
                    <a:pt x="1666" y="3322"/>
                  </a:lnTo>
                  <a:lnTo>
                    <a:pt x="1666" y="3243"/>
                  </a:lnTo>
                  <a:lnTo>
                    <a:pt x="1666" y="3142"/>
                  </a:lnTo>
                  <a:lnTo>
                    <a:pt x="1656" y="3063"/>
                  </a:lnTo>
                  <a:lnTo>
                    <a:pt x="1656" y="2895"/>
                  </a:lnTo>
                  <a:lnTo>
                    <a:pt x="1656" y="2815"/>
                  </a:lnTo>
                  <a:cubicBezTo>
                    <a:pt x="1656" y="2760"/>
                    <a:pt x="1666" y="2703"/>
                    <a:pt x="1656" y="2647"/>
                  </a:cubicBezTo>
                  <a:cubicBezTo>
                    <a:pt x="1656" y="2557"/>
                    <a:pt x="1656" y="2478"/>
                    <a:pt x="1666" y="2388"/>
                  </a:cubicBezTo>
                  <a:lnTo>
                    <a:pt x="1666" y="1892"/>
                  </a:lnTo>
                  <a:lnTo>
                    <a:pt x="1666" y="1836"/>
                  </a:lnTo>
                  <a:lnTo>
                    <a:pt x="1666" y="1645"/>
                  </a:lnTo>
                  <a:cubicBezTo>
                    <a:pt x="1678" y="1566"/>
                    <a:pt x="1678" y="1476"/>
                    <a:pt x="1678" y="1397"/>
                  </a:cubicBezTo>
                  <a:cubicBezTo>
                    <a:pt x="1678" y="1319"/>
                    <a:pt x="1689" y="1239"/>
                    <a:pt x="1689" y="1149"/>
                  </a:cubicBezTo>
                  <a:lnTo>
                    <a:pt x="1689" y="1138"/>
                  </a:lnTo>
                  <a:cubicBezTo>
                    <a:pt x="1689" y="1104"/>
                    <a:pt x="1678" y="1071"/>
                    <a:pt x="1689" y="1037"/>
                  </a:cubicBezTo>
                  <a:lnTo>
                    <a:pt x="1689" y="969"/>
                  </a:lnTo>
                  <a:lnTo>
                    <a:pt x="1689" y="913"/>
                  </a:lnTo>
                  <a:lnTo>
                    <a:pt x="1689" y="676"/>
                  </a:lnTo>
                  <a:lnTo>
                    <a:pt x="1689" y="463"/>
                  </a:lnTo>
                  <a:lnTo>
                    <a:pt x="1678" y="429"/>
                  </a:lnTo>
                  <a:lnTo>
                    <a:pt x="1678" y="418"/>
                  </a:lnTo>
                  <a:cubicBezTo>
                    <a:pt x="1678" y="316"/>
                    <a:pt x="1678" y="215"/>
                    <a:pt x="1666" y="114"/>
                  </a:cubicBezTo>
                  <a:cubicBezTo>
                    <a:pt x="1666" y="91"/>
                    <a:pt x="1666" y="80"/>
                    <a:pt x="1656" y="58"/>
                  </a:cubicBezTo>
                  <a:cubicBezTo>
                    <a:pt x="1644" y="35"/>
                    <a:pt x="1621" y="13"/>
                    <a:pt x="1588" y="1"/>
                  </a:cubicBezTo>
                  <a:lnTo>
                    <a:pt x="1531" y="1"/>
                  </a:lnTo>
                  <a:cubicBezTo>
                    <a:pt x="1520" y="1"/>
                    <a:pt x="1498" y="1"/>
                    <a:pt x="1486" y="13"/>
                  </a:cubicBezTo>
                  <a:lnTo>
                    <a:pt x="1475" y="13"/>
                  </a:lnTo>
                  <a:cubicBezTo>
                    <a:pt x="1453" y="13"/>
                    <a:pt x="1430" y="23"/>
                    <a:pt x="1408" y="23"/>
                  </a:cubicBezTo>
                  <a:lnTo>
                    <a:pt x="1374" y="35"/>
                  </a:lnTo>
                  <a:lnTo>
                    <a:pt x="1048" y="35"/>
                  </a:lnTo>
                  <a:cubicBezTo>
                    <a:pt x="1025" y="23"/>
                    <a:pt x="991" y="23"/>
                    <a:pt x="968" y="23"/>
                  </a:cubicBezTo>
                  <a:lnTo>
                    <a:pt x="923" y="13"/>
                  </a:lnTo>
                  <a:lnTo>
                    <a:pt x="913" y="13"/>
                  </a:lnTo>
                  <a:cubicBezTo>
                    <a:pt x="878" y="1"/>
                    <a:pt x="845" y="1"/>
                    <a:pt x="800" y="1"/>
                  </a:cubicBezTo>
                  <a:close/>
                </a:path>
              </a:pathLst>
            </a:custGeom>
            <a:solidFill>
              <a:srgbClr val="5F4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34"/>
            <p:cNvSpPr/>
            <p:nvPr/>
          </p:nvSpPr>
          <p:spPr>
            <a:xfrm>
              <a:off x="7194608" y="2541344"/>
              <a:ext cx="34344" cy="139020"/>
            </a:xfrm>
            <a:custGeom>
              <a:avLst/>
              <a:gdLst/>
              <a:ahLst/>
              <a:cxnLst/>
              <a:rect l="l" t="t" r="r" b="b"/>
              <a:pathLst>
                <a:path w="857" h="3469" extrusionOk="0">
                  <a:moveTo>
                    <a:pt x="113" y="1"/>
                  </a:moveTo>
                  <a:cubicBezTo>
                    <a:pt x="91" y="1"/>
                    <a:pt x="80" y="1"/>
                    <a:pt x="68" y="11"/>
                  </a:cubicBezTo>
                  <a:lnTo>
                    <a:pt x="46" y="34"/>
                  </a:lnTo>
                  <a:cubicBezTo>
                    <a:pt x="46" y="34"/>
                    <a:pt x="46" y="46"/>
                    <a:pt x="35" y="57"/>
                  </a:cubicBezTo>
                  <a:lnTo>
                    <a:pt x="35" y="113"/>
                  </a:lnTo>
                  <a:lnTo>
                    <a:pt x="46" y="136"/>
                  </a:lnTo>
                  <a:lnTo>
                    <a:pt x="46" y="349"/>
                  </a:lnTo>
                  <a:lnTo>
                    <a:pt x="46" y="372"/>
                  </a:lnTo>
                  <a:lnTo>
                    <a:pt x="46" y="417"/>
                  </a:lnTo>
                  <a:cubicBezTo>
                    <a:pt x="46" y="484"/>
                    <a:pt x="35" y="552"/>
                    <a:pt x="35" y="619"/>
                  </a:cubicBezTo>
                  <a:lnTo>
                    <a:pt x="35" y="744"/>
                  </a:lnTo>
                  <a:lnTo>
                    <a:pt x="35" y="834"/>
                  </a:lnTo>
                  <a:lnTo>
                    <a:pt x="35" y="856"/>
                  </a:lnTo>
                  <a:cubicBezTo>
                    <a:pt x="23" y="946"/>
                    <a:pt x="23" y="1036"/>
                    <a:pt x="23" y="1126"/>
                  </a:cubicBezTo>
                  <a:cubicBezTo>
                    <a:pt x="23" y="1205"/>
                    <a:pt x="13" y="1284"/>
                    <a:pt x="13" y="1362"/>
                  </a:cubicBezTo>
                  <a:lnTo>
                    <a:pt x="13" y="1407"/>
                  </a:lnTo>
                  <a:cubicBezTo>
                    <a:pt x="1" y="1475"/>
                    <a:pt x="1" y="1543"/>
                    <a:pt x="1" y="1610"/>
                  </a:cubicBezTo>
                  <a:lnTo>
                    <a:pt x="1" y="1858"/>
                  </a:lnTo>
                  <a:lnTo>
                    <a:pt x="1" y="1914"/>
                  </a:lnTo>
                  <a:lnTo>
                    <a:pt x="1" y="2095"/>
                  </a:lnTo>
                  <a:lnTo>
                    <a:pt x="1" y="2218"/>
                  </a:lnTo>
                  <a:lnTo>
                    <a:pt x="1" y="2342"/>
                  </a:lnTo>
                  <a:lnTo>
                    <a:pt x="1" y="2511"/>
                  </a:lnTo>
                  <a:lnTo>
                    <a:pt x="1" y="2590"/>
                  </a:lnTo>
                  <a:lnTo>
                    <a:pt x="1" y="2635"/>
                  </a:lnTo>
                  <a:cubicBezTo>
                    <a:pt x="1" y="2691"/>
                    <a:pt x="1" y="2758"/>
                    <a:pt x="13" y="2826"/>
                  </a:cubicBezTo>
                  <a:lnTo>
                    <a:pt x="13" y="2928"/>
                  </a:lnTo>
                  <a:cubicBezTo>
                    <a:pt x="23" y="2973"/>
                    <a:pt x="23" y="3018"/>
                    <a:pt x="23" y="3063"/>
                  </a:cubicBezTo>
                  <a:lnTo>
                    <a:pt x="35" y="3096"/>
                  </a:lnTo>
                  <a:cubicBezTo>
                    <a:pt x="35" y="3164"/>
                    <a:pt x="35" y="3220"/>
                    <a:pt x="46" y="3288"/>
                  </a:cubicBezTo>
                  <a:lnTo>
                    <a:pt x="58" y="3321"/>
                  </a:lnTo>
                  <a:lnTo>
                    <a:pt x="68" y="3355"/>
                  </a:lnTo>
                  <a:cubicBezTo>
                    <a:pt x="68" y="3389"/>
                    <a:pt x="80" y="3423"/>
                    <a:pt x="113" y="3446"/>
                  </a:cubicBezTo>
                  <a:cubicBezTo>
                    <a:pt x="125" y="3456"/>
                    <a:pt x="148" y="3456"/>
                    <a:pt x="170" y="3456"/>
                  </a:cubicBezTo>
                  <a:lnTo>
                    <a:pt x="384" y="3456"/>
                  </a:lnTo>
                  <a:cubicBezTo>
                    <a:pt x="418" y="3468"/>
                    <a:pt x="451" y="3468"/>
                    <a:pt x="496" y="3468"/>
                  </a:cubicBezTo>
                  <a:cubicBezTo>
                    <a:pt x="553" y="3468"/>
                    <a:pt x="598" y="3456"/>
                    <a:pt x="643" y="3456"/>
                  </a:cubicBezTo>
                  <a:lnTo>
                    <a:pt x="654" y="3456"/>
                  </a:lnTo>
                  <a:cubicBezTo>
                    <a:pt x="676" y="3446"/>
                    <a:pt x="699" y="3446"/>
                    <a:pt x="721" y="3446"/>
                  </a:cubicBezTo>
                  <a:lnTo>
                    <a:pt x="744" y="3446"/>
                  </a:lnTo>
                  <a:cubicBezTo>
                    <a:pt x="778" y="3446"/>
                    <a:pt x="811" y="3446"/>
                    <a:pt x="834" y="3411"/>
                  </a:cubicBezTo>
                  <a:cubicBezTo>
                    <a:pt x="834" y="3411"/>
                    <a:pt x="846" y="3401"/>
                    <a:pt x="846" y="3389"/>
                  </a:cubicBezTo>
                  <a:lnTo>
                    <a:pt x="846" y="3366"/>
                  </a:lnTo>
                  <a:cubicBezTo>
                    <a:pt x="856" y="3355"/>
                    <a:pt x="856" y="3344"/>
                    <a:pt x="856" y="3333"/>
                  </a:cubicBezTo>
                  <a:lnTo>
                    <a:pt x="856" y="3265"/>
                  </a:lnTo>
                  <a:lnTo>
                    <a:pt x="856" y="3141"/>
                  </a:lnTo>
                  <a:lnTo>
                    <a:pt x="856" y="3085"/>
                  </a:lnTo>
                  <a:lnTo>
                    <a:pt x="846" y="3029"/>
                  </a:lnTo>
                  <a:lnTo>
                    <a:pt x="846" y="2973"/>
                  </a:lnTo>
                  <a:lnTo>
                    <a:pt x="846" y="2905"/>
                  </a:lnTo>
                  <a:cubicBezTo>
                    <a:pt x="846" y="2826"/>
                    <a:pt x="846" y="2736"/>
                    <a:pt x="834" y="2658"/>
                  </a:cubicBezTo>
                  <a:lnTo>
                    <a:pt x="834" y="2623"/>
                  </a:lnTo>
                  <a:cubicBezTo>
                    <a:pt x="823" y="2590"/>
                    <a:pt x="823" y="2567"/>
                    <a:pt x="823" y="2533"/>
                  </a:cubicBezTo>
                  <a:lnTo>
                    <a:pt x="823" y="2410"/>
                  </a:lnTo>
                  <a:cubicBezTo>
                    <a:pt x="823" y="2376"/>
                    <a:pt x="811" y="2331"/>
                    <a:pt x="811" y="2297"/>
                  </a:cubicBezTo>
                  <a:lnTo>
                    <a:pt x="811" y="2162"/>
                  </a:lnTo>
                  <a:lnTo>
                    <a:pt x="811" y="1925"/>
                  </a:lnTo>
                  <a:lnTo>
                    <a:pt x="811" y="1745"/>
                  </a:lnTo>
                  <a:lnTo>
                    <a:pt x="811" y="1678"/>
                  </a:lnTo>
                  <a:lnTo>
                    <a:pt x="823" y="1599"/>
                  </a:lnTo>
                  <a:lnTo>
                    <a:pt x="823" y="1442"/>
                  </a:lnTo>
                  <a:lnTo>
                    <a:pt x="823" y="1307"/>
                  </a:lnTo>
                  <a:lnTo>
                    <a:pt x="823" y="1194"/>
                  </a:lnTo>
                  <a:lnTo>
                    <a:pt x="823" y="1137"/>
                  </a:lnTo>
                  <a:lnTo>
                    <a:pt x="823" y="1081"/>
                  </a:lnTo>
                  <a:cubicBezTo>
                    <a:pt x="823" y="1036"/>
                    <a:pt x="823" y="1002"/>
                    <a:pt x="834" y="957"/>
                  </a:cubicBezTo>
                  <a:lnTo>
                    <a:pt x="834" y="709"/>
                  </a:lnTo>
                  <a:lnTo>
                    <a:pt x="834" y="541"/>
                  </a:lnTo>
                  <a:lnTo>
                    <a:pt x="834" y="462"/>
                  </a:lnTo>
                  <a:lnTo>
                    <a:pt x="834" y="372"/>
                  </a:lnTo>
                  <a:lnTo>
                    <a:pt x="834" y="203"/>
                  </a:lnTo>
                  <a:lnTo>
                    <a:pt x="834" y="169"/>
                  </a:lnTo>
                  <a:lnTo>
                    <a:pt x="834" y="136"/>
                  </a:lnTo>
                  <a:lnTo>
                    <a:pt x="834" y="102"/>
                  </a:lnTo>
                  <a:lnTo>
                    <a:pt x="834" y="79"/>
                  </a:lnTo>
                  <a:cubicBezTo>
                    <a:pt x="834" y="68"/>
                    <a:pt x="846" y="68"/>
                    <a:pt x="846" y="57"/>
                  </a:cubicBezTo>
                  <a:cubicBezTo>
                    <a:pt x="846" y="34"/>
                    <a:pt x="834" y="23"/>
                    <a:pt x="811" y="23"/>
                  </a:cubicBezTo>
                  <a:cubicBezTo>
                    <a:pt x="811" y="11"/>
                    <a:pt x="801" y="11"/>
                    <a:pt x="801" y="11"/>
                  </a:cubicBezTo>
                  <a:lnTo>
                    <a:pt x="643" y="11"/>
                  </a:lnTo>
                  <a:cubicBezTo>
                    <a:pt x="620" y="23"/>
                    <a:pt x="598" y="23"/>
                    <a:pt x="575" y="23"/>
                  </a:cubicBezTo>
                  <a:lnTo>
                    <a:pt x="496" y="23"/>
                  </a:lnTo>
                  <a:cubicBezTo>
                    <a:pt x="474" y="11"/>
                    <a:pt x="451" y="11"/>
                    <a:pt x="429" y="11"/>
                  </a:cubicBezTo>
                  <a:cubicBezTo>
                    <a:pt x="406" y="11"/>
                    <a:pt x="395" y="11"/>
                    <a:pt x="373" y="23"/>
                  </a:cubicBezTo>
                  <a:lnTo>
                    <a:pt x="328" y="23"/>
                  </a:lnTo>
                  <a:cubicBezTo>
                    <a:pt x="305" y="23"/>
                    <a:pt x="294" y="23"/>
                    <a:pt x="271" y="11"/>
                  </a:cubicBezTo>
                  <a:lnTo>
                    <a:pt x="193" y="11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5F4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34"/>
            <p:cNvSpPr/>
            <p:nvPr/>
          </p:nvSpPr>
          <p:spPr>
            <a:xfrm>
              <a:off x="7124718" y="2541785"/>
              <a:ext cx="32942" cy="139902"/>
            </a:xfrm>
            <a:custGeom>
              <a:avLst/>
              <a:gdLst/>
              <a:ahLst/>
              <a:cxnLst/>
              <a:rect l="l" t="t" r="r" b="b"/>
              <a:pathLst>
                <a:path w="822" h="3491" extrusionOk="0">
                  <a:moveTo>
                    <a:pt x="79" y="0"/>
                  </a:moveTo>
                  <a:cubicBezTo>
                    <a:pt x="68" y="0"/>
                    <a:pt x="45" y="12"/>
                    <a:pt x="34" y="23"/>
                  </a:cubicBezTo>
                  <a:cubicBezTo>
                    <a:pt x="23" y="35"/>
                    <a:pt x="11" y="68"/>
                    <a:pt x="11" y="91"/>
                  </a:cubicBezTo>
                  <a:cubicBezTo>
                    <a:pt x="11" y="136"/>
                    <a:pt x="0" y="181"/>
                    <a:pt x="0" y="215"/>
                  </a:cubicBezTo>
                  <a:cubicBezTo>
                    <a:pt x="0" y="293"/>
                    <a:pt x="11" y="383"/>
                    <a:pt x="11" y="463"/>
                  </a:cubicBezTo>
                  <a:lnTo>
                    <a:pt x="11" y="698"/>
                  </a:lnTo>
                  <a:lnTo>
                    <a:pt x="11" y="935"/>
                  </a:lnTo>
                  <a:lnTo>
                    <a:pt x="11" y="1059"/>
                  </a:lnTo>
                  <a:lnTo>
                    <a:pt x="11" y="1419"/>
                  </a:lnTo>
                  <a:lnTo>
                    <a:pt x="0" y="1577"/>
                  </a:lnTo>
                  <a:lnTo>
                    <a:pt x="0" y="1914"/>
                  </a:lnTo>
                  <a:lnTo>
                    <a:pt x="0" y="2399"/>
                  </a:lnTo>
                  <a:cubicBezTo>
                    <a:pt x="0" y="2477"/>
                    <a:pt x="11" y="2556"/>
                    <a:pt x="11" y="2635"/>
                  </a:cubicBezTo>
                  <a:cubicBezTo>
                    <a:pt x="11" y="2680"/>
                    <a:pt x="11" y="2737"/>
                    <a:pt x="23" y="2782"/>
                  </a:cubicBezTo>
                  <a:lnTo>
                    <a:pt x="23" y="2872"/>
                  </a:lnTo>
                  <a:cubicBezTo>
                    <a:pt x="23" y="2917"/>
                    <a:pt x="23" y="2962"/>
                    <a:pt x="34" y="3007"/>
                  </a:cubicBezTo>
                  <a:lnTo>
                    <a:pt x="34" y="3097"/>
                  </a:lnTo>
                  <a:lnTo>
                    <a:pt x="34" y="3108"/>
                  </a:lnTo>
                  <a:cubicBezTo>
                    <a:pt x="34" y="3175"/>
                    <a:pt x="45" y="3243"/>
                    <a:pt x="45" y="3310"/>
                  </a:cubicBezTo>
                  <a:lnTo>
                    <a:pt x="45" y="3378"/>
                  </a:lnTo>
                  <a:lnTo>
                    <a:pt x="45" y="3423"/>
                  </a:lnTo>
                  <a:cubicBezTo>
                    <a:pt x="56" y="3435"/>
                    <a:pt x="68" y="3468"/>
                    <a:pt x="90" y="3480"/>
                  </a:cubicBezTo>
                  <a:cubicBezTo>
                    <a:pt x="113" y="3490"/>
                    <a:pt x="113" y="3490"/>
                    <a:pt x="135" y="3490"/>
                  </a:cubicBezTo>
                  <a:lnTo>
                    <a:pt x="169" y="3490"/>
                  </a:lnTo>
                  <a:cubicBezTo>
                    <a:pt x="191" y="3480"/>
                    <a:pt x="214" y="3480"/>
                    <a:pt x="236" y="3480"/>
                  </a:cubicBezTo>
                  <a:lnTo>
                    <a:pt x="248" y="3480"/>
                  </a:lnTo>
                  <a:cubicBezTo>
                    <a:pt x="271" y="3480"/>
                    <a:pt x="304" y="3480"/>
                    <a:pt x="326" y="3490"/>
                  </a:cubicBezTo>
                  <a:lnTo>
                    <a:pt x="439" y="3490"/>
                  </a:lnTo>
                  <a:cubicBezTo>
                    <a:pt x="461" y="3480"/>
                    <a:pt x="496" y="3480"/>
                    <a:pt x="518" y="3480"/>
                  </a:cubicBezTo>
                  <a:lnTo>
                    <a:pt x="541" y="3480"/>
                  </a:lnTo>
                  <a:cubicBezTo>
                    <a:pt x="574" y="3480"/>
                    <a:pt x="597" y="3468"/>
                    <a:pt x="631" y="3468"/>
                  </a:cubicBezTo>
                  <a:lnTo>
                    <a:pt x="642" y="3468"/>
                  </a:lnTo>
                  <a:cubicBezTo>
                    <a:pt x="642" y="3468"/>
                    <a:pt x="653" y="3480"/>
                    <a:pt x="664" y="3480"/>
                  </a:cubicBezTo>
                  <a:lnTo>
                    <a:pt x="709" y="3480"/>
                  </a:lnTo>
                  <a:cubicBezTo>
                    <a:pt x="732" y="3468"/>
                    <a:pt x="743" y="3468"/>
                    <a:pt x="766" y="3468"/>
                  </a:cubicBezTo>
                  <a:cubicBezTo>
                    <a:pt x="799" y="3445"/>
                    <a:pt x="811" y="3412"/>
                    <a:pt x="811" y="3378"/>
                  </a:cubicBezTo>
                  <a:cubicBezTo>
                    <a:pt x="822" y="3333"/>
                    <a:pt x="822" y="3288"/>
                    <a:pt x="822" y="3243"/>
                  </a:cubicBezTo>
                  <a:cubicBezTo>
                    <a:pt x="811" y="3209"/>
                    <a:pt x="811" y="3175"/>
                    <a:pt x="811" y="3142"/>
                  </a:cubicBezTo>
                  <a:lnTo>
                    <a:pt x="811" y="3007"/>
                  </a:lnTo>
                  <a:cubicBezTo>
                    <a:pt x="811" y="2962"/>
                    <a:pt x="799" y="2917"/>
                    <a:pt x="799" y="2872"/>
                  </a:cubicBezTo>
                  <a:cubicBezTo>
                    <a:pt x="799" y="2837"/>
                    <a:pt x="799" y="2792"/>
                    <a:pt x="788" y="2759"/>
                  </a:cubicBezTo>
                  <a:lnTo>
                    <a:pt x="788" y="2725"/>
                  </a:lnTo>
                  <a:lnTo>
                    <a:pt x="788" y="2647"/>
                  </a:lnTo>
                  <a:lnTo>
                    <a:pt x="788" y="2522"/>
                  </a:lnTo>
                  <a:cubicBezTo>
                    <a:pt x="777" y="2489"/>
                    <a:pt x="777" y="2466"/>
                    <a:pt x="777" y="2444"/>
                  </a:cubicBezTo>
                  <a:lnTo>
                    <a:pt x="777" y="2399"/>
                  </a:lnTo>
                  <a:lnTo>
                    <a:pt x="777" y="2320"/>
                  </a:lnTo>
                  <a:lnTo>
                    <a:pt x="777" y="2286"/>
                  </a:lnTo>
                  <a:lnTo>
                    <a:pt x="777" y="2049"/>
                  </a:lnTo>
                  <a:lnTo>
                    <a:pt x="777" y="2027"/>
                  </a:lnTo>
                  <a:lnTo>
                    <a:pt x="777" y="1791"/>
                  </a:lnTo>
                  <a:cubicBezTo>
                    <a:pt x="777" y="1712"/>
                    <a:pt x="788" y="1622"/>
                    <a:pt x="788" y="1543"/>
                  </a:cubicBezTo>
                  <a:lnTo>
                    <a:pt x="788" y="1453"/>
                  </a:lnTo>
                  <a:cubicBezTo>
                    <a:pt x="799" y="1408"/>
                    <a:pt x="799" y="1351"/>
                    <a:pt x="799" y="1296"/>
                  </a:cubicBezTo>
                  <a:cubicBezTo>
                    <a:pt x="799" y="1261"/>
                    <a:pt x="811" y="1228"/>
                    <a:pt x="811" y="1183"/>
                  </a:cubicBezTo>
                  <a:lnTo>
                    <a:pt x="811" y="1048"/>
                  </a:lnTo>
                  <a:cubicBezTo>
                    <a:pt x="822" y="879"/>
                    <a:pt x="822" y="721"/>
                    <a:pt x="822" y="575"/>
                  </a:cubicBezTo>
                  <a:lnTo>
                    <a:pt x="822" y="563"/>
                  </a:lnTo>
                  <a:lnTo>
                    <a:pt x="822" y="305"/>
                  </a:lnTo>
                  <a:cubicBezTo>
                    <a:pt x="822" y="271"/>
                    <a:pt x="811" y="248"/>
                    <a:pt x="811" y="226"/>
                  </a:cubicBezTo>
                  <a:lnTo>
                    <a:pt x="811" y="170"/>
                  </a:lnTo>
                  <a:lnTo>
                    <a:pt x="811" y="147"/>
                  </a:lnTo>
                  <a:lnTo>
                    <a:pt x="811" y="125"/>
                  </a:lnTo>
                  <a:cubicBezTo>
                    <a:pt x="811" y="113"/>
                    <a:pt x="799" y="102"/>
                    <a:pt x="799" y="91"/>
                  </a:cubicBezTo>
                  <a:cubicBezTo>
                    <a:pt x="811" y="80"/>
                    <a:pt x="811" y="68"/>
                    <a:pt x="811" y="57"/>
                  </a:cubicBezTo>
                  <a:lnTo>
                    <a:pt x="799" y="46"/>
                  </a:lnTo>
                  <a:cubicBezTo>
                    <a:pt x="788" y="23"/>
                    <a:pt x="777" y="12"/>
                    <a:pt x="754" y="12"/>
                  </a:cubicBezTo>
                  <a:cubicBezTo>
                    <a:pt x="732" y="12"/>
                    <a:pt x="721" y="23"/>
                    <a:pt x="709" y="46"/>
                  </a:cubicBezTo>
                  <a:lnTo>
                    <a:pt x="518" y="46"/>
                  </a:lnTo>
                  <a:cubicBezTo>
                    <a:pt x="507" y="46"/>
                    <a:pt x="484" y="35"/>
                    <a:pt x="473" y="35"/>
                  </a:cubicBezTo>
                  <a:cubicBezTo>
                    <a:pt x="461" y="35"/>
                    <a:pt x="439" y="35"/>
                    <a:pt x="428" y="23"/>
                  </a:cubicBezTo>
                  <a:lnTo>
                    <a:pt x="416" y="23"/>
                  </a:lnTo>
                  <a:cubicBezTo>
                    <a:pt x="383" y="23"/>
                    <a:pt x="349" y="12"/>
                    <a:pt x="316" y="12"/>
                  </a:cubicBezTo>
                  <a:lnTo>
                    <a:pt x="203" y="12"/>
                  </a:lnTo>
                  <a:cubicBezTo>
                    <a:pt x="180" y="12"/>
                    <a:pt x="169" y="12"/>
                    <a:pt x="146" y="0"/>
                  </a:cubicBezTo>
                  <a:close/>
                </a:path>
              </a:pathLst>
            </a:custGeom>
            <a:solidFill>
              <a:srgbClr val="848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34"/>
            <p:cNvSpPr/>
            <p:nvPr/>
          </p:nvSpPr>
          <p:spPr>
            <a:xfrm>
              <a:off x="7229393" y="2522829"/>
              <a:ext cx="42880" cy="159338"/>
            </a:xfrm>
            <a:custGeom>
              <a:avLst/>
              <a:gdLst/>
              <a:ahLst/>
              <a:cxnLst/>
              <a:rect l="l" t="t" r="r" b="b"/>
              <a:pathLst>
                <a:path w="1070" h="3976" extrusionOk="0">
                  <a:moveTo>
                    <a:pt x="101" y="1"/>
                  </a:moveTo>
                  <a:cubicBezTo>
                    <a:pt x="101" y="1"/>
                    <a:pt x="101" y="12"/>
                    <a:pt x="90" y="12"/>
                  </a:cubicBezTo>
                  <a:cubicBezTo>
                    <a:pt x="78" y="12"/>
                    <a:pt x="68" y="23"/>
                    <a:pt x="56" y="35"/>
                  </a:cubicBezTo>
                  <a:cubicBezTo>
                    <a:pt x="45" y="46"/>
                    <a:pt x="45" y="68"/>
                    <a:pt x="56" y="80"/>
                  </a:cubicBezTo>
                  <a:cubicBezTo>
                    <a:pt x="45" y="91"/>
                    <a:pt x="33" y="113"/>
                    <a:pt x="33" y="125"/>
                  </a:cubicBezTo>
                  <a:cubicBezTo>
                    <a:pt x="33" y="136"/>
                    <a:pt x="33" y="147"/>
                    <a:pt x="23" y="158"/>
                  </a:cubicBezTo>
                  <a:lnTo>
                    <a:pt x="23" y="170"/>
                  </a:lnTo>
                  <a:lnTo>
                    <a:pt x="23" y="226"/>
                  </a:lnTo>
                  <a:lnTo>
                    <a:pt x="23" y="238"/>
                  </a:lnTo>
                  <a:cubicBezTo>
                    <a:pt x="23" y="260"/>
                    <a:pt x="23" y="283"/>
                    <a:pt x="11" y="305"/>
                  </a:cubicBezTo>
                  <a:lnTo>
                    <a:pt x="11" y="383"/>
                  </a:lnTo>
                  <a:lnTo>
                    <a:pt x="11" y="440"/>
                  </a:lnTo>
                  <a:cubicBezTo>
                    <a:pt x="0" y="519"/>
                    <a:pt x="0" y="598"/>
                    <a:pt x="11" y="676"/>
                  </a:cubicBezTo>
                  <a:lnTo>
                    <a:pt x="11" y="721"/>
                  </a:lnTo>
                  <a:lnTo>
                    <a:pt x="11" y="800"/>
                  </a:lnTo>
                  <a:lnTo>
                    <a:pt x="11" y="924"/>
                  </a:lnTo>
                  <a:lnTo>
                    <a:pt x="11" y="1026"/>
                  </a:lnTo>
                  <a:cubicBezTo>
                    <a:pt x="11" y="1071"/>
                    <a:pt x="0" y="1116"/>
                    <a:pt x="0" y="1161"/>
                  </a:cubicBezTo>
                  <a:lnTo>
                    <a:pt x="0" y="1419"/>
                  </a:lnTo>
                  <a:lnTo>
                    <a:pt x="0" y="1577"/>
                  </a:lnTo>
                  <a:lnTo>
                    <a:pt x="0" y="1667"/>
                  </a:lnTo>
                  <a:lnTo>
                    <a:pt x="0" y="1904"/>
                  </a:lnTo>
                  <a:lnTo>
                    <a:pt x="0" y="2140"/>
                  </a:lnTo>
                  <a:lnTo>
                    <a:pt x="0" y="2376"/>
                  </a:lnTo>
                  <a:lnTo>
                    <a:pt x="0" y="2590"/>
                  </a:lnTo>
                  <a:lnTo>
                    <a:pt x="0" y="2624"/>
                  </a:lnTo>
                  <a:lnTo>
                    <a:pt x="0" y="2725"/>
                  </a:lnTo>
                  <a:cubicBezTo>
                    <a:pt x="11" y="2770"/>
                    <a:pt x="11" y="2815"/>
                    <a:pt x="11" y="2860"/>
                  </a:cubicBezTo>
                  <a:cubicBezTo>
                    <a:pt x="11" y="2995"/>
                    <a:pt x="11" y="3142"/>
                    <a:pt x="23" y="3277"/>
                  </a:cubicBezTo>
                  <a:cubicBezTo>
                    <a:pt x="33" y="3446"/>
                    <a:pt x="33" y="3626"/>
                    <a:pt x="33" y="3806"/>
                  </a:cubicBezTo>
                  <a:lnTo>
                    <a:pt x="33" y="3851"/>
                  </a:lnTo>
                  <a:cubicBezTo>
                    <a:pt x="33" y="3885"/>
                    <a:pt x="33" y="3918"/>
                    <a:pt x="68" y="3941"/>
                  </a:cubicBezTo>
                  <a:lnTo>
                    <a:pt x="68" y="3953"/>
                  </a:lnTo>
                  <a:lnTo>
                    <a:pt x="78" y="3953"/>
                  </a:lnTo>
                  <a:cubicBezTo>
                    <a:pt x="90" y="3953"/>
                    <a:pt x="90" y="3963"/>
                    <a:pt x="101" y="3963"/>
                  </a:cubicBezTo>
                  <a:lnTo>
                    <a:pt x="383" y="3963"/>
                  </a:lnTo>
                  <a:lnTo>
                    <a:pt x="439" y="3975"/>
                  </a:lnTo>
                  <a:lnTo>
                    <a:pt x="461" y="3975"/>
                  </a:lnTo>
                  <a:cubicBezTo>
                    <a:pt x="495" y="3975"/>
                    <a:pt x="541" y="3963"/>
                    <a:pt x="574" y="3963"/>
                  </a:cubicBezTo>
                  <a:lnTo>
                    <a:pt x="676" y="3963"/>
                  </a:lnTo>
                  <a:cubicBezTo>
                    <a:pt x="709" y="3963"/>
                    <a:pt x="731" y="3963"/>
                    <a:pt x="766" y="3953"/>
                  </a:cubicBezTo>
                  <a:cubicBezTo>
                    <a:pt x="788" y="3953"/>
                    <a:pt x="811" y="3953"/>
                    <a:pt x="833" y="3941"/>
                  </a:cubicBezTo>
                  <a:lnTo>
                    <a:pt x="912" y="3941"/>
                  </a:lnTo>
                  <a:cubicBezTo>
                    <a:pt x="923" y="3941"/>
                    <a:pt x="923" y="3930"/>
                    <a:pt x="923" y="3930"/>
                  </a:cubicBezTo>
                  <a:cubicBezTo>
                    <a:pt x="934" y="3930"/>
                    <a:pt x="934" y="3941"/>
                    <a:pt x="946" y="3941"/>
                  </a:cubicBezTo>
                  <a:lnTo>
                    <a:pt x="957" y="3941"/>
                  </a:lnTo>
                  <a:cubicBezTo>
                    <a:pt x="979" y="3941"/>
                    <a:pt x="1002" y="3930"/>
                    <a:pt x="1024" y="3918"/>
                  </a:cubicBezTo>
                  <a:cubicBezTo>
                    <a:pt x="1036" y="3918"/>
                    <a:pt x="1036" y="3908"/>
                    <a:pt x="1047" y="3896"/>
                  </a:cubicBezTo>
                  <a:cubicBezTo>
                    <a:pt x="1058" y="3873"/>
                    <a:pt x="1058" y="3851"/>
                    <a:pt x="1058" y="3828"/>
                  </a:cubicBezTo>
                  <a:cubicBezTo>
                    <a:pt x="1047" y="3828"/>
                    <a:pt x="1047" y="3817"/>
                    <a:pt x="1047" y="3806"/>
                  </a:cubicBezTo>
                  <a:cubicBezTo>
                    <a:pt x="1047" y="3783"/>
                    <a:pt x="1047" y="3761"/>
                    <a:pt x="1036" y="3738"/>
                  </a:cubicBezTo>
                  <a:lnTo>
                    <a:pt x="1036" y="3693"/>
                  </a:lnTo>
                  <a:lnTo>
                    <a:pt x="1036" y="3626"/>
                  </a:lnTo>
                  <a:lnTo>
                    <a:pt x="1036" y="3592"/>
                  </a:lnTo>
                  <a:lnTo>
                    <a:pt x="1036" y="3435"/>
                  </a:lnTo>
                  <a:lnTo>
                    <a:pt x="1036" y="3367"/>
                  </a:lnTo>
                  <a:cubicBezTo>
                    <a:pt x="1036" y="3198"/>
                    <a:pt x="1036" y="3029"/>
                    <a:pt x="1047" y="2872"/>
                  </a:cubicBezTo>
                  <a:lnTo>
                    <a:pt x="1047" y="2703"/>
                  </a:lnTo>
                  <a:lnTo>
                    <a:pt x="1058" y="2612"/>
                  </a:lnTo>
                  <a:lnTo>
                    <a:pt x="1058" y="2432"/>
                  </a:lnTo>
                  <a:lnTo>
                    <a:pt x="1058" y="2376"/>
                  </a:lnTo>
                  <a:lnTo>
                    <a:pt x="1058" y="2219"/>
                  </a:lnTo>
                  <a:lnTo>
                    <a:pt x="1069" y="2106"/>
                  </a:lnTo>
                  <a:lnTo>
                    <a:pt x="1069" y="1869"/>
                  </a:lnTo>
                  <a:lnTo>
                    <a:pt x="1069" y="1386"/>
                  </a:lnTo>
                  <a:cubicBezTo>
                    <a:pt x="1069" y="1307"/>
                    <a:pt x="1069" y="1228"/>
                    <a:pt x="1058" y="1149"/>
                  </a:cubicBezTo>
                  <a:lnTo>
                    <a:pt x="1058" y="1059"/>
                  </a:lnTo>
                  <a:cubicBezTo>
                    <a:pt x="1058" y="1003"/>
                    <a:pt x="1058" y="958"/>
                    <a:pt x="1047" y="913"/>
                  </a:cubicBezTo>
                  <a:cubicBezTo>
                    <a:pt x="1047" y="800"/>
                    <a:pt x="1036" y="676"/>
                    <a:pt x="1036" y="530"/>
                  </a:cubicBezTo>
                  <a:lnTo>
                    <a:pt x="1036" y="350"/>
                  </a:lnTo>
                  <a:cubicBezTo>
                    <a:pt x="1036" y="293"/>
                    <a:pt x="1024" y="226"/>
                    <a:pt x="1024" y="170"/>
                  </a:cubicBezTo>
                  <a:lnTo>
                    <a:pt x="1013" y="147"/>
                  </a:lnTo>
                  <a:lnTo>
                    <a:pt x="1013" y="102"/>
                  </a:lnTo>
                  <a:cubicBezTo>
                    <a:pt x="1013" y="68"/>
                    <a:pt x="979" y="46"/>
                    <a:pt x="946" y="35"/>
                  </a:cubicBezTo>
                  <a:lnTo>
                    <a:pt x="731" y="35"/>
                  </a:lnTo>
                  <a:cubicBezTo>
                    <a:pt x="698" y="35"/>
                    <a:pt x="664" y="46"/>
                    <a:pt x="619" y="46"/>
                  </a:cubicBezTo>
                  <a:lnTo>
                    <a:pt x="586" y="57"/>
                  </a:lnTo>
                  <a:lnTo>
                    <a:pt x="349" y="57"/>
                  </a:lnTo>
                  <a:cubicBezTo>
                    <a:pt x="360" y="46"/>
                    <a:pt x="360" y="46"/>
                    <a:pt x="349" y="35"/>
                  </a:cubicBezTo>
                  <a:cubicBezTo>
                    <a:pt x="349" y="23"/>
                    <a:pt x="326" y="12"/>
                    <a:pt x="315" y="12"/>
                  </a:cubicBezTo>
                  <a:lnTo>
                    <a:pt x="304" y="12"/>
                  </a:lnTo>
                  <a:cubicBezTo>
                    <a:pt x="281" y="12"/>
                    <a:pt x="270" y="23"/>
                    <a:pt x="248" y="23"/>
                  </a:cubicBezTo>
                  <a:lnTo>
                    <a:pt x="214" y="23"/>
                  </a:lnTo>
                  <a:lnTo>
                    <a:pt x="180" y="35"/>
                  </a:lnTo>
                  <a:cubicBezTo>
                    <a:pt x="169" y="23"/>
                    <a:pt x="158" y="23"/>
                    <a:pt x="158" y="23"/>
                  </a:cubicBezTo>
                  <a:lnTo>
                    <a:pt x="135" y="12"/>
                  </a:lnTo>
                  <a:cubicBezTo>
                    <a:pt x="124" y="12"/>
                    <a:pt x="113" y="1"/>
                    <a:pt x="101" y="1"/>
                  </a:cubicBezTo>
                  <a:close/>
                </a:path>
              </a:pathLst>
            </a:custGeom>
            <a:solidFill>
              <a:srgbClr val="848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34"/>
            <p:cNvSpPr/>
            <p:nvPr/>
          </p:nvSpPr>
          <p:spPr>
            <a:xfrm>
              <a:off x="7266382" y="2525554"/>
              <a:ext cx="2284" cy="1843"/>
            </a:xfrm>
            <a:custGeom>
              <a:avLst/>
              <a:gdLst/>
              <a:ahLst/>
              <a:cxnLst/>
              <a:rect l="l" t="t" r="r" b="b"/>
              <a:pathLst>
                <a:path w="57" h="46" extrusionOk="0">
                  <a:moveTo>
                    <a:pt x="34" y="0"/>
                  </a:moveTo>
                  <a:cubicBezTo>
                    <a:pt x="11" y="0"/>
                    <a:pt x="0" y="12"/>
                    <a:pt x="0" y="23"/>
                  </a:cubicBezTo>
                  <a:cubicBezTo>
                    <a:pt x="0" y="34"/>
                    <a:pt x="11" y="45"/>
                    <a:pt x="34" y="45"/>
                  </a:cubicBezTo>
                  <a:cubicBezTo>
                    <a:pt x="45" y="45"/>
                    <a:pt x="56" y="34"/>
                    <a:pt x="56" y="23"/>
                  </a:cubicBezTo>
                  <a:cubicBezTo>
                    <a:pt x="56" y="12"/>
                    <a:pt x="45" y="0"/>
                    <a:pt x="34" y="0"/>
                  </a:cubicBezTo>
                  <a:close/>
                </a:path>
              </a:pathLst>
            </a:custGeom>
            <a:solidFill>
              <a:srgbClr val="848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34"/>
            <p:cNvSpPr/>
            <p:nvPr/>
          </p:nvSpPr>
          <p:spPr>
            <a:xfrm>
              <a:off x="7080516" y="2522389"/>
              <a:ext cx="42880" cy="157976"/>
            </a:xfrm>
            <a:custGeom>
              <a:avLst/>
              <a:gdLst/>
              <a:ahLst/>
              <a:cxnLst/>
              <a:rect l="l" t="t" r="r" b="b"/>
              <a:pathLst>
                <a:path w="1070" h="3942" extrusionOk="0">
                  <a:moveTo>
                    <a:pt x="574" y="1"/>
                  </a:moveTo>
                  <a:cubicBezTo>
                    <a:pt x="551" y="1"/>
                    <a:pt x="540" y="12"/>
                    <a:pt x="518" y="12"/>
                  </a:cubicBezTo>
                  <a:lnTo>
                    <a:pt x="506" y="12"/>
                  </a:lnTo>
                  <a:cubicBezTo>
                    <a:pt x="461" y="12"/>
                    <a:pt x="428" y="23"/>
                    <a:pt x="383" y="23"/>
                  </a:cubicBezTo>
                  <a:cubicBezTo>
                    <a:pt x="371" y="34"/>
                    <a:pt x="360" y="34"/>
                    <a:pt x="360" y="46"/>
                  </a:cubicBezTo>
                  <a:lnTo>
                    <a:pt x="349" y="57"/>
                  </a:lnTo>
                  <a:lnTo>
                    <a:pt x="315" y="46"/>
                  </a:lnTo>
                  <a:cubicBezTo>
                    <a:pt x="293" y="46"/>
                    <a:pt x="270" y="34"/>
                    <a:pt x="248" y="34"/>
                  </a:cubicBezTo>
                  <a:lnTo>
                    <a:pt x="146" y="34"/>
                  </a:lnTo>
                  <a:cubicBezTo>
                    <a:pt x="123" y="46"/>
                    <a:pt x="101" y="46"/>
                    <a:pt x="78" y="57"/>
                  </a:cubicBezTo>
                  <a:cubicBezTo>
                    <a:pt x="33" y="79"/>
                    <a:pt x="23" y="124"/>
                    <a:pt x="23" y="158"/>
                  </a:cubicBezTo>
                  <a:lnTo>
                    <a:pt x="23" y="282"/>
                  </a:lnTo>
                  <a:cubicBezTo>
                    <a:pt x="11" y="361"/>
                    <a:pt x="11" y="439"/>
                    <a:pt x="11" y="519"/>
                  </a:cubicBezTo>
                  <a:cubicBezTo>
                    <a:pt x="11" y="575"/>
                    <a:pt x="23" y="631"/>
                    <a:pt x="23" y="687"/>
                  </a:cubicBezTo>
                  <a:cubicBezTo>
                    <a:pt x="23" y="710"/>
                    <a:pt x="33" y="732"/>
                    <a:pt x="33" y="755"/>
                  </a:cubicBezTo>
                  <a:cubicBezTo>
                    <a:pt x="45" y="924"/>
                    <a:pt x="33" y="1092"/>
                    <a:pt x="23" y="1239"/>
                  </a:cubicBezTo>
                  <a:lnTo>
                    <a:pt x="23" y="1262"/>
                  </a:lnTo>
                  <a:cubicBezTo>
                    <a:pt x="23" y="1340"/>
                    <a:pt x="11" y="1408"/>
                    <a:pt x="11" y="1475"/>
                  </a:cubicBezTo>
                  <a:lnTo>
                    <a:pt x="11" y="1599"/>
                  </a:lnTo>
                  <a:cubicBezTo>
                    <a:pt x="0" y="1633"/>
                    <a:pt x="0" y="1667"/>
                    <a:pt x="0" y="1712"/>
                  </a:cubicBezTo>
                  <a:lnTo>
                    <a:pt x="0" y="1870"/>
                  </a:lnTo>
                  <a:cubicBezTo>
                    <a:pt x="0" y="1903"/>
                    <a:pt x="11" y="1937"/>
                    <a:pt x="11" y="1971"/>
                  </a:cubicBezTo>
                  <a:lnTo>
                    <a:pt x="11" y="2061"/>
                  </a:lnTo>
                  <a:lnTo>
                    <a:pt x="11" y="2218"/>
                  </a:lnTo>
                  <a:lnTo>
                    <a:pt x="11" y="2308"/>
                  </a:lnTo>
                  <a:lnTo>
                    <a:pt x="11" y="2466"/>
                  </a:lnTo>
                  <a:lnTo>
                    <a:pt x="11" y="2511"/>
                  </a:lnTo>
                  <a:lnTo>
                    <a:pt x="11" y="2714"/>
                  </a:lnTo>
                  <a:cubicBezTo>
                    <a:pt x="23" y="2793"/>
                    <a:pt x="23" y="2871"/>
                    <a:pt x="23" y="2950"/>
                  </a:cubicBezTo>
                  <a:lnTo>
                    <a:pt x="23" y="3186"/>
                  </a:lnTo>
                  <a:cubicBezTo>
                    <a:pt x="23" y="3266"/>
                    <a:pt x="33" y="3344"/>
                    <a:pt x="33" y="3423"/>
                  </a:cubicBezTo>
                  <a:lnTo>
                    <a:pt x="33" y="3491"/>
                  </a:lnTo>
                  <a:cubicBezTo>
                    <a:pt x="45" y="3536"/>
                    <a:pt x="45" y="3581"/>
                    <a:pt x="45" y="3626"/>
                  </a:cubicBezTo>
                  <a:cubicBezTo>
                    <a:pt x="45" y="3659"/>
                    <a:pt x="45" y="3682"/>
                    <a:pt x="33" y="3727"/>
                  </a:cubicBezTo>
                  <a:lnTo>
                    <a:pt x="33" y="3738"/>
                  </a:lnTo>
                  <a:lnTo>
                    <a:pt x="33" y="3806"/>
                  </a:lnTo>
                  <a:lnTo>
                    <a:pt x="33" y="3839"/>
                  </a:lnTo>
                  <a:cubicBezTo>
                    <a:pt x="33" y="3874"/>
                    <a:pt x="45" y="3896"/>
                    <a:pt x="78" y="3919"/>
                  </a:cubicBezTo>
                  <a:cubicBezTo>
                    <a:pt x="101" y="3929"/>
                    <a:pt x="123" y="3929"/>
                    <a:pt x="146" y="3929"/>
                  </a:cubicBezTo>
                  <a:lnTo>
                    <a:pt x="169" y="3929"/>
                  </a:lnTo>
                  <a:cubicBezTo>
                    <a:pt x="180" y="3929"/>
                    <a:pt x="203" y="3941"/>
                    <a:pt x="214" y="3941"/>
                  </a:cubicBezTo>
                  <a:cubicBezTo>
                    <a:pt x="248" y="3941"/>
                    <a:pt x="270" y="3929"/>
                    <a:pt x="293" y="3929"/>
                  </a:cubicBezTo>
                  <a:lnTo>
                    <a:pt x="371" y="3929"/>
                  </a:lnTo>
                  <a:cubicBezTo>
                    <a:pt x="394" y="3919"/>
                    <a:pt x="416" y="3919"/>
                    <a:pt x="450" y="3919"/>
                  </a:cubicBezTo>
                  <a:lnTo>
                    <a:pt x="698" y="3919"/>
                  </a:lnTo>
                  <a:cubicBezTo>
                    <a:pt x="721" y="3919"/>
                    <a:pt x="743" y="3919"/>
                    <a:pt x="766" y="3929"/>
                  </a:cubicBezTo>
                  <a:lnTo>
                    <a:pt x="968" y="3929"/>
                  </a:lnTo>
                  <a:cubicBezTo>
                    <a:pt x="979" y="3929"/>
                    <a:pt x="991" y="3929"/>
                    <a:pt x="1013" y="3919"/>
                  </a:cubicBezTo>
                  <a:lnTo>
                    <a:pt x="1047" y="3884"/>
                  </a:lnTo>
                  <a:cubicBezTo>
                    <a:pt x="1058" y="3862"/>
                    <a:pt x="1069" y="3828"/>
                    <a:pt x="1069" y="3794"/>
                  </a:cubicBezTo>
                  <a:lnTo>
                    <a:pt x="1069" y="3603"/>
                  </a:lnTo>
                  <a:lnTo>
                    <a:pt x="1069" y="3547"/>
                  </a:lnTo>
                  <a:cubicBezTo>
                    <a:pt x="1058" y="3468"/>
                    <a:pt x="1058" y="3389"/>
                    <a:pt x="1058" y="3299"/>
                  </a:cubicBezTo>
                  <a:lnTo>
                    <a:pt x="1058" y="3209"/>
                  </a:lnTo>
                  <a:lnTo>
                    <a:pt x="1058" y="3176"/>
                  </a:lnTo>
                  <a:cubicBezTo>
                    <a:pt x="1047" y="3141"/>
                    <a:pt x="1047" y="3096"/>
                    <a:pt x="1047" y="3063"/>
                  </a:cubicBezTo>
                  <a:cubicBezTo>
                    <a:pt x="1047" y="3006"/>
                    <a:pt x="1047" y="2939"/>
                    <a:pt x="1036" y="2883"/>
                  </a:cubicBezTo>
                  <a:lnTo>
                    <a:pt x="1036" y="2826"/>
                  </a:lnTo>
                  <a:cubicBezTo>
                    <a:pt x="1036" y="2736"/>
                    <a:pt x="1024" y="2646"/>
                    <a:pt x="1024" y="2568"/>
                  </a:cubicBezTo>
                  <a:lnTo>
                    <a:pt x="1024" y="2523"/>
                  </a:lnTo>
                  <a:cubicBezTo>
                    <a:pt x="1024" y="2455"/>
                    <a:pt x="1024" y="2387"/>
                    <a:pt x="1036" y="2320"/>
                  </a:cubicBezTo>
                  <a:lnTo>
                    <a:pt x="1036" y="2207"/>
                  </a:lnTo>
                  <a:cubicBezTo>
                    <a:pt x="1036" y="2162"/>
                    <a:pt x="1047" y="2117"/>
                    <a:pt x="1047" y="2072"/>
                  </a:cubicBezTo>
                  <a:lnTo>
                    <a:pt x="1047" y="2027"/>
                  </a:lnTo>
                  <a:lnTo>
                    <a:pt x="1047" y="1825"/>
                  </a:lnTo>
                  <a:lnTo>
                    <a:pt x="1047" y="1644"/>
                  </a:lnTo>
                  <a:lnTo>
                    <a:pt x="1047" y="1577"/>
                  </a:lnTo>
                  <a:lnTo>
                    <a:pt x="1047" y="1385"/>
                  </a:lnTo>
                  <a:lnTo>
                    <a:pt x="1047" y="1329"/>
                  </a:lnTo>
                  <a:lnTo>
                    <a:pt x="1047" y="1239"/>
                  </a:lnTo>
                  <a:cubicBezTo>
                    <a:pt x="1036" y="1182"/>
                    <a:pt x="1036" y="1137"/>
                    <a:pt x="1036" y="1092"/>
                  </a:cubicBezTo>
                  <a:lnTo>
                    <a:pt x="1036" y="1037"/>
                  </a:lnTo>
                  <a:lnTo>
                    <a:pt x="1036" y="969"/>
                  </a:lnTo>
                  <a:cubicBezTo>
                    <a:pt x="1024" y="924"/>
                    <a:pt x="1024" y="879"/>
                    <a:pt x="1024" y="834"/>
                  </a:cubicBezTo>
                  <a:lnTo>
                    <a:pt x="1024" y="811"/>
                  </a:lnTo>
                  <a:lnTo>
                    <a:pt x="1024" y="721"/>
                  </a:lnTo>
                  <a:cubicBezTo>
                    <a:pt x="1024" y="687"/>
                    <a:pt x="1024" y="654"/>
                    <a:pt x="1036" y="620"/>
                  </a:cubicBezTo>
                  <a:lnTo>
                    <a:pt x="1036" y="597"/>
                  </a:lnTo>
                  <a:lnTo>
                    <a:pt x="1036" y="361"/>
                  </a:lnTo>
                  <a:lnTo>
                    <a:pt x="1036" y="316"/>
                  </a:lnTo>
                  <a:lnTo>
                    <a:pt x="1036" y="226"/>
                  </a:lnTo>
                  <a:lnTo>
                    <a:pt x="1036" y="169"/>
                  </a:lnTo>
                  <a:lnTo>
                    <a:pt x="1036" y="102"/>
                  </a:lnTo>
                  <a:lnTo>
                    <a:pt x="1036" y="68"/>
                  </a:lnTo>
                  <a:cubicBezTo>
                    <a:pt x="1024" y="46"/>
                    <a:pt x="1002" y="34"/>
                    <a:pt x="979" y="23"/>
                  </a:cubicBezTo>
                  <a:cubicBezTo>
                    <a:pt x="957" y="12"/>
                    <a:pt x="934" y="12"/>
                    <a:pt x="912" y="12"/>
                  </a:cubicBezTo>
                  <a:lnTo>
                    <a:pt x="844" y="12"/>
                  </a:lnTo>
                  <a:cubicBezTo>
                    <a:pt x="821" y="12"/>
                    <a:pt x="811" y="23"/>
                    <a:pt x="799" y="23"/>
                  </a:cubicBezTo>
                  <a:cubicBezTo>
                    <a:pt x="788" y="23"/>
                    <a:pt x="776" y="23"/>
                    <a:pt x="766" y="12"/>
                  </a:cubicBezTo>
                  <a:lnTo>
                    <a:pt x="743" y="12"/>
                  </a:lnTo>
                  <a:cubicBezTo>
                    <a:pt x="721" y="12"/>
                    <a:pt x="698" y="12"/>
                    <a:pt x="676" y="1"/>
                  </a:cubicBezTo>
                  <a:close/>
                </a:path>
              </a:pathLst>
            </a:custGeom>
            <a:solidFill>
              <a:srgbClr val="9955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34"/>
            <p:cNvSpPr/>
            <p:nvPr/>
          </p:nvSpPr>
          <p:spPr>
            <a:xfrm>
              <a:off x="7159904" y="2487644"/>
              <a:ext cx="34344" cy="194925"/>
            </a:xfrm>
            <a:custGeom>
              <a:avLst/>
              <a:gdLst/>
              <a:ahLst/>
              <a:cxnLst/>
              <a:rect l="l" t="t" r="r" b="b"/>
              <a:pathLst>
                <a:path w="857" h="4864" extrusionOk="0">
                  <a:moveTo>
                    <a:pt x="113" y="1"/>
                  </a:moveTo>
                  <a:cubicBezTo>
                    <a:pt x="68" y="12"/>
                    <a:pt x="34" y="35"/>
                    <a:pt x="23" y="91"/>
                  </a:cubicBezTo>
                  <a:cubicBezTo>
                    <a:pt x="11" y="158"/>
                    <a:pt x="11" y="237"/>
                    <a:pt x="11" y="316"/>
                  </a:cubicBezTo>
                  <a:lnTo>
                    <a:pt x="11" y="338"/>
                  </a:lnTo>
                  <a:lnTo>
                    <a:pt x="11" y="473"/>
                  </a:lnTo>
                  <a:lnTo>
                    <a:pt x="11" y="563"/>
                  </a:lnTo>
                  <a:lnTo>
                    <a:pt x="11" y="778"/>
                  </a:lnTo>
                  <a:lnTo>
                    <a:pt x="11" y="823"/>
                  </a:lnTo>
                  <a:lnTo>
                    <a:pt x="11" y="946"/>
                  </a:lnTo>
                  <a:lnTo>
                    <a:pt x="11" y="1071"/>
                  </a:lnTo>
                  <a:lnTo>
                    <a:pt x="11" y="1149"/>
                  </a:lnTo>
                  <a:lnTo>
                    <a:pt x="11" y="1318"/>
                  </a:lnTo>
                  <a:cubicBezTo>
                    <a:pt x="0" y="1487"/>
                    <a:pt x="0" y="1644"/>
                    <a:pt x="0" y="1791"/>
                  </a:cubicBezTo>
                  <a:lnTo>
                    <a:pt x="0" y="2286"/>
                  </a:lnTo>
                  <a:lnTo>
                    <a:pt x="0" y="2522"/>
                  </a:lnTo>
                  <a:lnTo>
                    <a:pt x="0" y="2635"/>
                  </a:lnTo>
                  <a:lnTo>
                    <a:pt x="0" y="2770"/>
                  </a:lnTo>
                  <a:cubicBezTo>
                    <a:pt x="0" y="2860"/>
                    <a:pt x="0" y="2939"/>
                    <a:pt x="11" y="3029"/>
                  </a:cubicBezTo>
                  <a:lnTo>
                    <a:pt x="11" y="3254"/>
                  </a:lnTo>
                  <a:lnTo>
                    <a:pt x="11" y="3265"/>
                  </a:lnTo>
                  <a:cubicBezTo>
                    <a:pt x="11" y="3345"/>
                    <a:pt x="23" y="3423"/>
                    <a:pt x="11" y="3502"/>
                  </a:cubicBezTo>
                  <a:lnTo>
                    <a:pt x="11" y="3603"/>
                  </a:lnTo>
                  <a:cubicBezTo>
                    <a:pt x="11" y="3648"/>
                    <a:pt x="11" y="3693"/>
                    <a:pt x="0" y="3738"/>
                  </a:cubicBezTo>
                  <a:cubicBezTo>
                    <a:pt x="0" y="3806"/>
                    <a:pt x="0" y="3896"/>
                    <a:pt x="11" y="3975"/>
                  </a:cubicBezTo>
                  <a:cubicBezTo>
                    <a:pt x="23" y="4053"/>
                    <a:pt x="23" y="4133"/>
                    <a:pt x="23" y="4211"/>
                  </a:cubicBezTo>
                  <a:lnTo>
                    <a:pt x="23" y="4313"/>
                  </a:lnTo>
                  <a:cubicBezTo>
                    <a:pt x="34" y="4358"/>
                    <a:pt x="34" y="4403"/>
                    <a:pt x="34" y="4448"/>
                  </a:cubicBezTo>
                  <a:lnTo>
                    <a:pt x="34" y="4560"/>
                  </a:lnTo>
                  <a:cubicBezTo>
                    <a:pt x="45" y="4594"/>
                    <a:pt x="45" y="4628"/>
                    <a:pt x="45" y="4650"/>
                  </a:cubicBezTo>
                  <a:lnTo>
                    <a:pt x="56" y="4684"/>
                  </a:lnTo>
                  <a:lnTo>
                    <a:pt x="56" y="4751"/>
                  </a:lnTo>
                  <a:lnTo>
                    <a:pt x="56" y="4774"/>
                  </a:lnTo>
                  <a:cubicBezTo>
                    <a:pt x="68" y="4786"/>
                    <a:pt x="68" y="4796"/>
                    <a:pt x="79" y="4808"/>
                  </a:cubicBezTo>
                  <a:cubicBezTo>
                    <a:pt x="91" y="4819"/>
                    <a:pt x="101" y="4819"/>
                    <a:pt x="113" y="4831"/>
                  </a:cubicBezTo>
                  <a:cubicBezTo>
                    <a:pt x="136" y="4831"/>
                    <a:pt x="146" y="4841"/>
                    <a:pt x="169" y="4841"/>
                  </a:cubicBezTo>
                  <a:lnTo>
                    <a:pt x="181" y="4841"/>
                  </a:lnTo>
                  <a:cubicBezTo>
                    <a:pt x="226" y="4853"/>
                    <a:pt x="271" y="4853"/>
                    <a:pt x="326" y="4864"/>
                  </a:cubicBezTo>
                  <a:lnTo>
                    <a:pt x="338" y="4864"/>
                  </a:lnTo>
                  <a:cubicBezTo>
                    <a:pt x="361" y="4864"/>
                    <a:pt x="372" y="4864"/>
                    <a:pt x="383" y="4853"/>
                  </a:cubicBezTo>
                  <a:lnTo>
                    <a:pt x="462" y="4853"/>
                  </a:lnTo>
                  <a:cubicBezTo>
                    <a:pt x="484" y="4841"/>
                    <a:pt x="507" y="4841"/>
                    <a:pt x="529" y="4841"/>
                  </a:cubicBezTo>
                  <a:lnTo>
                    <a:pt x="552" y="4831"/>
                  </a:lnTo>
                  <a:lnTo>
                    <a:pt x="597" y="4831"/>
                  </a:lnTo>
                  <a:cubicBezTo>
                    <a:pt x="619" y="4819"/>
                    <a:pt x="653" y="4819"/>
                    <a:pt x="676" y="4819"/>
                  </a:cubicBezTo>
                  <a:lnTo>
                    <a:pt x="698" y="4819"/>
                  </a:lnTo>
                  <a:cubicBezTo>
                    <a:pt x="732" y="4819"/>
                    <a:pt x="754" y="4808"/>
                    <a:pt x="777" y="4808"/>
                  </a:cubicBezTo>
                  <a:cubicBezTo>
                    <a:pt x="799" y="4796"/>
                    <a:pt x="822" y="4786"/>
                    <a:pt x="834" y="4763"/>
                  </a:cubicBezTo>
                  <a:cubicBezTo>
                    <a:pt x="844" y="4751"/>
                    <a:pt x="844" y="4741"/>
                    <a:pt x="844" y="4729"/>
                  </a:cubicBezTo>
                  <a:cubicBezTo>
                    <a:pt x="856" y="4706"/>
                    <a:pt x="856" y="4673"/>
                    <a:pt x="856" y="4650"/>
                  </a:cubicBezTo>
                  <a:lnTo>
                    <a:pt x="856" y="4526"/>
                  </a:lnTo>
                  <a:cubicBezTo>
                    <a:pt x="844" y="4493"/>
                    <a:pt x="844" y="4459"/>
                    <a:pt x="844" y="4425"/>
                  </a:cubicBezTo>
                  <a:cubicBezTo>
                    <a:pt x="844" y="4380"/>
                    <a:pt x="834" y="4335"/>
                    <a:pt x="834" y="4290"/>
                  </a:cubicBezTo>
                  <a:lnTo>
                    <a:pt x="834" y="4053"/>
                  </a:lnTo>
                  <a:lnTo>
                    <a:pt x="834" y="3975"/>
                  </a:lnTo>
                  <a:lnTo>
                    <a:pt x="834" y="3817"/>
                  </a:lnTo>
                  <a:cubicBezTo>
                    <a:pt x="834" y="3750"/>
                    <a:pt x="822" y="3693"/>
                    <a:pt x="822" y="3637"/>
                  </a:cubicBezTo>
                  <a:cubicBezTo>
                    <a:pt x="834" y="3626"/>
                    <a:pt x="834" y="3615"/>
                    <a:pt x="834" y="3603"/>
                  </a:cubicBezTo>
                  <a:cubicBezTo>
                    <a:pt x="844" y="3457"/>
                    <a:pt x="844" y="3277"/>
                    <a:pt x="844" y="3097"/>
                  </a:cubicBezTo>
                  <a:lnTo>
                    <a:pt x="844" y="3040"/>
                  </a:lnTo>
                  <a:cubicBezTo>
                    <a:pt x="844" y="2973"/>
                    <a:pt x="834" y="2905"/>
                    <a:pt x="834" y="2849"/>
                  </a:cubicBezTo>
                  <a:lnTo>
                    <a:pt x="834" y="2702"/>
                  </a:lnTo>
                  <a:lnTo>
                    <a:pt x="834" y="2590"/>
                  </a:lnTo>
                  <a:lnTo>
                    <a:pt x="834" y="2252"/>
                  </a:lnTo>
                  <a:lnTo>
                    <a:pt x="822" y="2095"/>
                  </a:lnTo>
                  <a:lnTo>
                    <a:pt x="822" y="1994"/>
                  </a:lnTo>
                  <a:cubicBezTo>
                    <a:pt x="834" y="1949"/>
                    <a:pt x="834" y="1904"/>
                    <a:pt x="834" y="1859"/>
                  </a:cubicBezTo>
                  <a:lnTo>
                    <a:pt x="834" y="1734"/>
                  </a:lnTo>
                  <a:lnTo>
                    <a:pt x="834" y="1689"/>
                  </a:lnTo>
                  <a:lnTo>
                    <a:pt x="834" y="1611"/>
                  </a:lnTo>
                  <a:lnTo>
                    <a:pt x="834" y="1498"/>
                  </a:lnTo>
                  <a:cubicBezTo>
                    <a:pt x="844" y="1453"/>
                    <a:pt x="844" y="1408"/>
                    <a:pt x="844" y="1363"/>
                  </a:cubicBezTo>
                  <a:cubicBezTo>
                    <a:pt x="844" y="1284"/>
                    <a:pt x="856" y="1206"/>
                    <a:pt x="856" y="1126"/>
                  </a:cubicBezTo>
                  <a:cubicBezTo>
                    <a:pt x="856" y="1048"/>
                    <a:pt x="856" y="958"/>
                    <a:pt x="844" y="879"/>
                  </a:cubicBezTo>
                  <a:lnTo>
                    <a:pt x="844" y="755"/>
                  </a:lnTo>
                  <a:lnTo>
                    <a:pt x="844" y="631"/>
                  </a:lnTo>
                  <a:lnTo>
                    <a:pt x="844" y="508"/>
                  </a:lnTo>
                  <a:cubicBezTo>
                    <a:pt x="844" y="473"/>
                    <a:pt x="844" y="428"/>
                    <a:pt x="834" y="395"/>
                  </a:cubicBezTo>
                  <a:lnTo>
                    <a:pt x="834" y="338"/>
                  </a:lnTo>
                  <a:lnTo>
                    <a:pt x="834" y="282"/>
                  </a:lnTo>
                  <a:lnTo>
                    <a:pt x="834" y="170"/>
                  </a:lnTo>
                  <a:lnTo>
                    <a:pt x="834" y="158"/>
                  </a:lnTo>
                  <a:cubicBezTo>
                    <a:pt x="844" y="136"/>
                    <a:pt x="844" y="113"/>
                    <a:pt x="834" y="91"/>
                  </a:cubicBezTo>
                  <a:cubicBezTo>
                    <a:pt x="822" y="68"/>
                    <a:pt x="811" y="57"/>
                    <a:pt x="799" y="57"/>
                  </a:cubicBezTo>
                  <a:lnTo>
                    <a:pt x="777" y="57"/>
                  </a:lnTo>
                  <a:cubicBezTo>
                    <a:pt x="777" y="57"/>
                    <a:pt x="766" y="57"/>
                    <a:pt x="766" y="68"/>
                  </a:cubicBezTo>
                  <a:lnTo>
                    <a:pt x="676" y="68"/>
                  </a:lnTo>
                  <a:lnTo>
                    <a:pt x="664" y="57"/>
                  </a:lnTo>
                  <a:lnTo>
                    <a:pt x="529" y="57"/>
                  </a:lnTo>
                  <a:cubicBezTo>
                    <a:pt x="496" y="57"/>
                    <a:pt x="462" y="57"/>
                    <a:pt x="428" y="46"/>
                  </a:cubicBezTo>
                  <a:lnTo>
                    <a:pt x="361" y="46"/>
                  </a:lnTo>
                  <a:cubicBezTo>
                    <a:pt x="326" y="46"/>
                    <a:pt x="293" y="35"/>
                    <a:pt x="259" y="35"/>
                  </a:cubicBezTo>
                  <a:cubicBezTo>
                    <a:pt x="248" y="35"/>
                    <a:pt x="226" y="23"/>
                    <a:pt x="203" y="23"/>
                  </a:cubicBezTo>
                  <a:cubicBezTo>
                    <a:pt x="191" y="23"/>
                    <a:pt x="181" y="12"/>
                    <a:pt x="169" y="12"/>
                  </a:cubicBezTo>
                  <a:lnTo>
                    <a:pt x="158" y="12"/>
                  </a:lnTo>
                  <a:cubicBezTo>
                    <a:pt x="146" y="12"/>
                    <a:pt x="136" y="1"/>
                    <a:pt x="113" y="1"/>
                  </a:cubicBezTo>
                  <a:close/>
                </a:path>
              </a:pathLst>
            </a:custGeom>
            <a:solidFill>
              <a:srgbClr val="9955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34"/>
            <p:cNvSpPr/>
            <p:nvPr/>
          </p:nvSpPr>
          <p:spPr>
            <a:xfrm>
              <a:off x="7274918" y="2525995"/>
              <a:ext cx="83075" cy="153888"/>
            </a:xfrm>
            <a:custGeom>
              <a:avLst/>
              <a:gdLst/>
              <a:ahLst/>
              <a:cxnLst/>
              <a:rect l="l" t="t" r="r" b="b"/>
              <a:pathLst>
                <a:path w="2073" h="3840" extrusionOk="0">
                  <a:moveTo>
                    <a:pt x="991" y="1"/>
                  </a:moveTo>
                  <a:cubicBezTo>
                    <a:pt x="991" y="1"/>
                    <a:pt x="981" y="1"/>
                    <a:pt x="981" y="12"/>
                  </a:cubicBezTo>
                  <a:cubicBezTo>
                    <a:pt x="958" y="12"/>
                    <a:pt x="936" y="23"/>
                    <a:pt x="924" y="34"/>
                  </a:cubicBezTo>
                  <a:cubicBezTo>
                    <a:pt x="879" y="46"/>
                    <a:pt x="834" y="46"/>
                    <a:pt x="800" y="68"/>
                  </a:cubicBezTo>
                  <a:lnTo>
                    <a:pt x="766" y="79"/>
                  </a:lnTo>
                  <a:cubicBezTo>
                    <a:pt x="733" y="91"/>
                    <a:pt x="710" y="102"/>
                    <a:pt x="676" y="114"/>
                  </a:cubicBezTo>
                  <a:lnTo>
                    <a:pt x="654" y="124"/>
                  </a:lnTo>
                  <a:lnTo>
                    <a:pt x="609" y="124"/>
                  </a:lnTo>
                  <a:cubicBezTo>
                    <a:pt x="575" y="136"/>
                    <a:pt x="541" y="147"/>
                    <a:pt x="519" y="159"/>
                  </a:cubicBezTo>
                  <a:cubicBezTo>
                    <a:pt x="474" y="181"/>
                    <a:pt x="440" y="192"/>
                    <a:pt x="395" y="204"/>
                  </a:cubicBezTo>
                  <a:cubicBezTo>
                    <a:pt x="383" y="214"/>
                    <a:pt x="373" y="214"/>
                    <a:pt x="361" y="214"/>
                  </a:cubicBezTo>
                  <a:lnTo>
                    <a:pt x="338" y="214"/>
                  </a:lnTo>
                  <a:cubicBezTo>
                    <a:pt x="316" y="226"/>
                    <a:pt x="305" y="226"/>
                    <a:pt x="283" y="237"/>
                  </a:cubicBezTo>
                  <a:lnTo>
                    <a:pt x="260" y="237"/>
                  </a:lnTo>
                  <a:cubicBezTo>
                    <a:pt x="215" y="249"/>
                    <a:pt x="193" y="259"/>
                    <a:pt x="158" y="271"/>
                  </a:cubicBezTo>
                  <a:cubicBezTo>
                    <a:pt x="148" y="271"/>
                    <a:pt x="136" y="271"/>
                    <a:pt x="125" y="282"/>
                  </a:cubicBezTo>
                  <a:cubicBezTo>
                    <a:pt x="113" y="282"/>
                    <a:pt x="102" y="282"/>
                    <a:pt x="91" y="294"/>
                  </a:cubicBezTo>
                  <a:lnTo>
                    <a:pt x="80" y="294"/>
                  </a:lnTo>
                  <a:cubicBezTo>
                    <a:pt x="57" y="304"/>
                    <a:pt x="46" y="304"/>
                    <a:pt x="35" y="316"/>
                  </a:cubicBezTo>
                  <a:cubicBezTo>
                    <a:pt x="23" y="327"/>
                    <a:pt x="12" y="349"/>
                    <a:pt x="12" y="372"/>
                  </a:cubicBezTo>
                  <a:cubicBezTo>
                    <a:pt x="1" y="394"/>
                    <a:pt x="12" y="429"/>
                    <a:pt x="23" y="451"/>
                  </a:cubicBezTo>
                  <a:cubicBezTo>
                    <a:pt x="23" y="462"/>
                    <a:pt x="35" y="485"/>
                    <a:pt x="35" y="507"/>
                  </a:cubicBezTo>
                  <a:cubicBezTo>
                    <a:pt x="57" y="541"/>
                    <a:pt x="68" y="575"/>
                    <a:pt x="91" y="609"/>
                  </a:cubicBezTo>
                  <a:lnTo>
                    <a:pt x="102" y="654"/>
                  </a:lnTo>
                  <a:lnTo>
                    <a:pt x="136" y="721"/>
                  </a:lnTo>
                  <a:lnTo>
                    <a:pt x="170" y="822"/>
                  </a:lnTo>
                  <a:lnTo>
                    <a:pt x="170" y="845"/>
                  </a:lnTo>
                  <a:lnTo>
                    <a:pt x="181" y="890"/>
                  </a:lnTo>
                  <a:cubicBezTo>
                    <a:pt x="193" y="912"/>
                    <a:pt x="203" y="935"/>
                    <a:pt x="203" y="957"/>
                  </a:cubicBezTo>
                  <a:cubicBezTo>
                    <a:pt x="215" y="980"/>
                    <a:pt x="215" y="1002"/>
                    <a:pt x="226" y="1025"/>
                  </a:cubicBezTo>
                  <a:cubicBezTo>
                    <a:pt x="226" y="1047"/>
                    <a:pt x="238" y="1070"/>
                    <a:pt x="238" y="1092"/>
                  </a:cubicBezTo>
                  <a:lnTo>
                    <a:pt x="248" y="1127"/>
                  </a:lnTo>
                  <a:cubicBezTo>
                    <a:pt x="260" y="1160"/>
                    <a:pt x="271" y="1205"/>
                    <a:pt x="283" y="1250"/>
                  </a:cubicBezTo>
                  <a:lnTo>
                    <a:pt x="305" y="1318"/>
                  </a:lnTo>
                  <a:cubicBezTo>
                    <a:pt x="316" y="1374"/>
                    <a:pt x="328" y="1419"/>
                    <a:pt x="350" y="1475"/>
                  </a:cubicBezTo>
                  <a:lnTo>
                    <a:pt x="361" y="1509"/>
                  </a:lnTo>
                  <a:cubicBezTo>
                    <a:pt x="373" y="1577"/>
                    <a:pt x="395" y="1645"/>
                    <a:pt x="418" y="1712"/>
                  </a:cubicBezTo>
                  <a:cubicBezTo>
                    <a:pt x="429" y="1757"/>
                    <a:pt x="451" y="1802"/>
                    <a:pt x="463" y="1847"/>
                  </a:cubicBezTo>
                  <a:lnTo>
                    <a:pt x="496" y="1937"/>
                  </a:lnTo>
                  <a:cubicBezTo>
                    <a:pt x="519" y="2027"/>
                    <a:pt x="553" y="2117"/>
                    <a:pt x="575" y="2207"/>
                  </a:cubicBezTo>
                  <a:lnTo>
                    <a:pt x="609" y="2308"/>
                  </a:lnTo>
                  <a:cubicBezTo>
                    <a:pt x="620" y="2353"/>
                    <a:pt x="631" y="2388"/>
                    <a:pt x="643" y="2433"/>
                  </a:cubicBezTo>
                  <a:lnTo>
                    <a:pt x="654" y="2443"/>
                  </a:lnTo>
                  <a:cubicBezTo>
                    <a:pt x="688" y="2613"/>
                    <a:pt x="744" y="2770"/>
                    <a:pt x="789" y="2928"/>
                  </a:cubicBezTo>
                  <a:cubicBezTo>
                    <a:pt x="800" y="2995"/>
                    <a:pt x="823" y="3063"/>
                    <a:pt x="845" y="3141"/>
                  </a:cubicBezTo>
                  <a:cubicBezTo>
                    <a:pt x="868" y="3186"/>
                    <a:pt x="879" y="3231"/>
                    <a:pt x="891" y="3288"/>
                  </a:cubicBezTo>
                  <a:lnTo>
                    <a:pt x="913" y="3367"/>
                  </a:lnTo>
                  <a:lnTo>
                    <a:pt x="936" y="3423"/>
                  </a:lnTo>
                  <a:cubicBezTo>
                    <a:pt x="946" y="3468"/>
                    <a:pt x="958" y="3524"/>
                    <a:pt x="981" y="3569"/>
                  </a:cubicBezTo>
                  <a:lnTo>
                    <a:pt x="991" y="3614"/>
                  </a:lnTo>
                  <a:lnTo>
                    <a:pt x="1003" y="3648"/>
                  </a:lnTo>
                  <a:cubicBezTo>
                    <a:pt x="1003" y="3659"/>
                    <a:pt x="1014" y="3671"/>
                    <a:pt x="1014" y="3682"/>
                  </a:cubicBezTo>
                  <a:cubicBezTo>
                    <a:pt x="1014" y="3693"/>
                    <a:pt x="1026" y="3704"/>
                    <a:pt x="1026" y="3716"/>
                  </a:cubicBezTo>
                  <a:lnTo>
                    <a:pt x="1026" y="3738"/>
                  </a:lnTo>
                  <a:lnTo>
                    <a:pt x="1026" y="3749"/>
                  </a:lnTo>
                  <a:cubicBezTo>
                    <a:pt x="1036" y="3761"/>
                    <a:pt x="1036" y="3784"/>
                    <a:pt x="1048" y="3806"/>
                  </a:cubicBezTo>
                  <a:cubicBezTo>
                    <a:pt x="1059" y="3817"/>
                    <a:pt x="1093" y="3839"/>
                    <a:pt x="1116" y="3839"/>
                  </a:cubicBezTo>
                  <a:cubicBezTo>
                    <a:pt x="1138" y="3839"/>
                    <a:pt x="1161" y="3839"/>
                    <a:pt x="1172" y="3829"/>
                  </a:cubicBezTo>
                  <a:cubicBezTo>
                    <a:pt x="1183" y="3829"/>
                    <a:pt x="1194" y="3817"/>
                    <a:pt x="1194" y="3817"/>
                  </a:cubicBezTo>
                  <a:cubicBezTo>
                    <a:pt x="1206" y="3817"/>
                    <a:pt x="1217" y="3817"/>
                    <a:pt x="1217" y="3806"/>
                  </a:cubicBezTo>
                  <a:cubicBezTo>
                    <a:pt x="1239" y="3806"/>
                    <a:pt x="1251" y="3806"/>
                    <a:pt x="1273" y="3794"/>
                  </a:cubicBezTo>
                  <a:lnTo>
                    <a:pt x="1296" y="3794"/>
                  </a:lnTo>
                  <a:cubicBezTo>
                    <a:pt x="1318" y="3784"/>
                    <a:pt x="1341" y="3772"/>
                    <a:pt x="1363" y="3772"/>
                  </a:cubicBezTo>
                  <a:cubicBezTo>
                    <a:pt x="1374" y="3761"/>
                    <a:pt x="1397" y="3761"/>
                    <a:pt x="1419" y="3749"/>
                  </a:cubicBezTo>
                  <a:cubicBezTo>
                    <a:pt x="1442" y="3749"/>
                    <a:pt x="1464" y="3738"/>
                    <a:pt x="1487" y="3738"/>
                  </a:cubicBezTo>
                  <a:cubicBezTo>
                    <a:pt x="1509" y="3727"/>
                    <a:pt x="1532" y="3716"/>
                    <a:pt x="1566" y="3704"/>
                  </a:cubicBezTo>
                  <a:lnTo>
                    <a:pt x="1566" y="3693"/>
                  </a:lnTo>
                  <a:cubicBezTo>
                    <a:pt x="1589" y="3693"/>
                    <a:pt x="1599" y="3682"/>
                    <a:pt x="1622" y="3671"/>
                  </a:cubicBezTo>
                  <a:cubicBezTo>
                    <a:pt x="1634" y="3659"/>
                    <a:pt x="1656" y="3659"/>
                    <a:pt x="1679" y="3648"/>
                  </a:cubicBezTo>
                  <a:lnTo>
                    <a:pt x="1689" y="3648"/>
                  </a:lnTo>
                  <a:cubicBezTo>
                    <a:pt x="1701" y="3637"/>
                    <a:pt x="1724" y="3637"/>
                    <a:pt x="1734" y="3626"/>
                  </a:cubicBezTo>
                  <a:lnTo>
                    <a:pt x="1746" y="3626"/>
                  </a:lnTo>
                  <a:cubicBezTo>
                    <a:pt x="1769" y="3614"/>
                    <a:pt x="1779" y="3614"/>
                    <a:pt x="1802" y="3603"/>
                  </a:cubicBezTo>
                  <a:lnTo>
                    <a:pt x="1814" y="3603"/>
                  </a:lnTo>
                  <a:cubicBezTo>
                    <a:pt x="1824" y="3592"/>
                    <a:pt x="1847" y="3592"/>
                    <a:pt x="1869" y="3581"/>
                  </a:cubicBezTo>
                  <a:cubicBezTo>
                    <a:pt x="1881" y="3581"/>
                    <a:pt x="1892" y="3569"/>
                    <a:pt x="1904" y="3569"/>
                  </a:cubicBezTo>
                  <a:cubicBezTo>
                    <a:pt x="1915" y="3569"/>
                    <a:pt x="1926" y="3558"/>
                    <a:pt x="1937" y="3558"/>
                  </a:cubicBezTo>
                  <a:lnTo>
                    <a:pt x="1994" y="3558"/>
                  </a:lnTo>
                  <a:cubicBezTo>
                    <a:pt x="2016" y="3558"/>
                    <a:pt x="2027" y="3558"/>
                    <a:pt x="2039" y="3547"/>
                  </a:cubicBezTo>
                  <a:lnTo>
                    <a:pt x="2050" y="3547"/>
                  </a:lnTo>
                  <a:cubicBezTo>
                    <a:pt x="2072" y="3524"/>
                    <a:pt x="2072" y="3502"/>
                    <a:pt x="2061" y="3468"/>
                  </a:cubicBezTo>
                  <a:lnTo>
                    <a:pt x="2061" y="3457"/>
                  </a:lnTo>
                  <a:lnTo>
                    <a:pt x="2050" y="3446"/>
                  </a:lnTo>
                  <a:cubicBezTo>
                    <a:pt x="2039" y="3423"/>
                    <a:pt x="2027" y="3401"/>
                    <a:pt x="2027" y="3378"/>
                  </a:cubicBezTo>
                  <a:cubicBezTo>
                    <a:pt x="2005" y="3333"/>
                    <a:pt x="1994" y="3288"/>
                    <a:pt x="1982" y="3243"/>
                  </a:cubicBezTo>
                  <a:cubicBezTo>
                    <a:pt x="1949" y="3153"/>
                    <a:pt x="1926" y="3051"/>
                    <a:pt x="1892" y="2950"/>
                  </a:cubicBezTo>
                  <a:cubicBezTo>
                    <a:pt x="1869" y="2871"/>
                    <a:pt x="1859" y="2804"/>
                    <a:pt x="1836" y="2725"/>
                  </a:cubicBezTo>
                  <a:cubicBezTo>
                    <a:pt x="1824" y="2669"/>
                    <a:pt x="1802" y="2624"/>
                    <a:pt x="1791" y="2568"/>
                  </a:cubicBezTo>
                  <a:lnTo>
                    <a:pt x="1769" y="2500"/>
                  </a:lnTo>
                  <a:lnTo>
                    <a:pt x="1746" y="2443"/>
                  </a:lnTo>
                  <a:lnTo>
                    <a:pt x="1734" y="2388"/>
                  </a:lnTo>
                  <a:lnTo>
                    <a:pt x="1724" y="2343"/>
                  </a:lnTo>
                  <a:cubicBezTo>
                    <a:pt x="1712" y="2320"/>
                    <a:pt x="1701" y="2297"/>
                    <a:pt x="1701" y="2275"/>
                  </a:cubicBezTo>
                  <a:lnTo>
                    <a:pt x="1679" y="2218"/>
                  </a:lnTo>
                  <a:cubicBezTo>
                    <a:pt x="1656" y="2162"/>
                    <a:pt x="1644" y="2106"/>
                    <a:pt x="1622" y="2038"/>
                  </a:cubicBezTo>
                  <a:lnTo>
                    <a:pt x="1611" y="1982"/>
                  </a:lnTo>
                  <a:lnTo>
                    <a:pt x="1577" y="1881"/>
                  </a:lnTo>
                  <a:cubicBezTo>
                    <a:pt x="1566" y="1847"/>
                    <a:pt x="1554" y="1802"/>
                    <a:pt x="1543" y="1768"/>
                  </a:cubicBezTo>
                  <a:lnTo>
                    <a:pt x="1532" y="1712"/>
                  </a:lnTo>
                  <a:cubicBezTo>
                    <a:pt x="1521" y="1667"/>
                    <a:pt x="1498" y="1610"/>
                    <a:pt x="1487" y="1554"/>
                  </a:cubicBezTo>
                  <a:lnTo>
                    <a:pt x="1464" y="1498"/>
                  </a:lnTo>
                  <a:cubicBezTo>
                    <a:pt x="1464" y="1464"/>
                    <a:pt x="1453" y="1430"/>
                    <a:pt x="1442" y="1397"/>
                  </a:cubicBezTo>
                  <a:lnTo>
                    <a:pt x="1431" y="1374"/>
                  </a:lnTo>
                  <a:cubicBezTo>
                    <a:pt x="1419" y="1318"/>
                    <a:pt x="1408" y="1262"/>
                    <a:pt x="1386" y="1205"/>
                  </a:cubicBezTo>
                  <a:cubicBezTo>
                    <a:pt x="1374" y="1149"/>
                    <a:pt x="1363" y="1104"/>
                    <a:pt x="1352" y="1047"/>
                  </a:cubicBezTo>
                  <a:lnTo>
                    <a:pt x="1341" y="1025"/>
                  </a:lnTo>
                  <a:lnTo>
                    <a:pt x="1329" y="980"/>
                  </a:lnTo>
                  <a:cubicBezTo>
                    <a:pt x="1318" y="924"/>
                    <a:pt x="1296" y="867"/>
                    <a:pt x="1284" y="811"/>
                  </a:cubicBezTo>
                  <a:cubicBezTo>
                    <a:pt x="1262" y="755"/>
                    <a:pt x="1239" y="687"/>
                    <a:pt x="1206" y="609"/>
                  </a:cubicBezTo>
                  <a:cubicBezTo>
                    <a:pt x="1194" y="586"/>
                    <a:pt x="1183" y="552"/>
                    <a:pt x="1172" y="519"/>
                  </a:cubicBezTo>
                  <a:cubicBezTo>
                    <a:pt x="1149" y="485"/>
                    <a:pt x="1138" y="451"/>
                    <a:pt x="1116" y="406"/>
                  </a:cubicBezTo>
                  <a:cubicBezTo>
                    <a:pt x="1104" y="384"/>
                    <a:pt x="1104" y="361"/>
                    <a:pt x="1093" y="339"/>
                  </a:cubicBezTo>
                  <a:lnTo>
                    <a:pt x="1081" y="294"/>
                  </a:lnTo>
                  <a:cubicBezTo>
                    <a:pt x="1059" y="259"/>
                    <a:pt x="1048" y="226"/>
                    <a:pt x="1036" y="181"/>
                  </a:cubicBezTo>
                  <a:lnTo>
                    <a:pt x="1026" y="159"/>
                  </a:lnTo>
                  <a:cubicBezTo>
                    <a:pt x="1026" y="147"/>
                    <a:pt x="1014" y="124"/>
                    <a:pt x="1014" y="114"/>
                  </a:cubicBezTo>
                  <a:cubicBezTo>
                    <a:pt x="1048" y="102"/>
                    <a:pt x="1059" y="68"/>
                    <a:pt x="1048" y="34"/>
                  </a:cubicBezTo>
                  <a:cubicBezTo>
                    <a:pt x="1036" y="23"/>
                    <a:pt x="1014" y="1"/>
                    <a:pt x="991" y="1"/>
                  </a:cubicBezTo>
                  <a:close/>
                </a:path>
              </a:pathLst>
            </a:custGeom>
            <a:solidFill>
              <a:srgbClr val="9955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34"/>
            <p:cNvSpPr/>
            <p:nvPr/>
          </p:nvSpPr>
          <p:spPr>
            <a:xfrm>
              <a:off x="6807527" y="2683008"/>
              <a:ext cx="8175" cy="34144"/>
            </a:xfrm>
            <a:custGeom>
              <a:avLst/>
              <a:gdLst/>
              <a:ahLst/>
              <a:cxnLst/>
              <a:rect l="l" t="t" r="r" b="b"/>
              <a:pathLst>
                <a:path w="204" h="852" extrusionOk="0">
                  <a:moveTo>
                    <a:pt x="136" y="1"/>
                  </a:moveTo>
                  <a:cubicBezTo>
                    <a:pt x="125" y="1"/>
                    <a:pt x="103" y="1"/>
                    <a:pt x="91" y="11"/>
                  </a:cubicBezTo>
                  <a:cubicBezTo>
                    <a:pt x="80" y="23"/>
                    <a:pt x="80" y="34"/>
                    <a:pt x="68" y="56"/>
                  </a:cubicBezTo>
                  <a:cubicBezTo>
                    <a:pt x="46" y="181"/>
                    <a:pt x="12" y="304"/>
                    <a:pt x="1" y="428"/>
                  </a:cubicBezTo>
                  <a:cubicBezTo>
                    <a:pt x="1" y="496"/>
                    <a:pt x="1" y="563"/>
                    <a:pt x="12" y="631"/>
                  </a:cubicBezTo>
                  <a:lnTo>
                    <a:pt x="12" y="721"/>
                  </a:lnTo>
                  <a:cubicBezTo>
                    <a:pt x="23" y="732"/>
                    <a:pt x="23" y="754"/>
                    <a:pt x="35" y="777"/>
                  </a:cubicBezTo>
                  <a:cubicBezTo>
                    <a:pt x="35" y="789"/>
                    <a:pt x="46" y="811"/>
                    <a:pt x="58" y="822"/>
                  </a:cubicBezTo>
                  <a:cubicBezTo>
                    <a:pt x="72" y="844"/>
                    <a:pt x="95" y="852"/>
                    <a:pt x="116" y="852"/>
                  </a:cubicBezTo>
                  <a:cubicBezTo>
                    <a:pt x="128" y="852"/>
                    <a:pt x="139" y="849"/>
                    <a:pt x="148" y="844"/>
                  </a:cubicBezTo>
                  <a:cubicBezTo>
                    <a:pt x="181" y="834"/>
                    <a:pt x="193" y="799"/>
                    <a:pt x="193" y="766"/>
                  </a:cubicBezTo>
                  <a:lnTo>
                    <a:pt x="193" y="732"/>
                  </a:lnTo>
                  <a:cubicBezTo>
                    <a:pt x="181" y="721"/>
                    <a:pt x="181" y="709"/>
                    <a:pt x="181" y="699"/>
                  </a:cubicBezTo>
                  <a:cubicBezTo>
                    <a:pt x="170" y="676"/>
                    <a:pt x="170" y="642"/>
                    <a:pt x="170" y="619"/>
                  </a:cubicBezTo>
                  <a:cubicBezTo>
                    <a:pt x="158" y="574"/>
                    <a:pt x="148" y="529"/>
                    <a:pt x="148" y="473"/>
                  </a:cubicBezTo>
                  <a:cubicBezTo>
                    <a:pt x="148" y="406"/>
                    <a:pt x="158" y="338"/>
                    <a:pt x="158" y="271"/>
                  </a:cubicBezTo>
                  <a:lnTo>
                    <a:pt x="193" y="68"/>
                  </a:lnTo>
                  <a:cubicBezTo>
                    <a:pt x="203" y="34"/>
                    <a:pt x="170" y="1"/>
                    <a:pt x="136" y="1"/>
                  </a:cubicBezTo>
                  <a:close/>
                </a:path>
              </a:pathLst>
            </a:custGeom>
            <a:solidFill>
              <a:srgbClr val="4B2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34"/>
            <p:cNvSpPr/>
            <p:nvPr/>
          </p:nvSpPr>
          <p:spPr>
            <a:xfrm>
              <a:off x="6811134" y="2697435"/>
              <a:ext cx="568063" cy="17833"/>
            </a:xfrm>
            <a:custGeom>
              <a:avLst/>
              <a:gdLst/>
              <a:ahLst/>
              <a:cxnLst/>
              <a:rect l="l" t="t" r="r" b="b"/>
              <a:pathLst>
                <a:path w="14175" h="445" extrusionOk="0">
                  <a:moveTo>
                    <a:pt x="8839" y="1"/>
                  </a:moveTo>
                  <a:cubicBezTo>
                    <a:pt x="8681" y="1"/>
                    <a:pt x="8534" y="12"/>
                    <a:pt x="8388" y="12"/>
                  </a:cubicBezTo>
                  <a:lnTo>
                    <a:pt x="7138" y="12"/>
                  </a:lnTo>
                  <a:cubicBezTo>
                    <a:pt x="7003" y="12"/>
                    <a:pt x="6857" y="23"/>
                    <a:pt x="6722" y="23"/>
                  </a:cubicBezTo>
                  <a:lnTo>
                    <a:pt x="5877" y="23"/>
                  </a:lnTo>
                  <a:cubicBezTo>
                    <a:pt x="5720" y="23"/>
                    <a:pt x="5574" y="23"/>
                    <a:pt x="5427" y="34"/>
                  </a:cubicBezTo>
                  <a:cubicBezTo>
                    <a:pt x="5292" y="34"/>
                    <a:pt x="5146" y="34"/>
                    <a:pt x="5011" y="46"/>
                  </a:cubicBezTo>
                  <a:lnTo>
                    <a:pt x="4200" y="46"/>
                  </a:lnTo>
                  <a:cubicBezTo>
                    <a:pt x="3930" y="57"/>
                    <a:pt x="3660" y="79"/>
                    <a:pt x="3390" y="79"/>
                  </a:cubicBezTo>
                  <a:cubicBezTo>
                    <a:pt x="3266" y="79"/>
                    <a:pt x="3130" y="79"/>
                    <a:pt x="2995" y="91"/>
                  </a:cubicBezTo>
                  <a:lnTo>
                    <a:pt x="2219" y="91"/>
                  </a:lnTo>
                  <a:cubicBezTo>
                    <a:pt x="2084" y="91"/>
                    <a:pt x="1949" y="91"/>
                    <a:pt x="1825" y="102"/>
                  </a:cubicBezTo>
                  <a:lnTo>
                    <a:pt x="1442" y="102"/>
                  </a:lnTo>
                  <a:cubicBezTo>
                    <a:pt x="1404" y="98"/>
                    <a:pt x="1367" y="97"/>
                    <a:pt x="1329" y="97"/>
                  </a:cubicBezTo>
                  <a:cubicBezTo>
                    <a:pt x="1254" y="97"/>
                    <a:pt x="1179" y="102"/>
                    <a:pt x="1104" y="102"/>
                  </a:cubicBezTo>
                  <a:lnTo>
                    <a:pt x="203" y="102"/>
                  </a:lnTo>
                  <a:cubicBezTo>
                    <a:pt x="158" y="102"/>
                    <a:pt x="103" y="113"/>
                    <a:pt x="46" y="124"/>
                  </a:cubicBezTo>
                  <a:cubicBezTo>
                    <a:pt x="35" y="124"/>
                    <a:pt x="23" y="124"/>
                    <a:pt x="13" y="136"/>
                  </a:cubicBezTo>
                  <a:cubicBezTo>
                    <a:pt x="1" y="147"/>
                    <a:pt x="1" y="158"/>
                    <a:pt x="1" y="169"/>
                  </a:cubicBezTo>
                  <a:cubicBezTo>
                    <a:pt x="1" y="203"/>
                    <a:pt x="23" y="226"/>
                    <a:pt x="58" y="226"/>
                  </a:cubicBezTo>
                  <a:cubicBezTo>
                    <a:pt x="91" y="214"/>
                    <a:pt x="113" y="214"/>
                    <a:pt x="148" y="203"/>
                  </a:cubicBezTo>
                  <a:lnTo>
                    <a:pt x="249" y="203"/>
                  </a:lnTo>
                  <a:cubicBezTo>
                    <a:pt x="316" y="214"/>
                    <a:pt x="373" y="214"/>
                    <a:pt x="429" y="214"/>
                  </a:cubicBezTo>
                  <a:cubicBezTo>
                    <a:pt x="553" y="214"/>
                    <a:pt x="676" y="226"/>
                    <a:pt x="789" y="226"/>
                  </a:cubicBezTo>
                  <a:lnTo>
                    <a:pt x="1904" y="226"/>
                  </a:lnTo>
                  <a:cubicBezTo>
                    <a:pt x="2039" y="214"/>
                    <a:pt x="2162" y="214"/>
                    <a:pt x="2297" y="214"/>
                  </a:cubicBezTo>
                  <a:lnTo>
                    <a:pt x="3085" y="214"/>
                  </a:lnTo>
                  <a:cubicBezTo>
                    <a:pt x="3210" y="214"/>
                    <a:pt x="3345" y="203"/>
                    <a:pt x="3480" y="203"/>
                  </a:cubicBezTo>
                  <a:cubicBezTo>
                    <a:pt x="3603" y="203"/>
                    <a:pt x="3738" y="192"/>
                    <a:pt x="3873" y="192"/>
                  </a:cubicBezTo>
                  <a:cubicBezTo>
                    <a:pt x="3941" y="181"/>
                    <a:pt x="4009" y="181"/>
                    <a:pt x="4076" y="181"/>
                  </a:cubicBezTo>
                  <a:cubicBezTo>
                    <a:pt x="4144" y="181"/>
                    <a:pt x="4223" y="169"/>
                    <a:pt x="4301" y="169"/>
                  </a:cubicBezTo>
                  <a:lnTo>
                    <a:pt x="4707" y="169"/>
                  </a:lnTo>
                  <a:cubicBezTo>
                    <a:pt x="4842" y="158"/>
                    <a:pt x="4966" y="158"/>
                    <a:pt x="5089" y="158"/>
                  </a:cubicBezTo>
                  <a:cubicBezTo>
                    <a:pt x="5236" y="158"/>
                    <a:pt x="5382" y="147"/>
                    <a:pt x="5529" y="147"/>
                  </a:cubicBezTo>
                  <a:lnTo>
                    <a:pt x="6800" y="147"/>
                  </a:lnTo>
                  <a:cubicBezTo>
                    <a:pt x="6947" y="147"/>
                    <a:pt x="7093" y="147"/>
                    <a:pt x="7228" y="136"/>
                  </a:cubicBezTo>
                  <a:lnTo>
                    <a:pt x="8061" y="136"/>
                  </a:lnTo>
                  <a:cubicBezTo>
                    <a:pt x="8343" y="136"/>
                    <a:pt x="8636" y="124"/>
                    <a:pt x="8929" y="124"/>
                  </a:cubicBezTo>
                  <a:cubicBezTo>
                    <a:pt x="9019" y="121"/>
                    <a:pt x="9109" y="119"/>
                    <a:pt x="9199" y="119"/>
                  </a:cubicBezTo>
                  <a:cubicBezTo>
                    <a:pt x="9379" y="119"/>
                    <a:pt x="9559" y="124"/>
                    <a:pt x="9739" y="124"/>
                  </a:cubicBezTo>
                  <a:cubicBezTo>
                    <a:pt x="9874" y="124"/>
                    <a:pt x="10009" y="136"/>
                    <a:pt x="10144" y="136"/>
                  </a:cubicBezTo>
                  <a:lnTo>
                    <a:pt x="10561" y="136"/>
                  </a:lnTo>
                  <a:cubicBezTo>
                    <a:pt x="10696" y="147"/>
                    <a:pt x="10842" y="147"/>
                    <a:pt x="10978" y="147"/>
                  </a:cubicBezTo>
                  <a:lnTo>
                    <a:pt x="12216" y="147"/>
                  </a:lnTo>
                  <a:cubicBezTo>
                    <a:pt x="12351" y="147"/>
                    <a:pt x="12486" y="136"/>
                    <a:pt x="12621" y="136"/>
                  </a:cubicBezTo>
                  <a:lnTo>
                    <a:pt x="13026" y="136"/>
                  </a:lnTo>
                  <a:cubicBezTo>
                    <a:pt x="13127" y="136"/>
                    <a:pt x="13217" y="147"/>
                    <a:pt x="13319" y="147"/>
                  </a:cubicBezTo>
                  <a:cubicBezTo>
                    <a:pt x="13420" y="147"/>
                    <a:pt x="13522" y="147"/>
                    <a:pt x="13612" y="136"/>
                  </a:cubicBezTo>
                  <a:lnTo>
                    <a:pt x="13893" y="136"/>
                  </a:lnTo>
                  <a:cubicBezTo>
                    <a:pt x="13938" y="124"/>
                    <a:pt x="13972" y="124"/>
                    <a:pt x="14005" y="124"/>
                  </a:cubicBezTo>
                  <a:lnTo>
                    <a:pt x="14062" y="124"/>
                  </a:lnTo>
                  <a:cubicBezTo>
                    <a:pt x="14062" y="147"/>
                    <a:pt x="14050" y="169"/>
                    <a:pt x="14050" y="181"/>
                  </a:cubicBezTo>
                  <a:lnTo>
                    <a:pt x="14040" y="192"/>
                  </a:lnTo>
                  <a:cubicBezTo>
                    <a:pt x="14040" y="214"/>
                    <a:pt x="14028" y="249"/>
                    <a:pt x="14017" y="282"/>
                  </a:cubicBezTo>
                  <a:lnTo>
                    <a:pt x="13983" y="282"/>
                  </a:lnTo>
                  <a:cubicBezTo>
                    <a:pt x="13950" y="282"/>
                    <a:pt x="13927" y="271"/>
                    <a:pt x="13905" y="271"/>
                  </a:cubicBezTo>
                  <a:lnTo>
                    <a:pt x="13432" y="271"/>
                  </a:lnTo>
                  <a:cubicBezTo>
                    <a:pt x="13387" y="271"/>
                    <a:pt x="13352" y="316"/>
                    <a:pt x="13352" y="361"/>
                  </a:cubicBezTo>
                  <a:cubicBezTo>
                    <a:pt x="13352" y="384"/>
                    <a:pt x="13364" y="406"/>
                    <a:pt x="13387" y="417"/>
                  </a:cubicBezTo>
                  <a:cubicBezTo>
                    <a:pt x="13397" y="439"/>
                    <a:pt x="13420" y="439"/>
                    <a:pt x="13442" y="439"/>
                  </a:cubicBezTo>
                  <a:cubicBezTo>
                    <a:pt x="13465" y="443"/>
                    <a:pt x="13486" y="445"/>
                    <a:pt x="13507" y="445"/>
                  </a:cubicBezTo>
                  <a:cubicBezTo>
                    <a:pt x="13549" y="445"/>
                    <a:pt x="13589" y="439"/>
                    <a:pt x="13634" y="439"/>
                  </a:cubicBezTo>
                  <a:lnTo>
                    <a:pt x="14040" y="439"/>
                  </a:lnTo>
                  <a:cubicBezTo>
                    <a:pt x="14073" y="439"/>
                    <a:pt x="14118" y="429"/>
                    <a:pt x="14140" y="384"/>
                  </a:cubicBezTo>
                  <a:cubicBezTo>
                    <a:pt x="14152" y="361"/>
                    <a:pt x="14152" y="349"/>
                    <a:pt x="14152" y="327"/>
                  </a:cubicBezTo>
                  <a:lnTo>
                    <a:pt x="14152" y="316"/>
                  </a:lnTo>
                  <a:cubicBezTo>
                    <a:pt x="14152" y="282"/>
                    <a:pt x="14163" y="259"/>
                    <a:pt x="14163" y="237"/>
                  </a:cubicBezTo>
                  <a:cubicBezTo>
                    <a:pt x="14163" y="203"/>
                    <a:pt x="14175" y="169"/>
                    <a:pt x="14175" y="136"/>
                  </a:cubicBezTo>
                  <a:cubicBezTo>
                    <a:pt x="14163" y="102"/>
                    <a:pt x="14163" y="68"/>
                    <a:pt x="14140" y="46"/>
                  </a:cubicBezTo>
                  <a:cubicBezTo>
                    <a:pt x="14127" y="33"/>
                    <a:pt x="14114" y="27"/>
                    <a:pt x="14101" y="27"/>
                  </a:cubicBezTo>
                  <a:cubicBezTo>
                    <a:pt x="14091" y="27"/>
                    <a:pt x="14082" y="30"/>
                    <a:pt x="14073" y="34"/>
                  </a:cubicBezTo>
                  <a:lnTo>
                    <a:pt x="13330" y="34"/>
                  </a:lnTo>
                  <a:cubicBezTo>
                    <a:pt x="13262" y="34"/>
                    <a:pt x="13195" y="23"/>
                    <a:pt x="13127" y="23"/>
                  </a:cubicBezTo>
                  <a:lnTo>
                    <a:pt x="11721" y="23"/>
                  </a:lnTo>
                  <a:cubicBezTo>
                    <a:pt x="11439" y="23"/>
                    <a:pt x="11168" y="12"/>
                    <a:pt x="10887" y="12"/>
                  </a:cubicBezTo>
                  <a:lnTo>
                    <a:pt x="10054" y="12"/>
                  </a:lnTo>
                  <a:cubicBezTo>
                    <a:pt x="9919" y="1"/>
                    <a:pt x="9784" y="1"/>
                    <a:pt x="9649" y="1"/>
                  </a:cubicBezTo>
                  <a:close/>
                </a:path>
              </a:pathLst>
            </a:custGeom>
            <a:solidFill>
              <a:srgbClr val="4B2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34"/>
            <p:cNvSpPr/>
            <p:nvPr/>
          </p:nvSpPr>
          <p:spPr>
            <a:xfrm>
              <a:off x="6810733" y="2708696"/>
              <a:ext cx="549508" cy="8175"/>
            </a:xfrm>
            <a:custGeom>
              <a:avLst/>
              <a:gdLst/>
              <a:ahLst/>
              <a:cxnLst/>
              <a:rect l="l" t="t" r="r" b="b"/>
              <a:pathLst>
                <a:path w="13712" h="204" extrusionOk="0">
                  <a:moveTo>
                    <a:pt x="5595" y="1"/>
                  </a:moveTo>
                  <a:cubicBezTo>
                    <a:pt x="5550" y="1"/>
                    <a:pt x="5494" y="1"/>
                    <a:pt x="5449" y="13"/>
                  </a:cubicBezTo>
                  <a:lnTo>
                    <a:pt x="5066" y="13"/>
                  </a:lnTo>
                  <a:cubicBezTo>
                    <a:pt x="4931" y="13"/>
                    <a:pt x="4807" y="23"/>
                    <a:pt x="4672" y="23"/>
                  </a:cubicBezTo>
                  <a:lnTo>
                    <a:pt x="3883" y="23"/>
                  </a:lnTo>
                  <a:cubicBezTo>
                    <a:pt x="3748" y="23"/>
                    <a:pt x="3625" y="35"/>
                    <a:pt x="3501" y="35"/>
                  </a:cubicBezTo>
                  <a:cubicBezTo>
                    <a:pt x="3366" y="35"/>
                    <a:pt x="3242" y="35"/>
                    <a:pt x="3107" y="46"/>
                  </a:cubicBezTo>
                  <a:lnTo>
                    <a:pt x="2735" y="46"/>
                  </a:lnTo>
                  <a:cubicBezTo>
                    <a:pt x="2477" y="46"/>
                    <a:pt x="2207" y="35"/>
                    <a:pt x="1947" y="23"/>
                  </a:cubicBezTo>
                  <a:lnTo>
                    <a:pt x="1542" y="23"/>
                  </a:lnTo>
                  <a:cubicBezTo>
                    <a:pt x="1452" y="23"/>
                    <a:pt x="1362" y="19"/>
                    <a:pt x="1272" y="19"/>
                  </a:cubicBezTo>
                  <a:cubicBezTo>
                    <a:pt x="1227" y="19"/>
                    <a:pt x="1182" y="20"/>
                    <a:pt x="1137" y="23"/>
                  </a:cubicBezTo>
                  <a:lnTo>
                    <a:pt x="901" y="23"/>
                  </a:lnTo>
                  <a:cubicBezTo>
                    <a:pt x="811" y="23"/>
                    <a:pt x="721" y="35"/>
                    <a:pt x="630" y="35"/>
                  </a:cubicBezTo>
                  <a:lnTo>
                    <a:pt x="56" y="35"/>
                  </a:lnTo>
                  <a:cubicBezTo>
                    <a:pt x="45" y="35"/>
                    <a:pt x="23" y="46"/>
                    <a:pt x="11" y="58"/>
                  </a:cubicBezTo>
                  <a:cubicBezTo>
                    <a:pt x="0" y="68"/>
                    <a:pt x="0" y="91"/>
                    <a:pt x="0" y="103"/>
                  </a:cubicBezTo>
                  <a:cubicBezTo>
                    <a:pt x="0" y="125"/>
                    <a:pt x="0" y="136"/>
                    <a:pt x="23" y="148"/>
                  </a:cubicBezTo>
                  <a:cubicBezTo>
                    <a:pt x="33" y="158"/>
                    <a:pt x="45" y="170"/>
                    <a:pt x="68" y="170"/>
                  </a:cubicBezTo>
                  <a:cubicBezTo>
                    <a:pt x="135" y="170"/>
                    <a:pt x="203" y="170"/>
                    <a:pt x="270" y="181"/>
                  </a:cubicBezTo>
                  <a:lnTo>
                    <a:pt x="484" y="181"/>
                  </a:lnTo>
                  <a:cubicBezTo>
                    <a:pt x="546" y="187"/>
                    <a:pt x="611" y="190"/>
                    <a:pt x="677" y="190"/>
                  </a:cubicBezTo>
                  <a:cubicBezTo>
                    <a:pt x="743" y="190"/>
                    <a:pt x="811" y="187"/>
                    <a:pt x="878" y="181"/>
                  </a:cubicBezTo>
                  <a:lnTo>
                    <a:pt x="2049" y="181"/>
                  </a:lnTo>
                  <a:cubicBezTo>
                    <a:pt x="2184" y="193"/>
                    <a:pt x="2307" y="193"/>
                    <a:pt x="2442" y="193"/>
                  </a:cubicBezTo>
                  <a:cubicBezTo>
                    <a:pt x="2510" y="193"/>
                    <a:pt x="2578" y="203"/>
                    <a:pt x="2645" y="203"/>
                  </a:cubicBezTo>
                  <a:lnTo>
                    <a:pt x="2848" y="203"/>
                  </a:lnTo>
                  <a:cubicBezTo>
                    <a:pt x="2960" y="203"/>
                    <a:pt x="3085" y="203"/>
                    <a:pt x="3208" y="193"/>
                  </a:cubicBezTo>
                  <a:lnTo>
                    <a:pt x="3602" y="193"/>
                  </a:lnTo>
                  <a:cubicBezTo>
                    <a:pt x="3726" y="193"/>
                    <a:pt x="3850" y="181"/>
                    <a:pt x="3985" y="181"/>
                  </a:cubicBezTo>
                  <a:lnTo>
                    <a:pt x="4773" y="181"/>
                  </a:lnTo>
                  <a:cubicBezTo>
                    <a:pt x="4841" y="170"/>
                    <a:pt x="4897" y="170"/>
                    <a:pt x="4964" y="170"/>
                  </a:cubicBezTo>
                  <a:cubicBezTo>
                    <a:pt x="5032" y="158"/>
                    <a:pt x="5099" y="158"/>
                    <a:pt x="5167" y="158"/>
                  </a:cubicBezTo>
                  <a:cubicBezTo>
                    <a:pt x="5291" y="158"/>
                    <a:pt x="5415" y="148"/>
                    <a:pt x="5550" y="148"/>
                  </a:cubicBezTo>
                  <a:lnTo>
                    <a:pt x="5955" y="148"/>
                  </a:lnTo>
                  <a:cubicBezTo>
                    <a:pt x="6090" y="148"/>
                    <a:pt x="6214" y="148"/>
                    <a:pt x="6349" y="158"/>
                  </a:cubicBezTo>
                  <a:cubicBezTo>
                    <a:pt x="6484" y="158"/>
                    <a:pt x="6608" y="158"/>
                    <a:pt x="6743" y="170"/>
                  </a:cubicBezTo>
                  <a:cubicBezTo>
                    <a:pt x="6878" y="170"/>
                    <a:pt x="7002" y="170"/>
                    <a:pt x="7137" y="181"/>
                  </a:cubicBezTo>
                  <a:cubicBezTo>
                    <a:pt x="7261" y="181"/>
                    <a:pt x="7385" y="193"/>
                    <a:pt x="7508" y="193"/>
                  </a:cubicBezTo>
                  <a:cubicBezTo>
                    <a:pt x="7576" y="193"/>
                    <a:pt x="7633" y="181"/>
                    <a:pt x="7700" y="181"/>
                  </a:cubicBezTo>
                  <a:lnTo>
                    <a:pt x="8691" y="181"/>
                  </a:lnTo>
                  <a:cubicBezTo>
                    <a:pt x="8758" y="170"/>
                    <a:pt x="8826" y="170"/>
                    <a:pt x="8882" y="170"/>
                  </a:cubicBezTo>
                  <a:lnTo>
                    <a:pt x="9074" y="170"/>
                  </a:lnTo>
                  <a:cubicBezTo>
                    <a:pt x="9209" y="170"/>
                    <a:pt x="9344" y="170"/>
                    <a:pt x="9479" y="158"/>
                  </a:cubicBezTo>
                  <a:lnTo>
                    <a:pt x="11123" y="158"/>
                  </a:lnTo>
                  <a:cubicBezTo>
                    <a:pt x="11246" y="148"/>
                    <a:pt x="11359" y="148"/>
                    <a:pt x="11483" y="148"/>
                  </a:cubicBezTo>
                  <a:lnTo>
                    <a:pt x="11854" y="148"/>
                  </a:lnTo>
                  <a:cubicBezTo>
                    <a:pt x="11978" y="158"/>
                    <a:pt x="12113" y="158"/>
                    <a:pt x="12237" y="158"/>
                  </a:cubicBezTo>
                  <a:lnTo>
                    <a:pt x="12609" y="158"/>
                  </a:lnTo>
                  <a:cubicBezTo>
                    <a:pt x="12699" y="158"/>
                    <a:pt x="12789" y="148"/>
                    <a:pt x="12879" y="148"/>
                  </a:cubicBezTo>
                  <a:lnTo>
                    <a:pt x="13374" y="148"/>
                  </a:lnTo>
                  <a:cubicBezTo>
                    <a:pt x="13424" y="148"/>
                    <a:pt x="13470" y="150"/>
                    <a:pt x="13516" y="150"/>
                  </a:cubicBezTo>
                  <a:cubicBezTo>
                    <a:pt x="13563" y="150"/>
                    <a:pt x="13609" y="147"/>
                    <a:pt x="13655" y="136"/>
                  </a:cubicBezTo>
                  <a:cubicBezTo>
                    <a:pt x="13667" y="136"/>
                    <a:pt x="13678" y="136"/>
                    <a:pt x="13689" y="125"/>
                  </a:cubicBezTo>
                  <a:cubicBezTo>
                    <a:pt x="13700" y="113"/>
                    <a:pt x="13712" y="91"/>
                    <a:pt x="13712" y="80"/>
                  </a:cubicBezTo>
                  <a:cubicBezTo>
                    <a:pt x="13700" y="58"/>
                    <a:pt x="13678" y="35"/>
                    <a:pt x="13655" y="35"/>
                  </a:cubicBezTo>
                  <a:lnTo>
                    <a:pt x="12609" y="35"/>
                  </a:lnTo>
                  <a:cubicBezTo>
                    <a:pt x="12530" y="40"/>
                    <a:pt x="12451" y="43"/>
                    <a:pt x="12372" y="43"/>
                  </a:cubicBezTo>
                  <a:cubicBezTo>
                    <a:pt x="12293" y="43"/>
                    <a:pt x="12215" y="40"/>
                    <a:pt x="12136" y="35"/>
                  </a:cubicBezTo>
                  <a:lnTo>
                    <a:pt x="11753" y="35"/>
                  </a:lnTo>
                  <a:cubicBezTo>
                    <a:pt x="11629" y="23"/>
                    <a:pt x="11516" y="23"/>
                    <a:pt x="11393" y="23"/>
                  </a:cubicBezTo>
                  <a:cubicBezTo>
                    <a:pt x="11133" y="23"/>
                    <a:pt x="10886" y="13"/>
                    <a:pt x="10627" y="13"/>
                  </a:cubicBezTo>
                  <a:lnTo>
                    <a:pt x="9366" y="13"/>
                  </a:lnTo>
                  <a:cubicBezTo>
                    <a:pt x="9231" y="23"/>
                    <a:pt x="9107" y="23"/>
                    <a:pt x="8972" y="23"/>
                  </a:cubicBezTo>
                  <a:lnTo>
                    <a:pt x="8601" y="23"/>
                  </a:lnTo>
                  <a:cubicBezTo>
                    <a:pt x="8522" y="35"/>
                    <a:pt x="8454" y="35"/>
                    <a:pt x="8387" y="35"/>
                  </a:cubicBezTo>
                  <a:lnTo>
                    <a:pt x="8206" y="35"/>
                  </a:lnTo>
                  <a:cubicBezTo>
                    <a:pt x="8071" y="35"/>
                    <a:pt x="7936" y="23"/>
                    <a:pt x="7801" y="23"/>
                  </a:cubicBezTo>
                  <a:cubicBezTo>
                    <a:pt x="7734" y="23"/>
                    <a:pt x="7666" y="35"/>
                    <a:pt x="7599" y="35"/>
                  </a:cubicBezTo>
                  <a:lnTo>
                    <a:pt x="7408" y="35"/>
                  </a:lnTo>
                  <a:cubicBezTo>
                    <a:pt x="7283" y="35"/>
                    <a:pt x="7160" y="23"/>
                    <a:pt x="7036" y="23"/>
                  </a:cubicBezTo>
                  <a:cubicBezTo>
                    <a:pt x="6901" y="23"/>
                    <a:pt x="6765" y="13"/>
                    <a:pt x="6642" y="13"/>
                  </a:cubicBezTo>
                  <a:lnTo>
                    <a:pt x="6248" y="13"/>
                  </a:lnTo>
                  <a:cubicBezTo>
                    <a:pt x="6112" y="13"/>
                    <a:pt x="5977" y="1"/>
                    <a:pt x="5842" y="1"/>
                  </a:cubicBezTo>
                  <a:cubicBezTo>
                    <a:pt x="5827" y="5"/>
                    <a:pt x="5811" y="6"/>
                    <a:pt x="5794" y="6"/>
                  </a:cubicBezTo>
                  <a:cubicBezTo>
                    <a:pt x="5760" y="6"/>
                    <a:pt x="5723" y="1"/>
                    <a:pt x="5685" y="1"/>
                  </a:cubicBezTo>
                  <a:close/>
                </a:path>
              </a:pathLst>
            </a:custGeom>
            <a:solidFill>
              <a:srgbClr val="4B2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34"/>
            <p:cNvSpPr/>
            <p:nvPr/>
          </p:nvSpPr>
          <p:spPr>
            <a:xfrm>
              <a:off x="6812055" y="2699679"/>
              <a:ext cx="565338" cy="13145"/>
            </a:xfrm>
            <a:custGeom>
              <a:avLst/>
              <a:gdLst/>
              <a:ahLst/>
              <a:cxnLst/>
              <a:rect l="l" t="t" r="r" b="b"/>
              <a:pathLst>
                <a:path w="14107" h="328" extrusionOk="0">
                  <a:moveTo>
                    <a:pt x="7453" y="1"/>
                  </a:moveTo>
                  <a:cubicBezTo>
                    <a:pt x="7375" y="12"/>
                    <a:pt x="7285" y="12"/>
                    <a:pt x="7205" y="12"/>
                  </a:cubicBezTo>
                  <a:cubicBezTo>
                    <a:pt x="6902" y="23"/>
                    <a:pt x="6609" y="35"/>
                    <a:pt x="6305" y="46"/>
                  </a:cubicBezTo>
                  <a:lnTo>
                    <a:pt x="6102" y="46"/>
                  </a:lnTo>
                  <a:cubicBezTo>
                    <a:pt x="6091" y="46"/>
                    <a:pt x="6091" y="57"/>
                    <a:pt x="6079" y="57"/>
                  </a:cubicBezTo>
                  <a:cubicBezTo>
                    <a:pt x="6012" y="57"/>
                    <a:pt x="5944" y="68"/>
                    <a:pt x="5877" y="68"/>
                  </a:cubicBezTo>
                  <a:cubicBezTo>
                    <a:pt x="5866" y="68"/>
                    <a:pt x="5854" y="68"/>
                    <a:pt x="5854" y="80"/>
                  </a:cubicBezTo>
                  <a:lnTo>
                    <a:pt x="5584" y="80"/>
                  </a:lnTo>
                  <a:cubicBezTo>
                    <a:pt x="5438" y="80"/>
                    <a:pt x="5281" y="80"/>
                    <a:pt x="5134" y="68"/>
                  </a:cubicBezTo>
                  <a:lnTo>
                    <a:pt x="4718" y="68"/>
                  </a:lnTo>
                  <a:cubicBezTo>
                    <a:pt x="4650" y="68"/>
                    <a:pt x="4571" y="57"/>
                    <a:pt x="4493" y="57"/>
                  </a:cubicBezTo>
                  <a:cubicBezTo>
                    <a:pt x="4448" y="57"/>
                    <a:pt x="4391" y="57"/>
                    <a:pt x="4346" y="68"/>
                  </a:cubicBezTo>
                  <a:lnTo>
                    <a:pt x="4233" y="68"/>
                  </a:lnTo>
                  <a:cubicBezTo>
                    <a:pt x="4200" y="68"/>
                    <a:pt x="4177" y="68"/>
                    <a:pt x="4143" y="80"/>
                  </a:cubicBezTo>
                  <a:cubicBezTo>
                    <a:pt x="4143" y="80"/>
                    <a:pt x="4132" y="80"/>
                    <a:pt x="4121" y="91"/>
                  </a:cubicBezTo>
                  <a:lnTo>
                    <a:pt x="3603" y="91"/>
                  </a:lnTo>
                  <a:cubicBezTo>
                    <a:pt x="3580" y="91"/>
                    <a:pt x="3558" y="113"/>
                    <a:pt x="3558" y="136"/>
                  </a:cubicBezTo>
                  <a:lnTo>
                    <a:pt x="3310" y="136"/>
                  </a:lnTo>
                  <a:cubicBezTo>
                    <a:pt x="3254" y="136"/>
                    <a:pt x="3187" y="136"/>
                    <a:pt x="3130" y="125"/>
                  </a:cubicBezTo>
                  <a:lnTo>
                    <a:pt x="2409" y="125"/>
                  </a:lnTo>
                  <a:cubicBezTo>
                    <a:pt x="2274" y="113"/>
                    <a:pt x="2151" y="113"/>
                    <a:pt x="2016" y="113"/>
                  </a:cubicBezTo>
                  <a:lnTo>
                    <a:pt x="1757" y="113"/>
                  </a:lnTo>
                  <a:cubicBezTo>
                    <a:pt x="1729" y="108"/>
                    <a:pt x="1698" y="105"/>
                    <a:pt x="1667" y="105"/>
                  </a:cubicBezTo>
                  <a:cubicBezTo>
                    <a:pt x="1636" y="105"/>
                    <a:pt x="1605" y="108"/>
                    <a:pt x="1576" y="113"/>
                  </a:cubicBezTo>
                  <a:cubicBezTo>
                    <a:pt x="1554" y="113"/>
                    <a:pt x="1531" y="125"/>
                    <a:pt x="1531" y="147"/>
                  </a:cubicBezTo>
                  <a:lnTo>
                    <a:pt x="1396" y="147"/>
                  </a:lnTo>
                  <a:cubicBezTo>
                    <a:pt x="1295" y="136"/>
                    <a:pt x="1183" y="125"/>
                    <a:pt x="1081" y="113"/>
                  </a:cubicBezTo>
                  <a:cubicBezTo>
                    <a:pt x="969" y="113"/>
                    <a:pt x="868" y="102"/>
                    <a:pt x="766" y="102"/>
                  </a:cubicBezTo>
                  <a:lnTo>
                    <a:pt x="293" y="102"/>
                  </a:lnTo>
                  <a:cubicBezTo>
                    <a:pt x="248" y="113"/>
                    <a:pt x="203" y="113"/>
                    <a:pt x="158" y="113"/>
                  </a:cubicBezTo>
                  <a:cubicBezTo>
                    <a:pt x="147" y="125"/>
                    <a:pt x="125" y="125"/>
                    <a:pt x="113" y="125"/>
                  </a:cubicBezTo>
                  <a:cubicBezTo>
                    <a:pt x="102" y="125"/>
                    <a:pt x="102" y="136"/>
                    <a:pt x="90" y="136"/>
                  </a:cubicBezTo>
                  <a:cubicBezTo>
                    <a:pt x="80" y="136"/>
                    <a:pt x="80" y="147"/>
                    <a:pt x="68" y="147"/>
                  </a:cubicBezTo>
                  <a:cubicBezTo>
                    <a:pt x="57" y="147"/>
                    <a:pt x="45" y="147"/>
                    <a:pt x="35" y="158"/>
                  </a:cubicBezTo>
                  <a:cubicBezTo>
                    <a:pt x="23" y="158"/>
                    <a:pt x="23" y="170"/>
                    <a:pt x="12" y="170"/>
                  </a:cubicBezTo>
                  <a:cubicBezTo>
                    <a:pt x="0" y="181"/>
                    <a:pt x="0" y="193"/>
                    <a:pt x="0" y="193"/>
                  </a:cubicBezTo>
                  <a:lnTo>
                    <a:pt x="0" y="226"/>
                  </a:lnTo>
                  <a:cubicBezTo>
                    <a:pt x="12" y="260"/>
                    <a:pt x="45" y="283"/>
                    <a:pt x="80" y="283"/>
                  </a:cubicBezTo>
                  <a:lnTo>
                    <a:pt x="90" y="283"/>
                  </a:lnTo>
                  <a:cubicBezTo>
                    <a:pt x="102" y="283"/>
                    <a:pt x="102" y="293"/>
                    <a:pt x="113" y="293"/>
                  </a:cubicBezTo>
                  <a:cubicBezTo>
                    <a:pt x="125" y="305"/>
                    <a:pt x="135" y="305"/>
                    <a:pt x="147" y="316"/>
                  </a:cubicBezTo>
                  <a:lnTo>
                    <a:pt x="192" y="316"/>
                  </a:lnTo>
                  <a:cubicBezTo>
                    <a:pt x="237" y="328"/>
                    <a:pt x="282" y="328"/>
                    <a:pt x="327" y="328"/>
                  </a:cubicBezTo>
                  <a:lnTo>
                    <a:pt x="518" y="328"/>
                  </a:lnTo>
                  <a:cubicBezTo>
                    <a:pt x="541" y="328"/>
                    <a:pt x="563" y="316"/>
                    <a:pt x="597" y="316"/>
                  </a:cubicBezTo>
                  <a:cubicBezTo>
                    <a:pt x="631" y="316"/>
                    <a:pt x="676" y="316"/>
                    <a:pt x="721" y="305"/>
                  </a:cubicBezTo>
                  <a:lnTo>
                    <a:pt x="766" y="305"/>
                  </a:lnTo>
                  <a:cubicBezTo>
                    <a:pt x="778" y="305"/>
                    <a:pt x="788" y="305"/>
                    <a:pt x="788" y="293"/>
                  </a:cubicBezTo>
                  <a:lnTo>
                    <a:pt x="1048" y="293"/>
                  </a:lnTo>
                  <a:cubicBezTo>
                    <a:pt x="1171" y="305"/>
                    <a:pt x="1284" y="305"/>
                    <a:pt x="1408" y="305"/>
                  </a:cubicBezTo>
                  <a:lnTo>
                    <a:pt x="1757" y="305"/>
                  </a:lnTo>
                  <a:cubicBezTo>
                    <a:pt x="1836" y="305"/>
                    <a:pt x="1903" y="305"/>
                    <a:pt x="1971" y="293"/>
                  </a:cubicBezTo>
                  <a:cubicBezTo>
                    <a:pt x="1982" y="305"/>
                    <a:pt x="1993" y="305"/>
                    <a:pt x="2004" y="305"/>
                  </a:cubicBezTo>
                  <a:lnTo>
                    <a:pt x="2184" y="305"/>
                  </a:lnTo>
                  <a:cubicBezTo>
                    <a:pt x="2196" y="305"/>
                    <a:pt x="2219" y="293"/>
                    <a:pt x="2229" y="283"/>
                  </a:cubicBezTo>
                  <a:cubicBezTo>
                    <a:pt x="2354" y="283"/>
                    <a:pt x="2466" y="293"/>
                    <a:pt x="2590" y="293"/>
                  </a:cubicBezTo>
                  <a:lnTo>
                    <a:pt x="2657" y="293"/>
                  </a:lnTo>
                  <a:cubicBezTo>
                    <a:pt x="2680" y="293"/>
                    <a:pt x="2691" y="293"/>
                    <a:pt x="2714" y="283"/>
                  </a:cubicBezTo>
                  <a:cubicBezTo>
                    <a:pt x="2714" y="283"/>
                    <a:pt x="2725" y="283"/>
                    <a:pt x="2736" y="271"/>
                  </a:cubicBezTo>
                  <a:cubicBezTo>
                    <a:pt x="2759" y="271"/>
                    <a:pt x="2792" y="283"/>
                    <a:pt x="2815" y="283"/>
                  </a:cubicBezTo>
                  <a:lnTo>
                    <a:pt x="2917" y="283"/>
                  </a:lnTo>
                  <a:cubicBezTo>
                    <a:pt x="2984" y="293"/>
                    <a:pt x="3052" y="293"/>
                    <a:pt x="3119" y="305"/>
                  </a:cubicBezTo>
                  <a:cubicBezTo>
                    <a:pt x="3254" y="305"/>
                    <a:pt x="3389" y="316"/>
                    <a:pt x="3524" y="316"/>
                  </a:cubicBezTo>
                  <a:lnTo>
                    <a:pt x="3952" y="316"/>
                  </a:lnTo>
                  <a:cubicBezTo>
                    <a:pt x="3975" y="320"/>
                    <a:pt x="3998" y="321"/>
                    <a:pt x="4023" y="321"/>
                  </a:cubicBezTo>
                  <a:cubicBezTo>
                    <a:pt x="4071" y="321"/>
                    <a:pt x="4121" y="316"/>
                    <a:pt x="4166" y="316"/>
                  </a:cubicBezTo>
                  <a:lnTo>
                    <a:pt x="4267" y="316"/>
                  </a:lnTo>
                  <a:cubicBezTo>
                    <a:pt x="4312" y="316"/>
                    <a:pt x="4358" y="316"/>
                    <a:pt x="4403" y="305"/>
                  </a:cubicBezTo>
                  <a:cubicBezTo>
                    <a:pt x="4413" y="305"/>
                    <a:pt x="4425" y="305"/>
                    <a:pt x="4436" y="293"/>
                  </a:cubicBezTo>
                  <a:lnTo>
                    <a:pt x="4470" y="260"/>
                  </a:lnTo>
                  <a:lnTo>
                    <a:pt x="4583" y="260"/>
                  </a:lnTo>
                  <a:cubicBezTo>
                    <a:pt x="4639" y="260"/>
                    <a:pt x="4695" y="260"/>
                    <a:pt x="4751" y="248"/>
                  </a:cubicBezTo>
                  <a:lnTo>
                    <a:pt x="4943" y="248"/>
                  </a:lnTo>
                  <a:cubicBezTo>
                    <a:pt x="4954" y="248"/>
                    <a:pt x="4965" y="238"/>
                    <a:pt x="4976" y="238"/>
                  </a:cubicBezTo>
                  <a:lnTo>
                    <a:pt x="4999" y="238"/>
                  </a:lnTo>
                  <a:cubicBezTo>
                    <a:pt x="5044" y="238"/>
                    <a:pt x="5089" y="248"/>
                    <a:pt x="5134" y="248"/>
                  </a:cubicBezTo>
                  <a:cubicBezTo>
                    <a:pt x="5213" y="260"/>
                    <a:pt x="5291" y="260"/>
                    <a:pt x="5371" y="260"/>
                  </a:cubicBezTo>
                  <a:cubicBezTo>
                    <a:pt x="5517" y="271"/>
                    <a:pt x="5663" y="283"/>
                    <a:pt x="5799" y="283"/>
                  </a:cubicBezTo>
                  <a:cubicBezTo>
                    <a:pt x="5877" y="283"/>
                    <a:pt x="5944" y="283"/>
                    <a:pt x="6012" y="293"/>
                  </a:cubicBezTo>
                  <a:lnTo>
                    <a:pt x="6192" y="293"/>
                  </a:lnTo>
                  <a:cubicBezTo>
                    <a:pt x="6271" y="283"/>
                    <a:pt x="6339" y="283"/>
                    <a:pt x="6406" y="283"/>
                  </a:cubicBezTo>
                  <a:cubicBezTo>
                    <a:pt x="6440" y="283"/>
                    <a:pt x="6485" y="283"/>
                    <a:pt x="6519" y="271"/>
                  </a:cubicBezTo>
                  <a:lnTo>
                    <a:pt x="6597" y="271"/>
                  </a:lnTo>
                  <a:cubicBezTo>
                    <a:pt x="6609" y="271"/>
                    <a:pt x="6620" y="271"/>
                    <a:pt x="6642" y="260"/>
                  </a:cubicBezTo>
                  <a:lnTo>
                    <a:pt x="6710" y="260"/>
                  </a:lnTo>
                  <a:cubicBezTo>
                    <a:pt x="6857" y="260"/>
                    <a:pt x="7003" y="271"/>
                    <a:pt x="7149" y="271"/>
                  </a:cubicBezTo>
                  <a:cubicBezTo>
                    <a:pt x="7161" y="277"/>
                    <a:pt x="7172" y="280"/>
                    <a:pt x="7182" y="280"/>
                  </a:cubicBezTo>
                  <a:cubicBezTo>
                    <a:pt x="7192" y="280"/>
                    <a:pt x="7200" y="277"/>
                    <a:pt x="7205" y="271"/>
                  </a:cubicBezTo>
                  <a:lnTo>
                    <a:pt x="7217" y="271"/>
                  </a:lnTo>
                  <a:cubicBezTo>
                    <a:pt x="7228" y="283"/>
                    <a:pt x="7239" y="283"/>
                    <a:pt x="7239" y="283"/>
                  </a:cubicBezTo>
                  <a:cubicBezTo>
                    <a:pt x="7295" y="283"/>
                    <a:pt x="7340" y="293"/>
                    <a:pt x="7385" y="293"/>
                  </a:cubicBezTo>
                  <a:cubicBezTo>
                    <a:pt x="7430" y="305"/>
                    <a:pt x="7475" y="305"/>
                    <a:pt x="7520" y="305"/>
                  </a:cubicBezTo>
                  <a:cubicBezTo>
                    <a:pt x="7566" y="305"/>
                    <a:pt x="7600" y="305"/>
                    <a:pt x="7645" y="316"/>
                  </a:cubicBezTo>
                  <a:lnTo>
                    <a:pt x="7746" y="316"/>
                  </a:lnTo>
                  <a:cubicBezTo>
                    <a:pt x="7813" y="316"/>
                    <a:pt x="7892" y="316"/>
                    <a:pt x="7960" y="328"/>
                  </a:cubicBezTo>
                  <a:lnTo>
                    <a:pt x="8185" y="328"/>
                  </a:lnTo>
                  <a:cubicBezTo>
                    <a:pt x="8263" y="316"/>
                    <a:pt x="8343" y="316"/>
                    <a:pt x="8421" y="316"/>
                  </a:cubicBezTo>
                  <a:cubicBezTo>
                    <a:pt x="8500" y="316"/>
                    <a:pt x="8590" y="305"/>
                    <a:pt x="8669" y="305"/>
                  </a:cubicBezTo>
                  <a:cubicBezTo>
                    <a:pt x="8826" y="293"/>
                    <a:pt x="8973" y="283"/>
                    <a:pt x="9119" y="271"/>
                  </a:cubicBezTo>
                  <a:lnTo>
                    <a:pt x="9221" y="271"/>
                  </a:lnTo>
                  <a:cubicBezTo>
                    <a:pt x="9254" y="260"/>
                    <a:pt x="9288" y="260"/>
                    <a:pt x="9322" y="260"/>
                  </a:cubicBezTo>
                  <a:cubicBezTo>
                    <a:pt x="9333" y="271"/>
                    <a:pt x="9344" y="271"/>
                    <a:pt x="9356" y="271"/>
                  </a:cubicBezTo>
                  <a:lnTo>
                    <a:pt x="9434" y="271"/>
                  </a:lnTo>
                  <a:cubicBezTo>
                    <a:pt x="9457" y="283"/>
                    <a:pt x="9479" y="283"/>
                    <a:pt x="9502" y="283"/>
                  </a:cubicBezTo>
                  <a:lnTo>
                    <a:pt x="9682" y="283"/>
                  </a:lnTo>
                  <a:cubicBezTo>
                    <a:pt x="9749" y="293"/>
                    <a:pt x="9817" y="293"/>
                    <a:pt x="9885" y="293"/>
                  </a:cubicBezTo>
                  <a:lnTo>
                    <a:pt x="10684" y="293"/>
                  </a:lnTo>
                  <a:cubicBezTo>
                    <a:pt x="10752" y="305"/>
                    <a:pt x="10819" y="305"/>
                    <a:pt x="10887" y="305"/>
                  </a:cubicBezTo>
                  <a:lnTo>
                    <a:pt x="11055" y="305"/>
                  </a:lnTo>
                  <a:cubicBezTo>
                    <a:pt x="11067" y="305"/>
                    <a:pt x="11078" y="293"/>
                    <a:pt x="11090" y="293"/>
                  </a:cubicBezTo>
                  <a:cubicBezTo>
                    <a:pt x="11090" y="293"/>
                    <a:pt x="11100" y="293"/>
                    <a:pt x="11112" y="283"/>
                  </a:cubicBezTo>
                  <a:cubicBezTo>
                    <a:pt x="11168" y="293"/>
                    <a:pt x="11236" y="293"/>
                    <a:pt x="11303" y="293"/>
                  </a:cubicBezTo>
                  <a:cubicBezTo>
                    <a:pt x="11382" y="305"/>
                    <a:pt x="11450" y="305"/>
                    <a:pt x="11528" y="305"/>
                  </a:cubicBezTo>
                  <a:lnTo>
                    <a:pt x="11990" y="305"/>
                  </a:lnTo>
                  <a:lnTo>
                    <a:pt x="12902" y="271"/>
                  </a:lnTo>
                  <a:cubicBezTo>
                    <a:pt x="12947" y="271"/>
                    <a:pt x="12981" y="271"/>
                    <a:pt x="13026" y="260"/>
                  </a:cubicBezTo>
                  <a:cubicBezTo>
                    <a:pt x="13037" y="271"/>
                    <a:pt x="13048" y="271"/>
                    <a:pt x="13059" y="271"/>
                  </a:cubicBezTo>
                  <a:cubicBezTo>
                    <a:pt x="13104" y="283"/>
                    <a:pt x="13149" y="283"/>
                    <a:pt x="13184" y="283"/>
                  </a:cubicBezTo>
                  <a:lnTo>
                    <a:pt x="13274" y="283"/>
                  </a:lnTo>
                  <a:cubicBezTo>
                    <a:pt x="13284" y="293"/>
                    <a:pt x="13296" y="293"/>
                    <a:pt x="13296" y="305"/>
                  </a:cubicBezTo>
                  <a:cubicBezTo>
                    <a:pt x="13329" y="305"/>
                    <a:pt x="13364" y="316"/>
                    <a:pt x="13397" y="316"/>
                  </a:cubicBezTo>
                  <a:cubicBezTo>
                    <a:pt x="13454" y="328"/>
                    <a:pt x="13510" y="328"/>
                    <a:pt x="13577" y="328"/>
                  </a:cubicBezTo>
                  <a:cubicBezTo>
                    <a:pt x="13622" y="328"/>
                    <a:pt x="13679" y="316"/>
                    <a:pt x="13724" y="316"/>
                  </a:cubicBezTo>
                  <a:cubicBezTo>
                    <a:pt x="13769" y="316"/>
                    <a:pt x="13814" y="305"/>
                    <a:pt x="13859" y="305"/>
                  </a:cubicBezTo>
                  <a:cubicBezTo>
                    <a:pt x="13882" y="293"/>
                    <a:pt x="13904" y="293"/>
                    <a:pt x="13927" y="293"/>
                  </a:cubicBezTo>
                  <a:cubicBezTo>
                    <a:pt x="13949" y="283"/>
                    <a:pt x="13960" y="283"/>
                    <a:pt x="13982" y="283"/>
                  </a:cubicBezTo>
                  <a:cubicBezTo>
                    <a:pt x="13982" y="271"/>
                    <a:pt x="13994" y="271"/>
                    <a:pt x="14005" y="271"/>
                  </a:cubicBezTo>
                  <a:cubicBezTo>
                    <a:pt x="14005" y="260"/>
                    <a:pt x="14017" y="260"/>
                    <a:pt x="14017" y="248"/>
                  </a:cubicBezTo>
                  <a:cubicBezTo>
                    <a:pt x="14039" y="238"/>
                    <a:pt x="14039" y="226"/>
                    <a:pt x="14027" y="203"/>
                  </a:cubicBezTo>
                  <a:cubicBezTo>
                    <a:pt x="14027" y="193"/>
                    <a:pt x="14027" y="181"/>
                    <a:pt x="14017" y="170"/>
                  </a:cubicBezTo>
                  <a:lnTo>
                    <a:pt x="14005" y="170"/>
                  </a:lnTo>
                  <a:cubicBezTo>
                    <a:pt x="14005" y="170"/>
                    <a:pt x="14005" y="158"/>
                    <a:pt x="14017" y="158"/>
                  </a:cubicBezTo>
                  <a:cubicBezTo>
                    <a:pt x="14027" y="158"/>
                    <a:pt x="14039" y="147"/>
                    <a:pt x="14050" y="147"/>
                  </a:cubicBezTo>
                  <a:cubicBezTo>
                    <a:pt x="14062" y="136"/>
                    <a:pt x="14072" y="136"/>
                    <a:pt x="14084" y="125"/>
                  </a:cubicBezTo>
                  <a:lnTo>
                    <a:pt x="14084" y="113"/>
                  </a:lnTo>
                  <a:cubicBezTo>
                    <a:pt x="14107" y="102"/>
                    <a:pt x="14107" y="68"/>
                    <a:pt x="14095" y="35"/>
                  </a:cubicBezTo>
                  <a:cubicBezTo>
                    <a:pt x="14081" y="21"/>
                    <a:pt x="14063" y="11"/>
                    <a:pt x="14046" y="11"/>
                  </a:cubicBezTo>
                  <a:cubicBezTo>
                    <a:pt x="14035" y="11"/>
                    <a:pt x="14025" y="15"/>
                    <a:pt x="14017" y="23"/>
                  </a:cubicBezTo>
                  <a:cubicBezTo>
                    <a:pt x="14005" y="23"/>
                    <a:pt x="14005" y="35"/>
                    <a:pt x="13994" y="35"/>
                  </a:cubicBezTo>
                  <a:lnTo>
                    <a:pt x="13994" y="46"/>
                  </a:lnTo>
                  <a:lnTo>
                    <a:pt x="13960" y="46"/>
                  </a:lnTo>
                  <a:cubicBezTo>
                    <a:pt x="13949" y="46"/>
                    <a:pt x="13949" y="57"/>
                    <a:pt x="13937" y="57"/>
                  </a:cubicBezTo>
                  <a:cubicBezTo>
                    <a:pt x="13927" y="57"/>
                    <a:pt x="13904" y="57"/>
                    <a:pt x="13892" y="68"/>
                  </a:cubicBezTo>
                  <a:lnTo>
                    <a:pt x="13802" y="68"/>
                  </a:lnTo>
                  <a:cubicBezTo>
                    <a:pt x="13780" y="80"/>
                    <a:pt x="13746" y="80"/>
                    <a:pt x="13724" y="80"/>
                  </a:cubicBezTo>
                  <a:lnTo>
                    <a:pt x="13566" y="80"/>
                  </a:lnTo>
                  <a:cubicBezTo>
                    <a:pt x="13555" y="57"/>
                    <a:pt x="13544" y="57"/>
                    <a:pt x="13532" y="46"/>
                  </a:cubicBezTo>
                  <a:lnTo>
                    <a:pt x="13341" y="46"/>
                  </a:lnTo>
                  <a:cubicBezTo>
                    <a:pt x="13284" y="46"/>
                    <a:pt x="13217" y="35"/>
                    <a:pt x="13149" y="35"/>
                  </a:cubicBezTo>
                  <a:lnTo>
                    <a:pt x="12418" y="35"/>
                  </a:lnTo>
                  <a:cubicBezTo>
                    <a:pt x="12350" y="46"/>
                    <a:pt x="12271" y="46"/>
                    <a:pt x="12204" y="46"/>
                  </a:cubicBezTo>
                  <a:lnTo>
                    <a:pt x="12114" y="46"/>
                  </a:lnTo>
                  <a:cubicBezTo>
                    <a:pt x="12080" y="35"/>
                    <a:pt x="12046" y="35"/>
                    <a:pt x="12013" y="35"/>
                  </a:cubicBezTo>
                  <a:cubicBezTo>
                    <a:pt x="12001" y="35"/>
                    <a:pt x="11990" y="46"/>
                    <a:pt x="11979" y="46"/>
                  </a:cubicBezTo>
                  <a:lnTo>
                    <a:pt x="11911" y="46"/>
                  </a:lnTo>
                  <a:cubicBezTo>
                    <a:pt x="11866" y="35"/>
                    <a:pt x="11833" y="35"/>
                    <a:pt x="11788" y="35"/>
                  </a:cubicBezTo>
                  <a:cubicBezTo>
                    <a:pt x="11708" y="35"/>
                    <a:pt x="11630" y="35"/>
                    <a:pt x="11551" y="23"/>
                  </a:cubicBezTo>
                  <a:lnTo>
                    <a:pt x="9840" y="23"/>
                  </a:lnTo>
                  <a:cubicBezTo>
                    <a:pt x="9817" y="23"/>
                    <a:pt x="9806" y="23"/>
                    <a:pt x="9795" y="12"/>
                  </a:cubicBezTo>
                  <a:lnTo>
                    <a:pt x="9761" y="12"/>
                  </a:lnTo>
                  <a:cubicBezTo>
                    <a:pt x="9749" y="23"/>
                    <a:pt x="9739" y="23"/>
                    <a:pt x="9727" y="23"/>
                  </a:cubicBezTo>
                  <a:lnTo>
                    <a:pt x="9659" y="23"/>
                  </a:lnTo>
                  <a:cubicBezTo>
                    <a:pt x="9649" y="23"/>
                    <a:pt x="9637" y="23"/>
                    <a:pt x="9626" y="35"/>
                  </a:cubicBezTo>
                  <a:cubicBezTo>
                    <a:pt x="9626" y="35"/>
                    <a:pt x="9614" y="35"/>
                    <a:pt x="9614" y="46"/>
                  </a:cubicBezTo>
                  <a:cubicBezTo>
                    <a:pt x="9614" y="35"/>
                    <a:pt x="9604" y="35"/>
                    <a:pt x="9604" y="35"/>
                  </a:cubicBezTo>
                  <a:lnTo>
                    <a:pt x="9423" y="35"/>
                  </a:lnTo>
                  <a:cubicBezTo>
                    <a:pt x="9367" y="35"/>
                    <a:pt x="9299" y="35"/>
                    <a:pt x="9232" y="23"/>
                  </a:cubicBezTo>
                  <a:lnTo>
                    <a:pt x="8883" y="23"/>
                  </a:lnTo>
                  <a:cubicBezTo>
                    <a:pt x="8781" y="23"/>
                    <a:pt x="8669" y="23"/>
                    <a:pt x="8556" y="35"/>
                  </a:cubicBezTo>
                  <a:lnTo>
                    <a:pt x="8173" y="35"/>
                  </a:lnTo>
                  <a:cubicBezTo>
                    <a:pt x="8163" y="35"/>
                    <a:pt x="8163" y="35"/>
                    <a:pt x="8151" y="46"/>
                  </a:cubicBezTo>
                  <a:cubicBezTo>
                    <a:pt x="8151" y="35"/>
                    <a:pt x="8140" y="35"/>
                    <a:pt x="8140" y="35"/>
                  </a:cubicBezTo>
                  <a:cubicBezTo>
                    <a:pt x="8128" y="23"/>
                    <a:pt x="8118" y="23"/>
                    <a:pt x="8095" y="23"/>
                  </a:cubicBezTo>
                  <a:cubicBezTo>
                    <a:pt x="8083" y="23"/>
                    <a:pt x="8073" y="12"/>
                    <a:pt x="8073" y="12"/>
                  </a:cubicBezTo>
                  <a:lnTo>
                    <a:pt x="8016" y="12"/>
                  </a:lnTo>
                  <a:cubicBezTo>
                    <a:pt x="7971" y="12"/>
                    <a:pt x="7937" y="12"/>
                    <a:pt x="7892" y="1"/>
                  </a:cubicBezTo>
                  <a:close/>
                </a:path>
              </a:pathLst>
            </a:custGeom>
            <a:solidFill>
              <a:srgbClr val="4B2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34"/>
            <p:cNvSpPr/>
            <p:nvPr/>
          </p:nvSpPr>
          <p:spPr>
            <a:xfrm>
              <a:off x="6797628" y="2683008"/>
              <a:ext cx="14467" cy="33423"/>
            </a:xfrm>
            <a:custGeom>
              <a:avLst/>
              <a:gdLst/>
              <a:ahLst/>
              <a:cxnLst/>
              <a:rect l="l" t="t" r="r" b="b"/>
              <a:pathLst>
                <a:path w="361" h="834" extrusionOk="0">
                  <a:moveTo>
                    <a:pt x="214" y="1"/>
                  </a:moveTo>
                  <a:cubicBezTo>
                    <a:pt x="203" y="1"/>
                    <a:pt x="180" y="11"/>
                    <a:pt x="169" y="23"/>
                  </a:cubicBezTo>
                  <a:cubicBezTo>
                    <a:pt x="147" y="23"/>
                    <a:pt x="124" y="34"/>
                    <a:pt x="102" y="46"/>
                  </a:cubicBezTo>
                  <a:cubicBezTo>
                    <a:pt x="79" y="56"/>
                    <a:pt x="68" y="91"/>
                    <a:pt x="57" y="113"/>
                  </a:cubicBezTo>
                  <a:cubicBezTo>
                    <a:pt x="45" y="136"/>
                    <a:pt x="45" y="158"/>
                    <a:pt x="34" y="181"/>
                  </a:cubicBezTo>
                  <a:cubicBezTo>
                    <a:pt x="23" y="226"/>
                    <a:pt x="23" y="259"/>
                    <a:pt x="12" y="304"/>
                  </a:cubicBezTo>
                  <a:cubicBezTo>
                    <a:pt x="12" y="338"/>
                    <a:pt x="0" y="383"/>
                    <a:pt x="0" y="417"/>
                  </a:cubicBezTo>
                  <a:lnTo>
                    <a:pt x="0" y="541"/>
                  </a:lnTo>
                  <a:cubicBezTo>
                    <a:pt x="0" y="609"/>
                    <a:pt x="0" y="687"/>
                    <a:pt x="23" y="766"/>
                  </a:cubicBezTo>
                  <a:cubicBezTo>
                    <a:pt x="34" y="789"/>
                    <a:pt x="68" y="799"/>
                    <a:pt x="90" y="811"/>
                  </a:cubicBezTo>
                  <a:cubicBezTo>
                    <a:pt x="113" y="822"/>
                    <a:pt x="124" y="822"/>
                    <a:pt x="147" y="822"/>
                  </a:cubicBezTo>
                  <a:cubicBezTo>
                    <a:pt x="169" y="834"/>
                    <a:pt x="192" y="834"/>
                    <a:pt x="203" y="834"/>
                  </a:cubicBezTo>
                  <a:cubicBezTo>
                    <a:pt x="214" y="834"/>
                    <a:pt x="225" y="822"/>
                    <a:pt x="225" y="822"/>
                  </a:cubicBezTo>
                  <a:cubicBezTo>
                    <a:pt x="237" y="822"/>
                    <a:pt x="248" y="811"/>
                    <a:pt x="248" y="811"/>
                  </a:cubicBezTo>
                  <a:cubicBezTo>
                    <a:pt x="259" y="799"/>
                    <a:pt x="259" y="789"/>
                    <a:pt x="259" y="789"/>
                  </a:cubicBezTo>
                  <a:cubicBezTo>
                    <a:pt x="270" y="777"/>
                    <a:pt x="270" y="766"/>
                    <a:pt x="270" y="754"/>
                  </a:cubicBezTo>
                  <a:cubicBezTo>
                    <a:pt x="282" y="754"/>
                    <a:pt x="282" y="754"/>
                    <a:pt x="293" y="744"/>
                  </a:cubicBezTo>
                  <a:cubicBezTo>
                    <a:pt x="305" y="721"/>
                    <a:pt x="305" y="699"/>
                    <a:pt x="293" y="676"/>
                  </a:cubicBezTo>
                  <a:cubicBezTo>
                    <a:pt x="293" y="654"/>
                    <a:pt x="305" y="642"/>
                    <a:pt x="305" y="619"/>
                  </a:cubicBezTo>
                  <a:cubicBezTo>
                    <a:pt x="315" y="597"/>
                    <a:pt x="315" y="563"/>
                    <a:pt x="315" y="541"/>
                  </a:cubicBezTo>
                  <a:cubicBezTo>
                    <a:pt x="327" y="484"/>
                    <a:pt x="338" y="439"/>
                    <a:pt x="338" y="383"/>
                  </a:cubicBezTo>
                  <a:cubicBezTo>
                    <a:pt x="350" y="338"/>
                    <a:pt x="350" y="293"/>
                    <a:pt x="350" y="237"/>
                  </a:cubicBezTo>
                  <a:cubicBezTo>
                    <a:pt x="360" y="214"/>
                    <a:pt x="360" y="192"/>
                    <a:pt x="360" y="169"/>
                  </a:cubicBezTo>
                  <a:lnTo>
                    <a:pt x="360" y="136"/>
                  </a:lnTo>
                  <a:lnTo>
                    <a:pt x="360" y="124"/>
                  </a:lnTo>
                  <a:lnTo>
                    <a:pt x="360" y="91"/>
                  </a:lnTo>
                  <a:lnTo>
                    <a:pt x="360" y="79"/>
                  </a:lnTo>
                  <a:lnTo>
                    <a:pt x="360" y="68"/>
                  </a:lnTo>
                  <a:cubicBezTo>
                    <a:pt x="360" y="46"/>
                    <a:pt x="350" y="23"/>
                    <a:pt x="327" y="11"/>
                  </a:cubicBezTo>
                  <a:lnTo>
                    <a:pt x="248" y="11"/>
                  </a:lnTo>
                  <a:cubicBezTo>
                    <a:pt x="237" y="1"/>
                    <a:pt x="225" y="1"/>
                    <a:pt x="214" y="1"/>
                  </a:cubicBezTo>
                  <a:close/>
                </a:path>
              </a:pathLst>
            </a:custGeom>
            <a:solidFill>
              <a:srgbClr val="4B2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34"/>
            <p:cNvSpPr/>
            <p:nvPr/>
          </p:nvSpPr>
          <p:spPr>
            <a:xfrm>
              <a:off x="6806645" y="2703766"/>
              <a:ext cx="2725" cy="11782"/>
            </a:xfrm>
            <a:custGeom>
              <a:avLst/>
              <a:gdLst/>
              <a:ahLst/>
              <a:cxnLst/>
              <a:rect l="l" t="t" r="r" b="b"/>
              <a:pathLst>
                <a:path w="68" h="294" extrusionOk="0">
                  <a:moveTo>
                    <a:pt x="23" y="0"/>
                  </a:moveTo>
                  <a:cubicBezTo>
                    <a:pt x="12" y="0"/>
                    <a:pt x="12" y="0"/>
                    <a:pt x="12" y="11"/>
                  </a:cubicBezTo>
                  <a:cubicBezTo>
                    <a:pt x="0" y="56"/>
                    <a:pt x="0" y="113"/>
                    <a:pt x="0" y="158"/>
                  </a:cubicBezTo>
                  <a:lnTo>
                    <a:pt x="0" y="226"/>
                  </a:lnTo>
                  <a:lnTo>
                    <a:pt x="0" y="236"/>
                  </a:lnTo>
                  <a:lnTo>
                    <a:pt x="0" y="248"/>
                  </a:lnTo>
                  <a:lnTo>
                    <a:pt x="0" y="259"/>
                  </a:lnTo>
                  <a:cubicBezTo>
                    <a:pt x="0" y="271"/>
                    <a:pt x="12" y="271"/>
                    <a:pt x="12" y="281"/>
                  </a:cubicBezTo>
                  <a:lnTo>
                    <a:pt x="23" y="293"/>
                  </a:lnTo>
                  <a:cubicBezTo>
                    <a:pt x="45" y="293"/>
                    <a:pt x="57" y="293"/>
                    <a:pt x="68" y="271"/>
                  </a:cubicBezTo>
                  <a:lnTo>
                    <a:pt x="68" y="248"/>
                  </a:lnTo>
                  <a:lnTo>
                    <a:pt x="57" y="236"/>
                  </a:lnTo>
                  <a:lnTo>
                    <a:pt x="45" y="226"/>
                  </a:lnTo>
                  <a:lnTo>
                    <a:pt x="45" y="203"/>
                  </a:lnTo>
                  <a:cubicBezTo>
                    <a:pt x="34" y="181"/>
                    <a:pt x="34" y="158"/>
                    <a:pt x="34" y="146"/>
                  </a:cubicBezTo>
                  <a:lnTo>
                    <a:pt x="34" y="79"/>
                  </a:lnTo>
                  <a:cubicBezTo>
                    <a:pt x="45" y="56"/>
                    <a:pt x="45" y="34"/>
                    <a:pt x="45" y="23"/>
                  </a:cubicBezTo>
                  <a:cubicBezTo>
                    <a:pt x="45" y="11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4B2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34"/>
            <p:cNvSpPr/>
            <p:nvPr/>
          </p:nvSpPr>
          <p:spPr>
            <a:xfrm>
              <a:off x="6821553" y="2683930"/>
              <a:ext cx="5891" cy="28093"/>
            </a:xfrm>
            <a:custGeom>
              <a:avLst/>
              <a:gdLst/>
              <a:ahLst/>
              <a:cxnLst/>
              <a:rect l="l" t="t" r="r" b="b"/>
              <a:pathLst>
                <a:path w="147" h="701" extrusionOk="0">
                  <a:moveTo>
                    <a:pt x="101" y="0"/>
                  </a:moveTo>
                  <a:cubicBezTo>
                    <a:pt x="79" y="0"/>
                    <a:pt x="56" y="11"/>
                    <a:pt x="56" y="33"/>
                  </a:cubicBezTo>
                  <a:cubicBezTo>
                    <a:pt x="34" y="135"/>
                    <a:pt x="23" y="236"/>
                    <a:pt x="11" y="338"/>
                  </a:cubicBezTo>
                  <a:cubicBezTo>
                    <a:pt x="11" y="394"/>
                    <a:pt x="11" y="439"/>
                    <a:pt x="0" y="495"/>
                  </a:cubicBezTo>
                  <a:lnTo>
                    <a:pt x="0" y="653"/>
                  </a:lnTo>
                  <a:cubicBezTo>
                    <a:pt x="9" y="681"/>
                    <a:pt x="26" y="701"/>
                    <a:pt x="51" y="701"/>
                  </a:cubicBezTo>
                  <a:cubicBezTo>
                    <a:pt x="56" y="701"/>
                    <a:pt x="62" y="700"/>
                    <a:pt x="68" y="698"/>
                  </a:cubicBezTo>
                  <a:cubicBezTo>
                    <a:pt x="79" y="698"/>
                    <a:pt x="90" y="686"/>
                    <a:pt x="101" y="686"/>
                  </a:cubicBezTo>
                  <a:cubicBezTo>
                    <a:pt x="101" y="664"/>
                    <a:pt x="113" y="653"/>
                    <a:pt x="101" y="641"/>
                  </a:cubicBezTo>
                  <a:lnTo>
                    <a:pt x="101" y="540"/>
                  </a:lnTo>
                  <a:cubicBezTo>
                    <a:pt x="101" y="461"/>
                    <a:pt x="101" y="371"/>
                    <a:pt x="113" y="293"/>
                  </a:cubicBezTo>
                  <a:cubicBezTo>
                    <a:pt x="124" y="214"/>
                    <a:pt x="124" y="135"/>
                    <a:pt x="146" y="45"/>
                  </a:cubicBezTo>
                  <a:cubicBezTo>
                    <a:pt x="146" y="23"/>
                    <a:pt x="124" y="0"/>
                    <a:pt x="101" y="0"/>
                  </a:cubicBezTo>
                  <a:close/>
                </a:path>
              </a:pathLst>
            </a:custGeom>
            <a:solidFill>
              <a:srgbClr val="4B2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34"/>
            <p:cNvSpPr/>
            <p:nvPr/>
          </p:nvSpPr>
          <p:spPr>
            <a:xfrm>
              <a:off x="6823356" y="2683008"/>
              <a:ext cx="8135" cy="26650"/>
            </a:xfrm>
            <a:custGeom>
              <a:avLst/>
              <a:gdLst/>
              <a:ahLst/>
              <a:cxnLst/>
              <a:rect l="l" t="t" r="r" b="b"/>
              <a:pathLst>
                <a:path w="203" h="665" extrusionOk="0">
                  <a:moveTo>
                    <a:pt x="124" y="1"/>
                  </a:moveTo>
                  <a:cubicBezTo>
                    <a:pt x="90" y="1"/>
                    <a:pt x="56" y="23"/>
                    <a:pt x="56" y="56"/>
                  </a:cubicBezTo>
                  <a:cubicBezTo>
                    <a:pt x="45" y="158"/>
                    <a:pt x="34" y="259"/>
                    <a:pt x="11" y="361"/>
                  </a:cubicBezTo>
                  <a:cubicBezTo>
                    <a:pt x="0" y="451"/>
                    <a:pt x="0" y="529"/>
                    <a:pt x="0" y="609"/>
                  </a:cubicBezTo>
                  <a:cubicBezTo>
                    <a:pt x="0" y="619"/>
                    <a:pt x="0" y="631"/>
                    <a:pt x="11" y="642"/>
                  </a:cubicBezTo>
                  <a:cubicBezTo>
                    <a:pt x="23" y="654"/>
                    <a:pt x="34" y="664"/>
                    <a:pt x="56" y="664"/>
                  </a:cubicBezTo>
                  <a:cubicBezTo>
                    <a:pt x="90" y="664"/>
                    <a:pt x="124" y="642"/>
                    <a:pt x="135" y="609"/>
                  </a:cubicBezTo>
                  <a:cubicBezTo>
                    <a:pt x="135" y="529"/>
                    <a:pt x="146" y="451"/>
                    <a:pt x="158" y="383"/>
                  </a:cubicBezTo>
                  <a:lnTo>
                    <a:pt x="191" y="79"/>
                  </a:lnTo>
                  <a:cubicBezTo>
                    <a:pt x="203" y="46"/>
                    <a:pt x="169" y="1"/>
                    <a:pt x="135" y="1"/>
                  </a:cubicBezTo>
                  <a:close/>
                </a:path>
              </a:pathLst>
            </a:custGeom>
            <a:solidFill>
              <a:srgbClr val="4B2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34"/>
            <p:cNvSpPr/>
            <p:nvPr/>
          </p:nvSpPr>
          <p:spPr>
            <a:xfrm>
              <a:off x="6826041" y="2683008"/>
              <a:ext cx="6813" cy="25327"/>
            </a:xfrm>
            <a:custGeom>
              <a:avLst/>
              <a:gdLst/>
              <a:ahLst/>
              <a:cxnLst/>
              <a:rect l="l" t="t" r="r" b="b"/>
              <a:pathLst>
                <a:path w="170" h="632" extrusionOk="0">
                  <a:moveTo>
                    <a:pt x="102" y="1"/>
                  </a:moveTo>
                  <a:cubicBezTo>
                    <a:pt x="79" y="1"/>
                    <a:pt x="57" y="23"/>
                    <a:pt x="46" y="56"/>
                  </a:cubicBezTo>
                  <a:cubicBezTo>
                    <a:pt x="34" y="136"/>
                    <a:pt x="23" y="226"/>
                    <a:pt x="12" y="316"/>
                  </a:cubicBezTo>
                  <a:cubicBezTo>
                    <a:pt x="12" y="349"/>
                    <a:pt x="12" y="383"/>
                    <a:pt x="1" y="428"/>
                  </a:cubicBezTo>
                  <a:lnTo>
                    <a:pt x="1" y="484"/>
                  </a:lnTo>
                  <a:lnTo>
                    <a:pt x="1" y="574"/>
                  </a:lnTo>
                  <a:cubicBezTo>
                    <a:pt x="1" y="609"/>
                    <a:pt x="34" y="631"/>
                    <a:pt x="57" y="631"/>
                  </a:cubicBezTo>
                  <a:cubicBezTo>
                    <a:pt x="68" y="631"/>
                    <a:pt x="91" y="631"/>
                    <a:pt x="102" y="619"/>
                  </a:cubicBezTo>
                  <a:cubicBezTo>
                    <a:pt x="113" y="609"/>
                    <a:pt x="124" y="586"/>
                    <a:pt x="124" y="574"/>
                  </a:cubicBezTo>
                  <a:cubicBezTo>
                    <a:pt x="124" y="496"/>
                    <a:pt x="124" y="406"/>
                    <a:pt x="136" y="327"/>
                  </a:cubicBezTo>
                  <a:cubicBezTo>
                    <a:pt x="147" y="237"/>
                    <a:pt x="158" y="158"/>
                    <a:pt x="169" y="68"/>
                  </a:cubicBezTo>
                  <a:cubicBezTo>
                    <a:pt x="169" y="34"/>
                    <a:pt x="147" y="11"/>
                    <a:pt x="113" y="1"/>
                  </a:cubicBezTo>
                  <a:close/>
                </a:path>
              </a:pathLst>
            </a:custGeom>
            <a:solidFill>
              <a:srgbClr val="4B2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34"/>
            <p:cNvSpPr/>
            <p:nvPr/>
          </p:nvSpPr>
          <p:spPr>
            <a:xfrm>
              <a:off x="6827845" y="2683930"/>
              <a:ext cx="6372" cy="31339"/>
            </a:xfrm>
            <a:custGeom>
              <a:avLst/>
              <a:gdLst/>
              <a:ahLst/>
              <a:cxnLst/>
              <a:rect l="l" t="t" r="r" b="b"/>
              <a:pathLst>
                <a:path w="159" h="782" extrusionOk="0">
                  <a:moveTo>
                    <a:pt x="102" y="0"/>
                  </a:moveTo>
                  <a:cubicBezTo>
                    <a:pt x="79" y="0"/>
                    <a:pt x="57" y="11"/>
                    <a:pt x="46" y="33"/>
                  </a:cubicBezTo>
                  <a:cubicBezTo>
                    <a:pt x="34" y="90"/>
                    <a:pt x="34" y="146"/>
                    <a:pt x="23" y="203"/>
                  </a:cubicBezTo>
                  <a:cubicBezTo>
                    <a:pt x="12" y="259"/>
                    <a:pt x="12" y="315"/>
                    <a:pt x="1" y="371"/>
                  </a:cubicBezTo>
                  <a:lnTo>
                    <a:pt x="1" y="540"/>
                  </a:lnTo>
                  <a:lnTo>
                    <a:pt x="1" y="731"/>
                  </a:lnTo>
                  <a:cubicBezTo>
                    <a:pt x="1" y="754"/>
                    <a:pt x="12" y="766"/>
                    <a:pt x="23" y="776"/>
                  </a:cubicBezTo>
                  <a:cubicBezTo>
                    <a:pt x="31" y="776"/>
                    <a:pt x="43" y="782"/>
                    <a:pt x="54" y="782"/>
                  </a:cubicBezTo>
                  <a:cubicBezTo>
                    <a:pt x="59" y="782"/>
                    <a:pt x="64" y="780"/>
                    <a:pt x="68" y="776"/>
                  </a:cubicBezTo>
                  <a:cubicBezTo>
                    <a:pt x="79" y="776"/>
                    <a:pt x="91" y="776"/>
                    <a:pt x="102" y="766"/>
                  </a:cubicBezTo>
                  <a:cubicBezTo>
                    <a:pt x="113" y="754"/>
                    <a:pt x="113" y="731"/>
                    <a:pt x="113" y="721"/>
                  </a:cubicBezTo>
                  <a:cubicBezTo>
                    <a:pt x="113" y="653"/>
                    <a:pt x="102" y="596"/>
                    <a:pt x="102" y="529"/>
                  </a:cubicBezTo>
                  <a:cubicBezTo>
                    <a:pt x="102" y="450"/>
                    <a:pt x="113" y="371"/>
                    <a:pt x="113" y="293"/>
                  </a:cubicBezTo>
                  <a:cubicBezTo>
                    <a:pt x="124" y="214"/>
                    <a:pt x="136" y="135"/>
                    <a:pt x="147" y="45"/>
                  </a:cubicBezTo>
                  <a:cubicBezTo>
                    <a:pt x="158" y="23"/>
                    <a:pt x="136" y="0"/>
                    <a:pt x="102" y="0"/>
                  </a:cubicBezTo>
                  <a:close/>
                </a:path>
              </a:pathLst>
            </a:custGeom>
            <a:solidFill>
              <a:srgbClr val="4B2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34"/>
            <p:cNvSpPr/>
            <p:nvPr/>
          </p:nvSpPr>
          <p:spPr>
            <a:xfrm>
              <a:off x="6838224" y="2683449"/>
              <a:ext cx="5931" cy="25888"/>
            </a:xfrm>
            <a:custGeom>
              <a:avLst/>
              <a:gdLst/>
              <a:ahLst/>
              <a:cxnLst/>
              <a:rect l="l" t="t" r="r" b="b"/>
              <a:pathLst>
                <a:path w="148" h="646" extrusionOk="0">
                  <a:moveTo>
                    <a:pt x="90" y="0"/>
                  </a:moveTo>
                  <a:cubicBezTo>
                    <a:pt x="68" y="0"/>
                    <a:pt x="57" y="23"/>
                    <a:pt x="45" y="45"/>
                  </a:cubicBezTo>
                  <a:cubicBezTo>
                    <a:pt x="45" y="90"/>
                    <a:pt x="35" y="125"/>
                    <a:pt x="23" y="170"/>
                  </a:cubicBezTo>
                  <a:cubicBezTo>
                    <a:pt x="23" y="226"/>
                    <a:pt x="23" y="271"/>
                    <a:pt x="12" y="316"/>
                  </a:cubicBezTo>
                  <a:lnTo>
                    <a:pt x="12" y="451"/>
                  </a:lnTo>
                  <a:cubicBezTo>
                    <a:pt x="12" y="507"/>
                    <a:pt x="0" y="552"/>
                    <a:pt x="12" y="608"/>
                  </a:cubicBezTo>
                  <a:lnTo>
                    <a:pt x="12" y="631"/>
                  </a:lnTo>
                  <a:cubicBezTo>
                    <a:pt x="23" y="643"/>
                    <a:pt x="35" y="643"/>
                    <a:pt x="57" y="643"/>
                  </a:cubicBezTo>
                  <a:cubicBezTo>
                    <a:pt x="61" y="644"/>
                    <a:pt x="65" y="645"/>
                    <a:pt x="69" y="645"/>
                  </a:cubicBezTo>
                  <a:cubicBezTo>
                    <a:pt x="90" y="645"/>
                    <a:pt x="113" y="625"/>
                    <a:pt x="113" y="598"/>
                  </a:cubicBezTo>
                  <a:cubicBezTo>
                    <a:pt x="113" y="507"/>
                    <a:pt x="102" y="417"/>
                    <a:pt x="113" y="327"/>
                  </a:cubicBezTo>
                  <a:cubicBezTo>
                    <a:pt x="113" y="282"/>
                    <a:pt x="113" y="237"/>
                    <a:pt x="125" y="192"/>
                  </a:cubicBezTo>
                  <a:cubicBezTo>
                    <a:pt x="125" y="147"/>
                    <a:pt x="135" y="102"/>
                    <a:pt x="135" y="57"/>
                  </a:cubicBezTo>
                  <a:cubicBezTo>
                    <a:pt x="147" y="35"/>
                    <a:pt x="125" y="0"/>
                    <a:pt x="102" y="0"/>
                  </a:cubicBezTo>
                  <a:close/>
                </a:path>
              </a:pathLst>
            </a:custGeom>
            <a:solidFill>
              <a:srgbClr val="4B2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34"/>
            <p:cNvSpPr/>
            <p:nvPr/>
          </p:nvSpPr>
          <p:spPr>
            <a:xfrm>
              <a:off x="6840508" y="2683930"/>
              <a:ext cx="5450" cy="24406"/>
            </a:xfrm>
            <a:custGeom>
              <a:avLst/>
              <a:gdLst/>
              <a:ahLst/>
              <a:cxnLst/>
              <a:rect l="l" t="t" r="r" b="b"/>
              <a:pathLst>
                <a:path w="136" h="609" extrusionOk="0">
                  <a:moveTo>
                    <a:pt x="78" y="0"/>
                  </a:moveTo>
                  <a:cubicBezTo>
                    <a:pt x="56" y="0"/>
                    <a:pt x="33" y="11"/>
                    <a:pt x="33" y="33"/>
                  </a:cubicBezTo>
                  <a:cubicBezTo>
                    <a:pt x="23" y="124"/>
                    <a:pt x="11" y="203"/>
                    <a:pt x="0" y="293"/>
                  </a:cubicBezTo>
                  <a:lnTo>
                    <a:pt x="0" y="563"/>
                  </a:lnTo>
                  <a:cubicBezTo>
                    <a:pt x="0" y="574"/>
                    <a:pt x="11" y="586"/>
                    <a:pt x="23" y="596"/>
                  </a:cubicBezTo>
                  <a:cubicBezTo>
                    <a:pt x="23" y="608"/>
                    <a:pt x="45" y="608"/>
                    <a:pt x="56" y="608"/>
                  </a:cubicBezTo>
                  <a:cubicBezTo>
                    <a:pt x="68" y="608"/>
                    <a:pt x="78" y="596"/>
                    <a:pt x="90" y="586"/>
                  </a:cubicBezTo>
                  <a:cubicBezTo>
                    <a:pt x="101" y="574"/>
                    <a:pt x="101" y="563"/>
                    <a:pt x="101" y="551"/>
                  </a:cubicBezTo>
                  <a:lnTo>
                    <a:pt x="101" y="484"/>
                  </a:lnTo>
                  <a:lnTo>
                    <a:pt x="101" y="281"/>
                  </a:lnTo>
                  <a:cubicBezTo>
                    <a:pt x="113" y="203"/>
                    <a:pt x="113" y="124"/>
                    <a:pt x="123" y="45"/>
                  </a:cubicBezTo>
                  <a:cubicBezTo>
                    <a:pt x="135" y="23"/>
                    <a:pt x="113" y="0"/>
                    <a:pt x="90" y="0"/>
                  </a:cubicBezTo>
                  <a:close/>
                </a:path>
              </a:pathLst>
            </a:custGeom>
            <a:solidFill>
              <a:srgbClr val="4B2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34"/>
            <p:cNvSpPr/>
            <p:nvPr/>
          </p:nvSpPr>
          <p:spPr>
            <a:xfrm>
              <a:off x="6830570" y="2643294"/>
              <a:ext cx="54181" cy="41999"/>
            </a:xfrm>
            <a:custGeom>
              <a:avLst/>
              <a:gdLst/>
              <a:ahLst/>
              <a:cxnLst/>
              <a:rect l="l" t="t" r="r" b="b"/>
              <a:pathLst>
                <a:path w="1352" h="1048" extrusionOk="0">
                  <a:moveTo>
                    <a:pt x="146" y="114"/>
                  </a:moveTo>
                  <a:cubicBezTo>
                    <a:pt x="203" y="124"/>
                    <a:pt x="259" y="136"/>
                    <a:pt x="316" y="136"/>
                  </a:cubicBezTo>
                  <a:cubicBezTo>
                    <a:pt x="361" y="136"/>
                    <a:pt x="406" y="136"/>
                    <a:pt x="451" y="124"/>
                  </a:cubicBezTo>
                  <a:lnTo>
                    <a:pt x="586" y="124"/>
                  </a:lnTo>
                  <a:cubicBezTo>
                    <a:pt x="597" y="136"/>
                    <a:pt x="597" y="147"/>
                    <a:pt x="597" y="159"/>
                  </a:cubicBezTo>
                  <a:cubicBezTo>
                    <a:pt x="597" y="181"/>
                    <a:pt x="608" y="214"/>
                    <a:pt x="608" y="249"/>
                  </a:cubicBezTo>
                  <a:cubicBezTo>
                    <a:pt x="619" y="316"/>
                    <a:pt x="642" y="372"/>
                    <a:pt x="664" y="440"/>
                  </a:cubicBezTo>
                  <a:cubicBezTo>
                    <a:pt x="687" y="496"/>
                    <a:pt x="709" y="552"/>
                    <a:pt x="721" y="609"/>
                  </a:cubicBezTo>
                  <a:cubicBezTo>
                    <a:pt x="743" y="676"/>
                    <a:pt x="766" y="732"/>
                    <a:pt x="799" y="789"/>
                  </a:cubicBezTo>
                  <a:cubicBezTo>
                    <a:pt x="812" y="802"/>
                    <a:pt x="825" y="808"/>
                    <a:pt x="838" y="808"/>
                  </a:cubicBezTo>
                  <a:cubicBezTo>
                    <a:pt x="848" y="808"/>
                    <a:pt x="857" y="805"/>
                    <a:pt x="867" y="800"/>
                  </a:cubicBezTo>
                  <a:cubicBezTo>
                    <a:pt x="889" y="800"/>
                    <a:pt x="912" y="766"/>
                    <a:pt x="901" y="744"/>
                  </a:cubicBezTo>
                  <a:cubicBezTo>
                    <a:pt x="901" y="710"/>
                    <a:pt x="878" y="665"/>
                    <a:pt x="867" y="631"/>
                  </a:cubicBezTo>
                  <a:cubicBezTo>
                    <a:pt x="844" y="597"/>
                    <a:pt x="833" y="552"/>
                    <a:pt x="822" y="519"/>
                  </a:cubicBezTo>
                  <a:lnTo>
                    <a:pt x="788" y="417"/>
                  </a:lnTo>
                  <a:lnTo>
                    <a:pt x="788" y="417"/>
                  </a:lnTo>
                  <a:cubicBezTo>
                    <a:pt x="799" y="429"/>
                    <a:pt x="822" y="440"/>
                    <a:pt x="844" y="451"/>
                  </a:cubicBezTo>
                  <a:cubicBezTo>
                    <a:pt x="867" y="462"/>
                    <a:pt x="889" y="462"/>
                    <a:pt x="923" y="474"/>
                  </a:cubicBezTo>
                  <a:cubicBezTo>
                    <a:pt x="957" y="474"/>
                    <a:pt x="979" y="474"/>
                    <a:pt x="1014" y="485"/>
                  </a:cubicBezTo>
                  <a:cubicBezTo>
                    <a:pt x="1036" y="485"/>
                    <a:pt x="1059" y="485"/>
                    <a:pt x="1069" y="496"/>
                  </a:cubicBezTo>
                  <a:lnTo>
                    <a:pt x="1104" y="496"/>
                  </a:lnTo>
                  <a:cubicBezTo>
                    <a:pt x="1104" y="507"/>
                    <a:pt x="1114" y="507"/>
                    <a:pt x="1114" y="519"/>
                  </a:cubicBezTo>
                  <a:cubicBezTo>
                    <a:pt x="1126" y="519"/>
                    <a:pt x="1126" y="530"/>
                    <a:pt x="1137" y="541"/>
                  </a:cubicBezTo>
                  <a:cubicBezTo>
                    <a:pt x="1159" y="575"/>
                    <a:pt x="1171" y="620"/>
                    <a:pt x="1182" y="665"/>
                  </a:cubicBezTo>
                  <a:cubicBezTo>
                    <a:pt x="1204" y="721"/>
                    <a:pt x="1216" y="777"/>
                    <a:pt x="1227" y="834"/>
                  </a:cubicBezTo>
                  <a:cubicBezTo>
                    <a:pt x="1227" y="857"/>
                    <a:pt x="1227" y="867"/>
                    <a:pt x="1239" y="890"/>
                  </a:cubicBezTo>
                  <a:cubicBezTo>
                    <a:pt x="1194" y="890"/>
                    <a:pt x="1149" y="879"/>
                    <a:pt x="1114" y="879"/>
                  </a:cubicBezTo>
                  <a:cubicBezTo>
                    <a:pt x="1092" y="867"/>
                    <a:pt x="1069" y="867"/>
                    <a:pt x="1047" y="867"/>
                  </a:cubicBezTo>
                  <a:lnTo>
                    <a:pt x="969" y="867"/>
                  </a:lnTo>
                  <a:cubicBezTo>
                    <a:pt x="923" y="867"/>
                    <a:pt x="878" y="879"/>
                    <a:pt x="822" y="890"/>
                  </a:cubicBezTo>
                  <a:lnTo>
                    <a:pt x="597" y="890"/>
                  </a:lnTo>
                  <a:cubicBezTo>
                    <a:pt x="586" y="890"/>
                    <a:pt x="586" y="879"/>
                    <a:pt x="586" y="879"/>
                  </a:cubicBezTo>
                  <a:cubicBezTo>
                    <a:pt x="552" y="845"/>
                    <a:pt x="529" y="811"/>
                    <a:pt x="507" y="766"/>
                  </a:cubicBezTo>
                  <a:cubicBezTo>
                    <a:pt x="473" y="721"/>
                    <a:pt x="451" y="687"/>
                    <a:pt x="428" y="642"/>
                  </a:cubicBezTo>
                  <a:cubicBezTo>
                    <a:pt x="406" y="597"/>
                    <a:pt x="383" y="541"/>
                    <a:pt x="361" y="496"/>
                  </a:cubicBezTo>
                  <a:cubicBezTo>
                    <a:pt x="338" y="451"/>
                    <a:pt x="316" y="417"/>
                    <a:pt x="293" y="372"/>
                  </a:cubicBezTo>
                  <a:cubicBezTo>
                    <a:pt x="271" y="316"/>
                    <a:pt x="236" y="271"/>
                    <a:pt x="214" y="226"/>
                  </a:cubicBezTo>
                  <a:cubicBezTo>
                    <a:pt x="191" y="192"/>
                    <a:pt x="180" y="169"/>
                    <a:pt x="158" y="136"/>
                  </a:cubicBezTo>
                  <a:cubicBezTo>
                    <a:pt x="158" y="124"/>
                    <a:pt x="146" y="124"/>
                    <a:pt x="146" y="114"/>
                  </a:cubicBezTo>
                  <a:close/>
                  <a:moveTo>
                    <a:pt x="461" y="1"/>
                  </a:moveTo>
                  <a:cubicBezTo>
                    <a:pt x="407" y="12"/>
                    <a:pt x="363" y="23"/>
                    <a:pt x="308" y="23"/>
                  </a:cubicBezTo>
                  <a:lnTo>
                    <a:pt x="308" y="23"/>
                  </a:lnTo>
                  <a:cubicBezTo>
                    <a:pt x="258" y="23"/>
                    <a:pt x="208" y="22"/>
                    <a:pt x="158" y="12"/>
                  </a:cubicBezTo>
                  <a:lnTo>
                    <a:pt x="56" y="12"/>
                  </a:lnTo>
                  <a:cubicBezTo>
                    <a:pt x="23" y="23"/>
                    <a:pt x="0" y="46"/>
                    <a:pt x="0" y="79"/>
                  </a:cubicBezTo>
                  <a:cubicBezTo>
                    <a:pt x="11" y="102"/>
                    <a:pt x="23" y="114"/>
                    <a:pt x="23" y="124"/>
                  </a:cubicBezTo>
                  <a:cubicBezTo>
                    <a:pt x="56" y="181"/>
                    <a:pt x="90" y="249"/>
                    <a:pt x="124" y="304"/>
                  </a:cubicBezTo>
                  <a:cubicBezTo>
                    <a:pt x="158" y="372"/>
                    <a:pt x="180" y="440"/>
                    <a:pt x="214" y="507"/>
                  </a:cubicBezTo>
                  <a:cubicBezTo>
                    <a:pt x="248" y="575"/>
                    <a:pt x="271" y="654"/>
                    <a:pt x="304" y="721"/>
                  </a:cubicBezTo>
                  <a:cubicBezTo>
                    <a:pt x="338" y="789"/>
                    <a:pt x="371" y="857"/>
                    <a:pt x="416" y="924"/>
                  </a:cubicBezTo>
                  <a:cubicBezTo>
                    <a:pt x="439" y="947"/>
                    <a:pt x="451" y="969"/>
                    <a:pt x="473" y="980"/>
                  </a:cubicBezTo>
                  <a:lnTo>
                    <a:pt x="507" y="1014"/>
                  </a:lnTo>
                  <a:cubicBezTo>
                    <a:pt x="529" y="1025"/>
                    <a:pt x="541" y="1037"/>
                    <a:pt x="563" y="1037"/>
                  </a:cubicBezTo>
                  <a:cubicBezTo>
                    <a:pt x="586" y="1047"/>
                    <a:pt x="608" y="1047"/>
                    <a:pt x="619" y="1047"/>
                  </a:cubicBezTo>
                  <a:lnTo>
                    <a:pt x="721" y="1047"/>
                  </a:lnTo>
                  <a:cubicBezTo>
                    <a:pt x="754" y="1047"/>
                    <a:pt x="777" y="1047"/>
                    <a:pt x="799" y="1037"/>
                  </a:cubicBezTo>
                  <a:cubicBezTo>
                    <a:pt x="833" y="1037"/>
                    <a:pt x="867" y="1037"/>
                    <a:pt x="901" y="1025"/>
                  </a:cubicBezTo>
                  <a:cubicBezTo>
                    <a:pt x="946" y="1025"/>
                    <a:pt x="1002" y="1014"/>
                    <a:pt x="1047" y="1014"/>
                  </a:cubicBezTo>
                  <a:lnTo>
                    <a:pt x="1250" y="1014"/>
                  </a:lnTo>
                  <a:cubicBezTo>
                    <a:pt x="1295" y="1002"/>
                    <a:pt x="1340" y="1002"/>
                    <a:pt x="1351" y="957"/>
                  </a:cubicBezTo>
                  <a:lnTo>
                    <a:pt x="1351" y="912"/>
                  </a:lnTo>
                  <a:lnTo>
                    <a:pt x="1351" y="902"/>
                  </a:lnTo>
                  <a:lnTo>
                    <a:pt x="1351" y="834"/>
                  </a:lnTo>
                  <a:cubicBezTo>
                    <a:pt x="1351" y="800"/>
                    <a:pt x="1340" y="766"/>
                    <a:pt x="1340" y="744"/>
                  </a:cubicBezTo>
                  <a:cubicBezTo>
                    <a:pt x="1317" y="665"/>
                    <a:pt x="1306" y="586"/>
                    <a:pt x="1261" y="519"/>
                  </a:cubicBezTo>
                  <a:cubicBezTo>
                    <a:pt x="1239" y="474"/>
                    <a:pt x="1216" y="440"/>
                    <a:pt x="1182" y="417"/>
                  </a:cubicBezTo>
                  <a:cubicBezTo>
                    <a:pt x="1149" y="395"/>
                    <a:pt x="1104" y="384"/>
                    <a:pt x="1069" y="372"/>
                  </a:cubicBezTo>
                  <a:cubicBezTo>
                    <a:pt x="1036" y="372"/>
                    <a:pt x="1002" y="372"/>
                    <a:pt x="969" y="361"/>
                  </a:cubicBezTo>
                  <a:cubicBezTo>
                    <a:pt x="946" y="361"/>
                    <a:pt x="912" y="361"/>
                    <a:pt x="878" y="349"/>
                  </a:cubicBezTo>
                  <a:cubicBezTo>
                    <a:pt x="867" y="349"/>
                    <a:pt x="856" y="349"/>
                    <a:pt x="844" y="339"/>
                  </a:cubicBezTo>
                  <a:cubicBezTo>
                    <a:pt x="833" y="327"/>
                    <a:pt x="822" y="327"/>
                    <a:pt x="811" y="316"/>
                  </a:cubicBezTo>
                  <a:lnTo>
                    <a:pt x="777" y="282"/>
                  </a:lnTo>
                  <a:cubicBezTo>
                    <a:pt x="766" y="249"/>
                    <a:pt x="754" y="226"/>
                    <a:pt x="743" y="192"/>
                  </a:cubicBezTo>
                  <a:cubicBezTo>
                    <a:pt x="732" y="159"/>
                    <a:pt x="732" y="114"/>
                    <a:pt x="721" y="68"/>
                  </a:cubicBezTo>
                  <a:cubicBezTo>
                    <a:pt x="721" y="46"/>
                    <a:pt x="709" y="34"/>
                    <a:pt x="687" y="34"/>
                  </a:cubicBezTo>
                  <a:cubicBezTo>
                    <a:pt x="676" y="23"/>
                    <a:pt x="664" y="12"/>
                    <a:pt x="653" y="12"/>
                  </a:cubicBezTo>
                  <a:cubicBezTo>
                    <a:pt x="642" y="12"/>
                    <a:pt x="631" y="1"/>
                    <a:pt x="619" y="1"/>
                  </a:cubicBezTo>
                  <a:close/>
                </a:path>
              </a:pathLst>
            </a:custGeom>
            <a:solidFill>
              <a:srgbClr val="815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34"/>
            <p:cNvSpPr/>
            <p:nvPr/>
          </p:nvSpPr>
          <p:spPr>
            <a:xfrm>
              <a:off x="6835058" y="2646460"/>
              <a:ext cx="46968" cy="35867"/>
            </a:xfrm>
            <a:custGeom>
              <a:avLst/>
              <a:gdLst/>
              <a:ahLst/>
              <a:cxnLst/>
              <a:rect l="l" t="t" r="r" b="b"/>
              <a:pathLst>
                <a:path w="1172" h="895" extrusionOk="0">
                  <a:moveTo>
                    <a:pt x="204" y="0"/>
                  </a:moveTo>
                  <a:cubicBezTo>
                    <a:pt x="181" y="0"/>
                    <a:pt x="159" y="0"/>
                    <a:pt x="147" y="12"/>
                  </a:cubicBezTo>
                  <a:lnTo>
                    <a:pt x="136" y="12"/>
                  </a:lnTo>
                  <a:cubicBezTo>
                    <a:pt x="124" y="12"/>
                    <a:pt x="102" y="12"/>
                    <a:pt x="91" y="23"/>
                  </a:cubicBezTo>
                  <a:cubicBezTo>
                    <a:pt x="91" y="23"/>
                    <a:pt x="79" y="23"/>
                    <a:pt x="68" y="35"/>
                  </a:cubicBezTo>
                  <a:cubicBezTo>
                    <a:pt x="61" y="35"/>
                    <a:pt x="48" y="29"/>
                    <a:pt x="37" y="29"/>
                  </a:cubicBezTo>
                  <a:cubicBezTo>
                    <a:pt x="32" y="29"/>
                    <a:pt x="27" y="31"/>
                    <a:pt x="23" y="35"/>
                  </a:cubicBezTo>
                  <a:lnTo>
                    <a:pt x="12" y="45"/>
                  </a:lnTo>
                  <a:cubicBezTo>
                    <a:pt x="12" y="57"/>
                    <a:pt x="1" y="57"/>
                    <a:pt x="1" y="68"/>
                  </a:cubicBezTo>
                  <a:cubicBezTo>
                    <a:pt x="1" y="90"/>
                    <a:pt x="12" y="102"/>
                    <a:pt x="23" y="125"/>
                  </a:cubicBezTo>
                  <a:cubicBezTo>
                    <a:pt x="23" y="135"/>
                    <a:pt x="34" y="147"/>
                    <a:pt x="34" y="158"/>
                  </a:cubicBezTo>
                  <a:cubicBezTo>
                    <a:pt x="57" y="192"/>
                    <a:pt x="68" y="225"/>
                    <a:pt x="91" y="260"/>
                  </a:cubicBezTo>
                  <a:cubicBezTo>
                    <a:pt x="102" y="305"/>
                    <a:pt x="114" y="338"/>
                    <a:pt x="136" y="372"/>
                  </a:cubicBezTo>
                  <a:cubicBezTo>
                    <a:pt x="136" y="395"/>
                    <a:pt x="147" y="417"/>
                    <a:pt x="159" y="428"/>
                  </a:cubicBezTo>
                  <a:cubicBezTo>
                    <a:pt x="169" y="451"/>
                    <a:pt x="181" y="485"/>
                    <a:pt x="192" y="507"/>
                  </a:cubicBezTo>
                  <a:cubicBezTo>
                    <a:pt x="204" y="518"/>
                    <a:pt x="214" y="541"/>
                    <a:pt x="214" y="552"/>
                  </a:cubicBezTo>
                  <a:cubicBezTo>
                    <a:pt x="237" y="575"/>
                    <a:pt x="237" y="597"/>
                    <a:pt x="259" y="608"/>
                  </a:cubicBezTo>
                  <a:cubicBezTo>
                    <a:pt x="294" y="665"/>
                    <a:pt x="327" y="721"/>
                    <a:pt x="372" y="766"/>
                  </a:cubicBezTo>
                  <a:cubicBezTo>
                    <a:pt x="384" y="788"/>
                    <a:pt x="395" y="800"/>
                    <a:pt x="417" y="823"/>
                  </a:cubicBezTo>
                  <a:cubicBezTo>
                    <a:pt x="440" y="833"/>
                    <a:pt x="462" y="856"/>
                    <a:pt x="485" y="856"/>
                  </a:cubicBezTo>
                  <a:cubicBezTo>
                    <a:pt x="493" y="859"/>
                    <a:pt x="502" y="860"/>
                    <a:pt x="510" y="860"/>
                  </a:cubicBezTo>
                  <a:cubicBezTo>
                    <a:pt x="534" y="860"/>
                    <a:pt x="555" y="847"/>
                    <a:pt x="564" y="823"/>
                  </a:cubicBezTo>
                  <a:lnTo>
                    <a:pt x="597" y="823"/>
                  </a:lnTo>
                  <a:cubicBezTo>
                    <a:pt x="620" y="856"/>
                    <a:pt x="642" y="890"/>
                    <a:pt x="676" y="890"/>
                  </a:cubicBezTo>
                  <a:cubicBezTo>
                    <a:pt x="699" y="890"/>
                    <a:pt x="732" y="878"/>
                    <a:pt x="755" y="856"/>
                  </a:cubicBezTo>
                  <a:cubicBezTo>
                    <a:pt x="755" y="845"/>
                    <a:pt x="766" y="845"/>
                    <a:pt x="766" y="833"/>
                  </a:cubicBezTo>
                  <a:cubicBezTo>
                    <a:pt x="777" y="833"/>
                    <a:pt x="789" y="833"/>
                    <a:pt x="789" y="823"/>
                  </a:cubicBezTo>
                  <a:lnTo>
                    <a:pt x="811" y="845"/>
                  </a:lnTo>
                  <a:cubicBezTo>
                    <a:pt x="822" y="856"/>
                    <a:pt x="834" y="856"/>
                    <a:pt x="845" y="868"/>
                  </a:cubicBezTo>
                  <a:cubicBezTo>
                    <a:pt x="852" y="871"/>
                    <a:pt x="860" y="872"/>
                    <a:pt x="867" y="872"/>
                  </a:cubicBezTo>
                  <a:cubicBezTo>
                    <a:pt x="882" y="872"/>
                    <a:pt x="897" y="868"/>
                    <a:pt x="912" y="868"/>
                  </a:cubicBezTo>
                  <a:cubicBezTo>
                    <a:pt x="924" y="856"/>
                    <a:pt x="935" y="856"/>
                    <a:pt x="935" y="845"/>
                  </a:cubicBezTo>
                  <a:lnTo>
                    <a:pt x="969" y="845"/>
                  </a:lnTo>
                  <a:cubicBezTo>
                    <a:pt x="969" y="856"/>
                    <a:pt x="980" y="856"/>
                    <a:pt x="980" y="856"/>
                  </a:cubicBezTo>
                  <a:lnTo>
                    <a:pt x="992" y="868"/>
                  </a:lnTo>
                  <a:cubicBezTo>
                    <a:pt x="1002" y="878"/>
                    <a:pt x="1014" y="878"/>
                    <a:pt x="1037" y="878"/>
                  </a:cubicBezTo>
                  <a:lnTo>
                    <a:pt x="1047" y="878"/>
                  </a:lnTo>
                  <a:cubicBezTo>
                    <a:pt x="1047" y="890"/>
                    <a:pt x="1059" y="890"/>
                    <a:pt x="1070" y="890"/>
                  </a:cubicBezTo>
                  <a:cubicBezTo>
                    <a:pt x="1077" y="893"/>
                    <a:pt x="1083" y="895"/>
                    <a:pt x="1089" y="895"/>
                  </a:cubicBezTo>
                  <a:cubicBezTo>
                    <a:pt x="1105" y="895"/>
                    <a:pt x="1118" y="887"/>
                    <a:pt x="1127" y="878"/>
                  </a:cubicBezTo>
                  <a:lnTo>
                    <a:pt x="1149" y="868"/>
                  </a:lnTo>
                  <a:cubicBezTo>
                    <a:pt x="1149" y="856"/>
                    <a:pt x="1160" y="833"/>
                    <a:pt x="1160" y="823"/>
                  </a:cubicBezTo>
                  <a:lnTo>
                    <a:pt x="1160" y="811"/>
                  </a:lnTo>
                  <a:cubicBezTo>
                    <a:pt x="1172" y="800"/>
                    <a:pt x="1172" y="778"/>
                    <a:pt x="1172" y="755"/>
                  </a:cubicBezTo>
                  <a:lnTo>
                    <a:pt x="1172" y="743"/>
                  </a:lnTo>
                  <a:cubicBezTo>
                    <a:pt x="1172" y="743"/>
                    <a:pt x="1172" y="732"/>
                    <a:pt x="1160" y="721"/>
                  </a:cubicBezTo>
                  <a:cubicBezTo>
                    <a:pt x="1160" y="676"/>
                    <a:pt x="1149" y="631"/>
                    <a:pt x="1138" y="597"/>
                  </a:cubicBezTo>
                  <a:cubicBezTo>
                    <a:pt x="1115" y="541"/>
                    <a:pt x="1082" y="485"/>
                    <a:pt x="1047" y="440"/>
                  </a:cubicBezTo>
                  <a:cubicBezTo>
                    <a:pt x="1037" y="417"/>
                    <a:pt x="1014" y="406"/>
                    <a:pt x="980" y="383"/>
                  </a:cubicBezTo>
                  <a:cubicBezTo>
                    <a:pt x="969" y="383"/>
                    <a:pt x="957" y="372"/>
                    <a:pt x="947" y="361"/>
                  </a:cubicBezTo>
                  <a:lnTo>
                    <a:pt x="935" y="361"/>
                  </a:lnTo>
                  <a:cubicBezTo>
                    <a:pt x="924" y="350"/>
                    <a:pt x="912" y="350"/>
                    <a:pt x="902" y="338"/>
                  </a:cubicBezTo>
                  <a:lnTo>
                    <a:pt x="834" y="338"/>
                  </a:lnTo>
                  <a:cubicBezTo>
                    <a:pt x="822" y="338"/>
                    <a:pt x="800" y="350"/>
                    <a:pt x="789" y="361"/>
                  </a:cubicBezTo>
                  <a:lnTo>
                    <a:pt x="777" y="361"/>
                  </a:lnTo>
                  <a:cubicBezTo>
                    <a:pt x="744" y="338"/>
                    <a:pt x="710" y="338"/>
                    <a:pt x="676" y="338"/>
                  </a:cubicBezTo>
                  <a:cubicBezTo>
                    <a:pt x="665" y="338"/>
                    <a:pt x="654" y="338"/>
                    <a:pt x="642" y="350"/>
                  </a:cubicBezTo>
                  <a:cubicBezTo>
                    <a:pt x="631" y="350"/>
                    <a:pt x="620" y="350"/>
                    <a:pt x="620" y="361"/>
                  </a:cubicBezTo>
                  <a:lnTo>
                    <a:pt x="586" y="293"/>
                  </a:lnTo>
                  <a:lnTo>
                    <a:pt x="586" y="282"/>
                  </a:lnTo>
                  <a:cubicBezTo>
                    <a:pt x="597" y="260"/>
                    <a:pt x="609" y="248"/>
                    <a:pt x="609" y="225"/>
                  </a:cubicBezTo>
                  <a:lnTo>
                    <a:pt x="609" y="203"/>
                  </a:lnTo>
                  <a:cubicBezTo>
                    <a:pt x="609" y="192"/>
                    <a:pt x="609" y="180"/>
                    <a:pt x="597" y="170"/>
                  </a:cubicBezTo>
                  <a:cubicBezTo>
                    <a:pt x="597" y="158"/>
                    <a:pt x="586" y="147"/>
                    <a:pt x="575" y="135"/>
                  </a:cubicBezTo>
                  <a:cubicBezTo>
                    <a:pt x="564" y="102"/>
                    <a:pt x="541" y="90"/>
                    <a:pt x="530" y="68"/>
                  </a:cubicBezTo>
                  <a:cubicBezTo>
                    <a:pt x="519" y="68"/>
                    <a:pt x="519" y="68"/>
                    <a:pt x="519" y="57"/>
                  </a:cubicBezTo>
                  <a:cubicBezTo>
                    <a:pt x="519" y="57"/>
                    <a:pt x="507" y="45"/>
                    <a:pt x="507" y="35"/>
                  </a:cubicBezTo>
                  <a:cubicBezTo>
                    <a:pt x="496" y="23"/>
                    <a:pt x="485" y="12"/>
                    <a:pt x="474" y="12"/>
                  </a:cubicBezTo>
                  <a:cubicBezTo>
                    <a:pt x="463" y="6"/>
                    <a:pt x="451" y="3"/>
                    <a:pt x="440" y="3"/>
                  </a:cubicBezTo>
                  <a:cubicBezTo>
                    <a:pt x="429" y="3"/>
                    <a:pt x="417" y="6"/>
                    <a:pt x="406" y="12"/>
                  </a:cubicBezTo>
                  <a:lnTo>
                    <a:pt x="395" y="12"/>
                  </a:lnTo>
                  <a:cubicBezTo>
                    <a:pt x="384" y="23"/>
                    <a:pt x="372" y="23"/>
                    <a:pt x="361" y="23"/>
                  </a:cubicBezTo>
                  <a:cubicBezTo>
                    <a:pt x="361" y="35"/>
                    <a:pt x="349" y="35"/>
                    <a:pt x="339" y="45"/>
                  </a:cubicBezTo>
                  <a:lnTo>
                    <a:pt x="316" y="45"/>
                  </a:lnTo>
                  <a:cubicBezTo>
                    <a:pt x="304" y="35"/>
                    <a:pt x="294" y="35"/>
                    <a:pt x="282" y="23"/>
                  </a:cubicBezTo>
                  <a:cubicBezTo>
                    <a:pt x="271" y="23"/>
                    <a:pt x="271" y="12"/>
                    <a:pt x="259" y="12"/>
                  </a:cubicBezTo>
                  <a:cubicBezTo>
                    <a:pt x="249" y="12"/>
                    <a:pt x="237" y="12"/>
                    <a:pt x="226" y="0"/>
                  </a:cubicBezTo>
                  <a:close/>
                </a:path>
              </a:pathLst>
            </a:custGeom>
            <a:solidFill>
              <a:srgbClr val="815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34"/>
            <p:cNvSpPr/>
            <p:nvPr/>
          </p:nvSpPr>
          <p:spPr>
            <a:xfrm>
              <a:off x="6831892" y="2642853"/>
              <a:ext cx="103794" cy="8135"/>
            </a:xfrm>
            <a:custGeom>
              <a:avLst/>
              <a:gdLst/>
              <a:ahLst/>
              <a:cxnLst/>
              <a:rect l="l" t="t" r="r" b="b"/>
              <a:pathLst>
                <a:path w="2590" h="203" extrusionOk="0">
                  <a:moveTo>
                    <a:pt x="2534" y="0"/>
                  </a:moveTo>
                  <a:cubicBezTo>
                    <a:pt x="2522" y="0"/>
                    <a:pt x="2512" y="0"/>
                    <a:pt x="2489" y="12"/>
                  </a:cubicBezTo>
                  <a:lnTo>
                    <a:pt x="2444" y="12"/>
                  </a:lnTo>
                  <a:cubicBezTo>
                    <a:pt x="2399" y="23"/>
                    <a:pt x="2365" y="34"/>
                    <a:pt x="2331" y="34"/>
                  </a:cubicBezTo>
                  <a:cubicBezTo>
                    <a:pt x="2297" y="45"/>
                    <a:pt x="2252" y="45"/>
                    <a:pt x="2219" y="45"/>
                  </a:cubicBezTo>
                  <a:cubicBezTo>
                    <a:pt x="2174" y="57"/>
                    <a:pt x="2129" y="57"/>
                    <a:pt x="2084" y="68"/>
                  </a:cubicBezTo>
                  <a:cubicBezTo>
                    <a:pt x="1926" y="79"/>
                    <a:pt x="1769" y="79"/>
                    <a:pt x="1611" y="90"/>
                  </a:cubicBezTo>
                  <a:lnTo>
                    <a:pt x="913" y="90"/>
                  </a:lnTo>
                  <a:cubicBezTo>
                    <a:pt x="834" y="102"/>
                    <a:pt x="755" y="102"/>
                    <a:pt x="676" y="102"/>
                  </a:cubicBezTo>
                  <a:lnTo>
                    <a:pt x="496" y="102"/>
                  </a:lnTo>
                  <a:cubicBezTo>
                    <a:pt x="418" y="102"/>
                    <a:pt x="338" y="90"/>
                    <a:pt x="260" y="90"/>
                  </a:cubicBezTo>
                  <a:cubicBezTo>
                    <a:pt x="181" y="90"/>
                    <a:pt x="102" y="79"/>
                    <a:pt x="35" y="79"/>
                  </a:cubicBezTo>
                  <a:cubicBezTo>
                    <a:pt x="12" y="79"/>
                    <a:pt x="1" y="79"/>
                    <a:pt x="1" y="102"/>
                  </a:cubicBezTo>
                  <a:cubicBezTo>
                    <a:pt x="1" y="113"/>
                    <a:pt x="12" y="125"/>
                    <a:pt x="23" y="125"/>
                  </a:cubicBezTo>
                  <a:cubicBezTo>
                    <a:pt x="102" y="125"/>
                    <a:pt x="181" y="135"/>
                    <a:pt x="260" y="147"/>
                  </a:cubicBezTo>
                  <a:cubicBezTo>
                    <a:pt x="338" y="158"/>
                    <a:pt x="428" y="170"/>
                    <a:pt x="508" y="170"/>
                  </a:cubicBezTo>
                  <a:cubicBezTo>
                    <a:pt x="586" y="180"/>
                    <a:pt x="676" y="180"/>
                    <a:pt x="755" y="192"/>
                  </a:cubicBezTo>
                  <a:lnTo>
                    <a:pt x="1003" y="192"/>
                  </a:lnTo>
                  <a:cubicBezTo>
                    <a:pt x="1081" y="203"/>
                    <a:pt x="1161" y="203"/>
                    <a:pt x="1239" y="203"/>
                  </a:cubicBezTo>
                  <a:lnTo>
                    <a:pt x="1746" y="203"/>
                  </a:lnTo>
                  <a:cubicBezTo>
                    <a:pt x="1814" y="203"/>
                    <a:pt x="1892" y="192"/>
                    <a:pt x="1971" y="192"/>
                  </a:cubicBezTo>
                  <a:cubicBezTo>
                    <a:pt x="2027" y="192"/>
                    <a:pt x="2072" y="180"/>
                    <a:pt x="2129" y="170"/>
                  </a:cubicBezTo>
                  <a:cubicBezTo>
                    <a:pt x="2185" y="158"/>
                    <a:pt x="2230" y="147"/>
                    <a:pt x="2286" y="135"/>
                  </a:cubicBezTo>
                  <a:cubicBezTo>
                    <a:pt x="2331" y="125"/>
                    <a:pt x="2377" y="113"/>
                    <a:pt x="2422" y="113"/>
                  </a:cubicBezTo>
                  <a:cubicBezTo>
                    <a:pt x="2444" y="102"/>
                    <a:pt x="2467" y="102"/>
                    <a:pt x="2489" y="90"/>
                  </a:cubicBezTo>
                  <a:lnTo>
                    <a:pt x="2522" y="90"/>
                  </a:lnTo>
                  <a:cubicBezTo>
                    <a:pt x="2534" y="79"/>
                    <a:pt x="2557" y="79"/>
                    <a:pt x="2567" y="68"/>
                  </a:cubicBezTo>
                  <a:cubicBezTo>
                    <a:pt x="2579" y="57"/>
                    <a:pt x="2590" y="34"/>
                    <a:pt x="2567" y="12"/>
                  </a:cubicBezTo>
                  <a:cubicBezTo>
                    <a:pt x="2567" y="12"/>
                    <a:pt x="2557" y="0"/>
                    <a:pt x="2545" y="0"/>
                  </a:cubicBezTo>
                  <a:close/>
                </a:path>
              </a:pathLst>
            </a:custGeom>
            <a:solidFill>
              <a:srgbClr val="815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34"/>
            <p:cNvSpPr/>
            <p:nvPr/>
          </p:nvSpPr>
          <p:spPr>
            <a:xfrm>
              <a:off x="6837302" y="2643294"/>
              <a:ext cx="97983" cy="9979"/>
            </a:xfrm>
            <a:custGeom>
              <a:avLst/>
              <a:gdLst/>
              <a:ahLst/>
              <a:cxnLst/>
              <a:rect l="l" t="t" r="r" b="b"/>
              <a:pathLst>
                <a:path w="2445" h="249" extrusionOk="0">
                  <a:moveTo>
                    <a:pt x="2342" y="1"/>
                  </a:moveTo>
                  <a:cubicBezTo>
                    <a:pt x="2332" y="1"/>
                    <a:pt x="2320" y="12"/>
                    <a:pt x="2309" y="12"/>
                  </a:cubicBezTo>
                  <a:lnTo>
                    <a:pt x="2252" y="12"/>
                  </a:lnTo>
                  <a:cubicBezTo>
                    <a:pt x="2207" y="23"/>
                    <a:pt x="2174" y="23"/>
                    <a:pt x="2129" y="23"/>
                  </a:cubicBezTo>
                  <a:lnTo>
                    <a:pt x="1892" y="57"/>
                  </a:lnTo>
                  <a:cubicBezTo>
                    <a:pt x="1814" y="57"/>
                    <a:pt x="1724" y="68"/>
                    <a:pt x="1644" y="79"/>
                  </a:cubicBezTo>
                  <a:cubicBezTo>
                    <a:pt x="1599" y="79"/>
                    <a:pt x="1554" y="79"/>
                    <a:pt x="1509" y="91"/>
                  </a:cubicBezTo>
                  <a:cubicBezTo>
                    <a:pt x="1476" y="91"/>
                    <a:pt x="1431" y="91"/>
                    <a:pt x="1386" y="102"/>
                  </a:cubicBezTo>
                  <a:cubicBezTo>
                    <a:pt x="1296" y="102"/>
                    <a:pt x="1206" y="114"/>
                    <a:pt x="1127" y="124"/>
                  </a:cubicBezTo>
                  <a:cubicBezTo>
                    <a:pt x="1048" y="124"/>
                    <a:pt x="958" y="136"/>
                    <a:pt x="879" y="136"/>
                  </a:cubicBezTo>
                  <a:cubicBezTo>
                    <a:pt x="801" y="147"/>
                    <a:pt x="710" y="147"/>
                    <a:pt x="631" y="147"/>
                  </a:cubicBezTo>
                  <a:lnTo>
                    <a:pt x="395" y="147"/>
                  </a:lnTo>
                  <a:cubicBezTo>
                    <a:pt x="384" y="159"/>
                    <a:pt x="373" y="159"/>
                    <a:pt x="361" y="159"/>
                  </a:cubicBezTo>
                  <a:cubicBezTo>
                    <a:pt x="305" y="147"/>
                    <a:pt x="248" y="147"/>
                    <a:pt x="193" y="147"/>
                  </a:cubicBezTo>
                  <a:cubicBezTo>
                    <a:pt x="136" y="147"/>
                    <a:pt x="80" y="136"/>
                    <a:pt x="23" y="124"/>
                  </a:cubicBezTo>
                  <a:cubicBezTo>
                    <a:pt x="12" y="124"/>
                    <a:pt x="1" y="136"/>
                    <a:pt x="1" y="147"/>
                  </a:cubicBezTo>
                  <a:cubicBezTo>
                    <a:pt x="1" y="159"/>
                    <a:pt x="12" y="169"/>
                    <a:pt x="23" y="169"/>
                  </a:cubicBezTo>
                  <a:cubicBezTo>
                    <a:pt x="58" y="181"/>
                    <a:pt x="103" y="181"/>
                    <a:pt x="136" y="192"/>
                  </a:cubicBezTo>
                  <a:cubicBezTo>
                    <a:pt x="181" y="192"/>
                    <a:pt x="215" y="192"/>
                    <a:pt x="260" y="204"/>
                  </a:cubicBezTo>
                  <a:cubicBezTo>
                    <a:pt x="339" y="214"/>
                    <a:pt x="418" y="214"/>
                    <a:pt x="496" y="226"/>
                  </a:cubicBezTo>
                  <a:cubicBezTo>
                    <a:pt x="586" y="237"/>
                    <a:pt x="665" y="249"/>
                    <a:pt x="744" y="249"/>
                  </a:cubicBezTo>
                  <a:lnTo>
                    <a:pt x="1262" y="249"/>
                  </a:lnTo>
                  <a:cubicBezTo>
                    <a:pt x="1352" y="237"/>
                    <a:pt x="1431" y="237"/>
                    <a:pt x="1521" y="226"/>
                  </a:cubicBezTo>
                  <a:cubicBezTo>
                    <a:pt x="1566" y="226"/>
                    <a:pt x="1611" y="226"/>
                    <a:pt x="1644" y="214"/>
                  </a:cubicBezTo>
                  <a:lnTo>
                    <a:pt x="1769" y="214"/>
                  </a:lnTo>
                  <a:cubicBezTo>
                    <a:pt x="1847" y="204"/>
                    <a:pt x="1937" y="192"/>
                    <a:pt x="2016" y="181"/>
                  </a:cubicBezTo>
                  <a:cubicBezTo>
                    <a:pt x="2084" y="169"/>
                    <a:pt x="2140" y="159"/>
                    <a:pt x="2207" y="147"/>
                  </a:cubicBezTo>
                  <a:cubicBezTo>
                    <a:pt x="2242" y="147"/>
                    <a:pt x="2264" y="136"/>
                    <a:pt x="2297" y="136"/>
                  </a:cubicBezTo>
                  <a:cubicBezTo>
                    <a:pt x="2309" y="124"/>
                    <a:pt x="2332" y="124"/>
                    <a:pt x="2342" y="124"/>
                  </a:cubicBezTo>
                  <a:cubicBezTo>
                    <a:pt x="2377" y="124"/>
                    <a:pt x="2410" y="114"/>
                    <a:pt x="2422" y="91"/>
                  </a:cubicBezTo>
                  <a:cubicBezTo>
                    <a:pt x="2432" y="68"/>
                    <a:pt x="2444" y="57"/>
                    <a:pt x="2432" y="34"/>
                  </a:cubicBezTo>
                  <a:cubicBezTo>
                    <a:pt x="2422" y="12"/>
                    <a:pt x="2410" y="1"/>
                    <a:pt x="2387" y="1"/>
                  </a:cubicBezTo>
                  <a:close/>
                </a:path>
              </a:pathLst>
            </a:custGeom>
            <a:solidFill>
              <a:srgbClr val="815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34"/>
            <p:cNvSpPr/>
            <p:nvPr/>
          </p:nvSpPr>
          <p:spPr>
            <a:xfrm>
              <a:off x="6857179" y="2645097"/>
              <a:ext cx="77625" cy="8175"/>
            </a:xfrm>
            <a:custGeom>
              <a:avLst/>
              <a:gdLst/>
              <a:ahLst/>
              <a:cxnLst/>
              <a:rect l="l" t="t" r="r" b="b"/>
              <a:pathLst>
                <a:path w="1937" h="204" extrusionOk="0">
                  <a:moveTo>
                    <a:pt x="1881" y="1"/>
                  </a:moveTo>
                  <a:cubicBezTo>
                    <a:pt x="1846" y="1"/>
                    <a:pt x="1813" y="12"/>
                    <a:pt x="1779" y="23"/>
                  </a:cubicBezTo>
                  <a:cubicBezTo>
                    <a:pt x="1734" y="23"/>
                    <a:pt x="1700" y="34"/>
                    <a:pt x="1655" y="34"/>
                  </a:cubicBezTo>
                  <a:lnTo>
                    <a:pt x="1419" y="69"/>
                  </a:lnTo>
                  <a:cubicBezTo>
                    <a:pt x="1340" y="79"/>
                    <a:pt x="1261" y="79"/>
                    <a:pt x="1183" y="91"/>
                  </a:cubicBezTo>
                  <a:cubicBezTo>
                    <a:pt x="1093" y="102"/>
                    <a:pt x="1013" y="102"/>
                    <a:pt x="923" y="114"/>
                  </a:cubicBezTo>
                  <a:cubicBezTo>
                    <a:pt x="878" y="114"/>
                    <a:pt x="822" y="114"/>
                    <a:pt x="777" y="124"/>
                  </a:cubicBezTo>
                  <a:cubicBezTo>
                    <a:pt x="721" y="124"/>
                    <a:pt x="676" y="136"/>
                    <a:pt x="620" y="136"/>
                  </a:cubicBezTo>
                  <a:cubicBezTo>
                    <a:pt x="507" y="147"/>
                    <a:pt x="405" y="147"/>
                    <a:pt x="293" y="147"/>
                  </a:cubicBezTo>
                  <a:cubicBezTo>
                    <a:pt x="203" y="147"/>
                    <a:pt x="124" y="147"/>
                    <a:pt x="34" y="136"/>
                  </a:cubicBezTo>
                  <a:cubicBezTo>
                    <a:pt x="23" y="136"/>
                    <a:pt x="12" y="147"/>
                    <a:pt x="12" y="159"/>
                  </a:cubicBezTo>
                  <a:cubicBezTo>
                    <a:pt x="0" y="169"/>
                    <a:pt x="12" y="169"/>
                    <a:pt x="23" y="181"/>
                  </a:cubicBezTo>
                  <a:cubicBezTo>
                    <a:pt x="113" y="192"/>
                    <a:pt x="192" y="192"/>
                    <a:pt x="282" y="192"/>
                  </a:cubicBezTo>
                  <a:cubicBezTo>
                    <a:pt x="360" y="204"/>
                    <a:pt x="450" y="204"/>
                    <a:pt x="530" y="204"/>
                  </a:cubicBezTo>
                  <a:lnTo>
                    <a:pt x="777" y="204"/>
                  </a:lnTo>
                  <a:cubicBezTo>
                    <a:pt x="867" y="192"/>
                    <a:pt x="957" y="192"/>
                    <a:pt x="1036" y="192"/>
                  </a:cubicBezTo>
                  <a:cubicBezTo>
                    <a:pt x="1115" y="192"/>
                    <a:pt x="1183" y="192"/>
                    <a:pt x="1261" y="181"/>
                  </a:cubicBezTo>
                  <a:lnTo>
                    <a:pt x="1363" y="181"/>
                  </a:lnTo>
                  <a:cubicBezTo>
                    <a:pt x="1408" y="181"/>
                    <a:pt x="1441" y="169"/>
                    <a:pt x="1486" y="169"/>
                  </a:cubicBezTo>
                  <a:cubicBezTo>
                    <a:pt x="1554" y="169"/>
                    <a:pt x="1621" y="159"/>
                    <a:pt x="1689" y="147"/>
                  </a:cubicBezTo>
                  <a:cubicBezTo>
                    <a:pt x="1734" y="136"/>
                    <a:pt x="1768" y="136"/>
                    <a:pt x="1813" y="124"/>
                  </a:cubicBezTo>
                  <a:cubicBezTo>
                    <a:pt x="1824" y="114"/>
                    <a:pt x="1846" y="114"/>
                    <a:pt x="1869" y="102"/>
                  </a:cubicBezTo>
                  <a:cubicBezTo>
                    <a:pt x="1881" y="102"/>
                    <a:pt x="1891" y="91"/>
                    <a:pt x="1903" y="91"/>
                  </a:cubicBezTo>
                  <a:lnTo>
                    <a:pt x="1914" y="79"/>
                  </a:lnTo>
                  <a:cubicBezTo>
                    <a:pt x="1926" y="79"/>
                    <a:pt x="1936" y="57"/>
                    <a:pt x="1936" y="34"/>
                  </a:cubicBezTo>
                  <a:cubicBezTo>
                    <a:pt x="1936" y="12"/>
                    <a:pt x="1914" y="1"/>
                    <a:pt x="1891" y="1"/>
                  </a:cubicBezTo>
                  <a:close/>
                </a:path>
              </a:pathLst>
            </a:custGeom>
            <a:solidFill>
              <a:srgbClr val="815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34"/>
            <p:cNvSpPr/>
            <p:nvPr/>
          </p:nvSpPr>
          <p:spPr>
            <a:xfrm>
              <a:off x="6827404" y="2631592"/>
              <a:ext cx="28894" cy="14187"/>
            </a:xfrm>
            <a:custGeom>
              <a:avLst/>
              <a:gdLst/>
              <a:ahLst/>
              <a:cxnLst/>
              <a:rect l="l" t="t" r="r" b="b"/>
              <a:pathLst>
                <a:path w="721" h="354" extrusionOk="0">
                  <a:moveTo>
                    <a:pt x="440" y="0"/>
                  </a:moveTo>
                  <a:cubicBezTo>
                    <a:pt x="372" y="11"/>
                    <a:pt x="305" y="11"/>
                    <a:pt x="225" y="11"/>
                  </a:cubicBezTo>
                  <a:cubicBezTo>
                    <a:pt x="192" y="23"/>
                    <a:pt x="169" y="23"/>
                    <a:pt x="135" y="45"/>
                  </a:cubicBezTo>
                  <a:cubicBezTo>
                    <a:pt x="124" y="45"/>
                    <a:pt x="102" y="56"/>
                    <a:pt x="90" y="68"/>
                  </a:cubicBezTo>
                  <a:cubicBezTo>
                    <a:pt x="79" y="68"/>
                    <a:pt x="68" y="90"/>
                    <a:pt x="57" y="101"/>
                  </a:cubicBezTo>
                  <a:cubicBezTo>
                    <a:pt x="45" y="113"/>
                    <a:pt x="34" y="135"/>
                    <a:pt x="23" y="146"/>
                  </a:cubicBezTo>
                  <a:cubicBezTo>
                    <a:pt x="23" y="158"/>
                    <a:pt x="12" y="169"/>
                    <a:pt x="12" y="169"/>
                  </a:cubicBezTo>
                  <a:lnTo>
                    <a:pt x="12" y="191"/>
                  </a:lnTo>
                  <a:cubicBezTo>
                    <a:pt x="0" y="214"/>
                    <a:pt x="12" y="225"/>
                    <a:pt x="12" y="248"/>
                  </a:cubicBezTo>
                  <a:cubicBezTo>
                    <a:pt x="23" y="281"/>
                    <a:pt x="68" y="304"/>
                    <a:pt x="102" y="315"/>
                  </a:cubicBezTo>
                  <a:cubicBezTo>
                    <a:pt x="124" y="326"/>
                    <a:pt x="135" y="326"/>
                    <a:pt x="158" y="338"/>
                  </a:cubicBezTo>
                  <a:cubicBezTo>
                    <a:pt x="192" y="349"/>
                    <a:pt x="225" y="349"/>
                    <a:pt x="248" y="349"/>
                  </a:cubicBezTo>
                  <a:cubicBezTo>
                    <a:pt x="278" y="349"/>
                    <a:pt x="303" y="354"/>
                    <a:pt x="330" y="354"/>
                  </a:cubicBezTo>
                  <a:cubicBezTo>
                    <a:pt x="343" y="354"/>
                    <a:pt x="357" y="353"/>
                    <a:pt x="372" y="349"/>
                  </a:cubicBezTo>
                  <a:lnTo>
                    <a:pt x="473" y="349"/>
                  </a:lnTo>
                  <a:cubicBezTo>
                    <a:pt x="495" y="349"/>
                    <a:pt x="530" y="349"/>
                    <a:pt x="563" y="338"/>
                  </a:cubicBezTo>
                  <a:lnTo>
                    <a:pt x="642" y="338"/>
                  </a:lnTo>
                  <a:cubicBezTo>
                    <a:pt x="653" y="349"/>
                    <a:pt x="676" y="349"/>
                    <a:pt x="687" y="349"/>
                  </a:cubicBezTo>
                  <a:cubicBezTo>
                    <a:pt x="698" y="338"/>
                    <a:pt x="710" y="338"/>
                    <a:pt x="710" y="326"/>
                  </a:cubicBezTo>
                  <a:cubicBezTo>
                    <a:pt x="721" y="315"/>
                    <a:pt x="721" y="304"/>
                    <a:pt x="710" y="293"/>
                  </a:cubicBezTo>
                  <a:lnTo>
                    <a:pt x="710" y="270"/>
                  </a:lnTo>
                  <a:cubicBezTo>
                    <a:pt x="710" y="259"/>
                    <a:pt x="710" y="248"/>
                    <a:pt x="698" y="225"/>
                  </a:cubicBezTo>
                  <a:cubicBezTo>
                    <a:pt x="710" y="203"/>
                    <a:pt x="710" y="169"/>
                    <a:pt x="710" y="135"/>
                  </a:cubicBezTo>
                  <a:lnTo>
                    <a:pt x="710" y="79"/>
                  </a:lnTo>
                  <a:lnTo>
                    <a:pt x="710" y="56"/>
                  </a:lnTo>
                  <a:cubicBezTo>
                    <a:pt x="710" y="45"/>
                    <a:pt x="710" y="34"/>
                    <a:pt x="698" y="23"/>
                  </a:cubicBezTo>
                  <a:lnTo>
                    <a:pt x="687" y="23"/>
                  </a:lnTo>
                  <a:cubicBezTo>
                    <a:pt x="676" y="11"/>
                    <a:pt x="676" y="11"/>
                    <a:pt x="665" y="11"/>
                  </a:cubicBezTo>
                  <a:cubicBezTo>
                    <a:pt x="653" y="11"/>
                    <a:pt x="653" y="0"/>
                    <a:pt x="642" y="0"/>
                  </a:cubicBezTo>
                  <a:close/>
                </a:path>
              </a:pathLst>
            </a:custGeom>
            <a:solidFill>
              <a:srgbClr val="815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34"/>
            <p:cNvSpPr/>
            <p:nvPr/>
          </p:nvSpPr>
          <p:spPr>
            <a:xfrm>
              <a:off x="6841831" y="2634277"/>
              <a:ext cx="14026" cy="1843"/>
            </a:xfrm>
            <a:custGeom>
              <a:avLst/>
              <a:gdLst/>
              <a:ahLst/>
              <a:cxnLst/>
              <a:rect l="l" t="t" r="r" b="b"/>
              <a:pathLst>
                <a:path w="350" h="46" extrusionOk="0">
                  <a:moveTo>
                    <a:pt x="23" y="1"/>
                  </a:moveTo>
                  <a:cubicBezTo>
                    <a:pt x="12" y="1"/>
                    <a:pt x="12" y="12"/>
                    <a:pt x="0" y="23"/>
                  </a:cubicBezTo>
                  <a:cubicBezTo>
                    <a:pt x="0" y="34"/>
                    <a:pt x="12" y="46"/>
                    <a:pt x="23" y="46"/>
                  </a:cubicBezTo>
                  <a:lnTo>
                    <a:pt x="327" y="46"/>
                  </a:lnTo>
                  <a:cubicBezTo>
                    <a:pt x="338" y="46"/>
                    <a:pt x="350" y="34"/>
                    <a:pt x="350" y="23"/>
                  </a:cubicBezTo>
                  <a:lnTo>
                    <a:pt x="338" y="23"/>
                  </a:lnTo>
                  <a:cubicBezTo>
                    <a:pt x="338" y="12"/>
                    <a:pt x="338" y="12"/>
                    <a:pt x="327" y="12"/>
                  </a:cubicBezTo>
                  <a:lnTo>
                    <a:pt x="68" y="12"/>
                  </a:lnTo>
                  <a:cubicBezTo>
                    <a:pt x="57" y="12"/>
                    <a:pt x="45" y="1"/>
                    <a:pt x="35" y="1"/>
                  </a:cubicBezTo>
                  <a:close/>
                </a:path>
              </a:pathLst>
            </a:custGeom>
            <a:solidFill>
              <a:srgbClr val="815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34"/>
            <p:cNvSpPr/>
            <p:nvPr/>
          </p:nvSpPr>
          <p:spPr>
            <a:xfrm>
              <a:off x="6858983" y="2631111"/>
              <a:ext cx="6813" cy="14828"/>
            </a:xfrm>
            <a:custGeom>
              <a:avLst/>
              <a:gdLst/>
              <a:ahLst/>
              <a:cxnLst/>
              <a:rect l="l" t="t" r="r" b="b"/>
              <a:pathLst>
                <a:path w="170" h="370" extrusionOk="0">
                  <a:moveTo>
                    <a:pt x="90" y="1"/>
                  </a:moveTo>
                  <a:cubicBezTo>
                    <a:pt x="68" y="1"/>
                    <a:pt x="57" y="23"/>
                    <a:pt x="45" y="46"/>
                  </a:cubicBezTo>
                  <a:cubicBezTo>
                    <a:pt x="34" y="57"/>
                    <a:pt x="34" y="80"/>
                    <a:pt x="23" y="91"/>
                  </a:cubicBezTo>
                  <a:cubicBezTo>
                    <a:pt x="23" y="113"/>
                    <a:pt x="12" y="125"/>
                    <a:pt x="12" y="136"/>
                  </a:cubicBezTo>
                  <a:cubicBezTo>
                    <a:pt x="12" y="181"/>
                    <a:pt x="0" y="226"/>
                    <a:pt x="12" y="260"/>
                  </a:cubicBezTo>
                  <a:cubicBezTo>
                    <a:pt x="12" y="282"/>
                    <a:pt x="12" y="305"/>
                    <a:pt x="23" y="327"/>
                  </a:cubicBezTo>
                  <a:cubicBezTo>
                    <a:pt x="34" y="338"/>
                    <a:pt x="57" y="350"/>
                    <a:pt x="79" y="350"/>
                  </a:cubicBezTo>
                  <a:cubicBezTo>
                    <a:pt x="79" y="361"/>
                    <a:pt x="79" y="361"/>
                    <a:pt x="90" y="361"/>
                  </a:cubicBezTo>
                  <a:cubicBezTo>
                    <a:pt x="96" y="367"/>
                    <a:pt x="102" y="370"/>
                    <a:pt x="107" y="370"/>
                  </a:cubicBezTo>
                  <a:cubicBezTo>
                    <a:pt x="113" y="370"/>
                    <a:pt x="119" y="367"/>
                    <a:pt x="124" y="361"/>
                  </a:cubicBezTo>
                  <a:cubicBezTo>
                    <a:pt x="147" y="361"/>
                    <a:pt x="158" y="350"/>
                    <a:pt x="158" y="338"/>
                  </a:cubicBezTo>
                  <a:cubicBezTo>
                    <a:pt x="169" y="316"/>
                    <a:pt x="158" y="305"/>
                    <a:pt x="158" y="293"/>
                  </a:cubicBezTo>
                  <a:lnTo>
                    <a:pt x="158" y="282"/>
                  </a:lnTo>
                  <a:lnTo>
                    <a:pt x="158" y="271"/>
                  </a:lnTo>
                  <a:cubicBezTo>
                    <a:pt x="147" y="248"/>
                    <a:pt x="147" y="226"/>
                    <a:pt x="147" y="192"/>
                  </a:cubicBezTo>
                  <a:cubicBezTo>
                    <a:pt x="147" y="170"/>
                    <a:pt x="147" y="147"/>
                    <a:pt x="158" y="125"/>
                  </a:cubicBezTo>
                  <a:lnTo>
                    <a:pt x="158" y="113"/>
                  </a:lnTo>
                  <a:cubicBezTo>
                    <a:pt x="169" y="102"/>
                    <a:pt x="169" y="91"/>
                    <a:pt x="169" y="80"/>
                  </a:cubicBezTo>
                  <a:cubicBezTo>
                    <a:pt x="169" y="57"/>
                    <a:pt x="169" y="46"/>
                    <a:pt x="158" y="23"/>
                  </a:cubicBezTo>
                  <a:cubicBezTo>
                    <a:pt x="147" y="12"/>
                    <a:pt x="124" y="1"/>
                    <a:pt x="102" y="1"/>
                  </a:cubicBezTo>
                  <a:close/>
                </a:path>
              </a:pathLst>
            </a:custGeom>
            <a:solidFill>
              <a:srgbClr val="815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34"/>
            <p:cNvSpPr/>
            <p:nvPr/>
          </p:nvSpPr>
          <p:spPr>
            <a:xfrm>
              <a:off x="6869803" y="2632033"/>
              <a:ext cx="4528" cy="13225"/>
            </a:xfrm>
            <a:custGeom>
              <a:avLst/>
              <a:gdLst/>
              <a:ahLst/>
              <a:cxnLst/>
              <a:rect l="l" t="t" r="r" b="b"/>
              <a:pathLst>
                <a:path w="113" h="330" extrusionOk="0">
                  <a:moveTo>
                    <a:pt x="57" y="0"/>
                  </a:moveTo>
                  <a:cubicBezTo>
                    <a:pt x="45" y="0"/>
                    <a:pt x="35" y="0"/>
                    <a:pt x="35" y="12"/>
                  </a:cubicBezTo>
                  <a:lnTo>
                    <a:pt x="23" y="12"/>
                  </a:lnTo>
                  <a:cubicBezTo>
                    <a:pt x="12" y="23"/>
                    <a:pt x="12" y="34"/>
                    <a:pt x="0" y="45"/>
                  </a:cubicBezTo>
                  <a:lnTo>
                    <a:pt x="0" y="68"/>
                  </a:lnTo>
                  <a:lnTo>
                    <a:pt x="0" y="102"/>
                  </a:lnTo>
                  <a:lnTo>
                    <a:pt x="0" y="135"/>
                  </a:lnTo>
                  <a:cubicBezTo>
                    <a:pt x="0" y="192"/>
                    <a:pt x="12" y="237"/>
                    <a:pt x="23" y="293"/>
                  </a:cubicBezTo>
                  <a:cubicBezTo>
                    <a:pt x="32" y="311"/>
                    <a:pt x="41" y="330"/>
                    <a:pt x="63" y="330"/>
                  </a:cubicBezTo>
                  <a:cubicBezTo>
                    <a:pt x="68" y="330"/>
                    <a:pt x="73" y="329"/>
                    <a:pt x="80" y="327"/>
                  </a:cubicBezTo>
                  <a:cubicBezTo>
                    <a:pt x="90" y="327"/>
                    <a:pt x="113" y="304"/>
                    <a:pt x="113" y="282"/>
                  </a:cubicBezTo>
                  <a:cubicBezTo>
                    <a:pt x="102" y="248"/>
                    <a:pt x="102" y="203"/>
                    <a:pt x="102" y="169"/>
                  </a:cubicBezTo>
                  <a:lnTo>
                    <a:pt x="102" y="102"/>
                  </a:lnTo>
                  <a:cubicBezTo>
                    <a:pt x="102" y="90"/>
                    <a:pt x="102" y="79"/>
                    <a:pt x="113" y="79"/>
                  </a:cubicBezTo>
                  <a:lnTo>
                    <a:pt x="113" y="57"/>
                  </a:lnTo>
                  <a:lnTo>
                    <a:pt x="113" y="45"/>
                  </a:lnTo>
                  <a:cubicBezTo>
                    <a:pt x="102" y="34"/>
                    <a:pt x="102" y="23"/>
                    <a:pt x="90" y="12"/>
                  </a:cubicBezTo>
                  <a:cubicBezTo>
                    <a:pt x="80" y="12"/>
                    <a:pt x="68" y="0"/>
                    <a:pt x="57" y="0"/>
                  </a:cubicBezTo>
                  <a:close/>
                </a:path>
              </a:pathLst>
            </a:custGeom>
            <a:solidFill>
              <a:srgbClr val="815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34"/>
            <p:cNvSpPr/>
            <p:nvPr/>
          </p:nvSpPr>
          <p:spPr>
            <a:xfrm>
              <a:off x="6794903" y="2546754"/>
              <a:ext cx="50134" cy="84959"/>
            </a:xfrm>
            <a:custGeom>
              <a:avLst/>
              <a:gdLst/>
              <a:ahLst/>
              <a:cxnLst/>
              <a:rect l="l" t="t" r="r" b="b"/>
              <a:pathLst>
                <a:path w="1251" h="2120" extrusionOk="0">
                  <a:moveTo>
                    <a:pt x="586" y="1734"/>
                  </a:moveTo>
                  <a:cubicBezTo>
                    <a:pt x="586" y="1734"/>
                    <a:pt x="586" y="1745"/>
                    <a:pt x="597" y="1745"/>
                  </a:cubicBezTo>
                  <a:lnTo>
                    <a:pt x="597" y="1745"/>
                  </a:lnTo>
                  <a:cubicBezTo>
                    <a:pt x="593" y="1742"/>
                    <a:pt x="590" y="1738"/>
                    <a:pt x="586" y="1734"/>
                  </a:cubicBezTo>
                  <a:close/>
                  <a:moveTo>
                    <a:pt x="237" y="1"/>
                  </a:moveTo>
                  <a:cubicBezTo>
                    <a:pt x="226" y="1"/>
                    <a:pt x="215" y="12"/>
                    <a:pt x="215" y="34"/>
                  </a:cubicBezTo>
                  <a:cubicBezTo>
                    <a:pt x="181" y="46"/>
                    <a:pt x="158" y="79"/>
                    <a:pt x="136" y="113"/>
                  </a:cubicBezTo>
                  <a:cubicBezTo>
                    <a:pt x="113" y="136"/>
                    <a:pt x="102" y="169"/>
                    <a:pt x="80" y="192"/>
                  </a:cubicBezTo>
                  <a:cubicBezTo>
                    <a:pt x="68" y="214"/>
                    <a:pt x="57" y="237"/>
                    <a:pt x="46" y="248"/>
                  </a:cubicBezTo>
                  <a:cubicBezTo>
                    <a:pt x="46" y="271"/>
                    <a:pt x="35" y="293"/>
                    <a:pt x="35" y="327"/>
                  </a:cubicBezTo>
                  <a:cubicBezTo>
                    <a:pt x="23" y="361"/>
                    <a:pt x="12" y="394"/>
                    <a:pt x="12" y="439"/>
                  </a:cubicBezTo>
                  <a:cubicBezTo>
                    <a:pt x="1" y="507"/>
                    <a:pt x="1" y="586"/>
                    <a:pt x="1" y="665"/>
                  </a:cubicBezTo>
                  <a:cubicBezTo>
                    <a:pt x="1" y="699"/>
                    <a:pt x="1" y="744"/>
                    <a:pt x="12" y="777"/>
                  </a:cubicBezTo>
                  <a:cubicBezTo>
                    <a:pt x="12" y="822"/>
                    <a:pt x="23" y="867"/>
                    <a:pt x="35" y="901"/>
                  </a:cubicBezTo>
                  <a:cubicBezTo>
                    <a:pt x="46" y="935"/>
                    <a:pt x="57" y="957"/>
                    <a:pt x="68" y="991"/>
                  </a:cubicBezTo>
                  <a:cubicBezTo>
                    <a:pt x="80" y="1014"/>
                    <a:pt x="91" y="1047"/>
                    <a:pt x="102" y="1070"/>
                  </a:cubicBezTo>
                  <a:cubicBezTo>
                    <a:pt x="113" y="1104"/>
                    <a:pt x="136" y="1127"/>
                    <a:pt x="147" y="1160"/>
                  </a:cubicBezTo>
                  <a:cubicBezTo>
                    <a:pt x="170" y="1182"/>
                    <a:pt x="181" y="1205"/>
                    <a:pt x="192" y="1227"/>
                  </a:cubicBezTo>
                  <a:cubicBezTo>
                    <a:pt x="203" y="1250"/>
                    <a:pt x="226" y="1272"/>
                    <a:pt x="237" y="1307"/>
                  </a:cubicBezTo>
                  <a:cubicBezTo>
                    <a:pt x="248" y="1317"/>
                    <a:pt x="260" y="1340"/>
                    <a:pt x="271" y="1352"/>
                  </a:cubicBezTo>
                  <a:cubicBezTo>
                    <a:pt x="305" y="1397"/>
                    <a:pt x="338" y="1453"/>
                    <a:pt x="373" y="1487"/>
                  </a:cubicBezTo>
                  <a:cubicBezTo>
                    <a:pt x="406" y="1532"/>
                    <a:pt x="440" y="1577"/>
                    <a:pt x="473" y="1610"/>
                  </a:cubicBezTo>
                  <a:cubicBezTo>
                    <a:pt x="508" y="1655"/>
                    <a:pt x="553" y="1700"/>
                    <a:pt x="598" y="1745"/>
                  </a:cubicBezTo>
                  <a:cubicBezTo>
                    <a:pt x="597" y="1745"/>
                    <a:pt x="597" y="1745"/>
                    <a:pt x="597" y="1745"/>
                  </a:cubicBezTo>
                  <a:lnTo>
                    <a:pt x="597" y="1745"/>
                  </a:lnTo>
                  <a:cubicBezTo>
                    <a:pt x="616" y="1764"/>
                    <a:pt x="635" y="1785"/>
                    <a:pt x="654" y="1813"/>
                  </a:cubicBezTo>
                  <a:lnTo>
                    <a:pt x="721" y="1880"/>
                  </a:lnTo>
                  <a:cubicBezTo>
                    <a:pt x="766" y="1915"/>
                    <a:pt x="811" y="1960"/>
                    <a:pt x="856" y="1993"/>
                  </a:cubicBezTo>
                  <a:cubicBezTo>
                    <a:pt x="879" y="2015"/>
                    <a:pt x="901" y="2027"/>
                    <a:pt x="924" y="2038"/>
                  </a:cubicBezTo>
                  <a:cubicBezTo>
                    <a:pt x="946" y="2060"/>
                    <a:pt x="969" y="2083"/>
                    <a:pt x="1003" y="2095"/>
                  </a:cubicBezTo>
                  <a:cubicBezTo>
                    <a:pt x="1014" y="2095"/>
                    <a:pt x="1025" y="2106"/>
                    <a:pt x="1036" y="2106"/>
                  </a:cubicBezTo>
                  <a:cubicBezTo>
                    <a:pt x="1048" y="2106"/>
                    <a:pt x="1059" y="2117"/>
                    <a:pt x="1081" y="2117"/>
                  </a:cubicBezTo>
                  <a:lnTo>
                    <a:pt x="1161" y="2117"/>
                  </a:lnTo>
                  <a:cubicBezTo>
                    <a:pt x="1172" y="2117"/>
                    <a:pt x="1183" y="2120"/>
                    <a:pt x="1192" y="2120"/>
                  </a:cubicBezTo>
                  <a:cubicBezTo>
                    <a:pt x="1202" y="2120"/>
                    <a:pt x="1211" y="2117"/>
                    <a:pt x="1216" y="2106"/>
                  </a:cubicBezTo>
                  <a:cubicBezTo>
                    <a:pt x="1239" y="2095"/>
                    <a:pt x="1251" y="2083"/>
                    <a:pt x="1239" y="2060"/>
                  </a:cubicBezTo>
                  <a:cubicBezTo>
                    <a:pt x="1239" y="2050"/>
                    <a:pt x="1228" y="2038"/>
                    <a:pt x="1228" y="2027"/>
                  </a:cubicBezTo>
                  <a:cubicBezTo>
                    <a:pt x="1216" y="2027"/>
                    <a:pt x="1206" y="2015"/>
                    <a:pt x="1206" y="2005"/>
                  </a:cubicBezTo>
                  <a:cubicBezTo>
                    <a:pt x="1138" y="1960"/>
                    <a:pt x="1081" y="1903"/>
                    <a:pt x="1025" y="1847"/>
                  </a:cubicBezTo>
                  <a:cubicBezTo>
                    <a:pt x="980" y="1790"/>
                    <a:pt x="924" y="1734"/>
                    <a:pt x="879" y="1678"/>
                  </a:cubicBezTo>
                  <a:lnTo>
                    <a:pt x="811" y="1577"/>
                  </a:lnTo>
                  <a:cubicBezTo>
                    <a:pt x="789" y="1554"/>
                    <a:pt x="766" y="1520"/>
                    <a:pt x="744" y="1487"/>
                  </a:cubicBezTo>
                  <a:cubicBezTo>
                    <a:pt x="721" y="1464"/>
                    <a:pt x="699" y="1430"/>
                    <a:pt x="665" y="1397"/>
                  </a:cubicBezTo>
                  <a:lnTo>
                    <a:pt x="598" y="1295"/>
                  </a:lnTo>
                  <a:cubicBezTo>
                    <a:pt x="541" y="1239"/>
                    <a:pt x="496" y="1172"/>
                    <a:pt x="451" y="1104"/>
                  </a:cubicBezTo>
                  <a:cubicBezTo>
                    <a:pt x="428" y="1070"/>
                    <a:pt x="418" y="1036"/>
                    <a:pt x="395" y="1014"/>
                  </a:cubicBezTo>
                  <a:cubicBezTo>
                    <a:pt x="373" y="969"/>
                    <a:pt x="350" y="924"/>
                    <a:pt x="327" y="867"/>
                  </a:cubicBezTo>
                  <a:cubicBezTo>
                    <a:pt x="316" y="822"/>
                    <a:pt x="293" y="777"/>
                    <a:pt x="282" y="732"/>
                  </a:cubicBezTo>
                  <a:lnTo>
                    <a:pt x="282" y="744"/>
                  </a:lnTo>
                  <a:cubicBezTo>
                    <a:pt x="282" y="699"/>
                    <a:pt x="271" y="642"/>
                    <a:pt x="260" y="597"/>
                  </a:cubicBezTo>
                  <a:lnTo>
                    <a:pt x="260" y="429"/>
                  </a:lnTo>
                  <a:lnTo>
                    <a:pt x="260" y="327"/>
                  </a:lnTo>
                  <a:cubicBezTo>
                    <a:pt x="260" y="293"/>
                    <a:pt x="271" y="259"/>
                    <a:pt x="271" y="226"/>
                  </a:cubicBezTo>
                  <a:cubicBezTo>
                    <a:pt x="271" y="192"/>
                    <a:pt x="282" y="158"/>
                    <a:pt x="282" y="124"/>
                  </a:cubicBezTo>
                  <a:cubicBezTo>
                    <a:pt x="282" y="91"/>
                    <a:pt x="271" y="57"/>
                    <a:pt x="271" y="23"/>
                  </a:cubicBezTo>
                  <a:cubicBezTo>
                    <a:pt x="271" y="12"/>
                    <a:pt x="260" y="1"/>
                    <a:pt x="237" y="1"/>
                  </a:cubicBezTo>
                  <a:close/>
                </a:path>
              </a:pathLst>
            </a:custGeom>
            <a:solidFill>
              <a:srgbClr val="5F4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34"/>
            <p:cNvSpPr/>
            <p:nvPr/>
          </p:nvSpPr>
          <p:spPr>
            <a:xfrm>
              <a:off x="6818347" y="2605864"/>
              <a:ext cx="29415" cy="26930"/>
            </a:xfrm>
            <a:custGeom>
              <a:avLst/>
              <a:gdLst/>
              <a:ahLst/>
              <a:cxnLst/>
              <a:rect l="l" t="t" r="r" b="b"/>
              <a:pathLst>
                <a:path w="734" h="672" extrusionOk="0">
                  <a:moveTo>
                    <a:pt x="46" y="0"/>
                  </a:moveTo>
                  <a:cubicBezTo>
                    <a:pt x="35" y="0"/>
                    <a:pt x="23" y="0"/>
                    <a:pt x="13" y="12"/>
                  </a:cubicBezTo>
                  <a:cubicBezTo>
                    <a:pt x="1" y="23"/>
                    <a:pt x="13" y="45"/>
                    <a:pt x="23" y="57"/>
                  </a:cubicBezTo>
                  <a:lnTo>
                    <a:pt x="91" y="124"/>
                  </a:lnTo>
                  <a:lnTo>
                    <a:pt x="159" y="192"/>
                  </a:lnTo>
                  <a:lnTo>
                    <a:pt x="159" y="180"/>
                  </a:lnTo>
                  <a:cubicBezTo>
                    <a:pt x="181" y="214"/>
                    <a:pt x="204" y="237"/>
                    <a:pt x="226" y="270"/>
                  </a:cubicBezTo>
                  <a:lnTo>
                    <a:pt x="226" y="259"/>
                  </a:lnTo>
                  <a:cubicBezTo>
                    <a:pt x="260" y="304"/>
                    <a:pt x="294" y="338"/>
                    <a:pt x="339" y="383"/>
                  </a:cubicBezTo>
                  <a:cubicBezTo>
                    <a:pt x="373" y="428"/>
                    <a:pt x="418" y="462"/>
                    <a:pt x="451" y="507"/>
                  </a:cubicBezTo>
                  <a:cubicBezTo>
                    <a:pt x="474" y="518"/>
                    <a:pt x="485" y="540"/>
                    <a:pt x="508" y="552"/>
                  </a:cubicBezTo>
                  <a:cubicBezTo>
                    <a:pt x="519" y="563"/>
                    <a:pt x="541" y="585"/>
                    <a:pt x="564" y="597"/>
                  </a:cubicBezTo>
                  <a:cubicBezTo>
                    <a:pt x="576" y="608"/>
                    <a:pt x="598" y="620"/>
                    <a:pt x="609" y="631"/>
                  </a:cubicBezTo>
                  <a:cubicBezTo>
                    <a:pt x="631" y="642"/>
                    <a:pt x="654" y="665"/>
                    <a:pt x="666" y="665"/>
                  </a:cubicBezTo>
                  <a:cubicBezTo>
                    <a:pt x="675" y="669"/>
                    <a:pt x="682" y="672"/>
                    <a:pt x="688" y="672"/>
                  </a:cubicBezTo>
                  <a:cubicBezTo>
                    <a:pt x="697" y="672"/>
                    <a:pt x="704" y="666"/>
                    <a:pt x="711" y="653"/>
                  </a:cubicBezTo>
                  <a:cubicBezTo>
                    <a:pt x="721" y="642"/>
                    <a:pt x="733" y="620"/>
                    <a:pt x="721" y="608"/>
                  </a:cubicBezTo>
                  <a:cubicBezTo>
                    <a:pt x="699" y="585"/>
                    <a:pt x="676" y="563"/>
                    <a:pt x="654" y="552"/>
                  </a:cubicBezTo>
                  <a:cubicBezTo>
                    <a:pt x="631" y="530"/>
                    <a:pt x="609" y="495"/>
                    <a:pt x="586" y="473"/>
                  </a:cubicBezTo>
                  <a:cubicBezTo>
                    <a:pt x="564" y="450"/>
                    <a:pt x="541" y="428"/>
                    <a:pt x="519" y="417"/>
                  </a:cubicBezTo>
                  <a:cubicBezTo>
                    <a:pt x="485" y="383"/>
                    <a:pt x="463" y="360"/>
                    <a:pt x="429" y="338"/>
                  </a:cubicBezTo>
                  <a:cubicBezTo>
                    <a:pt x="373" y="293"/>
                    <a:pt x="305" y="237"/>
                    <a:pt x="249" y="180"/>
                  </a:cubicBezTo>
                  <a:cubicBezTo>
                    <a:pt x="181" y="124"/>
                    <a:pt x="125" y="57"/>
                    <a:pt x="58" y="0"/>
                  </a:cubicBezTo>
                  <a:close/>
                </a:path>
              </a:pathLst>
            </a:custGeom>
            <a:solidFill>
              <a:srgbClr val="5F4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34"/>
            <p:cNvSpPr/>
            <p:nvPr/>
          </p:nvSpPr>
          <p:spPr>
            <a:xfrm>
              <a:off x="6804401" y="2580577"/>
              <a:ext cx="42439" cy="51056"/>
            </a:xfrm>
            <a:custGeom>
              <a:avLst/>
              <a:gdLst/>
              <a:ahLst/>
              <a:cxnLst/>
              <a:rect l="l" t="t" r="r" b="b"/>
              <a:pathLst>
                <a:path w="1059" h="1274" extrusionOk="0">
                  <a:moveTo>
                    <a:pt x="11" y="1"/>
                  </a:moveTo>
                  <a:cubicBezTo>
                    <a:pt x="0" y="12"/>
                    <a:pt x="0" y="23"/>
                    <a:pt x="0" y="35"/>
                  </a:cubicBezTo>
                  <a:lnTo>
                    <a:pt x="136" y="238"/>
                  </a:lnTo>
                  <a:lnTo>
                    <a:pt x="203" y="338"/>
                  </a:lnTo>
                  <a:cubicBezTo>
                    <a:pt x="226" y="373"/>
                    <a:pt x="259" y="406"/>
                    <a:pt x="281" y="440"/>
                  </a:cubicBezTo>
                  <a:cubicBezTo>
                    <a:pt x="304" y="485"/>
                    <a:pt x="326" y="508"/>
                    <a:pt x="349" y="541"/>
                  </a:cubicBezTo>
                  <a:cubicBezTo>
                    <a:pt x="383" y="575"/>
                    <a:pt x="406" y="609"/>
                    <a:pt x="428" y="643"/>
                  </a:cubicBezTo>
                  <a:cubicBezTo>
                    <a:pt x="473" y="710"/>
                    <a:pt x="529" y="766"/>
                    <a:pt x="574" y="823"/>
                  </a:cubicBezTo>
                  <a:cubicBezTo>
                    <a:pt x="619" y="868"/>
                    <a:pt x="653" y="913"/>
                    <a:pt x="698" y="958"/>
                  </a:cubicBezTo>
                  <a:cubicBezTo>
                    <a:pt x="709" y="981"/>
                    <a:pt x="732" y="1003"/>
                    <a:pt x="743" y="1014"/>
                  </a:cubicBezTo>
                  <a:cubicBezTo>
                    <a:pt x="766" y="1036"/>
                    <a:pt x="777" y="1059"/>
                    <a:pt x="799" y="1071"/>
                  </a:cubicBezTo>
                  <a:lnTo>
                    <a:pt x="856" y="1126"/>
                  </a:lnTo>
                  <a:cubicBezTo>
                    <a:pt x="879" y="1149"/>
                    <a:pt x="901" y="1161"/>
                    <a:pt x="912" y="1183"/>
                  </a:cubicBezTo>
                  <a:cubicBezTo>
                    <a:pt x="934" y="1206"/>
                    <a:pt x="957" y="1216"/>
                    <a:pt x="969" y="1228"/>
                  </a:cubicBezTo>
                  <a:cubicBezTo>
                    <a:pt x="979" y="1239"/>
                    <a:pt x="991" y="1262"/>
                    <a:pt x="1014" y="1273"/>
                  </a:cubicBezTo>
                  <a:lnTo>
                    <a:pt x="1047" y="1273"/>
                  </a:lnTo>
                  <a:cubicBezTo>
                    <a:pt x="1059" y="1262"/>
                    <a:pt x="1059" y="1239"/>
                    <a:pt x="1047" y="1228"/>
                  </a:cubicBezTo>
                  <a:cubicBezTo>
                    <a:pt x="1047" y="1216"/>
                    <a:pt x="1036" y="1216"/>
                    <a:pt x="1024" y="1206"/>
                  </a:cubicBezTo>
                  <a:cubicBezTo>
                    <a:pt x="1024" y="1194"/>
                    <a:pt x="1014" y="1194"/>
                    <a:pt x="1002" y="1183"/>
                  </a:cubicBezTo>
                  <a:cubicBezTo>
                    <a:pt x="979" y="1161"/>
                    <a:pt x="969" y="1138"/>
                    <a:pt x="946" y="1126"/>
                  </a:cubicBezTo>
                  <a:cubicBezTo>
                    <a:pt x="934" y="1104"/>
                    <a:pt x="924" y="1093"/>
                    <a:pt x="901" y="1071"/>
                  </a:cubicBezTo>
                  <a:lnTo>
                    <a:pt x="856" y="1026"/>
                  </a:lnTo>
                  <a:cubicBezTo>
                    <a:pt x="822" y="981"/>
                    <a:pt x="777" y="935"/>
                    <a:pt x="732" y="890"/>
                  </a:cubicBezTo>
                  <a:cubicBezTo>
                    <a:pt x="687" y="834"/>
                    <a:pt x="642" y="789"/>
                    <a:pt x="597" y="744"/>
                  </a:cubicBezTo>
                  <a:cubicBezTo>
                    <a:pt x="552" y="688"/>
                    <a:pt x="496" y="631"/>
                    <a:pt x="451" y="586"/>
                  </a:cubicBezTo>
                  <a:cubicBezTo>
                    <a:pt x="394" y="519"/>
                    <a:pt x="349" y="463"/>
                    <a:pt x="293" y="395"/>
                  </a:cubicBezTo>
                  <a:cubicBezTo>
                    <a:pt x="281" y="383"/>
                    <a:pt x="271" y="361"/>
                    <a:pt x="259" y="350"/>
                  </a:cubicBezTo>
                  <a:cubicBezTo>
                    <a:pt x="248" y="338"/>
                    <a:pt x="236" y="316"/>
                    <a:pt x="226" y="305"/>
                  </a:cubicBezTo>
                  <a:cubicBezTo>
                    <a:pt x="214" y="271"/>
                    <a:pt x="191" y="238"/>
                    <a:pt x="169" y="203"/>
                  </a:cubicBezTo>
                  <a:cubicBezTo>
                    <a:pt x="124" y="136"/>
                    <a:pt x="79" y="80"/>
                    <a:pt x="34" y="12"/>
                  </a:cubicBezTo>
                  <a:cubicBezTo>
                    <a:pt x="34" y="1"/>
                    <a:pt x="23" y="1"/>
                    <a:pt x="23" y="1"/>
                  </a:cubicBezTo>
                  <a:close/>
                </a:path>
              </a:pathLst>
            </a:custGeom>
            <a:solidFill>
              <a:srgbClr val="5F4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34"/>
            <p:cNvSpPr/>
            <p:nvPr/>
          </p:nvSpPr>
          <p:spPr>
            <a:xfrm>
              <a:off x="6805283" y="2538018"/>
              <a:ext cx="58710" cy="94296"/>
            </a:xfrm>
            <a:custGeom>
              <a:avLst/>
              <a:gdLst/>
              <a:ahLst/>
              <a:cxnLst/>
              <a:rect l="l" t="t" r="r" b="b"/>
              <a:pathLst>
                <a:path w="1465" h="2353" extrusionOk="0">
                  <a:moveTo>
                    <a:pt x="287" y="0"/>
                  </a:moveTo>
                  <a:cubicBezTo>
                    <a:pt x="271" y="0"/>
                    <a:pt x="257" y="10"/>
                    <a:pt x="249" y="27"/>
                  </a:cubicBezTo>
                  <a:cubicBezTo>
                    <a:pt x="237" y="16"/>
                    <a:pt x="226" y="4"/>
                    <a:pt x="204" y="4"/>
                  </a:cubicBezTo>
                  <a:lnTo>
                    <a:pt x="159" y="4"/>
                  </a:lnTo>
                  <a:cubicBezTo>
                    <a:pt x="147" y="16"/>
                    <a:pt x="136" y="16"/>
                    <a:pt x="124" y="27"/>
                  </a:cubicBezTo>
                  <a:cubicBezTo>
                    <a:pt x="102" y="39"/>
                    <a:pt x="79" y="72"/>
                    <a:pt x="57" y="94"/>
                  </a:cubicBezTo>
                  <a:cubicBezTo>
                    <a:pt x="34" y="129"/>
                    <a:pt x="12" y="174"/>
                    <a:pt x="1" y="207"/>
                  </a:cubicBezTo>
                  <a:lnTo>
                    <a:pt x="1" y="275"/>
                  </a:lnTo>
                  <a:lnTo>
                    <a:pt x="1" y="320"/>
                  </a:lnTo>
                  <a:cubicBezTo>
                    <a:pt x="1" y="365"/>
                    <a:pt x="12" y="399"/>
                    <a:pt x="23" y="444"/>
                  </a:cubicBezTo>
                  <a:cubicBezTo>
                    <a:pt x="46" y="500"/>
                    <a:pt x="57" y="567"/>
                    <a:pt x="79" y="624"/>
                  </a:cubicBezTo>
                  <a:cubicBezTo>
                    <a:pt x="102" y="692"/>
                    <a:pt x="124" y="747"/>
                    <a:pt x="147" y="815"/>
                  </a:cubicBezTo>
                  <a:cubicBezTo>
                    <a:pt x="159" y="838"/>
                    <a:pt x="169" y="872"/>
                    <a:pt x="181" y="894"/>
                  </a:cubicBezTo>
                  <a:cubicBezTo>
                    <a:pt x="204" y="928"/>
                    <a:pt x="214" y="962"/>
                    <a:pt x="226" y="984"/>
                  </a:cubicBezTo>
                  <a:cubicBezTo>
                    <a:pt x="237" y="1018"/>
                    <a:pt x="259" y="1052"/>
                    <a:pt x="271" y="1085"/>
                  </a:cubicBezTo>
                  <a:cubicBezTo>
                    <a:pt x="294" y="1119"/>
                    <a:pt x="304" y="1153"/>
                    <a:pt x="327" y="1187"/>
                  </a:cubicBezTo>
                  <a:cubicBezTo>
                    <a:pt x="339" y="1220"/>
                    <a:pt x="361" y="1254"/>
                    <a:pt x="384" y="1288"/>
                  </a:cubicBezTo>
                  <a:cubicBezTo>
                    <a:pt x="406" y="1322"/>
                    <a:pt x="417" y="1355"/>
                    <a:pt x="440" y="1390"/>
                  </a:cubicBezTo>
                  <a:cubicBezTo>
                    <a:pt x="485" y="1457"/>
                    <a:pt x="530" y="1525"/>
                    <a:pt x="575" y="1581"/>
                  </a:cubicBezTo>
                  <a:cubicBezTo>
                    <a:pt x="597" y="1615"/>
                    <a:pt x="631" y="1637"/>
                    <a:pt x="654" y="1671"/>
                  </a:cubicBezTo>
                  <a:cubicBezTo>
                    <a:pt x="676" y="1705"/>
                    <a:pt x="699" y="1727"/>
                    <a:pt x="721" y="1761"/>
                  </a:cubicBezTo>
                  <a:cubicBezTo>
                    <a:pt x="777" y="1817"/>
                    <a:pt x="822" y="1885"/>
                    <a:pt x="879" y="1941"/>
                  </a:cubicBezTo>
                  <a:cubicBezTo>
                    <a:pt x="912" y="1975"/>
                    <a:pt x="957" y="2020"/>
                    <a:pt x="992" y="2065"/>
                  </a:cubicBezTo>
                  <a:cubicBezTo>
                    <a:pt x="1037" y="2098"/>
                    <a:pt x="1070" y="2133"/>
                    <a:pt x="1104" y="2166"/>
                  </a:cubicBezTo>
                  <a:cubicBezTo>
                    <a:pt x="1138" y="2200"/>
                    <a:pt x="1183" y="2233"/>
                    <a:pt x="1217" y="2268"/>
                  </a:cubicBezTo>
                  <a:cubicBezTo>
                    <a:pt x="1239" y="2278"/>
                    <a:pt x="1262" y="2301"/>
                    <a:pt x="1284" y="2313"/>
                  </a:cubicBezTo>
                  <a:cubicBezTo>
                    <a:pt x="1295" y="2324"/>
                    <a:pt x="1307" y="2324"/>
                    <a:pt x="1318" y="2335"/>
                  </a:cubicBezTo>
                  <a:cubicBezTo>
                    <a:pt x="1323" y="2346"/>
                    <a:pt x="1335" y="2352"/>
                    <a:pt x="1347" y="2352"/>
                  </a:cubicBezTo>
                  <a:cubicBezTo>
                    <a:pt x="1360" y="2352"/>
                    <a:pt x="1374" y="2346"/>
                    <a:pt x="1385" y="2335"/>
                  </a:cubicBezTo>
                  <a:cubicBezTo>
                    <a:pt x="1408" y="2335"/>
                    <a:pt x="1430" y="2335"/>
                    <a:pt x="1442" y="2324"/>
                  </a:cubicBezTo>
                  <a:cubicBezTo>
                    <a:pt x="1464" y="2313"/>
                    <a:pt x="1464" y="2290"/>
                    <a:pt x="1453" y="2268"/>
                  </a:cubicBezTo>
                  <a:cubicBezTo>
                    <a:pt x="1453" y="2256"/>
                    <a:pt x="1442" y="2245"/>
                    <a:pt x="1442" y="2233"/>
                  </a:cubicBezTo>
                  <a:cubicBezTo>
                    <a:pt x="1397" y="2178"/>
                    <a:pt x="1363" y="2133"/>
                    <a:pt x="1318" y="2076"/>
                  </a:cubicBezTo>
                  <a:cubicBezTo>
                    <a:pt x="1273" y="2008"/>
                    <a:pt x="1228" y="1952"/>
                    <a:pt x="1172" y="1896"/>
                  </a:cubicBezTo>
                  <a:cubicBezTo>
                    <a:pt x="1127" y="1828"/>
                    <a:pt x="1070" y="1761"/>
                    <a:pt x="1025" y="1693"/>
                  </a:cubicBezTo>
                  <a:cubicBezTo>
                    <a:pt x="980" y="1637"/>
                    <a:pt x="935" y="1581"/>
                    <a:pt x="890" y="1513"/>
                  </a:cubicBezTo>
                  <a:cubicBezTo>
                    <a:pt x="867" y="1490"/>
                    <a:pt x="845" y="1457"/>
                    <a:pt x="822" y="1423"/>
                  </a:cubicBezTo>
                  <a:lnTo>
                    <a:pt x="755" y="1322"/>
                  </a:lnTo>
                  <a:cubicBezTo>
                    <a:pt x="654" y="1198"/>
                    <a:pt x="575" y="1063"/>
                    <a:pt x="496" y="917"/>
                  </a:cubicBezTo>
                  <a:cubicBezTo>
                    <a:pt x="451" y="838"/>
                    <a:pt x="406" y="759"/>
                    <a:pt x="384" y="680"/>
                  </a:cubicBezTo>
                  <a:cubicBezTo>
                    <a:pt x="349" y="602"/>
                    <a:pt x="316" y="511"/>
                    <a:pt x="294" y="421"/>
                  </a:cubicBezTo>
                  <a:lnTo>
                    <a:pt x="294" y="421"/>
                  </a:lnTo>
                  <a:lnTo>
                    <a:pt x="304" y="432"/>
                  </a:lnTo>
                  <a:cubicBezTo>
                    <a:pt x="294" y="399"/>
                    <a:pt x="282" y="365"/>
                    <a:pt x="282" y="331"/>
                  </a:cubicBezTo>
                  <a:cubicBezTo>
                    <a:pt x="271" y="297"/>
                    <a:pt x="271" y="264"/>
                    <a:pt x="271" y="241"/>
                  </a:cubicBezTo>
                  <a:cubicBezTo>
                    <a:pt x="271" y="196"/>
                    <a:pt x="282" y="162"/>
                    <a:pt x="294" y="129"/>
                  </a:cubicBezTo>
                  <a:cubicBezTo>
                    <a:pt x="294" y="106"/>
                    <a:pt x="304" y="84"/>
                    <a:pt x="316" y="61"/>
                  </a:cubicBezTo>
                  <a:cubicBezTo>
                    <a:pt x="327" y="39"/>
                    <a:pt x="316" y="16"/>
                    <a:pt x="304" y="4"/>
                  </a:cubicBezTo>
                  <a:cubicBezTo>
                    <a:pt x="298" y="2"/>
                    <a:pt x="292" y="0"/>
                    <a:pt x="287" y="0"/>
                  </a:cubicBezTo>
                  <a:close/>
                </a:path>
              </a:pathLst>
            </a:custGeom>
            <a:solidFill>
              <a:srgbClr val="5F4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34"/>
            <p:cNvSpPr/>
            <p:nvPr/>
          </p:nvSpPr>
          <p:spPr>
            <a:xfrm>
              <a:off x="6817946" y="2535934"/>
              <a:ext cx="63639" cy="96701"/>
            </a:xfrm>
            <a:custGeom>
              <a:avLst/>
              <a:gdLst/>
              <a:ahLst/>
              <a:cxnLst/>
              <a:rect l="l" t="t" r="r" b="b"/>
              <a:pathLst>
                <a:path w="1588" h="2413" extrusionOk="0">
                  <a:moveTo>
                    <a:pt x="45" y="1"/>
                  </a:moveTo>
                  <a:cubicBezTo>
                    <a:pt x="33" y="1"/>
                    <a:pt x="23" y="11"/>
                    <a:pt x="11" y="23"/>
                  </a:cubicBezTo>
                  <a:cubicBezTo>
                    <a:pt x="0" y="34"/>
                    <a:pt x="0" y="68"/>
                    <a:pt x="23" y="91"/>
                  </a:cubicBezTo>
                  <a:cubicBezTo>
                    <a:pt x="45" y="113"/>
                    <a:pt x="79" y="124"/>
                    <a:pt x="113" y="136"/>
                  </a:cubicBezTo>
                  <a:cubicBezTo>
                    <a:pt x="135" y="158"/>
                    <a:pt x="158" y="169"/>
                    <a:pt x="180" y="181"/>
                  </a:cubicBezTo>
                  <a:lnTo>
                    <a:pt x="281" y="248"/>
                  </a:lnTo>
                  <a:cubicBezTo>
                    <a:pt x="293" y="271"/>
                    <a:pt x="304" y="282"/>
                    <a:pt x="315" y="293"/>
                  </a:cubicBezTo>
                  <a:cubicBezTo>
                    <a:pt x="338" y="304"/>
                    <a:pt x="360" y="327"/>
                    <a:pt x="371" y="338"/>
                  </a:cubicBezTo>
                  <a:cubicBezTo>
                    <a:pt x="405" y="361"/>
                    <a:pt x="439" y="394"/>
                    <a:pt x="461" y="417"/>
                  </a:cubicBezTo>
                  <a:lnTo>
                    <a:pt x="551" y="507"/>
                  </a:lnTo>
                  <a:lnTo>
                    <a:pt x="541" y="507"/>
                  </a:lnTo>
                  <a:cubicBezTo>
                    <a:pt x="551" y="507"/>
                    <a:pt x="551" y="518"/>
                    <a:pt x="563" y="518"/>
                  </a:cubicBezTo>
                  <a:cubicBezTo>
                    <a:pt x="608" y="563"/>
                    <a:pt x="653" y="619"/>
                    <a:pt x="686" y="664"/>
                  </a:cubicBezTo>
                  <a:cubicBezTo>
                    <a:pt x="731" y="721"/>
                    <a:pt x="788" y="789"/>
                    <a:pt x="833" y="844"/>
                  </a:cubicBezTo>
                  <a:cubicBezTo>
                    <a:pt x="844" y="879"/>
                    <a:pt x="867" y="901"/>
                    <a:pt x="889" y="935"/>
                  </a:cubicBezTo>
                  <a:lnTo>
                    <a:pt x="957" y="1036"/>
                  </a:lnTo>
                  <a:cubicBezTo>
                    <a:pt x="991" y="1104"/>
                    <a:pt x="1024" y="1160"/>
                    <a:pt x="1058" y="1227"/>
                  </a:cubicBezTo>
                  <a:cubicBezTo>
                    <a:pt x="1092" y="1295"/>
                    <a:pt x="1126" y="1352"/>
                    <a:pt x="1159" y="1419"/>
                  </a:cubicBezTo>
                  <a:cubicBezTo>
                    <a:pt x="1193" y="1487"/>
                    <a:pt x="1227" y="1554"/>
                    <a:pt x="1261" y="1633"/>
                  </a:cubicBezTo>
                  <a:cubicBezTo>
                    <a:pt x="1294" y="1700"/>
                    <a:pt x="1317" y="1768"/>
                    <a:pt x="1351" y="1835"/>
                  </a:cubicBezTo>
                  <a:cubicBezTo>
                    <a:pt x="1374" y="1903"/>
                    <a:pt x="1396" y="1970"/>
                    <a:pt x="1419" y="2049"/>
                  </a:cubicBezTo>
                  <a:cubicBezTo>
                    <a:pt x="1419" y="2069"/>
                    <a:pt x="1427" y="2097"/>
                    <a:pt x="1436" y="2126"/>
                  </a:cubicBezTo>
                  <a:lnTo>
                    <a:pt x="1436" y="2126"/>
                  </a:lnTo>
                  <a:cubicBezTo>
                    <a:pt x="1435" y="2123"/>
                    <a:pt x="1433" y="2120"/>
                    <a:pt x="1429" y="2117"/>
                  </a:cubicBezTo>
                  <a:lnTo>
                    <a:pt x="1429" y="2117"/>
                  </a:lnTo>
                  <a:cubicBezTo>
                    <a:pt x="1429" y="2124"/>
                    <a:pt x="1435" y="2127"/>
                    <a:pt x="1438" y="2131"/>
                  </a:cubicBezTo>
                  <a:lnTo>
                    <a:pt x="1438" y="2131"/>
                  </a:lnTo>
                  <a:cubicBezTo>
                    <a:pt x="1438" y="2129"/>
                    <a:pt x="1437" y="2128"/>
                    <a:pt x="1436" y="2126"/>
                  </a:cubicBezTo>
                  <a:lnTo>
                    <a:pt x="1436" y="2126"/>
                  </a:lnTo>
                  <a:cubicBezTo>
                    <a:pt x="1438" y="2128"/>
                    <a:pt x="1439" y="2130"/>
                    <a:pt x="1439" y="2133"/>
                  </a:cubicBezTo>
                  <a:lnTo>
                    <a:pt x="1439" y="2133"/>
                  </a:lnTo>
                  <a:cubicBezTo>
                    <a:pt x="1439" y="2132"/>
                    <a:pt x="1439" y="2132"/>
                    <a:pt x="1438" y="2131"/>
                  </a:cubicBezTo>
                  <a:lnTo>
                    <a:pt x="1438" y="2131"/>
                  </a:lnTo>
                  <a:cubicBezTo>
                    <a:pt x="1439" y="2133"/>
                    <a:pt x="1440" y="2135"/>
                    <a:pt x="1440" y="2138"/>
                  </a:cubicBezTo>
                  <a:lnTo>
                    <a:pt x="1440" y="2138"/>
                  </a:lnTo>
                  <a:cubicBezTo>
                    <a:pt x="1441" y="2142"/>
                    <a:pt x="1441" y="2146"/>
                    <a:pt x="1441" y="2150"/>
                  </a:cubicBezTo>
                  <a:lnTo>
                    <a:pt x="1441" y="2162"/>
                  </a:lnTo>
                  <a:lnTo>
                    <a:pt x="1474" y="2263"/>
                  </a:lnTo>
                  <a:lnTo>
                    <a:pt x="1474" y="2320"/>
                  </a:lnTo>
                  <a:cubicBezTo>
                    <a:pt x="1474" y="2342"/>
                    <a:pt x="1486" y="2365"/>
                    <a:pt x="1486" y="2376"/>
                  </a:cubicBezTo>
                  <a:cubicBezTo>
                    <a:pt x="1495" y="2394"/>
                    <a:pt x="1512" y="2413"/>
                    <a:pt x="1530" y="2413"/>
                  </a:cubicBezTo>
                  <a:cubicBezTo>
                    <a:pt x="1534" y="2413"/>
                    <a:pt x="1538" y="2412"/>
                    <a:pt x="1542" y="2410"/>
                  </a:cubicBezTo>
                  <a:cubicBezTo>
                    <a:pt x="1576" y="2410"/>
                    <a:pt x="1587" y="2387"/>
                    <a:pt x="1587" y="2353"/>
                  </a:cubicBezTo>
                  <a:lnTo>
                    <a:pt x="1587" y="2297"/>
                  </a:lnTo>
                  <a:lnTo>
                    <a:pt x="1587" y="2218"/>
                  </a:lnTo>
                  <a:cubicBezTo>
                    <a:pt x="1576" y="2140"/>
                    <a:pt x="1565" y="2072"/>
                    <a:pt x="1554" y="1993"/>
                  </a:cubicBezTo>
                  <a:cubicBezTo>
                    <a:pt x="1531" y="1914"/>
                    <a:pt x="1519" y="1847"/>
                    <a:pt x="1497" y="1768"/>
                  </a:cubicBezTo>
                  <a:cubicBezTo>
                    <a:pt x="1474" y="1689"/>
                    <a:pt x="1441" y="1622"/>
                    <a:pt x="1419" y="1554"/>
                  </a:cubicBezTo>
                  <a:cubicBezTo>
                    <a:pt x="1362" y="1419"/>
                    <a:pt x="1294" y="1272"/>
                    <a:pt x="1227" y="1137"/>
                  </a:cubicBezTo>
                  <a:cubicBezTo>
                    <a:pt x="1182" y="1059"/>
                    <a:pt x="1137" y="980"/>
                    <a:pt x="1092" y="912"/>
                  </a:cubicBezTo>
                  <a:cubicBezTo>
                    <a:pt x="1058" y="844"/>
                    <a:pt x="1013" y="777"/>
                    <a:pt x="968" y="709"/>
                  </a:cubicBezTo>
                  <a:cubicBezTo>
                    <a:pt x="912" y="654"/>
                    <a:pt x="867" y="586"/>
                    <a:pt x="811" y="529"/>
                  </a:cubicBezTo>
                  <a:cubicBezTo>
                    <a:pt x="788" y="496"/>
                    <a:pt x="754" y="462"/>
                    <a:pt x="721" y="428"/>
                  </a:cubicBezTo>
                  <a:cubicBezTo>
                    <a:pt x="698" y="394"/>
                    <a:pt x="664" y="372"/>
                    <a:pt x="641" y="349"/>
                  </a:cubicBezTo>
                  <a:cubicBezTo>
                    <a:pt x="574" y="293"/>
                    <a:pt x="506" y="237"/>
                    <a:pt x="439" y="192"/>
                  </a:cubicBezTo>
                  <a:cubicBezTo>
                    <a:pt x="405" y="181"/>
                    <a:pt x="371" y="158"/>
                    <a:pt x="338" y="136"/>
                  </a:cubicBezTo>
                  <a:cubicBezTo>
                    <a:pt x="315" y="124"/>
                    <a:pt x="304" y="124"/>
                    <a:pt x="293" y="113"/>
                  </a:cubicBezTo>
                  <a:cubicBezTo>
                    <a:pt x="270" y="101"/>
                    <a:pt x="248" y="91"/>
                    <a:pt x="236" y="91"/>
                  </a:cubicBezTo>
                  <a:cubicBezTo>
                    <a:pt x="180" y="68"/>
                    <a:pt x="135" y="46"/>
                    <a:pt x="90" y="23"/>
                  </a:cubicBezTo>
                  <a:cubicBezTo>
                    <a:pt x="90" y="23"/>
                    <a:pt x="79" y="23"/>
                    <a:pt x="79" y="11"/>
                  </a:cubicBezTo>
                  <a:cubicBezTo>
                    <a:pt x="68" y="11"/>
                    <a:pt x="56" y="1"/>
                    <a:pt x="45" y="1"/>
                  </a:cubicBezTo>
                  <a:close/>
                </a:path>
              </a:pathLst>
            </a:custGeom>
            <a:solidFill>
              <a:srgbClr val="5F4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34"/>
            <p:cNvSpPr/>
            <p:nvPr/>
          </p:nvSpPr>
          <p:spPr>
            <a:xfrm>
              <a:off x="6857179" y="2624379"/>
              <a:ext cx="7254" cy="7254"/>
            </a:xfrm>
            <a:custGeom>
              <a:avLst/>
              <a:gdLst/>
              <a:ahLst/>
              <a:cxnLst/>
              <a:rect l="l" t="t" r="r" b="b"/>
              <a:pathLst>
                <a:path w="181" h="181" extrusionOk="0">
                  <a:moveTo>
                    <a:pt x="23" y="0"/>
                  </a:moveTo>
                  <a:cubicBezTo>
                    <a:pt x="12" y="0"/>
                    <a:pt x="12" y="11"/>
                    <a:pt x="12" y="11"/>
                  </a:cubicBezTo>
                  <a:cubicBezTo>
                    <a:pt x="0" y="23"/>
                    <a:pt x="0" y="33"/>
                    <a:pt x="12" y="45"/>
                  </a:cubicBezTo>
                  <a:cubicBezTo>
                    <a:pt x="45" y="68"/>
                    <a:pt x="79" y="101"/>
                    <a:pt x="102" y="135"/>
                  </a:cubicBezTo>
                  <a:lnTo>
                    <a:pt x="135" y="169"/>
                  </a:lnTo>
                  <a:cubicBezTo>
                    <a:pt x="147" y="169"/>
                    <a:pt x="147" y="180"/>
                    <a:pt x="158" y="180"/>
                  </a:cubicBezTo>
                  <a:cubicBezTo>
                    <a:pt x="158" y="180"/>
                    <a:pt x="169" y="180"/>
                    <a:pt x="169" y="169"/>
                  </a:cubicBezTo>
                  <a:cubicBezTo>
                    <a:pt x="180" y="169"/>
                    <a:pt x="180" y="169"/>
                    <a:pt x="180" y="158"/>
                  </a:cubicBezTo>
                  <a:lnTo>
                    <a:pt x="180" y="146"/>
                  </a:lnTo>
                  <a:lnTo>
                    <a:pt x="113" y="78"/>
                  </a:lnTo>
                  <a:cubicBezTo>
                    <a:pt x="90" y="56"/>
                    <a:pt x="57" y="33"/>
                    <a:pt x="34" y="11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5F4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34"/>
            <p:cNvSpPr/>
            <p:nvPr/>
          </p:nvSpPr>
          <p:spPr>
            <a:xfrm>
              <a:off x="6821994" y="2539060"/>
              <a:ext cx="59151" cy="93455"/>
            </a:xfrm>
            <a:custGeom>
              <a:avLst/>
              <a:gdLst/>
              <a:ahLst/>
              <a:cxnLst/>
              <a:rect l="l" t="t" r="r" b="b"/>
              <a:pathLst>
                <a:path w="1476" h="2332" extrusionOk="0">
                  <a:moveTo>
                    <a:pt x="34" y="1"/>
                  </a:moveTo>
                  <a:cubicBezTo>
                    <a:pt x="23" y="1"/>
                    <a:pt x="12" y="13"/>
                    <a:pt x="12" y="13"/>
                  </a:cubicBezTo>
                  <a:cubicBezTo>
                    <a:pt x="0" y="23"/>
                    <a:pt x="0" y="46"/>
                    <a:pt x="12" y="58"/>
                  </a:cubicBezTo>
                  <a:cubicBezTo>
                    <a:pt x="34" y="80"/>
                    <a:pt x="57" y="103"/>
                    <a:pt x="90" y="114"/>
                  </a:cubicBezTo>
                  <a:cubicBezTo>
                    <a:pt x="113" y="136"/>
                    <a:pt x="124" y="159"/>
                    <a:pt x="147" y="181"/>
                  </a:cubicBezTo>
                  <a:lnTo>
                    <a:pt x="270" y="305"/>
                  </a:lnTo>
                  <a:cubicBezTo>
                    <a:pt x="304" y="339"/>
                    <a:pt x="327" y="373"/>
                    <a:pt x="349" y="406"/>
                  </a:cubicBezTo>
                  <a:lnTo>
                    <a:pt x="417" y="508"/>
                  </a:lnTo>
                  <a:cubicBezTo>
                    <a:pt x="440" y="541"/>
                    <a:pt x="462" y="576"/>
                    <a:pt x="495" y="598"/>
                  </a:cubicBezTo>
                  <a:lnTo>
                    <a:pt x="563" y="699"/>
                  </a:lnTo>
                  <a:cubicBezTo>
                    <a:pt x="642" y="834"/>
                    <a:pt x="732" y="969"/>
                    <a:pt x="822" y="1093"/>
                  </a:cubicBezTo>
                  <a:cubicBezTo>
                    <a:pt x="856" y="1149"/>
                    <a:pt x="901" y="1206"/>
                    <a:pt x="935" y="1262"/>
                  </a:cubicBezTo>
                  <a:cubicBezTo>
                    <a:pt x="968" y="1319"/>
                    <a:pt x="1002" y="1364"/>
                    <a:pt x="1025" y="1419"/>
                  </a:cubicBezTo>
                  <a:cubicBezTo>
                    <a:pt x="1058" y="1487"/>
                    <a:pt x="1092" y="1555"/>
                    <a:pt x="1115" y="1634"/>
                  </a:cubicBezTo>
                  <a:cubicBezTo>
                    <a:pt x="1137" y="1701"/>
                    <a:pt x="1160" y="1780"/>
                    <a:pt x="1183" y="1847"/>
                  </a:cubicBezTo>
                  <a:cubicBezTo>
                    <a:pt x="1193" y="1892"/>
                    <a:pt x="1205" y="1926"/>
                    <a:pt x="1216" y="1971"/>
                  </a:cubicBezTo>
                  <a:cubicBezTo>
                    <a:pt x="1228" y="2005"/>
                    <a:pt x="1238" y="2039"/>
                    <a:pt x="1250" y="2084"/>
                  </a:cubicBezTo>
                  <a:cubicBezTo>
                    <a:pt x="1283" y="2140"/>
                    <a:pt x="1306" y="2207"/>
                    <a:pt x="1328" y="2275"/>
                  </a:cubicBezTo>
                  <a:cubicBezTo>
                    <a:pt x="1340" y="2287"/>
                    <a:pt x="1351" y="2309"/>
                    <a:pt x="1363" y="2320"/>
                  </a:cubicBezTo>
                  <a:cubicBezTo>
                    <a:pt x="1373" y="2320"/>
                    <a:pt x="1385" y="2332"/>
                    <a:pt x="1396" y="2332"/>
                  </a:cubicBezTo>
                  <a:cubicBezTo>
                    <a:pt x="1408" y="2332"/>
                    <a:pt x="1430" y="2332"/>
                    <a:pt x="1441" y="2320"/>
                  </a:cubicBezTo>
                  <a:cubicBezTo>
                    <a:pt x="1464" y="2309"/>
                    <a:pt x="1464" y="2298"/>
                    <a:pt x="1475" y="2275"/>
                  </a:cubicBezTo>
                  <a:lnTo>
                    <a:pt x="1475" y="2264"/>
                  </a:lnTo>
                  <a:cubicBezTo>
                    <a:pt x="1475" y="2252"/>
                    <a:pt x="1464" y="2230"/>
                    <a:pt x="1464" y="2219"/>
                  </a:cubicBezTo>
                  <a:cubicBezTo>
                    <a:pt x="1464" y="2197"/>
                    <a:pt x="1453" y="2185"/>
                    <a:pt x="1453" y="2162"/>
                  </a:cubicBezTo>
                  <a:cubicBezTo>
                    <a:pt x="1441" y="2129"/>
                    <a:pt x="1430" y="2084"/>
                    <a:pt x="1418" y="2050"/>
                  </a:cubicBezTo>
                  <a:cubicBezTo>
                    <a:pt x="1408" y="2017"/>
                    <a:pt x="1396" y="1982"/>
                    <a:pt x="1385" y="1937"/>
                  </a:cubicBezTo>
                  <a:cubicBezTo>
                    <a:pt x="1373" y="1904"/>
                    <a:pt x="1363" y="1859"/>
                    <a:pt x="1351" y="1825"/>
                  </a:cubicBezTo>
                  <a:cubicBezTo>
                    <a:pt x="1328" y="1746"/>
                    <a:pt x="1306" y="1679"/>
                    <a:pt x="1283" y="1600"/>
                  </a:cubicBezTo>
                  <a:cubicBezTo>
                    <a:pt x="1273" y="1566"/>
                    <a:pt x="1250" y="1532"/>
                    <a:pt x="1238" y="1499"/>
                  </a:cubicBezTo>
                  <a:cubicBezTo>
                    <a:pt x="1228" y="1464"/>
                    <a:pt x="1205" y="1419"/>
                    <a:pt x="1193" y="1386"/>
                  </a:cubicBezTo>
                  <a:cubicBezTo>
                    <a:pt x="1160" y="1307"/>
                    <a:pt x="1115" y="1239"/>
                    <a:pt x="1070" y="1172"/>
                  </a:cubicBezTo>
                  <a:lnTo>
                    <a:pt x="935" y="969"/>
                  </a:lnTo>
                  <a:cubicBezTo>
                    <a:pt x="890" y="913"/>
                    <a:pt x="833" y="846"/>
                    <a:pt x="788" y="778"/>
                  </a:cubicBezTo>
                  <a:lnTo>
                    <a:pt x="721" y="676"/>
                  </a:lnTo>
                  <a:cubicBezTo>
                    <a:pt x="698" y="654"/>
                    <a:pt x="675" y="621"/>
                    <a:pt x="653" y="586"/>
                  </a:cubicBezTo>
                  <a:cubicBezTo>
                    <a:pt x="622" y="545"/>
                    <a:pt x="582" y="513"/>
                    <a:pt x="540" y="474"/>
                  </a:cubicBezTo>
                  <a:lnTo>
                    <a:pt x="540" y="474"/>
                  </a:lnTo>
                  <a:cubicBezTo>
                    <a:pt x="540" y="474"/>
                    <a:pt x="540" y="474"/>
                    <a:pt x="540" y="474"/>
                  </a:cubicBezTo>
                  <a:cubicBezTo>
                    <a:pt x="540" y="474"/>
                    <a:pt x="540" y="473"/>
                    <a:pt x="540" y="473"/>
                  </a:cubicBezTo>
                  <a:lnTo>
                    <a:pt x="540" y="473"/>
                  </a:lnTo>
                  <a:cubicBezTo>
                    <a:pt x="540" y="473"/>
                    <a:pt x="540" y="473"/>
                    <a:pt x="540" y="474"/>
                  </a:cubicBezTo>
                  <a:lnTo>
                    <a:pt x="540" y="474"/>
                  </a:lnTo>
                  <a:cubicBezTo>
                    <a:pt x="540" y="467"/>
                    <a:pt x="536" y="464"/>
                    <a:pt x="533" y="463"/>
                  </a:cubicBezTo>
                  <a:lnTo>
                    <a:pt x="533" y="463"/>
                  </a:lnTo>
                  <a:cubicBezTo>
                    <a:pt x="535" y="467"/>
                    <a:pt x="537" y="470"/>
                    <a:pt x="540" y="473"/>
                  </a:cubicBezTo>
                  <a:lnTo>
                    <a:pt x="540" y="473"/>
                  </a:lnTo>
                  <a:cubicBezTo>
                    <a:pt x="536" y="470"/>
                    <a:pt x="533" y="466"/>
                    <a:pt x="530" y="463"/>
                  </a:cubicBezTo>
                  <a:lnTo>
                    <a:pt x="530" y="463"/>
                  </a:lnTo>
                  <a:cubicBezTo>
                    <a:pt x="530" y="463"/>
                    <a:pt x="531" y="463"/>
                    <a:pt x="533" y="463"/>
                  </a:cubicBezTo>
                  <a:lnTo>
                    <a:pt x="533" y="463"/>
                  </a:lnTo>
                  <a:cubicBezTo>
                    <a:pt x="500" y="422"/>
                    <a:pt x="459" y="381"/>
                    <a:pt x="428" y="350"/>
                  </a:cubicBezTo>
                  <a:cubicBezTo>
                    <a:pt x="394" y="305"/>
                    <a:pt x="349" y="260"/>
                    <a:pt x="304" y="226"/>
                  </a:cubicBezTo>
                  <a:cubicBezTo>
                    <a:pt x="259" y="193"/>
                    <a:pt x="214" y="159"/>
                    <a:pt x="169" y="114"/>
                  </a:cubicBezTo>
                  <a:cubicBezTo>
                    <a:pt x="135" y="80"/>
                    <a:pt x="90" y="46"/>
                    <a:pt x="45" y="13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rgbClr val="5F4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34"/>
            <p:cNvSpPr/>
            <p:nvPr/>
          </p:nvSpPr>
          <p:spPr>
            <a:xfrm>
              <a:off x="6869362" y="2463759"/>
              <a:ext cx="17192" cy="168756"/>
            </a:xfrm>
            <a:custGeom>
              <a:avLst/>
              <a:gdLst/>
              <a:ahLst/>
              <a:cxnLst/>
              <a:rect l="l" t="t" r="r" b="b"/>
              <a:pathLst>
                <a:path w="429" h="4211" extrusionOk="0">
                  <a:moveTo>
                    <a:pt x="383" y="0"/>
                  </a:moveTo>
                  <a:cubicBezTo>
                    <a:pt x="372" y="0"/>
                    <a:pt x="361" y="0"/>
                    <a:pt x="349" y="23"/>
                  </a:cubicBezTo>
                  <a:cubicBezTo>
                    <a:pt x="316" y="90"/>
                    <a:pt x="282" y="169"/>
                    <a:pt x="248" y="248"/>
                  </a:cubicBezTo>
                  <a:cubicBezTo>
                    <a:pt x="214" y="316"/>
                    <a:pt x="191" y="394"/>
                    <a:pt x="158" y="473"/>
                  </a:cubicBezTo>
                  <a:lnTo>
                    <a:pt x="91" y="709"/>
                  </a:lnTo>
                  <a:cubicBezTo>
                    <a:pt x="79" y="788"/>
                    <a:pt x="56" y="856"/>
                    <a:pt x="46" y="934"/>
                  </a:cubicBezTo>
                  <a:cubicBezTo>
                    <a:pt x="23" y="1024"/>
                    <a:pt x="23" y="1104"/>
                    <a:pt x="11" y="1194"/>
                  </a:cubicBezTo>
                  <a:cubicBezTo>
                    <a:pt x="1" y="1284"/>
                    <a:pt x="1" y="1362"/>
                    <a:pt x="1" y="1452"/>
                  </a:cubicBezTo>
                  <a:cubicBezTo>
                    <a:pt x="1" y="1621"/>
                    <a:pt x="1" y="1790"/>
                    <a:pt x="11" y="1959"/>
                  </a:cubicBezTo>
                  <a:cubicBezTo>
                    <a:pt x="11" y="2038"/>
                    <a:pt x="23" y="2117"/>
                    <a:pt x="23" y="2195"/>
                  </a:cubicBezTo>
                  <a:cubicBezTo>
                    <a:pt x="34" y="2274"/>
                    <a:pt x="34" y="2364"/>
                    <a:pt x="46" y="2443"/>
                  </a:cubicBezTo>
                  <a:cubicBezTo>
                    <a:pt x="46" y="2522"/>
                    <a:pt x="56" y="2600"/>
                    <a:pt x="68" y="2691"/>
                  </a:cubicBezTo>
                  <a:cubicBezTo>
                    <a:pt x="68" y="2725"/>
                    <a:pt x="68" y="2770"/>
                    <a:pt x="79" y="2815"/>
                  </a:cubicBezTo>
                  <a:cubicBezTo>
                    <a:pt x="79" y="2848"/>
                    <a:pt x="91" y="2893"/>
                    <a:pt x="91" y="2938"/>
                  </a:cubicBezTo>
                  <a:lnTo>
                    <a:pt x="124" y="3175"/>
                  </a:lnTo>
                  <a:cubicBezTo>
                    <a:pt x="124" y="3265"/>
                    <a:pt x="136" y="3343"/>
                    <a:pt x="146" y="3423"/>
                  </a:cubicBezTo>
                  <a:cubicBezTo>
                    <a:pt x="158" y="3513"/>
                    <a:pt x="169" y="3591"/>
                    <a:pt x="181" y="3670"/>
                  </a:cubicBezTo>
                  <a:cubicBezTo>
                    <a:pt x="191" y="3704"/>
                    <a:pt x="191" y="3749"/>
                    <a:pt x="203" y="3783"/>
                  </a:cubicBezTo>
                  <a:cubicBezTo>
                    <a:pt x="203" y="3828"/>
                    <a:pt x="203" y="3861"/>
                    <a:pt x="214" y="3906"/>
                  </a:cubicBezTo>
                  <a:cubicBezTo>
                    <a:pt x="214" y="3929"/>
                    <a:pt x="226" y="3963"/>
                    <a:pt x="226" y="3996"/>
                  </a:cubicBezTo>
                  <a:cubicBezTo>
                    <a:pt x="236" y="4019"/>
                    <a:pt x="236" y="4053"/>
                    <a:pt x="248" y="4086"/>
                  </a:cubicBezTo>
                  <a:cubicBezTo>
                    <a:pt x="259" y="4098"/>
                    <a:pt x="259" y="4109"/>
                    <a:pt x="259" y="4121"/>
                  </a:cubicBezTo>
                  <a:lnTo>
                    <a:pt x="259" y="4143"/>
                  </a:lnTo>
                  <a:cubicBezTo>
                    <a:pt x="248" y="4177"/>
                    <a:pt x="271" y="4211"/>
                    <a:pt x="316" y="4211"/>
                  </a:cubicBezTo>
                  <a:lnTo>
                    <a:pt x="361" y="4211"/>
                  </a:lnTo>
                  <a:cubicBezTo>
                    <a:pt x="394" y="4211"/>
                    <a:pt x="417" y="4177"/>
                    <a:pt x="417" y="4143"/>
                  </a:cubicBezTo>
                  <a:cubicBezTo>
                    <a:pt x="428" y="4121"/>
                    <a:pt x="417" y="4109"/>
                    <a:pt x="417" y="4086"/>
                  </a:cubicBezTo>
                  <a:cubicBezTo>
                    <a:pt x="417" y="4086"/>
                    <a:pt x="417" y="4076"/>
                    <a:pt x="406" y="4076"/>
                  </a:cubicBezTo>
                  <a:cubicBezTo>
                    <a:pt x="406" y="4031"/>
                    <a:pt x="394" y="3986"/>
                    <a:pt x="394" y="3941"/>
                  </a:cubicBezTo>
                  <a:cubicBezTo>
                    <a:pt x="383" y="3873"/>
                    <a:pt x="383" y="3794"/>
                    <a:pt x="372" y="3726"/>
                  </a:cubicBezTo>
                  <a:cubicBezTo>
                    <a:pt x="349" y="3558"/>
                    <a:pt x="327" y="3400"/>
                    <a:pt x="304" y="3243"/>
                  </a:cubicBezTo>
                  <a:cubicBezTo>
                    <a:pt x="293" y="3153"/>
                    <a:pt x="293" y="3073"/>
                    <a:pt x="282" y="2995"/>
                  </a:cubicBezTo>
                  <a:cubicBezTo>
                    <a:pt x="271" y="2916"/>
                    <a:pt x="259" y="2826"/>
                    <a:pt x="248" y="2747"/>
                  </a:cubicBezTo>
                  <a:cubicBezTo>
                    <a:pt x="236" y="2668"/>
                    <a:pt x="236" y="2590"/>
                    <a:pt x="226" y="2500"/>
                  </a:cubicBezTo>
                  <a:cubicBezTo>
                    <a:pt x="214" y="2420"/>
                    <a:pt x="214" y="2342"/>
                    <a:pt x="214" y="2252"/>
                  </a:cubicBezTo>
                  <a:cubicBezTo>
                    <a:pt x="203" y="2094"/>
                    <a:pt x="191" y="1925"/>
                    <a:pt x="181" y="1767"/>
                  </a:cubicBezTo>
                  <a:cubicBezTo>
                    <a:pt x="181" y="1677"/>
                    <a:pt x="169" y="1599"/>
                    <a:pt x="169" y="1509"/>
                  </a:cubicBezTo>
                  <a:cubicBezTo>
                    <a:pt x="169" y="1464"/>
                    <a:pt x="158" y="1430"/>
                    <a:pt x="158" y="1385"/>
                  </a:cubicBezTo>
                  <a:lnTo>
                    <a:pt x="158" y="1261"/>
                  </a:lnTo>
                  <a:lnTo>
                    <a:pt x="158" y="1104"/>
                  </a:lnTo>
                  <a:cubicBezTo>
                    <a:pt x="158" y="979"/>
                    <a:pt x="181" y="867"/>
                    <a:pt x="203" y="743"/>
                  </a:cubicBezTo>
                  <a:cubicBezTo>
                    <a:pt x="226" y="619"/>
                    <a:pt x="248" y="507"/>
                    <a:pt x="282" y="383"/>
                  </a:cubicBezTo>
                  <a:lnTo>
                    <a:pt x="293" y="371"/>
                  </a:lnTo>
                  <a:lnTo>
                    <a:pt x="293" y="383"/>
                  </a:lnTo>
                  <a:cubicBezTo>
                    <a:pt x="327" y="271"/>
                    <a:pt x="372" y="158"/>
                    <a:pt x="417" y="45"/>
                  </a:cubicBezTo>
                  <a:cubicBezTo>
                    <a:pt x="417" y="34"/>
                    <a:pt x="417" y="11"/>
                    <a:pt x="394" y="0"/>
                  </a:cubicBezTo>
                  <a:close/>
                </a:path>
              </a:pathLst>
            </a:custGeom>
            <a:solidFill>
              <a:srgbClr val="5F4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34"/>
            <p:cNvSpPr/>
            <p:nvPr/>
          </p:nvSpPr>
          <p:spPr>
            <a:xfrm>
              <a:off x="6859864" y="2464200"/>
              <a:ext cx="25768" cy="108323"/>
            </a:xfrm>
            <a:custGeom>
              <a:avLst/>
              <a:gdLst/>
              <a:ahLst/>
              <a:cxnLst/>
              <a:rect l="l" t="t" r="r" b="b"/>
              <a:pathLst>
                <a:path w="643" h="2703" extrusionOk="0">
                  <a:moveTo>
                    <a:pt x="553" y="0"/>
                  </a:moveTo>
                  <a:cubicBezTo>
                    <a:pt x="496" y="23"/>
                    <a:pt x="440" y="68"/>
                    <a:pt x="373" y="102"/>
                  </a:cubicBezTo>
                  <a:cubicBezTo>
                    <a:pt x="350" y="113"/>
                    <a:pt x="316" y="135"/>
                    <a:pt x="293" y="158"/>
                  </a:cubicBezTo>
                  <a:cubicBezTo>
                    <a:pt x="260" y="180"/>
                    <a:pt x="226" y="215"/>
                    <a:pt x="203" y="248"/>
                  </a:cubicBezTo>
                  <a:cubicBezTo>
                    <a:pt x="170" y="282"/>
                    <a:pt x="147" y="315"/>
                    <a:pt x="125" y="360"/>
                  </a:cubicBezTo>
                  <a:cubicBezTo>
                    <a:pt x="102" y="395"/>
                    <a:pt x="91" y="428"/>
                    <a:pt x="68" y="462"/>
                  </a:cubicBezTo>
                  <a:cubicBezTo>
                    <a:pt x="35" y="552"/>
                    <a:pt x="12" y="631"/>
                    <a:pt x="12" y="721"/>
                  </a:cubicBezTo>
                  <a:cubicBezTo>
                    <a:pt x="1" y="766"/>
                    <a:pt x="1" y="811"/>
                    <a:pt x="1" y="856"/>
                  </a:cubicBezTo>
                  <a:lnTo>
                    <a:pt x="1" y="1003"/>
                  </a:lnTo>
                  <a:cubicBezTo>
                    <a:pt x="1" y="1081"/>
                    <a:pt x="12" y="1160"/>
                    <a:pt x="23" y="1250"/>
                  </a:cubicBezTo>
                  <a:cubicBezTo>
                    <a:pt x="23" y="1329"/>
                    <a:pt x="35" y="1419"/>
                    <a:pt x="46" y="1498"/>
                  </a:cubicBezTo>
                  <a:lnTo>
                    <a:pt x="80" y="1734"/>
                  </a:lnTo>
                  <a:cubicBezTo>
                    <a:pt x="102" y="1813"/>
                    <a:pt x="113" y="1903"/>
                    <a:pt x="136" y="1982"/>
                  </a:cubicBezTo>
                  <a:cubicBezTo>
                    <a:pt x="158" y="2094"/>
                    <a:pt x="181" y="2218"/>
                    <a:pt x="203" y="2331"/>
                  </a:cubicBezTo>
                  <a:cubicBezTo>
                    <a:pt x="215" y="2399"/>
                    <a:pt x="226" y="2466"/>
                    <a:pt x="248" y="2522"/>
                  </a:cubicBezTo>
                  <a:cubicBezTo>
                    <a:pt x="260" y="2556"/>
                    <a:pt x="271" y="2589"/>
                    <a:pt x="271" y="2612"/>
                  </a:cubicBezTo>
                  <a:cubicBezTo>
                    <a:pt x="283" y="2634"/>
                    <a:pt x="283" y="2669"/>
                    <a:pt x="305" y="2680"/>
                  </a:cubicBezTo>
                  <a:cubicBezTo>
                    <a:pt x="305" y="2691"/>
                    <a:pt x="316" y="2702"/>
                    <a:pt x="328" y="2702"/>
                  </a:cubicBezTo>
                  <a:cubicBezTo>
                    <a:pt x="350" y="2702"/>
                    <a:pt x="361" y="2702"/>
                    <a:pt x="383" y="2691"/>
                  </a:cubicBezTo>
                  <a:cubicBezTo>
                    <a:pt x="395" y="2680"/>
                    <a:pt x="395" y="2657"/>
                    <a:pt x="395" y="2634"/>
                  </a:cubicBezTo>
                  <a:cubicBezTo>
                    <a:pt x="406" y="2612"/>
                    <a:pt x="406" y="2589"/>
                    <a:pt x="406" y="2567"/>
                  </a:cubicBezTo>
                  <a:cubicBezTo>
                    <a:pt x="406" y="2522"/>
                    <a:pt x="395" y="2477"/>
                    <a:pt x="383" y="2444"/>
                  </a:cubicBezTo>
                  <a:cubicBezTo>
                    <a:pt x="373" y="2353"/>
                    <a:pt x="361" y="2274"/>
                    <a:pt x="350" y="2184"/>
                  </a:cubicBezTo>
                  <a:lnTo>
                    <a:pt x="316" y="1948"/>
                  </a:lnTo>
                  <a:cubicBezTo>
                    <a:pt x="305" y="1869"/>
                    <a:pt x="293" y="1779"/>
                    <a:pt x="283" y="1701"/>
                  </a:cubicBezTo>
                  <a:lnTo>
                    <a:pt x="248" y="1464"/>
                  </a:lnTo>
                  <a:lnTo>
                    <a:pt x="248" y="1430"/>
                  </a:lnTo>
                  <a:cubicBezTo>
                    <a:pt x="271" y="1430"/>
                    <a:pt x="293" y="1408"/>
                    <a:pt x="293" y="1385"/>
                  </a:cubicBezTo>
                  <a:cubicBezTo>
                    <a:pt x="293" y="1340"/>
                    <a:pt x="305" y="1284"/>
                    <a:pt x="305" y="1239"/>
                  </a:cubicBezTo>
                  <a:cubicBezTo>
                    <a:pt x="316" y="1228"/>
                    <a:pt x="316" y="1205"/>
                    <a:pt x="316" y="1183"/>
                  </a:cubicBezTo>
                  <a:cubicBezTo>
                    <a:pt x="328" y="1171"/>
                    <a:pt x="328" y="1148"/>
                    <a:pt x="328" y="1126"/>
                  </a:cubicBezTo>
                  <a:cubicBezTo>
                    <a:pt x="338" y="1103"/>
                    <a:pt x="338" y="1081"/>
                    <a:pt x="338" y="1048"/>
                  </a:cubicBezTo>
                  <a:cubicBezTo>
                    <a:pt x="350" y="1003"/>
                    <a:pt x="361" y="946"/>
                    <a:pt x="373" y="890"/>
                  </a:cubicBezTo>
                  <a:cubicBezTo>
                    <a:pt x="373" y="833"/>
                    <a:pt x="383" y="788"/>
                    <a:pt x="395" y="732"/>
                  </a:cubicBezTo>
                  <a:cubicBezTo>
                    <a:pt x="395" y="698"/>
                    <a:pt x="406" y="653"/>
                    <a:pt x="406" y="608"/>
                  </a:cubicBezTo>
                  <a:cubicBezTo>
                    <a:pt x="418" y="563"/>
                    <a:pt x="428" y="530"/>
                    <a:pt x="440" y="485"/>
                  </a:cubicBezTo>
                  <a:cubicBezTo>
                    <a:pt x="451" y="428"/>
                    <a:pt x="473" y="372"/>
                    <a:pt x="496" y="315"/>
                  </a:cubicBezTo>
                  <a:cubicBezTo>
                    <a:pt x="496" y="293"/>
                    <a:pt x="508" y="270"/>
                    <a:pt x="519" y="237"/>
                  </a:cubicBezTo>
                  <a:cubicBezTo>
                    <a:pt x="530" y="225"/>
                    <a:pt x="530" y="215"/>
                    <a:pt x="530" y="203"/>
                  </a:cubicBezTo>
                  <a:lnTo>
                    <a:pt x="530" y="192"/>
                  </a:lnTo>
                  <a:cubicBezTo>
                    <a:pt x="541" y="169"/>
                    <a:pt x="553" y="158"/>
                    <a:pt x="553" y="135"/>
                  </a:cubicBezTo>
                  <a:lnTo>
                    <a:pt x="564" y="124"/>
                  </a:lnTo>
                  <a:cubicBezTo>
                    <a:pt x="575" y="124"/>
                    <a:pt x="586" y="113"/>
                    <a:pt x="598" y="113"/>
                  </a:cubicBezTo>
                  <a:cubicBezTo>
                    <a:pt x="631" y="102"/>
                    <a:pt x="643" y="68"/>
                    <a:pt x="631" y="34"/>
                  </a:cubicBezTo>
                  <a:cubicBezTo>
                    <a:pt x="620" y="12"/>
                    <a:pt x="598" y="0"/>
                    <a:pt x="575" y="0"/>
                  </a:cubicBezTo>
                  <a:close/>
                </a:path>
              </a:pathLst>
            </a:custGeom>
            <a:solidFill>
              <a:srgbClr val="5F4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34"/>
            <p:cNvSpPr/>
            <p:nvPr/>
          </p:nvSpPr>
          <p:spPr>
            <a:xfrm>
              <a:off x="6883789" y="2461956"/>
              <a:ext cx="11782" cy="170118"/>
            </a:xfrm>
            <a:custGeom>
              <a:avLst/>
              <a:gdLst/>
              <a:ahLst/>
              <a:cxnLst/>
              <a:rect l="l" t="t" r="r" b="b"/>
              <a:pathLst>
                <a:path w="294" h="4245" extrusionOk="0">
                  <a:moveTo>
                    <a:pt x="248" y="0"/>
                  </a:moveTo>
                  <a:cubicBezTo>
                    <a:pt x="237" y="0"/>
                    <a:pt x="226" y="11"/>
                    <a:pt x="214" y="34"/>
                  </a:cubicBezTo>
                  <a:cubicBezTo>
                    <a:pt x="214" y="79"/>
                    <a:pt x="203" y="113"/>
                    <a:pt x="192" y="158"/>
                  </a:cubicBezTo>
                  <a:cubicBezTo>
                    <a:pt x="181" y="191"/>
                    <a:pt x="169" y="236"/>
                    <a:pt x="169" y="271"/>
                  </a:cubicBezTo>
                  <a:cubicBezTo>
                    <a:pt x="158" y="316"/>
                    <a:pt x="147" y="349"/>
                    <a:pt x="147" y="394"/>
                  </a:cubicBezTo>
                  <a:cubicBezTo>
                    <a:pt x="136" y="439"/>
                    <a:pt x="136" y="473"/>
                    <a:pt x="124" y="518"/>
                  </a:cubicBezTo>
                  <a:cubicBezTo>
                    <a:pt x="113" y="597"/>
                    <a:pt x="102" y="687"/>
                    <a:pt x="91" y="766"/>
                  </a:cubicBezTo>
                  <a:lnTo>
                    <a:pt x="57" y="1002"/>
                  </a:lnTo>
                  <a:cubicBezTo>
                    <a:pt x="46" y="1081"/>
                    <a:pt x="34" y="1171"/>
                    <a:pt x="34" y="1249"/>
                  </a:cubicBezTo>
                  <a:cubicBezTo>
                    <a:pt x="23" y="1329"/>
                    <a:pt x="23" y="1419"/>
                    <a:pt x="12" y="1497"/>
                  </a:cubicBezTo>
                  <a:cubicBezTo>
                    <a:pt x="12" y="1587"/>
                    <a:pt x="1" y="1677"/>
                    <a:pt x="1" y="1757"/>
                  </a:cubicBezTo>
                  <a:lnTo>
                    <a:pt x="1" y="2004"/>
                  </a:lnTo>
                  <a:lnTo>
                    <a:pt x="1" y="2263"/>
                  </a:lnTo>
                  <a:lnTo>
                    <a:pt x="1" y="2522"/>
                  </a:lnTo>
                  <a:lnTo>
                    <a:pt x="1" y="2770"/>
                  </a:lnTo>
                  <a:cubicBezTo>
                    <a:pt x="1" y="2860"/>
                    <a:pt x="12" y="2938"/>
                    <a:pt x="12" y="3017"/>
                  </a:cubicBezTo>
                  <a:cubicBezTo>
                    <a:pt x="12" y="3107"/>
                    <a:pt x="23" y="3186"/>
                    <a:pt x="23" y="3265"/>
                  </a:cubicBezTo>
                  <a:cubicBezTo>
                    <a:pt x="34" y="3343"/>
                    <a:pt x="34" y="3433"/>
                    <a:pt x="46" y="3513"/>
                  </a:cubicBezTo>
                  <a:cubicBezTo>
                    <a:pt x="46" y="3591"/>
                    <a:pt x="57" y="3670"/>
                    <a:pt x="68" y="3749"/>
                  </a:cubicBezTo>
                  <a:cubicBezTo>
                    <a:pt x="79" y="3828"/>
                    <a:pt x="79" y="3906"/>
                    <a:pt x="91" y="3996"/>
                  </a:cubicBezTo>
                  <a:cubicBezTo>
                    <a:pt x="102" y="4031"/>
                    <a:pt x="102" y="4076"/>
                    <a:pt x="113" y="4121"/>
                  </a:cubicBezTo>
                  <a:cubicBezTo>
                    <a:pt x="113" y="4154"/>
                    <a:pt x="124" y="4188"/>
                    <a:pt x="136" y="4222"/>
                  </a:cubicBezTo>
                  <a:cubicBezTo>
                    <a:pt x="136" y="4233"/>
                    <a:pt x="158" y="4244"/>
                    <a:pt x="169" y="4244"/>
                  </a:cubicBezTo>
                  <a:cubicBezTo>
                    <a:pt x="192" y="4244"/>
                    <a:pt x="214" y="4222"/>
                    <a:pt x="214" y="4199"/>
                  </a:cubicBezTo>
                  <a:cubicBezTo>
                    <a:pt x="203" y="4176"/>
                    <a:pt x="203" y="4154"/>
                    <a:pt x="203" y="4131"/>
                  </a:cubicBezTo>
                  <a:cubicBezTo>
                    <a:pt x="192" y="4086"/>
                    <a:pt x="192" y="4053"/>
                    <a:pt x="192" y="4008"/>
                  </a:cubicBezTo>
                  <a:cubicBezTo>
                    <a:pt x="181" y="3929"/>
                    <a:pt x="169" y="3850"/>
                    <a:pt x="169" y="3760"/>
                  </a:cubicBezTo>
                  <a:cubicBezTo>
                    <a:pt x="158" y="3681"/>
                    <a:pt x="158" y="3603"/>
                    <a:pt x="147" y="3524"/>
                  </a:cubicBezTo>
                  <a:cubicBezTo>
                    <a:pt x="147" y="3445"/>
                    <a:pt x="136" y="3366"/>
                    <a:pt x="136" y="3276"/>
                  </a:cubicBezTo>
                  <a:cubicBezTo>
                    <a:pt x="124" y="3198"/>
                    <a:pt x="124" y="3118"/>
                    <a:pt x="113" y="3040"/>
                  </a:cubicBezTo>
                  <a:cubicBezTo>
                    <a:pt x="113" y="2950"/>
                    <a:pt x="113" y="2871"/>
                    <a:pt x="102" y="2792"/>
                  </a:cubicBezTo>
                  <a:lnTo>
                    <a:pt x="102" y="2668"/>
                  </a:lnTo>
                  <a:lnTo>
                    <a:pt x="102" y="2545"/>
                  </a:lnTo>
                  <a:lnTo>
                    <a:pt x="102" y="2285"/>
                  </a:lnTo>
                  <a:lnTo>
                    <a:pt x="102" y="2139"/>
                  </a:lnTo>
                  <a:lnTo>
                    <a:pt x="102" y="1992"/>
                  </a:lnTo>
                  <a:cubicBezTo>
                    <a:pt x="102" y="1892"/>
                    <a:pt x="102" y="1802"/>
                    <a:pt x="113" y="1712"/>
                  </a:cubicBezTo>
                  <a:cubicBezTo>
                    <a:pt x="113" y="1621"/>
                    <a:pt x="113" y="1542"/>
                    <a:pt x="124" y="1452"/>
                  </a:cubicBezTo>
                  <a:cubicBezTo>
                    <a:pt x="124" y="1374"/>
                    <a:pt x="124" y="1295"/>
                    <a:pt x="136" y="1216"/>
                  </a:cubicBezTo>
                  <a:cubicBezTo>
                    <a:pt x="136" y="1126"/>
                    <a:pt x="147" y="1047"/>
                    <a:pt x="158" y="957"/>
                  </a:cubicBezTo>
                  <a:lnTo>
                    <a:pt x="192" y="721"/>
                  </a:lnTo>
                  <a:cubicBezTo>
                    <a:pt x="192" y="664"/>
                    <a:pt x="203" y="608"/>
                    <a:pt x="214" y="552"/>
                  </a:cubicBezTo>
                  <a:cubicBezTo>
                    <a:pt x="214" y="496"/>
                    <a:pt x="226" y="439"/>
                    <a:pt x="226" y="371"/>
                  </a:cubicBezTo>
                  <a:cubicBezTo>
                    <a:pt x="237" y="316"/>
                    <a:pt x="248" y="271"/>
                    <a:pt x="248" y="214"/>
                  </a:cubicBezTo>
                  <a:cubicBezTo>
                    <a:pt x="259" y="158"/>
                    <a:pt x="282" y="101"/>
                    <a:pt x="293" y="45"/>
                  </a:cubicBezTo>
                  <a:cubicBezTo>
                    <a:pt x="293" y="23"/>
                    <a:pt x="282" y="11"/>
                    <a:pt x="259" y="0"/>
                  </a:cubicBezTo>
                  <a:close/>
                </a:path>
              </a:pathLst>
            </a:custGeom>
            <a:solidFill>
              <a:srgbClr val="5F4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34"/>
            <p:cNvSpPr/>
            <p:nvPr/>
          </p:nvSpPr>
          <p:spPr>
            <a:xfrm>
              <a:off x="6889199" y="2462838"/>
              <a:ext cx="10900" cy="170118"/>
            </a:xfrm>
            <a:custGeom>
              <a:avLst/>
              <a:gdLst/>
              <a:ahLst/>
              <a:cxnLst/>
              <a:rect l="l" t="t" r="r" b="b"/>
              <a:pathLst>
                <a:path w="272" h="4245" extrusionOk="0">
                  <a:moveTo>
                    <a:pt x="169" y="1"/>
                  </a:moveTo>
                  <a:cubicBezTo>
                    <a:pt x="147" y="1"/>
                    <a:pt x="136" y="12"/>
                    <a:pt x="147" y="34"/>
                  </a:cubicBezTo>
                  <a:cubicBezTo>
                    <a:pt x="147" y="68"/>
                    <a:pt x="147" y="91"/>
                    <a:pt x="158" y="124"/>
                  </a:cubicBezTo>
                  <a:cubicBezTo>
                    <a:pt x="158" y="158"/>
                    <a:pt x="169" y="192"/>
                    <a:pt x="169" y="226"/>
                  </a:cubicBezTo>
                  <a:lnTo>
                    <a:pt x="169" y="429"/>
                  </a:lnTo>
                  <a:lnTo>
                    <a:pt x="169" y="620"/>
                  </a:lnTo>
                  <a:lnTo>
                    <a:pt x="169" y="800"/>
                  </a:lnTo>
                  <a:lnTo>
                    <a:pt x="169" y="811"/>
                  </a:lnTo>
                  <a:cubicBezTo>
                    <a:pt x="169" y="879"/>
                    <a:pt x="169" y="957"/>
                    <a:pt x="158" y="1025"/>
                  </a:cubicBezTo>
                  <a:cubicBezTo>
                    <a:pt x="158" y="1104"/>
                    <a:pt x="147" y="1182"/>
                    <a:pt x="147" y="1262"/>
                  </a:cubicBezTo>
                  <a:cubicBezTo>
                    <a:pt x="147" y="1340"/>
                    <a:pt x="136" y="1419"/>
                    <a:pt x="136" y="1498"/>
                  </a:cubicBezTo>
                  <a:cubicBezTo>
                    <a:pt x="136" y="1588"/>
                    <a:pt x="124" y="1667"/>
                    <a:pt x="124" y="1745"/>
                  </a:cubicBezTo>
                  <a:lnTo>
                    <a:pt x="124" y="1847"/>
                  </a:lnTo>
                  <a:cubicBezTo>
                    <a:pt x="113" y="1892"/>
                    <a:pt x="113" y="1925"/>
                    <a:pt x="113" y="1970"/>
                  </a:cubicBezTo>
                  <a:cubicBezTo>
                    <a:pt x="102" y="2061"/>
                    <a:pt x="102" y="2140"/>
                    <a:pt x="102" y="2230"/>
                  </a:cubicBezTo>
                  <a:lnTo>
                    <a:pt x="102" y="2218"/>
                  </a:lnTo>
                  <a:cubicBezTo>
                    <a:pt x="102" y="2297"/>
                    <a:pt x="102" y="2376"/>
                    <a:pt x="91" y="2455"/>
                  </a:cubicBezTo>
                  <a:cubicBezTo>
                    <a:pt x="91" y="2545"/>
                    <a:pt x="91" y="2623"/>
                    <a:pt x="79" y="2703"/>
                  </a:cubicBezTo>
                  <a:cubicBezTo>
                    <a:pt x="79" y="2793"/>
                    <a:pt x="79" y="2871"/>
                    <a:pt x="68" y="2950"/>
                  </a:cubicBezTo>
                  <a:cubicBezTo>
                    <a:pt x="68" y="3029"/>
                    <a:pt x="57" y="3119"/>
                    <a:pt x="57" y="3198"/>
                  </a:cubicBezTo>
                  <a:cubicBezTo>
                    <a:pt x="46" y="3276"/>
                    <a:pt x="34" y="3356"/>
                    <a:pt x="23" y="3446"/>
                  </a:cubicBezTo>
                  <a:cubicBezTo>
                    <a:pt x="23" y="3524"/>
                    <a:pt x="12" y="3603"/>
                    <a:pt x="12" y="3682"/>
                  </a:cubicBezTo>
                  <a:cubicBezTo>
                    <a:pt x="1" y="3761"/>
                    <a:pt x="1" y="3851"/>
                    <a:pt x="1" y="3929"/>
                  </a:cubicBezTo>
                  <a:lnTo>
                    <a:pt x="1" y="4042"/>
                  </a:lnTo>
                  <a:lnTo>
                    <a:pt x="1" y="4154"/>
                  </a:lnTo>
                  <a:lnTo>
                    <a:pt x="1" y="4200"/>
                  </a:lnTo>
                  <a:cubicBezTo>
                    <a:pt x="1" y="4222"/>
                    <a:pt x="23" y="4234"/>
                    <a:pt x="34" y="4245"/>
                  </a:cubicBezTo>
                  <a:cubicBezTo>
                    <a:pt x="57" y="4245"/>
                    <a:pt x="79" y="4222"/>
                    <a:pt x="91" y="4211"/>
                  </a:cubicBezTo>
                  <a:lnTo>
                    <a:pt x="91" y="4109"/>
                  </a:lnTo>
                  <a:cubicBezTo>
                    <a:pt x="102" y="4064"/>
                    <a:pt x="102" y="4031"/>
                    <a:pt x="102" y="3997"/>
                  </a:cubicBezTo>
                  <a:cubicBezTo>
                    <a:pt x="102" y="3952"/>
                    <a:pt x="113" y="3919"/>
                    <a:pt x="113" y="3873"/>
                  </a:cubicBezTo>
                  <a:cubicBezTo>
                    <a:pt x="113" y="3839"/>
                    <a:pt x="124" y="3794"/>
                    <a:pt x="124" y="3761"/>
                  </a:cubicBezTo>
                  <a:lnTo>
                    <a:pt x="124" y="3637"/>
                  </a:lnTo>
                  <a:cubicBezTo>
                    <a:pt x="136" y="3592"/>
                    <a:pt x="136" y="3558"/>
                    <a:pt x="136" y="3513"/>
                  </a:cubicBezTo>
                  <a:cubicBezTo>
                    <a:pt x="147" y="3479"/>
                    <a:pt x="147" y="3434"/>
                    <a:pt x="147" y="3389"/>
                  </a:cubicBezTo>
                  <a:cubicBezTo>
                    <a:pt x="158" y="3356"/>
                    <a:pt x="158" y="3311"/>
                    <a:pt x="169" y="3276"/>
                  </a:cubicBezTo>
                  <a:cubicBezTo>
                    <a:pt x="169" y="3186"/>
                    <a:pt x="181" y="3108"/>
                    <a:pt x="181" y="3029"/>
                  </a:cubicBezTo>
                  <a:cubicBezTo>
                    <a:pt x="192" y="2950"/>
                    <a:pt x="192" y="2871"/>
                    <a:pt x="192" y="2781"/>
                  </a:cubicBezTo>
                  <a:cubicBezTo>
                    <a:pt x="204" y="2703"/>
                    <a:pt x="204" y="2623"/>
                    <a:pt x="204" y="2533"/>
                  </a:cubicBezTo>
                  <a:cubicBezTo>
                    <a:pt x="214" y="2455"/>
                    <a:pt x="214" y="2376"/>
                    <a:pt x="214" y="2297"/>
                  </a:cubicBezTo>
                  <a:cubicBezTo>
                    <a:pt x="226" y="2218"/>
                    <a:pt x="226" y="2140"/>
                    <a:pt x="226" y="2072"/>
                  </a:cubicBezTo>
                  <a:cubicBezTo>
                    <a:pt x="226" y="2005"/>
                    <a:pt x="237" y="1937"/>
                    <a:pt x="237" y="1870"/>
                  </a:cubicBezTo>
                  <a:cubicBezTo>
                    <a:pt x="237" y="1790"/>
                    <a:pt x="249" y="1712"/>
                    <a:pt x="249" y="1644"/>
                  </a:cubicBezTo>
                  <a:lnTo>
                    <a:pt x="249" y="1487"/>
                  </a:lnTo>
                  <a:cubicBezTo>
                    <a:pt x="259" y="1419"/>
                    <a:pt x="259" y="1363"/>
                    <a:pt x="259" y="1295"/>
                  </a:cubicBezTo>
                  <a:lnTo>
                    <a:pt x="259" y="1307"/>
                  </a:lnTo>
                  <a:cubicBezTo>
                    <a:pt x="259" y="1217"/>
                    <a:pt x="259" y="1127"/>
                    <a:pt x="271" y="1037"/>
                  </a:cubicBezTo>
                  <a:lnTo>
                    <a:pt x="271" y="800"/>
                  </a:lnTo>
                  <a:cubicBezTo>
                    <a:pt x="271" y="721"/>
                    <a:pt x="259" y="642"/>
                    <a:pt x="259" y="564"/>
                  </a:cubicBezTo>
                  <a:cubicBezTo>
                    <a:pt x="249" y="484"/>
                    <a:pt x="249" y="406"/>
                    <a:pt x="237" y="327"/>
                  </a:cubicBezTo>
                  <a:cubicBezTo>
                    <a:pt x="237" y="271"/>
                    <a:pt x="226" y="226"/>
                    <a:pt x="226" y="169"/>
                  </a:cubicBezTo>
                  <a:cubicBezTo>
                    <a:pt x="214" y="124"/>
                    <a:pt x="204" y="79"/>
                    <a:pt x="192" y="23"/>
                  </a:cubicBezTo>
                  <a:cubicBezTo>
                    <a:pt x="192" y="12"/>
                    <a:pt x="181" y="1"/>
                    <a:pt x="169" y="1"/>
                  </a:cubicBezTo>
                  <a:close/>
                </a:path>
              </a:pathLst>
            </a:custGeom>
            <a:solidFill>
              <a:srgbClr val="5F4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34"/>
            <p:cNvSpPr/>
            <p:nvPr/>
          </p:nvSpPr>
          <p:spPr>
            <a:xfrm>
              <a:off x="6886033" y="2464200"/>
              <a:ext cx="13145" cy="147115"/>
            </a:xfrm>
            <a:custGeom>
              <a:avLst/>
              <a:gdLst/>
              <a:ahLst/>
              <a:cxnLst/>
              <a:rect l="l" t="t" r="r" b="b"/>
              <a:pathLst>
                <a:path w="328" h="3671" extrusionOk="0">
                  <a:moveTo>
                    <a:pt x="215" y="0"/>
                  </a:moveTo>
                  <a:cubicBezTo>
                    <a:pt x="192" y="0"/>
                    <a:pt x="170" y="23"/>
                    <a:pt x="170" y="45"/>
                  </a:cubicBezTo>
                  <a:lnTo>
                    <a:pt x="170" y="135"/>
                  </a:lnTo>
                  <a:cubicBezTo>
                    <a:pt x="158" y="158"/>
                    <a:pt x="158" y="180"/>
                    <a:pt x="158" y="215"/>
                  </a:cubicBezTo>
                  <a:lnTo>
                    <a:pt x="158" y="293"/>
                  </a:lnTo>
                  <a:cubicBezTo>
                    <a:pt x="158" y="338"/>
                    <a:pt x="147" y="383"/>
                    <a:pt x="147" y="428"/>
                  </a:cubicBezTo>
                  <a:cubicBezTo>
                    <a:pt x="147" y="485"/>
                    <a:pt x="136" y="541"/>
                    <a:pt x="136" y="597"/>
                  </a:cubicBezTo>
                  <a:cubicBezTo>
                    <a:pt x="125" y="608"/>
                    <a:pt x="113" y="620"/>
                    <a:pt x="113" y="631"/>
                  </a:cubicBezTo>
                  <a:cubicBezTo>
                    <a:pt x="102" y="676"/>
                    <a:pt x="102" y="721"/>
                    <a:pt x="91" y="766"/>
                  </a:cubicBezTo>
                  <a:cubicBezTo>
                    <a:pt x="91" y="811"/>
                    <a:pt x="80" y="856"/>
                    <a:pt x="80" y="912"/>
                  </a:cubicBezTo>
                  <a:cubicBezTo>
                    <a:pt x="68" y="991"/>
                    <a:pt x="57" y="1081"/>
                    <a:pt x="57" y="1171"/>
                  </a:cubicBezTo>
                  <a:cubicBezTo>
                    <a:pt x="46" y="1318"/>
                    <a:pt x="35" y="1453"/>
                    <a:pt x="35" y="1599"/>
                  </a:cubicBezTo>
                  <a:lnTo>
                    <a:pt x="35" y="1621"/>
                  </a:lnTo>
                  <a:cubicBezTo>
                    <a:pt x="35" y="1711"/>
                    <a:pt x="23" y="1801"/>
                    <a:pt x="23" y="1891"/>
                  </a:cubicBezTo>
                  <a:cubicBezTo>
                    <a:pt x="23" y="1959"/>
                    <a:pt x="12" y="2016"/>
                    <a:pt x="12" y="2083"/>
                  </a:cubicBezTo>
                  <a:lnTo>
                    <a:pt x="12" y="2162"/>
                  </a:lnTo>
                  <a:lnTo>
                    <a:pt x="12" y="2252"/>
                  </a:lnTo>
                  <a:lnTo>
                    <a:pt x="12" y="2387"/>
                  </a:lnTo>
                  <a:cubicBezTo>
                    <a:pt x="12" y="2466"/>
                    <a:pt x="1" y="2556"/>
                    <a:pt x="1" y="2646"/>
                  </a:cubicBezTo>
                  <a:lnTo>
                    <a:pt x="1" y="2905"/>
                  </a:lnTo>
                  <a:lnTo>
                    <a:pt x="1" y="3051"/>
                  </a:lnTo>
                  <a:lnTo>
                    <a:pt x="1" y="3107"/>
                  </a:lnTo>
                  <a:cubicBezTo>
                    <a:pt x="12" y="3130"/>
                    <a:pt x="12" y="3152"/>
                    <a:pt x="12" y="3175"/>
                  </a:cubicBezTo>
                  <a:cubicBezTo>
                    <a:pt x="12" y="3197"/>
                    <a:pt x="23" y="3232"/>
                    <a:pt x="23" y="3254"/>
                  </a:cubicBezTo>
                  <a:cubicBezTo>
                    <a:pt x="23" y="3277"/>
                    <a:pt x="23" y="3287"/>
                    <a:pt x="35" y="3299"/>
                  </a:cubicBezTo>
                  <a:lnTo>
                    <a:pt x="35" y="3322"/>
                  </a:lnTo>
                  <a:lnTo>
                    <a:pt x="35" y="3332"/>
                  </a:lnTo>
                  <a:lnTo>
                    <a:pt x="35" y="3389"/>
                  </a:lnTo>
                  <a:lnTo>
                    <a:pt x="35" y="3457"/>
                  </a:lnTo>
                  <a:lnTo>
                    <a:pt x="35" y="3535"/>
                  </a:lnTo>
                  <a:lnTo>
                    <a:pt x="35" y="3625"/>
                  </a:lnTo>
                  <a:cubicBezTo>
                    <a:pt x="35" y="3648"/>
                    <a:pt x="68" y="3670"/>
                    <a:pt x="91" y="3670"/>
                  </a:cubicBezTo>
                  <a:cubicBezTo>
                    <a:pt x="125" y="3670"/>
                    <a:pt x="147" y="3637"/>
                    <a:pt x="147" y="3614"/>
                  </a:cubicBezTo>
                  <a:cubicBezTo>
                    <a:pt x="136" y="3592"/>
                    <a:pt x="136" y="3569"/>
                    <a:pt x="136" y="3547"/>
                  </a:cubicBezTo>
                  <a:cubicBezTo>
                    <a:pt x="147" y="3535"/>
                    <a:pt x="158" y="3524"/>
                    <a:pt x="158" y="3513"/>
                  </a:cubicBezTo>
                  <a:lnTo>
                    <a:pt x="158" y="3490"/>
                  </a:lnTo>
                  <a:lnTo>
                    <a:pt x="158" y="3468"/>
                  </a:lnTo>
                  <a:lnTo>
                    <a:pt x="158" y="3400"/>
                  </a:lnTo>
                  <a:cubicBezTo>
                    <a:pt x="170" y="3389"/>
                    <a:pt x="170" y="3377"/>
                    <a:pt x="170" y="3377"/>
                  </a:cubicBezTo>
                  <a:cubicBezTo>
                    <a:pt x="170" y="3367"/>
                    <a:pt x="181" y="3367"/>
                    <a:pt x="181" y="3367"/>
                  </a:cubicBezTo>
                  <a:lnTo>
                    <a:pt x="181" y="3332"/>
                  </a:lnTo>
                  <a:lnTo>
                    <a:pt x="181" y="3277"/>
                  </a:lnTo>
                  <a:lnTo>
                    <a:pt x="181" y="3242"/>
                  </a:lnTo>
                  <a:cubicBezTo>
                    <a:pt x="170" y="3220"/>
                    <a:pt x="170" y="3197"/>
                    <a:pt x="170" y="3175"/>
                  </a:cubicBezTo>
                  <a:cubicBezTo>
                    <a:pt x="170" y="3142"/>
                    <a:pt x="158" y="3107"/>
                    <a:pt x="158" y="3074"/>
                  </a:cubicBezTo>
                  <a:lnTo>
                    <a:pt x="158" y="3051"/>
                  </a:lnTo>
                  <a:lnTo>
                    <a:pt x="158" y="3029"/>
                  </a:lnTo>
                  <a:cubicBezTo>
                    <a:pt x="170" y="3017"/>
                    <a:pt x="181" y="3006"/>
                    <a:pt x="181" y="2984"/>
                  </a:cubicBezTo>
                  <a:cubicBezTo>
                    <a:pt x="192" y="2939"/>
                    <a:pt x="192" y="2894"/>
                    <a:pt x="192" y="2849"/>
                  </a:cubicBezTo>
                  <a:cubicBezTo>
                    <a:pt x="192" y="2804"/>
                    <a:pt x="203" y="2759"/>
                    <a:pt x="203" y="2714"/>
                  </a:cubicBezTo>
                  <a:lnTo>
                    <a:pt x="203" y="2556"/>
                  </a:lnTo>
                  <a:cubicBezTo>
                    <a:pt x="215" y="2544"/>
                    <a:pt x="226" y="2534"/>
                    <a:pt x="226" y="2522"/>
                  </a:cubicBezTo>
                  <a:lnTo>
                    <a:pt x="226" y="2387"/>
                  </a:lnTo>
                  <a:cubicBezTo>
                    <a:pt x="226" y="2342"/>
                    <a:pt x="226" y="2297"/>
                    <a:pt x="237" y="2252"/>
                  </a:cubicBezTo>
                  <a:lnTo>
                    <a:pt x="237" y="2027"/>
                  </a:lnTo>
                  <a:lnTo>
                    <a:pt x="237" y="1689"/>
                  </a:lnTo>
                  <a:cubicBezTo>
                    <a:pt x="237" y="1656"/>
                    <a:pt x="248" y="1621"/>
                    <a:pt x="237" y="1599"/>
                  </a:cubicBezTo>
                  <a:lnTo>
                    <a:pt x="237" y="1576"/>
                  </a:lnTo>
                  <a:lnTo>
                    <a:pt x="237" y="1543"/>
                  </a:lnTo>
                  <a:lnTo>
                    <a:pt x="237" y="1475"/>
                  </a:lnTo>
                  <a:cubicBezTo>
                    <a:pt x="237" y="1430"/>
                    <a:pt x="248" y="1396"/>
                    <a:pt x="248" y="1351"/>
                  </a:cubicBezTo>
                  <a:cubicBezTo>
                    <a:pt x="237" y="1340"/>
                    <a:pt x="237" y="1329"/>
                    <a:pt x="226" y="1318"/>
                  </a:cubicBezTo>
                  <a:cubicBezTo>
                    <a:pt x="226" y="1306"/>
                    <a:pt x="226" y="1284"/>
                    <a:pt x="237" y="1273"/>
                  </a:cubicBezTo>
                  <a:cubicBezTo>
                    <a:pt x="237" y="1193"/>
                    <a:pt x="237" y="1126"/>
                    <a:pt x="248" y="1048"/>
                  </a:cubicBezTo>
                  <a:cubicBezTo>
                    <a:pt x="248" y="980"/>
                    <a:pt x="260" y="901"/>
                    <a:pt x="260" y="822"/>
                  </a:cubicBezTo>
                  <a:cubicBezTo>
                    <a:pt x="271" y="811"/>
                    <a:pt x="271" y="800"/>
                    <a:pt x="271" y="788"/>
                  </a:cubicBezTo>
                  <a:lnTo>
                    <a:pt x="283" y="777"/>
                  </a:lnTo>
                  <a:cubicBezTo>
                    <a:pt x="305" y="777"/>
                    <a:pt x="316" y="755"/>
                    <a:pt x="328" y="732"/>
                  </a:cubicBezTo>
                  <a:lnTo>
                    <a:pt x="328" y="687"/>
                  </a:lnTo>
                  <a:lnTo>
                    <a:pt x="328" y="642"/>
                  </a:lnTo>
                  <a:lnTo>
                    <a:pt x="328" y="575"/>
                  </a:lnTo>
                  <a:cubicBezTo>
                    <a:pt x="316" y="518"/>
                    <a:pt x="316" y="450"/>
                    <a:pt x="305" y="395"/>
                  </a:cubicBezTo>
                  <a:cubicBezTo>
                    <a:pt x="305" y="338"/>
                    <a:pt x="305" y="293"/>
                    <a:pt x="293" y="237"/>
                  </a:cubicBezTo>
                  <a:cubicBezTo>
                    <a:pt x="293" y="215"/>
                    <a:pt x="293" y="192"/>
                    <a:pt x="283" y="169"/>
                  </a:cubicBezTo>
                  <a:cubicBezTo>
                    <a:pt x="283" y="124"/>
                    <a:pt x="283" y="79"/>
                    <a:pt x="271" y="34"/>
                  </a:cubicBezTo>
                  <a:cubicBezTo>
                    <a:pt x="260" y="12"/>
                    <a:pt x="237" y="0"/>
                    <a:pt x="215" y="0"/>
                  </a:cubicBezTo>
                  <a:close/>
                </a:path>
              </a:pathLst>
            </a:custGeom>
            <a:solidFill>
              <a:srgbClr val="5F4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34"/>
            <p:cNvSpPr/>
            <p:nvPr/>
          </p:nvSpPr>
          <p:spPr>
            <a:xfrm>
              <a:off x="6898256" y="2568434"/>
              <a:ext cx="49172" cy="62277"/>
            </a:xfrm>
            <a:custGeom>
              <a:avLst/>
              <a:gdLst/>
              <a:ahLst/>
              <a:cxnLst/>
              <a:rect l="l" t="t" r="r" b="b"/>
              <a:pathLst>
                <a:path w="1227" h="1554" extrusionOk="0">
                  <a:moveTo>
                    <a:pt x="1114" y="0"/>
                  </a:moveTo>
                  <a:cubicBezTo>
                    <a:pt x="1092" y="0"/>
                    <a:pt x="1069" y="0"/>
                    <a:pt x="1058" y="11"/>
                  </a:cubicBezTo>
                  <a:cubicBezTo>
                    <a:pt x="1024" y="11"/>
                    <a:pt x="991" y="23"/>
                    <a:pt x="956" y="45"/>
                  </a:cubicBezTo>
                  <a:cubicBezTo>
                    <a:pt x="911" y="56"/>
                    <a:pt x="878" y="79"/>
                    <a:pt x="844" y="101"/>
                  </a:cubicBezTo>
                  <a:lnTo>
                    <a:pt x="743" y="169"/>
                  </a:lnTo>
                  <a:cubicBezTo>
                    <a:pt x="709" y="191"/>
                    <a:pt x="675" y="214"/>
                    <a:pt x="653" y="236"/>
                  </a:cubicBezTo>
                  <a:cubicBezTo>
                    <a:pt x="619" y="259"/>
                    <a:pt x="585" y="293"/>
                    <a:pt x="551" y="326"/>
                  </a:cubicBezTo>
                  <a:cubicBezTo>
                    <a:pt x="518" y="349"/>
                    <a:pt x="495" y="383"/>
                    <a:pt x="461" y="405"/>
                  </a:cubicBezTo>
                  <a:cubicBezTo>
                    <a:pt x="439" y="439"/>
                    <a:pt x="405" y="461"/>
                    <a:pt x="383" y="495"/>
                  </a:cubicBezTo>
                  <a:lnTo>
                    <a:pt x="315" y="563"/>
                  </a:lnTo>
                  <a:cubicBezTo>
                    <a:pt x="281" y="596"/>
                    <a:pt x="258" y="631"/>
                    <a:pt x="248" y="664"/>
                  </a:cubicBezTo>
                  <a:cubicBezTo>
                    <a:pt x="236" y="676"/>
                    <a:pt x="236" y="686"/>
                    <a:pt x="225" y="698"/>
                  </a:cubicBezTo>
                  <a:cubicBezTo>
                    <a:pt x="213" y="721"/>
                    <a:pt x="213" y="731"/>
                    <a:pt x="203" y="754"/>
                  </a:cubicBezTo>
                  <a:cubicBezTo>
                    <a:pt x="180" y="788"/>
                    <a:pt x="168" y="822"/>
                    <a:pt x="158" y="856"/>
                  </a:cubicBezTo>
                  <a:cubicBezTo>
                    <a:pt x="135" y="923"/>
                    <a:pt x="113" y="1002"/>
                    <a:pt x="101" y="1081"/>
                  </a:cubicBezTo>
                  <a:cubicBezTo>
                    <a:pt x="90" y="1092"/>
                    <a:pt x="90" y="1103"/>
                    <a:pt x="90" y="1126"/>
                  </a:cubicBezTo>
                  <a:cubicBezTo>
                    <a:pt x="78" y="1148"/>
                    <a:pt x="56" y="1182"/>
                    <a:pt x="45" y="1216"/>
                  </a:cubicBezTo>
                  <a:cubicBezTo>
                    <a:pt x="33" y="1249"/>
                    <a:pt x="23" y="1284"/>
                    <a:pt x="23" y="1329"/>
                  </a:cubicBezTo>
                  <a:cubicBezTo>
                    <a:pt x="11" y="1351"/>
                    <a:pt x="11" y="1374"/>
                    <a:pt x="0" y="1396"/>
                  </a:cubicBezTo>
                  <a:lnTo>
                    <a:pt x="0" y="1441"/>
                  </a:lnTo>
                  <a:cubicBezTo>
                    <a:pt x="11" y="1464"/>
                    <a:pt x="23" y="1474"/>
                    <a:pt x="33" y="1474"/>
                  </a:cubicBezTo>
                  <a:lnTo>
                    <a:pt x="33" y="1509"/>
                  </a:lnTo>
                  <a:cubicBezTo>
                    <a:pt x="33" y="1531"/>
                    <a:pt x="45" y="1554"/>
                    <a:pt x="68" y="1554"/>
                  </a:cubicBezTo>
                  <a:cubicBezTo>
                    <a:pt x="90" y="1554"/>
                    <a:pt x="101" y="1542"/>
                    <a:pt x="113" y="1519"/>
                  </a:cubicBezTo>
                  <a:cubicBezTo>
                    <a:pt x="113" y="1509"/>
                    <a:pt x="113" y="1486"/>
                    <a:pt x="123" y="1474"/>
                  </a:cubicBezTo>
                  <a:cubicBezTo>
                    <a:pt x="123" y="1464"/>
                    <a:pt x="135" y="1464"/>
                    <a:pt x="135" y="1452"/>
                  </a:cubicBezTo>
                  <a:cubicBezTo>
                    <a:pt x="135" y="1452"/>
                    <a:pt x="146" y="1441"/>
                    <a:pt x="146" y="1429"/>
                  </a:cubicBezTo>
                  <a:cubicBezTo>
                    <a:pt x="158" y="1419"/>
                    <a:pt x="158" y="1396"/>
                    <a:pt x="168" y="1384"/>
                  </a:cubicBezTo>
                  <a:lnTo>
                    <a:pt x="168" y="1351"/>
                  </a:lnTo>
                  <a:cubicBezTo>
                    <a:pt x="180" y="1351"/>
                    <a:pt x="180" y="1339"/>
                    <a:pt x="191" y="1329"/>
                  </a:cubicBezTo>
                  <a:cubicBezTo>
                    <a:pt x="203" y="1294"/>
                    <a:pt x="213" y="1261"/>
                    <a:pt x="236" y="1227"/>
                  </a:cubicBezTo>
                  <a:cubicBezTo>
                    <a:pt x="248" y="1182"/>
                    <a:pt x="270" y="1148"/>
                    <a:pt x="293" y="1103"/>
                  </a:cubicBezTo>
                  <a:cubicBezTo>
                    <a:pt x="315" y="1069"/>
                    <a:pt x="326" y="1047"/>
                    <a:pt x="349" y="1013"/>
                  </a:cubicBezTo>
                  <a:cubicBezTo>
                    <a:pt x="371" y="979"/>
                    <a:pt x="405" y="934"/>
                    <a:pt x="428" y="901"/>
                  </a:cubicBezTo>
                  <a:cubicBezTo>
                    <a:pt x="461" y="856"/>
                    <a:pt x="495" y="822"/>
                    <a:pt x="518" y="776"/>
                  </a:cubicBezTo>
                  <a:cubicBezTo>
                    <a:pt x="551" y="743"/>
                    <a:pt x="585" y="709"/>
                    <a:pt x="608" y="676"/>
                  </a:cubicBezTo>
                  <a:cubicBezTo>
                    <a:pt x="641" y="631"/>
                    <a:pt x="675" y="596"/>
                    <a:pt x="709" y="563"/>
                  </a:cubicBezTo>
                  <a:cubicBezTo>
                    <a:pt x="754" y="529"/>
                    <a:pt x="788" y="506"/>
                    <a:pt x="833" y="473"/>
                  </a:cubicBezTo>
                  <a:lnTo>
                    <a:pt x="889" y="416"/>
                  </a:lnTo>
                  <a:cubicBezTo>
                    <a:pt x="923" y="394"/>
                    <a:pt x="946" y="371"/>
                    <a:pt x="968" y="349"/>
                  </a:cubicBezTo>
                  <a:cubicBezTo>
                    <a:pt x="979" y="338"/>
                    <a:pt x="979" y="304"/>
                    <a:pt x="979" y="281"/>
                  </a:cubicBezTo>
                  <a:cubicBezTo>
                    <a:pt x="1013" y="270"/>
                    <a:pt x="1036" y="248"/>
                    <a:pt x="1069" y="225"/>
                  </a:cubicBezTo>
                  <a:lnTo>
                    <a:pt x="1171" y="158"/>
                  </a:lnTo>
                  <a:cubicBezTo>
                    <a:pt x="1193" y="135"/>
                    <a:pt x="1227" y="113"/>
                    <a:pt x="1227" y="68"/>
                  </a:cubicBezTo>
                  <a:cubicBezTo>
                    <a:pt x="1216" y="56"/>
                    <a:pt x="1204" y="33"/>
                    <a:pt x="1193" y="23"/>
                  </a:cubicBezTo>
                  <a:cubicBezTo>
                    <a:pt x="1182" y="11"/>
                    <a:pt x="1171" y="11"/>
                    <a:pt x="1148" y="0"/>
                  </a:cubicBezTo>
                  <a:close/>
                </a:path>
              </a:pathLst>
            </a:custGeom>
            <a:solidFill>
              <a:srgbClr val="5F4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34"/>
            <p:cNvSpPr/>
            <p:nvPr/>
          </p:nvSpPr>
          <p:spPr>
            <a:xfrm>
              <a:off x="6907674" y="2572923"/>
              <a:ext cx="44724" cy="59030"/>
            </a:xfrm>
            <a:custGeom>
              <a:avLst/>
              <a:gdLst/>
              <a:ahLst/>
              <a:cxnLst/>
              <a:rect l="l" t="t" r="r" b="b"/>
              <a:pathLst>
                <a:path w="1116" h="1473" extrusionOk="0">
                  <a:moveTo>
                    <a:pt x="1071" y="1"/>
                  </a:moveTo>
                  <a:cubicBezTo>
                    <a:pt x="1071" y="1"/>
                    <a:pt x="1059" y="12"/>
                    <a:pt x="1048" y="12"/>
                  </a:cubicBezTo>
                  <a:cubicBezTo>
                    <a:pt x="1014" y="34"/>
                    <a:pt x="992" y="57"/>
                    <a:pt x="958" y="79"/>
                  </a:cubicBezTo>
                  <a:cubicBezTo>
                    <a:pt x="924" y="113"/>
                    <a:pt x="891" y="136"/>
                    <a:pt x="857" y="169"/>
                  </a:cubicBezTo>
                  <a:lnTo>
                    <a:pt x="688" y="338"/>
                  </a:lnTo>
                  <a:cubicBezTo>
                    <a:pt x="654" y="372"/>
                    <a:pt x="631" y="406"/>
                    <a:pt x="609" y="439"/>
                  </a:cubicBezTo>
                  <a:cubicBezTo>
                    <a:pt x="576" y="474"/>
                    <a:pt x="553" y="507"/>
                    <a:pt x="519" y="529"/>
                  </a:cubicBezTo>
                  <a:cubicBezTo>
                    <a:pt x="463" y="597"/>
                    <a:pt x="418" y="664"/>
                    <a:pt x="373" y="732"/>
                  </a:cubicBezTo>
                  <a:cubicBezTo>
                    <a:pt x="328" y="789"/>
                    <a:pt x="283" y="845"/>
                    <a:pt x="249" y="912"/>
                  </a:cubicBezTo>
                  <a:cubicBezTo>
                    <a:pt x="226" y="935"/>
                    <a:pt x="215" y="969"/>
                    <a:pt x="193" y="1002"/>
                  </a:cubicBezTo>
                  <a:cubicBezTo>
                    <a:pt x="181" y="1025"/>
                    <a:pt x="159" y="1059"/>
                    <a:pt x="148" y="1092"/>
                  </a:cubicBezTo>
                  <a:cubicBezTo>
                    <a:pt x="114" y="1149"/>
                    <a:pt x="91" y="1205"/>
                    <a:pt x="58" y="1262"/>
                  </a:cubicBezTo>
                  <a:cubicBezTo>
                    <a:pt x="46" y="1295"/>
                    <a:pt x="35" y="1317"/>
                    <a:pt x="23" y="1352"/>
                  </a:cubicBezTo>
                  <a:cubicBezTo>
                    <a:pt x="23" y="1362"/>
                    <a:pt x="23" y="1362"/>
                    <a:pt x="13" y="1374"/>
                  </a:cubicBezTo>
                  <a:cubicBezTo>
                    <a:pt x="13" y="1397"/>
                    <a:pt x="1" y="1407"/>
                    <a:pt x="13" y="1430"/>
                  </a:cubicBezTo>
                  <a:cubicBezTo>
                    <a:pt x="13" y="1442"/>
                    <a:pt x="23" y="1464"/>
                    <a:pt x="35" y="1464"/>
                  </a:cubicBezTo>
                  <a:cubicBezTo>
                    <a:pt x="46" y="1470"/>
                    <a:pt x="58" y="1472"/>
                    <a:pt x="68" y="1472"/>
                  </a:cubicBezTo>
                  <a:cubicBezTo>
                    <a:pt x="77" y="1472"/>
                    <a:pt x="86" y="1470"/>
                    <a:pt x="91" y="1464"/>
                  </a:cubicBezTo>
                  <a:cubicBezTo>
                    <a:pt x="103" y="1453"/>
                    <a:pt x="114" y="1442"/>
                    <a:pt x="114" y="1430"/>
                  </a:cubicBezTo>
                  <a:cubicBezTo>
                    <a:pt x="114" y="1430"/>
                    <a:pt x="125" y="1419"/>
                    <a:pt x="125" y="1407"/>
                  </a:cubicBezTo>
                  <a:cubicBezTo>
                    <a:pt x="125" y="1397"/>
                    <a:pt x="136" y="1374"/>
                    <a:pt x="148" y="1352"/>
                  </a:cubicBezTo>
                  <a:cubicBezTo>
                    <a:pt x="159" y="1307"/>
                    <a:pt x="181" y="1262"/>
                    <a:pt x="204" y="1217"/>
                  </a:cubicBezTo>
                  <a:cubicBezTo>
                    <a:pt x="226" y="1172"/>
                    <a:pt x="249" y="1115"/>
                    <a:pt x="283" y="1070"/>
                  </a:cubicBezTo>
                  <a:lnTo>
                    <a:pt x="350" y="935"/>
                  </a:lnTo>
                  <a:lnTo>
                    <a:pt x="361" y="924"/>
                  </a:lnTo>
                  <a:cubicBezTo>
                    <a:pt x="406" y="856"/>
                    <a:pt x="451" y="789"/>
                    <a:pt x="496" y="732"/>
                  </a:cubicBezTo>
                  <a:cubicBezTo>
                    <a:pt x="541" y="654"/>
                    <a:pt x="598" y="597"/>
                    <a:pt x="643" y="529"/>
                  </a:cubicBezTo>
                  <a:cubicBezTo>
                    <a:pt x="699" y="474"/>
                    <a:pt x="744" y="406"/>
                    <a:pt x="801" y="349"/>
                  </a:cubicBezTo>
                  <a:lnTo>
                    <a:pt x="969" y="181"/>
                  </a:lnTo>
                  <a:cubicBezTo>
                    <a:pt x="1003" y="136"/>
                    <a:pt x="1048" y="102"/>
                    <a:pt x="1093" y="79"/>
                  </a:cubicBezTo>
                  <a:cubicBezTo>
                    <a:pt x="1116" y="68"/>
                    <a:pt x="1116" y="34"/>
                    <a:pt x="1104" y="23"/>
                  </a:cubicBezTo>
                  <a:cubicBezTo>
                    <a:pt x="1093" y="12"/>
                    <a:pt x="1082" y="1"/>
                    <a:pt x="1071" y="1"/>
                  </a:cubicBezTo>
                  <a:close/>
                </a:path>
              </a:pathLst>
            </a:custGeom>
            <a:solidFill>
              <a:srgbClr val="5F4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34"/>
            <p:cNvSpPr/>
            <p:nvPr/>
          </p:nvSpPr>
          <p:spPr>
            <a:xfrm>
              <a:off x="6908595" y="2574285"/>
              <a:ext cx="44243" cy="57788"/>
            </a:xfrm>
            <a:custGeom>
              <a:avLst/>
              <a:gdLst/>
              <a:ahLst/>
              <a:cxnLst/>
              <a:rect l="l" t="t" r="r" b="b"/>
              <a:pathLst>
                <a:path w="1104" h="1442" extrusionOk="0">
                  <a:moveTo>
                    <a:pt x="1059" y="0"/>
                  </a:moveTo>
                  <a:cubicBezTo>
                    <a:pt x="1048" y="0"/>
                    <a:pt x="1036" y="12"/>
                    <a:pt x="1025" y="23"/>
                  </a:cubicBezTo>
                  <a:lnTo>
                    <a:pt x="991" y="90"/>
                  </a:lnTo>
                  <a:lnTo>
                    <a:pt x="991" y="79"/>
                  </a:lnTo>
                  <a:cubicBezTo>
                    <a:pt x="982" y="74"/>
                    <a:pt x="970" y="72"/>
                    <a:pt x="960" y="72"/>
                  </a:cubicBezTo>
                  <a:cubicBezTo>
                    <a:pt x="945" y="72"/>
                    <a:pt x="930" y="77"/>
                    <a:pt x="924" y="90"/>
                  </a:cubicBezTo>
                  <a:cubicBezTo>
                    <a:pt x="901" y="113"/>
                    <a:pt x="890" y="124"/>
                    <a:pt x="879" y="147"/>
                  </a:cubicBezTo>
                  <a:cubicBezTo>
                    <a:pt x="845" y="169"/>
                    <a:pt x="823" y="203"/>
                    <a:pt x="800" y="237"/>
                  </a:cubicBezTo>
                  <a:lnTo>
                    <a:pt x="721" y="315"/>
                  </a:lnTo>
                  <a:cubicBezTo>
                    <a:pt x="698" y="349"/>
                    <a:pt x="676" y="372"/>
                    <a:pt x="643" y="405"/>
                  </a:cubicBezTo>
                  <a:cubicBezTo>
                    <a:pt x="553" y="530"/>
                    <a:pt x="440" y="665"/>
                    <a:pt x="350" y="800"/>
                  </a:cubicBezTo>
                  <a:cubicBezTo>
                    <a:pt x="282" y="890"/>
                    <a:pt x="226" y="980"/>
                    <a:pt x="170" y="1081"/>
                  </a:cubicBezTo>
                  <a:cubicBezTo>
                    <a:pt x="136" y="1126"/>
                    <a:pt x="102" y="1183"/>
                    <a:pt x="80" y="1228"/>
                  </a:cubicBezTo>
                  <a:cubicBezTo>
                    <a:pt x="68" y="1250"/>
                    <a:pt x="46" y="1273"/>
                    <a:pt x="35" y="1295"/>
                  </a:cubicBezTo>
                  <a:cubicBezTo>
                    <a:pt x="35" y="1306"/>
                    <a:pt x="23" y="1318"/>
                    <a:pt x="12" y="1328"/>
                  </a:cubicBezTo>
                  <a:lnTo>
                    <a:pt x="12" y="1351"/>
                  </a:lnTo>
                  <a:cubicBezTo>
                    <a:pt x="0" y="1351"/>
                    <a:pt x="0" y="1351"/>
                    <a:pt x="0" y="1363"/>
                  </a:cubicBezTo>
                  <a:lnTo>
                    <a:pt x="0" y="1396"/>
                  </a:lnTo>
                  <a:cubicBezTo>
                    <a:pt x="0" y="1408"/>
                    <a:pt x="12" y="1419"/>
                    <a:pt x="23" y="1430"/>
                  </a:cubicBezTo>
                  <a:cubicBezTo>
                    <a:pt x="35" y="1441"/>
                    <a:pt x="57" y="1441"/>
                    <a:pt x="80" y="1441"/>
                  </a:cubicBezTo>
                  <a:cubicBezTo>
                    <a:pt x="91" y="1430"/>
                    <a:pt x="113" y="1419"/>
                    <a:pt x="125" y="1396"/>
                  </a:cubicBezTo>
                  <a:lnTo>
                    <a:pt x="158" y="1363"/>
                  </a:lnTo>
                  <a:cubicBezTo>
                    <a:pt x="181" y="1340"/>
                    <a:pt x="203" y="1306"/>
                    <a:pt x="226" y="1283"/>
                  </a:cubicBezTo>
                  <a:cubicBezTo>
                    <a:pt x="248" y="1250"/>
                    <a:pt x="271" y="1228"/>
                    <a:pt x="293" y="1193"/>
                  </a:cubicBezTo>
                  <a:cubicBezTo>
                    <a:pt x="327" y="1160"/>
                    <a:pt x="350" y="1138"/>
                    <a:pt x="372" y="1103"/>
                  </a:cubicBezTo>
                  <a:cubicBezTo>
                    <a:pt x="428" y="1047"/>
                    <a:pt x="473" y="980"/>
                    <a:pt x="518" y="923"/>
                  </a:cubicBezTo>
                  <a:cubicBezTo>
                    <a:pt x="575" y="856"/>
                    <a:pt x="620" y="800"/>
                    <a:pt x="665" y="732"/>
                  </a:cubicBezTo>
                  <a:cubicBezTo>
                    <a:pt x="688" y="710"/>
                    <a:pt x="710" y="676"/>
                    <a:pt x="721" y="653"/>
                  </a:cubicBezTo>
                  <a:cubicBezTo>
                    <a:pt x="743" y="620"/>
                    <a:pt x="766" y="585"/>
                    <a:pt x="789" y="563"/>
                  </a:cubicBezTo>
                  <a:lnTo>
                    <a:pt x="890" y="395"/>
                  </a:lnTo>
                  <a:cubicBezTo>
                    <a:pt x="924" y="338"/>
                    <a:pt x="958" y="293"/>
                    <a:pt x="991" y="237"/>
                  </a:cubicBezTo>
                  <a:cubicBezTo>
                    <a:pt x="1025" y="169"/>
                    <a:pt x="1059" y="113"/>
                    <a:pt x="1093" y="57"/>
                  </a:cubicBezTo>
                  <a:cubicBezTo>
                    <a:pt x="1104" y="45"/>
                    <a:pt x="1093" y="12"/>
                    <a:pt x="1081" y="12"/>
                  </a:cubicBezTo>
                  <a:cubicBezTo>
                    <a:pt x="1070" y="12"/>
                    <a:pt x="1070" y="0"/>
                    <a:pt x="1059" y="0"/>
                  </a:cubicBezTo>
                  <a:close/>
                </a:path>
              </a:pathLst>
            </a:custGeom>
            <a:solidFill>
              <a:srgbClr val="5F4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34"/>
            <p:cNvSpPr/>
            <p:nvPr/>
          </p:nvSpPr>
          <p:spPr>
            <a:xfrm>
              <a:off x="6923944" y="2590996"/>
              <a:ext cx="35226" cy="41197"/>
            </a:xfrm>
            <a:custGeom>
              <a:avLst/>
              <a:gdLst/>
              <a:ahLst/>
              <a:cxnLst/>
              <a:rect l="l" t="t" r="r" b="b"/>
              <a:pathLst>
                <a:path w="879" h="1028" extrusionOk="0">
                  <a:moveTo>
                    <a:pt x="833" y="0"/>
                  </a:moveTo>
                  <a:cubicBezTo>
                    <a:pt x="823" y="0"/>
                    <a:pt x="811" y="11"/>
                    <a:pt x="800" y="23"/>
                  </a:cubicBezTo>
                  <a:cubicBezTo>
                    <a:pt x="788" y="45"/>
                    <a:pt x="788" y="68"/>
                    <a:pt x="777" y="90"/>
                  </a:cubicBezTo>
                  <a:cubicBezTo>
                    <a:pt x="766" y="113"/>
                    <a:pt x="743" y="135"/>
                    <a:pt x="732" y="158"/>
                  </a:cubicBezTo>
                  <a:cubicBezTo>
                    <a:pt x="710" y="203"/>
                    <a:pt x="676" y="248"/>
                    <a:pt x="642" y="293"/>
                  </a:cubicBezTo>
                  <a:cubicBezTo>
                    <a:pt x="597" y="338"/>
                    <a:pt x="563" y="383"/>
                    <a:pt x="530" y="416"/>
                  </a:cubicBezTo>
                  <a:cubicBezTo>
                    <a:pt x="485" y="473"/>
                    <a:pt x="451" y="518"/>
                    <a:pt x="406" y="563"/>
                  </a:cubicBezTo>
                  <a:cubicBezTo>
                    <a:pt x="395" y="585"/>
                    <a:pt x="372" y="608"/>
                    <a:pt x="350" y="630"/>
                  </a:cubicBezTo>
                  <a:lnTo>
                    <a:pt x="305" y="675"/>
                  </a:lnTo>
                  <a:cubicBezTo>
                    <a:pt x="248" y="731"/>
                    <a:pt x="192" y="776"/>
                    <a:pt x="135" y="821"/>
                  </a:cubicBezTo>
                  <a:lnTo>
                    <a:pt x="68" y="889"/>
                  </a:lnTo>
                  <a:cubicBezTo>
                    <a:pt x="57" y="901"/>
                    <a:pt x="45" y="901"/>
                    <a:pt x="45" y="911"/>
                  </a:cubicBezTo>
                  <a:cubicBezTo>
                    <a:pt x="34" y="911"/>
                    <a:pt x="12" y="923"/>
                    <a:pt x="12" y="946"/>
                  </a:cubicBezTo>
                  <a:cubicBezTo>
                    <a:pt x="0" y="968"/>
                    <a:pt x="0" y="991"/>
                    <a:pt x="23" y="1013"/>
                  </a:cubicBezTo>
                  <a:cubicBezTo>
                    <a:pt x="36" y="1023"/>
                    <a:pt x="51" y="1027"/>
                    <a:pt x="66" y="1027"/>
                  </a:cubicBezTo>
                  <a:cubicBezTo>
                    <a:pt x="100" y="1027"/>
                    <a:pt x="135" y="1006"/>
                    <a:pt x="158" y="991"/>
                  </a:cubicBezTo>
                  <a:lnTo>
                    <a:pt x="170" y="979"/>
                  </a:lnTo>
                  <a:lnTo>
                    <a:pt x="192" y="979"/>
                  </a:lnTo>
                  <a:cubicBezTo>
                    <a:pt x="225" y="956"/>
                    <a:pt x="270" y="934"/>
                    <a:pt x="305" y="901"/>
                  </a:cubicBezTo>
                  <a:cubicBezTo>
                    <a:pt x="338" y="878"/>
                    <a:pt x="372" y="844"/>
                    <a:pt x="406" y="811"/>
                  </a:cubicBezTo>
                  <a:cubicBezTo>
                    <a:pt x="406" y="799"/>
                    <a:pt x="417" y="799"/>
                    <a:pt x="428" y="788"/>
                  </a:cubicBezTo>
                  <a:cubicBezTo>
                    <a:pt x="451" y="766"/>
                    <a:pt x="473" y="743"/>
                    <a:pt x="485" y="721"/>
                  </a:cubicBezTo>
                  <a:cubicBezTo>
                    <a:pt x="507" y="698"/>
                    <a:pt x="530" y="675"/>
                    <a:pt x="541" y="653"/>
                  </a:cubicBezTo>
                  <a:cubicBezTo>
                    <a:pt x="552" y="641"/>
                    <a:pt x="563" y="630"/>
                    <a:pt x="563" y="619"/>
                  </a:cubicBezTo>
                  <a:cubicBezTo>
                    <a:pt x="575" y="596"/>
                    <a:pt x="586" y="585"/>
                    <a:pt x="586" y="563"/>
                  </a:cubicBezTo>
                  <a:cubicBezTo>
                    <a:pt x="586" y="563"/>
                    <a:pt x="575" y="551"/>
                    <a:pt x="575" y="540"/>
                  </a:cubicBezTo>
                  <a:cubicBezTo>
                    <a:pt x="597" y="518"/>
                    <a:pt x="620" y="495"/>
                    <a:pt x="642" y="461"/>
                  </a:cubicBezTo>
                  <a:lnTo>
                    <a:pt x="710" y="360"/>
                  </a:lnTo>
                  <a:cubicBezTo>
                    <a:pt x="732" y="304"/>
                    <a:pt x="766" y="259"/>
                    <a:pt x="800" y="203"/>
                  </a:cubicBezTo>
                  <a:cubicBezTo>
                    <a:pt x="811" y="180"/>
                    <a:pt x="823" y="158"/>
                    <a:pt x="833" y="123"/>
                  </a:cubicBezTo>
                  <a:cubicBezTo>
                    <a:pt x="845" y="101"/>
                    <a:pt x="856" y="78"/>
                    <a:pt x="868" y="45"/>
                  </a:cubicBezTo>
                  <a:cubicBezTo>
                    <a:pt x="878" y="33"/>
                    <a:pt x="868" y="11"/>
                    <a:pt x="845" y="0"/>
                  </a:cubicBezTo>
                  <a:close/>
                </a:path>
              </a:pathLst>
            </a:custGeom>
            <a:solidFill>
              <a:srgbClr val="5F4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34"/>
            <p:cNvSpPr/>
            <p:nvPr/>
          </p:nvSpPr>
          <p:spPr>
            <a:xfrm>
              <a:off x="7086807" y="2521507"/>
              <a:ext cx="7254" cy="158376"/>
            </a:xfrm>
            <a:custGeom>
              <a:avLst/>
              <a:gdLst/>
              <a:ahLst/>
              <a:cxnLst/>
              <a:rect l="l" t="t" r="r" b="b"/>
              <a:pathLst>
                <a:path w="181" h="3952" extrusionOk="0">
                  <a:moveTo>
                    <a:pt x="113" y="0"/>
                  </a:moveTo>
                  <a:cubicBezTo>
                    <a:pt x="79" y="0"/>
                    <a:pt x="57" y="11"/>
                    <a:pt x="57" y="45"/>
                  </a:cubicBezTo>
                  <a:cubicBezTo>
                    <a:pt x="46" y="101"/>
                    <a:pt x="46" y="158"/>
                    <a:pt x="46" y="214"/>
                  </a:cubicBezTo>
                  <a:cubicBezTo>
                    <a:pt x="34" y="271"/>
                    <a:pt x="34" y="326"/>
                    <a:pt x="34" y="394"/>
                  </a:cubicBezTo>
                  <a:cubicBezTo>
                    <a:pt x="34" y="473"/>
                    <a:pt x="34" y="541"/>
                    <a:pt x="23" y="619"/>
                  </a:cubicBezTo>
                  <a:cubicBezTo>
                    <a:pt x="23" y="687"/>
                    <a:pt x="34" y="766"/>
                    <a:pt x="34" y="833"/>
                  </a:cubicBezTo>
                  <a:cubicBezTo>
                    <a:pt x="34" y="979"/>
                    <a:pt x="34" y="1137"/>
                    <a:pt x="23" y="1284"/>
                  </a:cubicBezTo>
                  <a:lnTo>
                    <a:pt x="23" y="1452"/>
                  </a:lnTo>
                  <a:lnTo>
                    <a:pt x="23" y="1677"/>
                  </a:lnTo>
                  <a:lnTo>
                    <a:pt x="23" y="1902"/>
                  </a:lnTo>
                  <a:lnTo>
                    <a:pt x="23" y="2353"/>
                  </a:lnTo>
                  <a:lnTo>
                    <a:pt x="23" y="2375"/>
                  </a:lnTo>
                  <a:cubicBezTo>
                    <a:pt x="23" y="2522"/>
                    <a:pt x="12" y="2668"/>
                    <a:pt x="12" y="2815"/>
                  </a:cubicBezTo>
                  <a:cubicBezTo>
                    <a:pt x="1" y="2882"/>
                    <a:pt x="12" y="2950"/>
                    <a:pt x="1" y="3017"/>
                  </a:cubicBezTo>
                  <a:lnTo>
                    <a:pt x="1" y="3231"/>
                  </a:lnTo>
                  <a:cubicBezTo>
                    <a:pt x="1" y="3343"/>
                    <a:pt x="12" y="3468"/>
                    <a:pt x="12" y="3591"/>
                  </a:cubicBezTo>
                  <a:cubicBezTo>
                    <a:pt x="12" y="3693"/>
                    <a:pt x="12" y="3794"/>
                    <a:pt x="23" y="3906"/>
                  </a:cubicBezTo>
                  <a:cubicBezTo>
                    <a:pt x="23" y="3929"/>
                    <a:pt x="46" y="3951"/>
                    <a:pt x="68" y="3951"/>
                  </a:cubicBezTo>
                  <a:cubicBezTo>
                    <a:pt x="79" y="3951"/>
                    <a:pt x="91" y="3951"/>
                    <a:pt x="113" y="3941"/>
                  </a:cubicBezTo>
                  <a:cubicBezTo>
                    <a:pt x="124" y="3941"/>
                    <a:pt x="136" y="3918"/>
                    <a:pt x="136" y="3906"/>
                  </a:cubicBezTo>
                  <a:cubicBezTo>
                    <a:pt x="136" y="3850"/>
                    <a:pt x="136" y="3794"/>
                    <a:pt x="124" y="3738"/>
                  </a:cubicBezTo>
                  <a:lnTo>
                    <a:pt x="124" y="3558"/>
                  </a:lnTo>
                  <a:lnTo>
                    <a:pt x="124" y="3343"/>
                  </a:lnTo>
                  <a:lnTo>
                    <a:pt x="124" y="3175"/>
                  </a:lnTo>
                  <a:cubicBezTo>
                    <a:pt x="124" y="3051"/>
                    <a:pt x="136" y="2927"/>
                    <a:pt x="136" y="2803"/>
                  </a:cubicBezTo>
                  <a:cubicBezTo>
                    <a:pt x="136" y="2657"/>
                    <a:pt x="147" y="2522"/>
                    <a:pt x="147" y="2375"/>
                  </a:cubicBezTo>
                  <a:cubicBezTo>
                    <a:pt x="158" y="2229"/>
                    <a:pt x="158" y="2083"/>
                    <a:pt x="158" y="1937"/>
                  </a:cubicBezTo>
                  <a:lnTo>
                    <a:pt x="158" y="1712"/>
                  </a:lnTo>
                  <a:lnTo>
                    <a:pt x="158" y="1700"/>
                  </a:lnTo>
                  <a:cubicBezTo>
                    <a:pt x="169" y="1632"/>
                    <a:pt x="169" y="1565"/>
                    <a:pt x="169" y="1486"/>
                  </a:cubicBezTo>
                  <a:lnTo>
                    <a:pt x="169" y="1497"/>
                  </a:lnTo>
                  <a:cubicBezTo>
                    <a:pt x="169" y="1340"/>
                    <a:pt x="181" y="1182"/>
                    <a:pt x="181" y="1014"/>
                  </a:cubicBezTo>
                  <a:lnTo>
                    <a:pt x="181" y="811"/>
                  </a:lnTo>
                  <a:lnTo>
                    <a:pt x="181" y="586"/>
                  </a:lnTo>
                  <a:cubicBezTo>
                    <a:pt x="181" y="552"/>
                    <a:pt x="181" y="506"/>
                    <a:pt x="169" y="461"/>
                  </a:cubicBezTo>
                  <a:lnTo>
                    <a:pt x="169" y="338"/>
                  </a:lnTo>
                  <a:cubicBezTo>
                    <a:pt x="158" y="259"/>
                    <a:pt x="158" y="169"/>
                    <a:pt x="158" y="90"/>
                  </a:cubicBezTo>
                  <a:cubicBezTo>
                    <a:pt x="169" y="79"/>
                    <a:pt x="169" y="68"/>
                    <a:pt x="169" y="56"/>
                  </a:cubicBezTo>
                  <a:cubicBezTo>
                    <a:pt x="169" y="45"/>
                    <a:pt x="169" y="34"/>
                    <a:pt x="158" y="23"/>
                  </a:cubicBezTo>
                  <a:cubicBezTo>
                    <a:pt x="147" y="11"/>
                    <a:pt x="136" y="0"/>
                    <a:pt x="124" y="0"/>
                  </a:cubicBezTo>
                  <a:close/>
                </a:path>
              </a:pathLst>
            </a:custGeom>
            <a:solidFill>
              <a:srgbClr val="993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34"/>
            <p:cNvSpPr/>
            <p:nvPr/>
          </p:nvSpPr>
          <p:spPr>
            <a:xfrm>
              <a:off x="7165755" y="2489447"/>
              <a:ext cx="8135" cy="186830"/>
            </a:xfrm>
            <a:custGeom>
              <a:avLst/>
              <a:gdLst/>
              <a:ahLst/>
              <a:cxnLst/>
              <a:rect l="l" t="t" r="r" b="b"/>
              <a:pathLst>
                <a:path w="203" h="4662" extrusionOk="0">
                  <a:moveTo>
                    <a:pt x="113" y="1"/>
                  </a:moveTo>
                  <a:cubicBezTo>
                    <a:pt x="90" y="1"/>
                    <a:pt x="57" y="35"/>
                    <a:pt x="68" y="57"/>
                  </a:cubicBezTo>
                  <a:cubicBezTo>
                    <a:pt x="80" y="113"/>
                    <a:pt x="80" y="181"/>
                    <a:pt x="80" y="237"/>
                  </a:cubicBezTo>
                  <a:lnTo>
                    <a:pt x="80" y="428"/>
                  </a:lnTo>
                  <a:lnTo>
                    <a:pt x="80" y="778"/>
                  </a:lnTo>
                  <a:cubicBezTo>
                    <a:pt x="80" y="834"/>
                    <a:pt x="68" y="890"/>
                    <a:pt x="68" y="946"/>
                  </a:cubicBezTo>
                  <a:lnTo>
                    <a:pt x="68" y="924"/>
                  </a:lnTo>
                  <a:cubicBezTo>
                    <a:pt x="68" y="991"/>
                    <a:pt x="68" y="1048"/>
                    <a:pt x="57" y="1116"/>
                  </a:cubicBezTo>
                  <a:cubicBezTo>
                    <a:pt x="57" y="1183"/>
                    <a:pt x="45" y="1251"/>
                    <a:pt x="45" y="1318"/>
                  </a:cubicBezTo>
                  <a:cubicBezTo>
                    <a:pt x="45" y="1397"/>
                    <a:pt x="35" y="1476"/>
                    <a:pt x="35" y="1543"/>
                  </a:cubicBezTo>
                  <a:lnTo>
                    <a:pt x="35" y="1746"/>
                  </a:lnTo>
                  <a:cubicBezTo>
                    <a:pt x="35" y="1802"/>
                    <a:pt x="23" y="1869"/>
                    <a:pt x="23" y="1937"/>
                  </a:cubicBezTo>
                  <a:cubicBezTo>
                    <a:pt x="23" y="2027"/>
                    <a:pt x="23" y="2106"/>
                    <a:pt x="12" y="2185"/>
                  </a:cubicBezTo>
                  <a:lnTo>
                    <a:pt x="12" y="2410"/>
                  </a:lnTo>
                  <a:lnTo>
                    <a:pt x="12" y="2647"/>
                  </a:lnTo>
                  <a:lnTo>
                    <a:pt x="12" y="2759"/>
                  </a:lnTo>
                  <a:lnTo>
                    <a:pt x="12" y="2872"/>
                  </a:lnTo>
                  <a:cubicBezTo>
                    <a:pt x="12" y="2950"/>
                    <a:pt x="12" y="3018"/>
                    <a:pt x="0" y="3097"/>
                  </a:cubicBezTo>
                  <a:cubicBezTo>
                    <a:pt x="0" y="3232"/>
                    <a:pt x="12" y="3378"/>
                    <a:pt x="12" y="3513"/>
                  </a:cubicBezTo>
                  <a:lnTo>
                    <a:pt x="12" y="3738"/>
                  </a:lnTo>
                  <a:lnTo>
                    <a:pt x="12" y="3862"/>
                  </a:lnTo>
                  <a:lnTo>
                    <a:pt x="12" y="3963"/>
                  </a:lnTo>
                  <a:cubicBezTo>
                    <a:pt x="0" y="4076"/>
                    <a:pt x="0" y="4200"/>
                    <a:pt x="0" y="4313"/>
                  </a:cubicBezTo>
                  <a:lnTo>
                    <a:pt x="0" y="4459"/>
                  </a:lnTo>
                  <a:lnTo>
                    <a:pt x="0" y="4605"/>
                  </a:lnTo>
                  <a:cubicBezTo>
                    <a:pt x="0" y="4616"/>
                    <a:pt x="12" y="4628"/>
                    <a:pt x="12" y="4639"/>
                  </a:cubicBezTo>
                  <a:cubicBezTo>
                    <a:pt x="23" y="4650"/>
                    <a:pt x="35" y="4650"/>
                    <a:pt x="57" y="4661"/>
                  </a:cubicBezTo>
                  <a:cubicBezTo>
                    <a:pt x="68" y="4661"/>
                    <a:pt x="80" y="4661"/>
                    <a:pt x="102" y="4650"/>
                  </a:cubicBezTo>
                  <a:cubicBezTo>
                    <a:pt x="113" y="4639"/>
                    <a:pt x="125" y="4628"/>
                    <a:pt x="125" y="4605"/>
                  </a:cubicBezTo>
                  <a:lnTo>
                    <a:pt x="125" y="4425"/>
                  </a:lnTo>
                  <a:cubicBezTo>
                    <a:pt x="125" y="4369"/>
                    <a:pt x="135" y="4313"/>
                    <a:pt x="135" y="4256"/>
                  </a:cubicBezTo>
                  <a:lnTo>
                    <a:pt x="135" y="4088"/>
                  </a:lnTo>
                  <a:lnTo>
                    <a:pt x="135" y="3963"/>
                  </a:lnTo>
                  <a:lnTo>
                    <a:pt x="135" y="3840"/>
                  </a:lnTo>
                  <a:cubicBezTo>
                    <a:pt x="135" y="3761"/>
                    <a:pt x="147" y="3671"/>
                    <a:pt x="147" y="3592"/>
                  </a:cubicBezTo>
                  <a:cubicBezTo>
                    <a:pt x="147" y="3435"/>
                    <a:pt x="135" y="3288"/>
                    <a:pt x="135" y="3142"/>
                  </a:cubicBezTo>
                  <a:lnTo>
                    <a:pt x="135" y="2917"/>
                  </a:lnTo>
                  <a:lnTo>
                    <a:pt x="135" y="2702"/>
                  </a:lnTo>
                  <a:cubicBezTo>
                    <a:pt x="135" y="2545"/>
                    <a:pt x="135" y="2399"/>
                    <a:pt x="147" y="2241"/>
                  </a:cubicBezTo>
                  <a:lnTo>
                    <a:pt x="147" y="2027"/>
                  </a:lnTo>
                  <a:cubicBezTo>
                    <a:pt x="158" y="1892"/>
                    <a:pt x="158" y="1757"/>
                    <a:pt x="158" y="1622"/>
                  </a:cubicBezTo>
                  <a:lnTo>
                    <a:pt x="158" y="1644"/>
                  </a:lnTo>
                  <a:cubicBezTo>
                    <a:pt x="170" y="1476"/>
                    <a:pt x="180" y="1306"/>
                    <a:pt x="180" y="1138"/>
                  </a:cubicBezTo>
                  <a:cubicBezTo>
                    <a:pt x="192" y="1048"/>
                    <a:pt x="192" y="969"/>
                    <a:pt x="192" y="890"/>
                  </a:cubicBezTo>
                  <a:cubicBezTo>
                    <a:pt x="203" y="811"/>
                    <a:pt x="203" y="733"/>
                    <a:pt x="203" y="654"/>
                  </a:cubicBezTo>
                  <a:cubicBezTo>
                    <a:pt x="203" y="553"/>
                    <a:pt x="203" y="440"/>
                    <a:pt x="192" y="338"/>
                  </a:cubicBezTo>
                  <a:lnTo>
                    <a:pt x="192" y="192"/>
                  </a:lnTo>
                  <a:cubicBezTo>
                    <a:pt x="180" y="147"/>
                    <a:pt x="180" y="91"/>
                    <a:pt x="170" y="46"/>
                  </a:cubicBezTo>
                  <a:cubicBezTo>
                    <a:pt x="170" y="35"/>
                    <a:pt x="170" y="23"/>
                    <a:pt x="158" y="12"/>
                  </a:cubicBezTo>
                  <a:cubicBezTo>
                    <a:pt x="147" y="1"/>
                    <a:pt x="135" y="1"/>
                    <a:pt x="113" y="1"/>
                  </a:cubicBezTo>
                  <a:close/>
                </a:path>
              </a:pathLst>
            </a:custGeom>
            <a:solidFill>
              <a:srgbClr val="993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34"/>
            <p:cNvSpPr/>
            <p:nvPr/>
          </p:nvSpPr>
          <p:spPr>
            <a:xfrm>
              <a:off x="7282612" y="2535934"/>
              <a:ext cx="47850" cy="141705"/>
            </a:xfrm>
            <a:custGeom>
              <a:avLst/>
              <a:gdLst/>
              <a:ahLst/>
              <a:cxnLst/>
              <a:rect l="l" t="t" r="r" b="b"/>
              <a:pathLst>
                <a:path w="1194" h="3536" extrusionOk="0">
                  <a:moveTo>
                    <a:pt x="46" y="1"/>
                  </a:moveTo>
                  <a:cubicBezTo>
                    <a:pt x="23" y="11"/>
                    <a:pt x="1" y="46"/>
                    <a:pt x="11" y="79"/>
                  </a:cubicBezTo>
                  <a:cubicBezTo>
                    <a:pt x="68" y="226"/>
                    <a:pt x="101" y="383"/>
                    <a:pt x="146" y="529"/>
                  </a:cubicBezTo>
                  <a:cubicBezTo>
                    <a:pt x="169" y="597"/>
                    <a:pt x="191" y="676"/>
                    <a:pt x="214" y="744"/>
                  </a:cubicBezTo>
                  <a:cubicBezTo>
                    <a:pt x="226" y="811"/>
                    <a:pt x="259" y="867"/>
                    <a:pt x="271" y="935"/>
                  </a:cubicBezTo>
                  <a:lnTo>
                    <a:pt x="338" y="1171"/>
                  </a:lnTo>
                  <a:cubicBezTo>
                    <a:pt x="361" y="1250"/>
                    <a:pt x="383" y="1329"/>
                    <a:pt x="406" y="1397"/>
                  </a:cubicBezTo>
                  <a:cubicBezTo>
                    <a:pt x="417" y="1442"/>
                    <a:pt x="439" y="1475"/>
                    <a:pt x="451" y="1520"/>
                  </a:cubicBezTo>
                  <a:cubicBezTo>
                    <a:pt x="462" y="1565"/>
                    <a:pt x="473" y="1599"/>
                    <a:pt x="484" y="1644"/>
                  </a:cubicBezTo>
                  <a:lnTo>
                    <a:pt x="552" y="1847"/>
                  </a:lnTo>
                  <a:cubicBezTo>
                    <a:pt x="586" y="1993"/>
                    <a:pt x="631" y="2140"/>
                    <a:pt x="676" y="2285"/>
                  </a:cubicBezTo>
                  <a:cubicBezTo>
                    <a:pt x="699" y="2365"/>
                    <a:pt x="732" y="2432"/>
                    <a:pt x="754" y="2511"/>
                  </a:cubicBezTo>
                  <a:cubicBezTo>
                    <a:pt x="777" y="2578"/>
                    <a:pt x="799" y="2646"/>
                    <a:pt x="822" y="2725"/>
                  </a:cubicBezTo>
                  <a:lnTo>
                    <a:pt x="856" y="2826"/>
                  </a:lnTo>
                  <a:lnTo>
                    <a:pt x="889" y="2928"/>
                  </a:lnTo>
                  <a:cubicBezTo>
                    <a:pt x="912" y="2995"/>
                    <a:pt x="934" y="3074"/>
                    <a:pt x="957" y="3141"/>
                  </a:cubicBezTo>
                  <a:cubicBezTo>
                    <a:pt x="969" y="3164"/>
                    <a:pt x="980" y="3198"/>
                    <a:pt x="991" y="3231"/>
                  </a:cubicBezTo>
                  <a:cubicBezTo>
                    <a:pt x="1002" y="3265"/>
                    <a:pt x="1014" y="3299"/>
                    <a:pt x="1025" y="3344"/>
                  </a:cubicBezTo>
                  <a:cubicBezTo>
                    <a:pt x="1047" y="3389"/>
                    <a:pt x="1070" y="3445"/>
                    <a:pt x="1092" y="3490"/>
                  </a:cubicBezTo>
                  <a:cubicBezTo>
                    <a:pt x="1104" y="3513"/>
                    <a:pt x="1115" y="3536"/>
                    <a:pt x="1149" y="3536"/>
                  </a:cubicBezTo>
                  <a:cubicBezTo>
                    <a:pt x="1171" y="3524"/>
                    <a:pt x="1194" y="3513"/>
                    <a:pt x="1194" y="3490"/>
                  </a:cubicBezTo>
                  <a:lnTo>
                    <a:pt x="1194" y="3445"/>
                  </a:lnTo>
                  <a:cubicBezTo>
                    <a:pt x="1194" y="3434"/>
                    <a:pt x="1182" y="3411"/>
                    <a:pt x="1182" y="3400"/>
                  </a:cubicBezTo>
                  <a:cubicBezTo>
                    <a:pt x="1171" y="3366"/>
                    <a:pt x="1160" y="3333"/>
                    <a:pt x="1160" y="3299"/>
                  </a:cubicBezTo>
                  <a:cubicBezTo>
                    <a:pt x="1149" y="3254"/>
                    <a:pt x="1126" y="3220"/>
                    <a:pt x="1115" y="3186"/>
                  </a:cubicBezTo>
                  <a:cubicBezTo>
                    <a:pt x="1115" y="3153"/>
                    <a:pt x="1104" y="3119"/>
                    <a:pt x="1092" y="3085"/>
                  </a:cubicBezTo>
                  <a:cubicBezTo>
                    <a:pt x="1070" y="3018"/>
                    <a:pt x="1047" y="2938"/>
                    <a:pt x="1025" y="2871"/>
                  </a:cubicBezTo>
                  <a:cubicBezTo>
                    <a:pt x="991" y="2803"/>
                    <a:pt x="969" y="2725"/>
                    <a:pt x="946" y="2657"/>
                  </a:cubicBezTo>
                  <a:cubicBezTo>
                    <a:pt x="924" y="2578"/>
                    <a:pt x="901" y="2511"/>
                    <a:pt x="879" y="2443"/>
                  </a:cubicBezTo>
                  <a:cubicBezTo>
                    <a:pt x="867" y="2398"/>
                    <a:pt x="856" y="2365"/>
                    <a:pt x="844" y="2330"/>
                  </a:cubicBezTo>
                  <a:cubicBezTo>
                    <a:pt x="834" y="2297"/>
                    <a:pt x="822" y="2252"/>
                    <a:pt x="811" y="2218"/>
                  </a:cubicBezTo>
                  <a:cubicBezTo>
                    <a:pt x="766" y="2072"/>
                    <a:pt x="721" y="1925"/>
                    <a:pt x="687" y="1779"/>
                  </a:cubicBezTo>
                  <a:lnTo>
                    <a:pt x="619" y="1577"/>
                  </a:lnTo>
                  <a:cubicBezTo>
                    <a:pt x="597" y="1487"/>
                    <a:pt x="574" y="1407"/>
                    <a:pt x="552" y="1329"/>
                  </a:cubicBezTo>
                  <a:cubicBezTo>
                    <a:pt x="529" y="1250"/>
                    <a:pt x="507" y="1171"/>
                    <a:pt x="484" y="1104"/>
                  </a:cubicBezTo>
                  <a:cubicBezTo>
                    <a:pt x="462" y="1025"/>
                    <a:pt x="451" y="946"/>
                    <a:pt x="428" y="867"/>
                  </a:cubicBezTo>
                  <a:cubicBezTo>
                    <a:pt x="383" y="732"/>
                    <a:pt x="338" y="597"/>
                    <a:pt x="293" y="473"/>
                  </a:cubicBezTo>
                  <a:cubicBezTo>
                    <a:pt x="259" y="406"/>
                    <a:pt x="237" y="327"/>
                    <a:pt x="203" y="259"/>
                  </a:cubicBezTo>
                  <a:cubicBezTo>
                    <a:pt x="181" y="181"/>
                    <a:pt x="158" y="113"/>
                    <a:pt x="124" y="34"/>
                  </a:cubicBezTo>
                  <a:cubicBezTo>
                    <a:pt x="113" y="11"/>
                    <a:pt x="91" y="1"/>
                    <a:pt x="68" y="1"/>
                  </a:cubicBezTo>
                  <a:close/>
                </a:path>
              </a:pathLst>
            </a:custGeom>
            <a:solidFill>
              <a:srgbClr val="993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34"/>
            <p:cNvSpPr/>
            <p:nvPr/>
          </p:nvSpPr>
          <p:spPr>
            <a:xfrm>
              <a:off x="7275840" y="2538659"/>
              <a:ext cx="46046" cy="144270"/>
            </a:xfrm>
            <a:custGeom>
              <a:avLst/>
              <a:gdLst/>
              <a:ahLst/>
              <a:cxnLst/>
              <a:rect l="l" t="t" r="r" b="b"/>
              <a:pathLst>
                <a:path w="1149" h="3600" extrusionOk="0">
                  <a:moveTo>
                    <a:pt x="12" y="0"/>
                  </a:moveTo>
                  <a:cubicBezTo>
                    <a:pt x="0" y="0"/>
                    <a:pt x="0" y="23"/>
                    <a:pt x="0" y="33"/>
                  </a:cubicBezTo>
                  <a:cubicBezTo>
                    <a:pt x="23" y="101"/>
                    <a:pt x="45" y="169"/>
                    <a:pt x="57" y="236"/>
                  </a:cubicBezTo>
                  <a:lnTo>
                    <a:pt x="57" y="225"/>
                  </a:lnTo>
                  <a:cubicBezTo>
                    <a:pt x="79" y="304"/>
                    <a:pt x="90" y="383"/>
                    <a:pt x="113" y="450"/>
                  </a:cubicBezTo>
                  <a:lnTo>
                    <a:pt x="113" y="439"/>
                  </a:lnTo>
                  <a:cubicBezTo>
                    <a:pt x="125" y="506"/>
                    <a:pt x="135" y="574"/>
                    <a:pt x="158" y="631"/>
                  </a:cubicBezTo>
                  <a:cubicBezTo>
                    <a:pt x="170" y="698"/>
                    <a:pt x="180" y="754"/>
                    <a:pt x="203" y="811"/>
                  </a:cubicBezTo>
                  <a:lnTo>
                    <a:pt x="192" y="811"/>
                  </a:lnTo>
                  <a:cubicBezTo>
                    <a:pt x="203" y="856"/>
                    <a:pt x="215" y="901"/>
                    <a:pt x="225" y="934"/>
                  </a:cubicBezTo>
                  <a:cubicBezTo>
                    <a:pt x="237" y="968"/>
                    <a:pt x="248" y="1002"/>
                    <a:pt x="260" y="1047"/>
                  </a:cubicBezTo>
                  <a:cubicBezTo>
                    <a:pt x="282" y="1114"/>
                    <a:pt x="293" y="1182"/>
                    <a:pt x="315" y="1261"/>
                  </a:cubicBezTo>
                  <a:cubicBezTo>
                    <a:pt x="338" y="1339"/>
                    <a:pt x="360" y="1407"/>
                    <a:pt x="383" y="1486"/>
                  </a:cubicBezTo>
                  <a:cubicBezTo>
                    <a:pt x="406" y="1565"/>
                    <a:pt x="428" y="1644"/>
                    <a:pt x="451" y="1711"/>
                  </a:cubicBezTo>
                  <a:lnTo>
                    <a:pt x="518" y="1914"/>
                  </a:lnTo>
                  <a:cubicBezTo>
                    <a:pt x="541" y="1992"/>
                    <a:pt x="552" y="2060"/>
                    <a:pt x="575" y="2139"/>
                  </a:cubicBezTo>
                  <a:lnTo>
                    <a:pt x="608" y="2240"/>
                  </a:lnTo>
                  <a:cubicBezTo>
                    <a:pt x="620" y="2274"/>
                    <a:pt x="631" y="2308"/>
                    <a:pt x="642" y="2353"/>
                  </a:cubicBezTo>
                  <a:cubicBezTo>
                    <a:pt x="665" y="2420"/>
                    <a:pt x="687" y="2499"/>
                    <a:pt x="710" y="2578"/>
                  </a:cubicBezTo>
                  <a:cubicBezTo>
                    <a:pt x="732" y="2645"/>
                    <a:pt x="755" y="2725"/>
                    <a:pt x="777" y="2803"/>
                  </a:cubicBezTo>
                  <a:cubicBezTo>
                    <a:pt x="800" y="2870"/>
                    <a:pt x="811" y="2950"/>
                    <a:pt x="845" y="3017"/>
                  </a:cubicBezTo>
                  <a:cubicBezTo>
                    <a:pt x="868" y="3096"/>
                    <a:pt x="890" y="3163"/>
                    <a:pt x="913" y="3231"/>
                  </a:cubicBezTo>
                  <a:lnTo>
                    <a:pt x="946" y="3332"/>
                  </a:lnTo>
                  <a:lnTo>
                    <a:pt x="980" y="3433"/>
                  </a:lnTo>
                  <a:lnTo>
                    <a:pt x="1013" y="3501"/>
                  </a:lnTo>
                  <a:cubicBezTo>
                    <a:pt x="1025" y="3523"/>
                    <a:pt x="1025" y="3558"/>
                    <a:pt x="1048" y="3568"/>
                  </a:cubicBezTo>
                  <a:cubicBezTo>
                    <a:pt x="1048" y="3580"/>
                    <a:pt x="1058" y="3591"/>
                    <a:pt x="1070" y="3591"/>
                  </a:cubicBezTo>
                  <a:cubicBezTo>
                    <a:pt x="1076" y="3597"/>
                    <a:pt x="1081" y="3600"/>
                    <a:pt x="1088" y="3600"/>
                  </a:cubicBezTo>
                  <a:cubicBezTo>
                    <a:pt x="1095" y="3600"/>
                    <a:pt x="1104" y="3597"/>
                    <a:pt x="1115" y="3591"/>
                  </a:cubicBezTo>
                  <a:cubicBezTo>
                    <a:pt x="1138" y="3580"/>
                    <a:pt x="1149" y="3558"/>
                    <a:pt x="1149" y="3535"/>
                  </a:cubicBezTo>
                  <a:cubicBezTo>
                    <a:pt x="1149" y="3501"/>
                    <a:pt x="1138" y="3478"/>
                    <a:pt x="1126" y="3445"/>
                  </a:cubicBezTo>
                  <a:cubicBezTo>
                    <a:pt x="1115" y="3411"/>
                    <a:pt x="1103" y="3388"/>
                    <a:pt x="1103" y="3355"/>
                  </a:cubicBezTo>
                  <a:lnTo>
                    <a:pt x="1070" y="3253"/>
                  </a:lnTo>
                  <a:lnTo>
                    <a:pt x="1036" y="3152"/>
                  </a:lnTo>
                  <a:cubicBezTo>
                    <a:pt x="1013" y="3073"/>
                    <a:pt x="991" y="2995"/>
                    <a:pt x="968" y="2927"/>
                  </a:cubicBezTo>
                  <a:cubicBezTo>
                    <a:pt x="958" y="2893"/>
                    <a:pt x="946" y="2860"/>
                    <a:pt x="946" y="2815"/>
                  </a:cubicBezTo>
                  <a:cubicBezTo>
                    <a:pt x="935" y="2780"/>
                    <a:pt x="923" y="2747"/>
                    <a:pt x="913" y="2702"/>
                  </a:cubicBezTo>
                  <a:cubicBezTo>
                    <a:pt x="890" y="2634"/>
                    <a:pt x="868" y="2555"/>
                    <a:pt x="845" y="2477"/>
                  </a:cubicBezTo>
                  <a:cubicBezTo>
                    <a:pt x="822" y="2409"/>
                    <a:pt x="800" y="2330"/>
                    <a:pt x="777" y="2262"/>
                  </a:cubicBezTo>
                  <a:cubicBezTo>
                    <a:pt x="755" y="2184"/>
                    <a:pt x="732" y="2117"/>
                    <a:pt x="710" y="2049"/>
                  </a:cubicBezTo>
                  <a:cubicBezTo>
                    <a:pt x="687" y="1981"/>
                    <a:pt x="665" y="1902"/>
                    <a:pt x="642" y="1835"/>
                  </a:cubicBezTo>
                  <a:cubicBezTo>
                    <a:pt x="620" y="1767"/>
                    <a:pt x="586" y="1700"/>
                    <a:pt x="563" y="1632"/>
                  </a:cubicBezTo>
                  <a:cubicBezTo>
                    <a:pt x="541" y="1554"/>
                    <a:pt x="518" y="1474"/>
                    <a:pt x="496" y="1407"/>
                  </a:cubicBezTo>
                  <a:cubicBezTo>
                    <a:pt x="473" y="1329"/>
                    <a:pt x="451" y="1261"/>
                    <a:pt x="428" y="1182"/>
                  </a:cubicBezTo>
                  <a:cubicBezTo>
                    <a:pt x="406" y="1103"/>
                    <a:pt x="395" y="1036"/>
                    <a:pt x="360" y="957"/>
                  </a:cubicBezTo>
                  <a:lnTo>
                    <a:pt x="327" y="856"/>
                  </a:lnTo>
                  <a:cubicBezTo>
                    <a:pt x="315" y="822"/>
                    <a:pt x="305" y="776"/>
                    <a:pt x="293" y="743"/>
                  </a:cubicBezTo>
                  <a:cubicBezTo>
                    <a:pt x="282" y="709"/>
                    <a:pt x="270" y="676"/>
                    <a:pt x="260" y="631"/>
                  </a:cubicBezTo>
                  <a:lnTo>
                    <a:pt x="225" y="529"/>
                  </a:lnTo>
                  <a:cubicBezTo>
                    <a:pt x="192" y="450"/>
                    <a:pt x="170" y="371"/>
                    <a:pt x="147" y="293"/>
                  </a:cubicBezTo>
                  <a:cubicBezTo>
                    <a:pt x="135" y="248"/>
                    <a:pt x="113" y="214"/>
                    <a:pt x="102" y="169"/>
                  </a:cubicBezTo>
                  <a:cubicBezTo>
                    <a:pt x="90" y="135"/>
                    <a:pt x="79" y="90"/>
                    <a:pt x="68" y="56"/>
                  </a:cubicBezTo>
                  <a:lnTo>
                    <a:pt x="57" y="11"/>
                  </a:lnTo>
                  <a:cubicBezTo>
                    <a:pt x="45" y="0"/>
                    <a:pt x="34" y="0"/>
                    <a:pt x="23" y="0"/>
                  </a:cubicBezTo>
                  <a:close/>
                </a:path>
              </a:pathLst>
            </a:custGeom>
            <a:solidFill>
              <a:srgbClr val="993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34"/>
            <p:cNvSpPr/>
            <p:nvPr/>
          </p:nvSpPr>
          <p:spPr>
            <a:xfrm>
              <a:off x="7080035" y="2522829"/>
              <a:ext cx="6332" cy="158416"/>
            </a:xfrm>
            <a:custGeom>
              <a:avLst/>
              <a:gdLst/>
              <a:ahLst/>
              <a:cxnLst/>
              <a:rect l="l" t="t" r="r" b="b"/>
              <a:pathLst>
                <a:path w="158" h="3953" extrusionOk="0">
                  <a:moveTo>
                    <a:pt x="80" y="1"/>
                  </a:moveTo>
                  <a:cubicBezTo>
                    <a:pt x="57" y="1"/>
                    <a:pt x="35" y="23"/>
                    <a:pt x="45" y="46"/>
                  </a:cubicBezTo>
                  <a:cubicBezTo>
                    <a:pt x="45" y="91"/>
                    <a:pt x="57" y="147"/>
                    <a:pt x="57" y="203"/>
                  </a:cubicBezTo>
                  <a:lnTo>
                    <a:pt x="57" y="350"/>
                  </a:lnTo>
                  <a:lnTo>
                    <a:pt x="57" y="373"/>
                  </a:lnTo>
                  <a:cubicBezTo>
                    <a:pt x="45" y="451"/>
                    <a:pt x="45" y="530"/>
                    <a:pt x="45" y="609"/>
                  </a:cubicBezTo>
                  <a:lnTo>
                    <a:pt x="45" y="721"/>
                  </a:lnTo>
                  <a:lnTo>
                    <a:pt x="45" y="845"/>
                  </a:lnTo>
                  <a:cubicBezTo>
                    <a:pt x="35" y="1003"/>
                    <a:pt x="35" y="1171"/>
                    <a:pt x="23" y="1329"/>
                  </a:cubicBezTo>
                  <a:cubicBezTo>
                    <a:pt x="12" y="1498"/>
                    <a:pt x="12" y="1667"/>
                    <a:pt x="12" y="1836"/>
                  </a:cubicBezTo>
                  <a:lnTo>
                    <a:pt x="12" y="2140"/>
                  </a:lnTo>
                  <a:cubicBezTo>
                    <a:pt x="23" y="2241"/>
                    <a:pt x="12" y="2342"/>
                    <a:pt x="12" y="2455"/>
                  </a:cubicBezTo>
                  <a:lnTo>
                    <a:pt x="12" y="2432"/>
                  </a:lnTo>
                  <a:cubicBezTo>
                    <a:pt x="12" y="2602"/>
                    <a:pt x="0" y="2759"/>
                    <a:pt x="0" y="2917"/>
                  </a:cubicBezTo>
                  <a:lnTo>
                    <a:pt x="0" y="3153"/>
                  </a:lnTo>
                  <a:lnTo>
                    <a:pt x="0" y="3378"/>
                  </a:lnTo>
                  <a:lnTo>
                    <a:pt x="0" y="3513"/>
                  </a:lnTo>
                  <a:lnTo>
                    <a:pt x="0" y="3660"/>
                  </a:lnTo>
                  <a:cubicBezTo>
                    <a:pt x="0" y="3705"/>
                    <a:pt x="0" y="3750"/>
                    <a:pt x="12" y="3795"/>
                  </a:cubicBezTo>
                  <a:cubicBezTo>
                    <a:pt x="12" y="3828"/>
                    <a:pt x="0" y="3863"/>
                    <a:pt x="12" y="3896"/>
                  </a:cubicBezTo>
                  <a:cubicBezTo>
                    <a:pt x="12" y="3908"/>
                    <a:pt x="12" y="3918"/>
                    <a:pt x="23" y="3930"/>
                  </a:cubicBezTo>
                  <a:cubicBezTo>
                    <a:pt x="35" y="3941"/>
                    <a:pt x="45" y="3941"/>
                    <a:pt x="57" y="3953"/>
                  </a:cubicBezTo>
                  <a:cubicBezTo>
                    <a:pt x="68" y="3953"/>
                    <a:pt x="80" y="3941"/>
                    <a:pt x="90" y="3941"/>
                  </a:cubicBezTo>
                  <a:cubicBezTo>
                    <a:pt x="102" y="3930"/>
                    <a:pt x="113" y="3918"/>
                    <a:pt x="113" y="3908"/>
                  </a:cubicBezTo>
                  <a:cubicBezTo>
                    <a:pt x="113" y="3896"/>
                    <a:pt x="125" y="3885"/>
                    <a:pt x="125" y="3873"/>
                  </a:cubicBezTo>
                  <a:lnTo>
                    <a:pt x="125" y="3817"/>
                  </a:lnTo>
                  <a:lnTo>
                    <a:pt x="125" y="3705"/>
                  </a:lnTo>
                  <a:cubicBezTo>
                    <a:pt x="125" y="3626"/>
                    <a:pt x="125" y="3558"/>
                    <a:pt x="113" y="3480"/>
                  </a:cubicBezTo>
                  <a:cubicBezTo>
                    <a:pt x="113" y="3412"/>
                    <a:pt x="125" y="3333"/>
                    <a:pt x="125" y="3255"/>
                  </a:cubicBezTo>
                  <a:cubicBezTo>
                    <a:pt x="113" y="3187"/>
                    <a:pt x="113" y="3108"/>
                    <a:pt x="113" y="3029"/>
                  </a:cubicBezTo>
                  <a:cubicBezTo>
                    <a:pt x="113" y="2962"/>
                    <a:pt x="125" y="2883"/>
                    <a:pt x="125" y="2804"/>
                  </a:cubicBezTo>
                  <a:lnTo>
                    <a:pt x="125" y="2703"/>
                  </a:lnTo>
                  <a:lnTo>
                    <a:pt x="125" y="2567"/>
                  </a:lnTo>
                  <a:lnTo>
                    <a:pt x="125" y="2320"/>
                  </a:lnTo>
                  <a:lnTo>
                    <a:pt x="125" y="2095"/>
                  </a:lnTo>
                  <a:lnTo>
                    <a:pt x="125" y="1791"/>
                  </a:lnTo>
                  <a:lnTo>
                    <a:pt x="125" y="1611"/>
                  </a:lnTo>
                  <a:cubicBezTo>
                    <a:pt x="135" y="1543"/>
                    <a:pt x="135" y="1487"/>
                    <a:pt x="135" y="1431"/>
                  </a:cubicBezTo>
                  <a:cubicBezTo>
                    <a:pt x="135" y="1341"/>
                    <a:pt x="135" y="1262"/>
                    <a:pt x="147" y="1183"/>
                  </a:cubicBezTo>
                  <a:cubicBezTo>
                    <a:pt x="147" y="1093"/>
                    <a:pt x="147" y="1014"/>
                    <a:pt x="158" y="936"/>
                  </a:cubicBezTo>
                  <a:lnTo>
                    <a:pt x="158" y="688"/>
                  </a:lnTo>
                  <a:cubicBezTo>
                    <a:pt x="158" y="620"/>
                    <a:pt x="147" y="564"/>
                    <a:pt x="147" y="496"/>
                  </a:cubicBezTo>
                  <a:cubicBezTo>
                    <a:pt x="147" y="418"/>
                    <a:pt x="147" y="338"/>
                    <a:pt x="135" y="271"/>
                  </a:cubicBezTo>
                  <a:cubicBezTo>
                    <a:pt x="135" y="193"/>
                    <a:pt x="135" y="113"/>
                    <a:pt x="125" y="35"/>
                  </a:cubicBezTo>
                  <a:cubicBezTo>
                    <a:pt x="125" y="12"/>
                    <a:pt x="102" y="1"/>
                    <a:pt x="80" y="1"/>
                  </a:cubicBezTo>
                  <a:close/>
                </a:path>
              </a:pathLst>
            </a:custGeom>
            <a:solidFill>
              <a:srgbClr val="993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34"/>
            <p:cNvSpPr/>
            <p:nvPr/>
          </p:nvSpPr>
          <p:spPr>
            <a:xfrm>
              <a:off x="7159904" y="2490369"/>
              <a:ext cx="6372" cy="191799"/>
            </a:xfrm>
            <a:custGeom>
              <a:avLst/>
              <a:gdLst/>
              <a:ahLst/>
              <a:cxnLst/>
              <a:rect l="l" t="t" r="r" b="b"/>
              <a:pathLst>
                <a:path w="159" h="4786" extrusionOk="0">
                  <a:moveTo>
                    <a:pt x="101" y="0"/>
                  </a:moveTo>
                  <a:cubicBezTo>
                    <a:pt x="79" y="0"/>
                    <a:pt x="68" y="12"/>
                    <a:pt x="68" y="23"/>
                  </a:cubicBezTo>
                  <a:cubicBezTo>
                    <a:pt x="79" y="102"/>
                    <a:pt x="79" y="169"/>
                    <a:pt x="68" y="248"/>
                  </a:cubicBezTo>
                  <a:lnTo>
                    <a:pt x="68" y="530"/>
                  </a:lnTo>
                  <a:cubicBezTo>
                    <a:pt x="68" y="620"/>
                    <a:pt x="56" y="698"/>
                    <a:pt x="56" y="788"/>
                  </a:cubicBezTo>
                  <a:lnTo>
                    <a:pt x="56" y="912"/>
                  </a:lnTo>
                  <a:lnTo>
                    <a:pt x="56" y="1036"/>
                  </a:lnTo>
                  <a:lnTo>
                    <a:pt x="56" y="1273"/>
                  </a:lnTo>
                  <a:lnTo>
                    <a:pt x="45" y="1509"/>
                  </a:lnTo>
                  <a:lnTo>
                    <a:pt x="45" y="1588"/>
                  </a:lnTo>
                  <a:cubicBezTo>
                    <a:pt x="45" y="1746"/>
                    <a:pt x="34" y="1903"/>
                    <a:pt x="34" y="2061"/>
                  </a:cubicBezTo>
                  <a:lnTo>
                    <a:pt x="34" y="2173"/>
                  </a:lnTo>
                  <a:lnTo>
                    <a:pt x="34" y="2286"/>
                  </a:lnTo>
                  <a:cubicBezTo>
                    <a:pt x="45" y="2364"/>
                    <a:pt x="45" y="2432"/>
                    <a:pt x="45" y="2511"/>
                  </a:cubicBezTo>
                  <a:cubicBezTo>
                    <a:pt x="34" y="2567"/>
                    <a:pt x="34" y="2624"/>
                    <a:pt x="34" y="2691"/>
                  </a:cubicBezTo>
                  <a:lnTo>
                    <a:pt x="34" y="2736"/>
                  </a:lnTo>
                  <a:lnTo>
                    <a:pt x="34" y="2747"/>
                  </a:lnTo>
                  <a:cubicBezTo>
                    <a:pt x="34" y="2860"/>
                    <a:pt x="34" y="2961"/>
                    <a:pt x="23" y="3074"/>
                  </a:cubicBezTo>
                  <a:lnTo>
                    <a:pt x="23" y="3547"/>
                  </a:lnTo>
                  <a:lnTo>
                    <a:pt x="11" y="3772"/>
                  </a:lnTo>
                  <a:lnTo>
                    <a:pt x="11" y="4008"/>
                  </a:lnTo>
                  <a:cubicBezTo>
                    <a:pt x="11" y="4132"/>
                    <a:pt x="11" y="4267"/>
                    <a:pt x="0" y="4391"/>
                  </a:cubicBezTo>
                  <a:lnTo>
                    <a:pt x="0" y="4593"/>
                  </a:lnTo>
                  <a:cubicBezTo>
                    <a:pt x="0" y="4627"/>
                    <a:pt x="11" y="4661"/>
                    <a:pt x="11" y="4683"/>
                  </a:cubicBezTo>
                  <a:lnTo>
                    <a:pt x="11" y="4718"/>
                  </a:lnTo>
                  <a:cubicBezTo>
                    <a:pt x="11" y="4740"/>
                    <a:pt x="11" y="4751"/>
                    <a:pt x="23" y="4763"/>
                  </a:cubicBezTo>
                  <a:cubicBezTo>
                    <a:pt x="34" y="4773"/>
                    <a:pt x="45" y="4785"/>
                    <a:pt x="68" y="4785"/>
                  </a:cubicBezTo>
                  <a:cubicBezTo>
                    <a:pt x="79" y="4785"/>
                    <a:pt x="79" y="4773"/>
                    <a:pt x="91" y="4773"/>
                  </a:cubicBezTo>
                  <a:cubicBezTo>
                    <a:pt x="101" y="4763"/>
                    <a:pt x="101" y="4751"/>
                    <a:pt x="101" y="4740"/>
                  </a:cubicBezTo>
                  <a:cubicBezTo>
                    <a:pt x="113" y="4740"/>
                    <a:pt x="113" y="4728"/>
                    <a:pt x="113" y="4718"/>
                  </a:cubicBezTo>
                  <a:lnTo>
                    <a:pt x="113" y="4695"/>
                  </a:lnTo>
                  <a:cubicBezTo>
                    <a:pt x="101" y="4673"/>
                    <a:pt x="101" y="4661"/>
                    <a:pt x="101" y="4638"/>
                  </a:cubicBezTo>
                  <a:cubicBezTo>
                    <a:pt x="101" y="4593"/>
                    <a:pt x="101" y="4548"/>
                    <a:pt x="113" y="4503"/>
                  </a:cubicBezTo>
                  <a:lnTo>
                    <a:pt x="113" y="4267"/>
                  </a:lnTo>
                  <a:cubicBezTo>
                    <a:pt x="113" y="4200"/>
                    <a:pt x="124" y="4120"/>
                    <a:pt x="124" y="4042"/>
                  </a:cubicBezTo>
                  <a:lnTo>
                    <a:pt x="124" y="3817"/>
                  </a:lnTo>
                  <a:lnTo>
                    <a:pt x="124" y="3592"/>
                  </a:lnTo>
                  <a:cubicBezTo>
                    <a:pt x="136" y="3513"/>
                    <a:pt x="136" y="3434"/>
                    <a:pt x="136" y="3355"/>
                  </a:cubicBezTo>
                  <a:lnTo>
                    <a:pt x="136" y="3107"/>
                  </a:lnTo>
                  <a:lnTo>
                    <a:pt x="136" y="2871"/>
                  </a:lnTo>
                  <a:lnTo>
                    <a:pt x="136" y="2747"/>
                  </a:lnTo>
                  <a:cubicBezTo>
                    <a:pt x="146" y="2747"/>
                    <a:pt x="146" y="2736"/>
                    <a:pt x="136" y="2736"/>
                  </a:cubicBezTo>
                  <a:cubicBezTo>
                    <a:pt x="146" y="2702"/>
                    <a:pt x="146" y="2669"/>
                    <a:pt x="136" y="2634"/>
                  </a:cubicBezTo>
                  <a:cubicBezTo>
                    <a:pt x="136" y="2589"/>
                    <a:pt x="136" y="2556"/>
                    <a:pt x="146" y="2511"/>
                  </a:cubicBezTo>
                  <a:cubicBezTo>
                    <a:pt x="146" y="2477"/>
                    <a:pt x="136" y="2432"/>
                    <a:pt x="136" y="2387"/>
                  </a:cubicBezTo>
                  <a:lnTo>
                    <a:pt x="136" y="2263"/>
                  </a:lnTo>
                  <a:lnTo>
                    <a:pt x="136" y="2151"/>
                  </a:lnTo>
                  <a:lnTo>
                    <a:pt x="136" y="1914"/>
                  </a:lnTo>
                  <a:cubicBezTo>
                    <a:pt x="136" y="1836"/>
                    <a:pt x="136" y="1746"/>
                    <a:pt x="146" y="1666"/>
                  </a:cubicBezTo>
                  <a:lnTo>
                    <a:pt x="146" y="1419"/>
                  </a:lnTo>
                  <a:lnTo>
                    <a:pt x="146" y="1171"/>
                  </a:lnTo>
                  <a:cubicBezTo>
                    <a:pt x="146" y="1138"/>
                    <a:pt x="158" y="1093"/>
                    <a:pt x="158" y="1058"/>
                  </a:cubicBezTo>
                  <a:cubicBezTo>
                    <a:pt x="158" y="1013"/>
                    <a:pt x="146" y="980"/>
                    <a:pt x="146" y="935"/>
                  </a:cubicBezTo>
                  <a:lnTo>
                    <a:pt x="146" y="811"/>
                  </a:lnTo>
                  <a:lnTo>
                    <a:pt x="146" y="687"/>
                  </a:lnTo>
                  <a:cubicBezTo>
                    <a:pt x="146" y="597"/>
                    <a:pt x="146" y="518"/>
                    <a:pt x="136" y="440"/>
                  </a:cubicBezTo>
                  <a:lnTo>
                    <a:pt x="136" y="180"/>
                  </a:lnTo>
                  <a:cubicBezTo>
                    <a:pt x="136" y="124"/>
                    <a:pt x="136" y="79"/>
                    <a:pt x="124" y="23"/>
                  </a:cubicBezTo>
                  <a:cubicBezTo>
                    <a:pt x="124" y="12"/>
                    <a:pt x="113" y="0"/>
                    <a:pt x="101" y="0"/>
                  </a:cubicBezTo>
                  <a:close/>
                </a:path>
              </a:pathLst>
            </a:custGeom>
            <a:solidFill>
              <a:srgbClr val="993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34"/>
            <p:cNvSpPr/>
            <p:nvPr/>
          </p:nvSpPr>
          <p:spPr>
            <a:xfrm>
              <a:off x="7082319" y="2671707"/>
              <a:ext cx="41959" cy="9057"/>
            </a:xfrm>
            <a:custGeom>
              <a:avLst/>
              <a:gdLst/>
              <a:ahLst/>
              <a:cxnLst/>
              <a:rect l="l" t="t" r="r" b="b"/>
              <a:pathLst>
                <a:path w="1047" h="226" extrusionOk="0">
                  <a:moveTo>
                    <a:pt x="371" y="1"/>
                  </a:moveTo>
                  <a:cubicBezTo>
                    <a:pt x="326" y="1"/>
                    <a:pt x="293" y="12"/>
                    <a:pt x="259" y="12"/>
                  </a:cubicBezTo>
                  <a:cubicBezTo>
                    <a:pt x="225" y="7"/>
                    <a:pt x="194" y="4"/>
                    <a:pt x="163" y="4"/>
                  </a:cubicBezTo>
                  <a:cubicBezTo>
                    <a:pt x="132" y="4"/>
                    <a:pt x="101" y="7"/>
                    <a:pt x="68" y="12"/>
                  </a:cubicBezTo>
                  <a:cubicBezTo>
                    <a:pt x="56" y="12"/>
                    <a:pt x="45" y="23"/>
                    <a:pt x="45" y="46"/>
                  </a:cubicBezTo>
                  <a:cubicBezTo>
                    <a:pt x="45" y="57"/>
                    <a:pt x="56" y="68"/>
                    <a:pt x="68" y="68"/>
                  </a:cubicBezTo>
                  <a:cubicBezTo>
                    <a:pt x="56" y="68"/>
                    <a:pt x="56" y="68"/>
                    <a:pt x="45" y="80"/>
                  </a:cubicBezTo>
                  <a:cubicBezTo>
                    <a:pt x="23" y="91"/>
                    <a:pt x="0" y="125"/>
                    <a:pt x="11" y="158"/>
                  </a:cubicBezTo>
                  <a:cubicBezTo>
                    <a:pt x="33" y="203"/>
                    <a:pt x="90" y="203"/>
                    <a:pt x="124" y="215"/>
                  </a:cubicBezTo>
                  <a:lnTo>
                    <a:pt x="259" y="215"/>
                  </a:lnTo>
                  <a:cubicBezTo>
                    <a:pt x="304" y="215"/>
                    <a:pt x="338" y="215"/>
                    <a:pt x="371" y="226"/>
                  </a:cubicBezTo>
                  <a:lnTo>
                    <a:pt x="934" y="226"/>
                  </a:lnTo>
                  <a:cubicBezTo>
                    <a:pt x="957" y="226"/>
                    <a:pt x="991" y="226"/>
                    <a:pt x="1024" y="203"/>
                  </a:cubicBezTo>
                  <a:cubicBezTo>
                    <a:pt x="1036" y="193"/>
                    <a:pt x="1047" y="181"/>
                    <a:pt x="1047" y="158"/>
                  </a:cubicBezTo>
                  <a:lnTo>
                    <a:pt x="1047" y="125"/>
                  </a:lnTo>
                  <a:cubicBezTo>
                    <a:pt x="1036" y="113"/>
                    <a:pt x="1036" y="102"/>
                    <a:pt x="1036" y="102"/>
                  </a:cubicBezTo>
                  <a:cubicBezTo>
                    <a:pt x="1036" y="91"/>
                    <a:pt x="1024" y="80"/>
                    <a:pt x="1024" y="80"/>
                  </a:cubicBezTo>
                  <a:cubicBezTo>
                    <a:pt x="1024" y="57"/>
                    <a:pt x="1013" y="46"/>
                    <a:pt x="991" y="35"/>
                  </a:cubicBezTo>
                  <a:cubicBezTo>
                    <a:pt x="968" y="23"/>
                    <a:pt x="946" y="23"/>
                    <a:pt x="934" y="23"/>
                  </a:cubicBezTo>
                  <a:lnTo>
                    <a:pt x="844" y="23"/>
                  </a:lnTo>
                  <a:cubicBezTo>
                    <a:pt x="788" y="23"/>
                    <a:pt x="721" y="12"/>
                    <a:pt x="653" y="12"/>
                  </a:cubicBezTo>
                  <a:lnTo>
                    <a:pt x="461" y="12"/>
                  </a:lnTo>
                  <a:cubicBezTo>
                    <a:pt x="428" y="1"/>
                    <a:pt x="394" y="1"/>
                    <a:pt x="371" y="1"/>
                  </a:cubicBezTo>
                  <a:close/>
                </a:path>
              </a:pathLst>
            </a:custGeom>
            <a:solidFill>
              <a:srgbClr val="993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34"/>
            <p:cNvSpPr/>
            <p:nvPr/>
          </p:nvSpPr>
          <p:spPr>
            <a:xfrm>
              <a:off x="7082720" y="2669463"/>
              <a:ext cx="41558" cy="5450"/>
            </a:xfrm>
            <a:custGeom>
              <a:avLst/>
              <a:gdLst/>
              <a:ahLst/>
              <a:cxnLst/>
              <a:rect l="l" t="t" r="r" b="b"/>
              <a:pathLst>
                <a:path w="1037" h="136" extrusionOk="0">
                  <a:moveTo>
                    <a:pt x="58" y="1"/>
                  </a:moveTo>
                  <a:cubicBezTo>
                    <a:pt x="46" y="1"/>
                    <a:pt x="35" y="1"/>
                    <a:pt x="23" y="12"/>
                  </a:cubicBezTo>
                  <a:cubicBezTo>
                    <a:pt x="13" y="23"/>
                    <a:pt x="1" y="34"/>
                    <a:pt x="1" y="46"/>
                  </a:cubicBezTo>
                  <a:cubicBezTo>
                    <a:pt x="1" y="68"/>
                    <a:pt x="13" y="102"/>
                    <a:pt x="46" y="102"/>
                  </a:cubicBezTo>
                  <a:cubicBezTo>
                    <a:pt x="91" y="102"/>
                    <a:pt x="136" y="113"/>
                    <a:pt x="193" y="113"/>
                  </a:cubicBezTo>
                  <a:cubicBezTo>
                    <a:pt x="238" y="113"/>
                    <a:pt x="294" y="113"/>
                    <a:pt x="339" y="124"/>
                  </a:cubicBezTo>
                  <a:cubicBezTo>
                    <a:pt x="440" y="124"/>
                    <a:pt x="553" y="136"/>
                    <a:pt x="654" y="136"/>
                  </a:cubicBezTo>
                  <a:lnTo>
                    <a:pt x="969" y="136"/>
                  </a:lnTo>
                  <a:cubicBezTo>
                    <a:pt x="992" y="136"/>
                    <a:pt x="1003" y="136"/>
                    <a:pt x="1014" y="124"/>
                  </a:cubicBezTo>
                  <a:cubicBezTo>
                    <a:pt x="1026" y="113"/>
                    <a:pt x="1037" y="102"/>
                    <a:pt x="1037" y="79"/>
                  </a:cubicBezTo>
                  <a:cubicBezTo>
                    <a:pt x="1037" y="57"/>
                    <a:pt x="1014" y="23"/>
                    <a:pt x="981" y="23"/>
                  </a:cubicBezTo>
                  <a:cubicBezTo>
                    <a:pt x="958" y="12"/>
                    <a:pt x="924" y="12"/>
                    <a:pt x="902" y="12"/>
                  </a:cubicBezTo>
                  <a:lnTo>
                    <a:pt x="812" y="12"/>
                  </a:lnTo>
                  <a:cubicBezTo>
                    <a:pt x="744" y="1"/>
                    <a:pt x="676" y="1"/>
                    <a:pt x="609" y="1"/>
                  </a:cubicBezTo>
                  <a:close/>
                </a:path>
              </a:pathLst>
            </a:custGeom>
            <a:solidFill>
              <a:srgbClr val="993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34"/>
            <p:cNvSpPr/>
            <p:nvPr/>
          </p:nvSpPr>
          <p:spPr>
            <a:xfrm>
              <a:off x="7162148" y="2669463"/>
              <a:ext cx="32982" cy="12423"/>
            </a:xfrm>
            <a:custGeom>
              <a:avLst/>
              <a:gdLst/>
              <a:ahLst/>
              <a:cxnLst/>
              <a:rect l="l" t="t" r="r" b="b"/>
              <a:pathLst>
                <a:path w="823" h="310" extrusionOk="0">
                  <a:moveTo>
                    <a:pt x="35" y="1"/>
                  </a:moveTo>
                  <a:cubicBezTo>
                    <a:pt x="23" y="1"/>
                    <a:pt x="12" y="12"/>
                    <a:pt x="12" y="23"/>
                  </a:cubicBezTo>
                  <a:cubicBezTo>
                    <a:pt x="0" y="34"/>
                    <a:pt x="12" y="57"/>
                    <a:pt x="23" y="57"/>
                  </a:cubicBezTo>
                  <a:cubicBezTo>
                    <a:pt x="12" y="68"/>
                    <a:pt x="12" y="79"/>
                    <a:pt x="12" y="79"/>
                  </a:cubicBezTo>
                  <a:cubicBezTo>
                    <a:pt x="12" y="102"/>
                    <a:pt x="23" y="124"/>
                    <a:pt x="35" y="147"/>
                  </a:cubicBezTo>
                  <a:lnTo>
                    <a:pt x="0" y="181"/>
                  </a:lnTo>
                  <a:lnTo>
                    <a:pt x="0" y="204"/>
                  </a:lnTo>
                  <a:lnTo>
                    <a:pt x="0" y="237"/>
                  </a:lnTo>
                  <a:lnTo>
                    <a:pt x="35" y="271"/>
                  </a:lnTo>
                  <a:cubicBezTo>
                    <a:pt x="35" y="282"/>
                    <a:pt x="45" y="282"/>
                    <a:pt x="57" y="282"/>
                  </a:cubicBezTo>
                  <a:cubicBezTo>
                    <a:pt x="80" y="294"/>
                    <a:pt x="102" y="294"/>
                    <a:pt x="125" y="304"/>
                  </a:cubicBezTo>
                  <a:lnTo>
                    <a:pt x="676" y="304"/>
                  </a:lnTo>
                  <a:cubicBezTo>
                    <a:pt x="691" y="304"/>
                    <a:pt x="711" y="310"/>
                    <a:pt x="729" y="310"/>
                  </a:cubicBezTo>
                  <a:cubicBezTo>
                    <a:pt x="739" y="310"/>
                    <a:pt x="748" y="308"/>
                    <a:pt x="755" y="304"/>
                  </a:cubicBezTo>
                  <a:cubicBezTo>
                    <a:pt x="766" y="304"/>
                    <a:pt x="788" y="304"/>
                    <a:pt x="800" y="294"/>
                  </a:cubicBezTo>
                  <a:cubicBezTo>
                    <a:pt x="800" y="282"/>
                    <a:pt x="811" y="271"/>
                    <a:pt x="811" y="259"/>
                  </a:cubicBezTo>
                  <a:cubicBezTo>
                    <a:pt x="823" y="259"/>
                    <a:pt x="823" y="249"/>
                    <a:pt x="823" y="249"/>
                  </a:cubicBezTo>
                  <a:lnTo>
                    <a:pt x="823" y="214"/>
                  </a:lnTo>
                  <a:lnTo>
                    <a:pt x="823" y="158"/>
                  </a:lnTo>
                  <a:cubicBezTo>
                    <a:pt x="823" y="136"/>
                    <a:pt x="811" y="113"/>
                    <a:pt x="811" y="91"/>
                  </a:cubicBezTo>
                  <a:cubicBezTo>
                    <a:pt x="811" y="79"/>
                    <a:pt x="811" y="68"/>
                    <a:pt x="800" y="57"/>
                  </a:cubicBezTo>
                  <a:cubicBezTo>
                    <a:pt x="800" y="46"/>
                    <a:pt x="788" y="34"/>
                    <a:pt x="778" y="23"/>
                  </a:cubicBezTo>
                  <a:cubicBezTo>
                    <a:pt x="766" y="23"/>
                    <a:pt x="755" y="12"/>
                    <a:pt x="743" y="12"/>
                  </a:cubicBezTo>
                  <a:lnTo>
                    <a:pt x="710" y="12"/>
                  </a:lnTo>
                  <a:cubicBezTo>
                    <a:pt x="672" y="8"/>
                    <a:pt x="636" y="7"/>
                    <a:pt x="600" y="7"/>
                  </a:cubicBezTo>
                  <a:cubicBezTo>
                    <a:pt x="528" y="7"/>
                    <a:pt x="458" y="12"/>
                    <a:pt x="383" y="12"/>
                  </a:cubicBezTo>
                  <a:lnTo>
                    <a:pt x="158" y="12"/>
                  </a:lnTo>
                  <a:cubicBezTo>
                    <a:pt x="113" y="12"/>
                    <a:pt x="80" y="1"/>
                    <a:pt x="35" y="1"/>
                  </a:cubicBezTo>
                  <a:close/>
                </a:path>
              </a:pathLst>
            </a:custGeom>
            <a:solidFill>
              <a:srgbClr val="993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34"/>
            <p:cNvSpPr/>
            <p:nvPr/>
          </p:nvSpPr>
          <p:spPr>
            <a:xfrm>
              <a:off x="7315514" y="2656358"/>
              <a:ext cx="44724" cy="23083"/>
            </a:xfrm>
            <a:custGeom>
              <a:avLst/>
              <a:gdLst/>
              <a:ahLst/>
              <a:cxnLst/>
              <a:rect l="l" t="t" r="r" b="b"/>
              <a:pathLst>
                <a:path w="1116" h="576" extrusionOk="0">
                  <a:moveTo>
                    <a:pt x="947" y="1"/>
                  </a:moveTo>
                  <a:cubicBezTo>
                    <a:pt x="891" y="13"/>
                    <a:pt x="834" y="35"/>
                    <a:pt x="778" y="58"/>
                  </a:cubicBezTo>
                  <a:cubicBezTo>
                    <a:pt x="711" y="80"/>
                    <a:pt x="631" y="103"/>
                    <a:pt x="564" y="114"/>
                  </a:cubicBezTo>
                  <a:cubicBezTo>
                    <a:pt x="406" y="159"/>
                    <a:pt x="249" y="204"/>
                    <a:pt x="91" y="260"/>
                  </a:cubicBezTo>
                  <a:cubicBezTo>
                    <a:pt x="68" y="260"/>
                    <a:pt x="58" y="271"/>
                    <a:pt x="35" y="271"/>
                  </a:cubicBezTo>
                  <a:cubicBezTo>
                    <a:pt x="13" y="283"/>
                    <a:pt x="1" y="305"/>
                    <a:pt x="13" y="328"/>
                  </a:cubicBezTo>
                  <a:cubicBezTo>
                    <a:pt x="13" y="350"/>
                    <a:pt x="35" y="361"/>
                    <a:pt x="58" y="361"/>
                  </a:cubicBezTo>
                  <a:lnTo>
                    <a:pt x="58" y="384"/>
                  </a:lnTo>
                  <a:cubicBezTo>
                    <a:pt x="58" y="395"/>
                    <a:pt x="46" y="406"/>
                    <a:pt x="46" y="418"/>
                  </a:cubicBezTo>
                  <a:cubicBezTo>
                    <a:pt x="35" y="429"/>
                    <a:pt x="23" y="451"/>
                    <a:pt x="23" y="463"/>
                  </a:cubicBezTo>
                  <a:cubicBezTo>
                    <a:pt x="23" y="485"/>
                    <a:pt x="23" y="496"/>
                    <a:pt x="35" y="508"/>
                  </a:cubicBezTo>
                  <a:cubicBezTo>
                    <a:pt x="58" y="541"/>
                    <a:pt x="80" y="541"/>
                    <a:pt x="113" y="553"/>
                  </a:cubicBezTo>
                  <a:cubicBezTo>
                    <a:pt x="136" y="564"/>
                    <a:pt x="159" y="564"/>
                    <a:pt x="181" y="576"/>
                  </a:cubicBezTo>
                  <a:lnTo>
                    <a:pt x="249" y="576"/>
                  </a:lnTo>
                  <a:cubicBezTo>
                    <a:pt x="283" y="564"/>
                    <a:pt x="328" y="564"/>
                    <a:pt x="361" y="553"/>
                  </a:cubicBezTo>
                  <a:cubicBezTo>
                    <a:pt x="406" y="541"/>
                    <a:pt x="451" y="531"/>
                    <a:pt x="485" y="519"/>
                  </a:cubicBezTo>
                  <a:cubicBezTo>
                    <a:pt x="530" y="508"/>
                    <a:pt x="564" y="496"/>
                    <a:pt x="598" y="485"/>
                  </a:cubicBezTo>
                  <a:cubicBezTo>
                    <a:pt x="631" y="463"/>
                    <a:pt x="676" y="451"/>
                    <a:pt x="711" y="429"/>
                  </a:cubicBezTo>
                  <a:cubicBezTo>
                    <a:pt x="744" y="418"/>
                    <a:pt x="766" y="406"/>
                    <a:pt x="801" y="406"/>
                  </a:cubicBezTo>
                  <a:cubicBezTo>
                    <a:pt x="834" y="395"/>
                    <a:pt x="868" y="373"/>
                    <a:pt x="902" y="361"/>
                  </a:cubicBezTo>
                  <a:cubicBezTo>
                    <a:pt x="936" y="350"/>
                    <a:pt x="969" y="339"/>
                    <a:pt x="992" y="328"/>
                  </a:cubicBezTo>
                  <a:cubicBezTo>
                    <a:pt x="1014" y="316"/>
                    <a:pt x="1037" y="305"/>
                    <a:pt x="1048" y="294"/>
                  </a:cubicBezTo>
                  <a:cubicBezTo>
                    <a:pt x="1059" y="283"/>
                    <a:pt x="1071" y="283"/>
                    <a:pt x="1071" y="283"/>
                  </a:cubicBezTo>
                  <a:cubicBezTo>
                    <a:pt x="1093" y="271"/>
                    <a:pt x="1093" y="260"/>
                    <a:pt x="1104" y="238"/>
                  </a:cubicBezTo>
                  <a:cubicBezTo>
                    <a:pt x="1116" y="215"/>
                    <a:pt x="1104" y="181"/>
                    <a:pt x="1093" y="159"/>
                  </a:cubicBezTo>
                  <a:cubicBezTo>
                    <a:pt x="1082" y="136"/>
                    <a:pt x="1082" y="125"/>
                    <a:pt x="1071" y="103"/>
                  </a:cubicBezTo>
                  <a:cubicBezTo>
                    <a:pt x="1059" y="80"/>
                    <a:pt x="1048" y="58"/>
                    <a:pt x="1026" y="35"/>
                  </a:cubicBezTo>
                  <a:lnTo>
                    <a:pt x="992" y="1"/>
                  </a:lnTo>
                  <a:close/>
                </a:path>
              </a:pathLst>
            </a:custGeom>
            <a:solidFill>
              <a:srgbClr val="993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34"/>
            <p:cNvSpPr/>
            <p:nvPr/>
          </p:nvSpPr>
          <p:spPr>
            <a:xfrm>
              <a:off x="7316435" y="2655957"/>
              <a:ext cx="39314" cy="12664"/>
            </a:xfrm>
            <a:custGeom>
              <a:avLst/>
              <a:gdLst/>
              <a:ahLst/>
              <a:cxnLst/>
              <a:rect l="l" t="t" r="r" b="b"/>
              <a:pathLst>
                <a:path w="981" h="316" extrusionOk="0">
                  <a:moveTo>
                    <a:pt x="890" y="0"/>
                  </a:moveTo>
                  <a:cubicBezTo>
                    <a:pt x="868" y="11"/>
                    <a:pt x="845" y="11"/>
                    <a:pt x="833" y="23"/>
                  </a:cubicBezTo>
                  <a:cubicBezTo>
                    <a:pt x="800" y="33"/>
                    <a:pt x="766" y="45"/>
                    <a:pt x="733" y="45"/>
                  </a:cubicBezTo>
                  <a:lnTo>
                    <a:pt x="631" y="79"/>
                  </a:lnTo>
                  <a:lnTo>
                    <a:pt x="530" y="113"/>
                  </a:lnTo>
                  <a:cubicBezTo>
                    <a:pt x="451" y="135"/>
                    <a:pt x="383" y="158"/>
                    <a:pt x="316" y="180"/>
                  </a:cubicBezTo>
                  <a:cubicBezTo>
                    <a:pt x="282" y="191"/>
                    <a:pt x="237" y="203"/>
                    <a:pt x="203" y="214"/>
                  </a:cubicBezTo>
                  <a:lnTo>
                    <a:pt x="102" y="248"/>
                  </a:lnTo>
                  <a:cubicBezTo>
                    <a:pt x="80" y="248"/>
                    <a:pt x="57" y="248"/>
                    <a:pt x="35" y="259"/>
                  </a:cubicBezTo>
                  <a:cubicBezTo>
                    <a:pt x="12" y="259"/>
                    <a:pt x="0" y="270"/>
                    <a:pt x="0" y="293"/>
                  </a:cubicBezTo>
                  <a:cubicBezTo>
                    <a:pt x="0" y="304"/>
                    <a:pt x="23" y="315"/>
                    <a:pt x="35" y="315"/>
                  </a:cubicBezTo>
                  <a:cubicBezTo>
                    <a:pt x="80" y="304"/>
                    <a:pt x="113" y="304"/>
                    <a:pt x="147" y="293"/>
                  </a:cubicBezTo>
                  <a:cubicBezTo>
                    <a:pt x="192" y="281"/>
                    <a:pt x="226" y="270"/>
                    <a:pt x="260" y="270"/>
                  </a:cubicBezTo>
                  <a:cubicBezTo>
                    <a:pt x="305" y="259"/>
                    <a:pt x="338" y="248"/>
                    <a:pt x="372" y="236"/>
                  </a:cubicBezTo>
                  <a:cubicBezTo>
                    <a:pt x="417" y="225"/>
                    <a:pt x="451" y="214"/>
                    <a:pt x="485" y="214"/>
                  </a:cubicBezTo>
                  <a:lnTo>
                    <a:pt x="496" y="203"/>
                  </a:lnTo>
                  <a:cubicBezTo>
                    <a:pt x="575" y="191"/>
                    <a:pt x="653" y="169"/>
                    <a:pt x="721" y="146"/>
                  </a:cubicBezTo>
                  <a:cubicBezTo>
                    <a:pt x="766" y="146"/>
                    <a:pt x="811" y="135"/>
                    <a:pt x="845" y="124"/>
                  </a:cubicBezTo>
                  <a:cubicBezTo>
                    <a:pt x="868" y="113"/>
                    <a:pt x="879" y="113"/>
                    <a:pt x="901" y="101"/>
                  </a:cubicBezTo>
                  <a:cubicBezTo>
                    <a:pt x="913" y="101"/>
                    <a:pt x="935" y="90"/>
                    <a:pt x="946" y="90"/>
                  </a:cubicBezTo>
                  <a:cubicBezTo>
                    <a:pt x="958" y="79"/>
                    <a:pt x="980" y="56"/>
                    <a:pt x="969" y="33"/>
                  </a:cubicBezTo>
                  <a:cubicBezTo>
                    <a:pt x="969" y="23"/>
                    <a:pt x="969" y="11"/>
                    <a:pt x="958" y="11"/>
                  </a:cubicBezTo>
                  <a:cubicBezTo>
                    <a:pt x="946" y="0"/>
                    <a:pt x="935" y="0"/>
                    <a:pt x="924" y="0"/>
                  </a:cubicBezTo>
                  <a:close/>
                </a:path>
              </a:pathLst>
            </a:custGeom>
            <a:solidFill>
              <a:srgbClr val="993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34"/>
            <p:cNvSpPr/>
            <p:nvPr/>
          </p:nvSpPr>
          <p:spPr>
            <a:xfrm>
              <a:off x="7202743" y="2541344"/>
              <a:ext cx="5931" cy="134933"/>
            </a:xfrm>
            <a:custGeom>
              <a:avLst/>
              <a:gdLst/>
              <a:ahLst/>
              <a:cxnLst/>
              <a:rect l="l" t="t" r="r" b="b"/>
              <a:pathLst>
                <a:path w="148" h="3367" extrusionOk="0">
                  <a:moveTo>
                    <a:pt x="102" y="1"/>
                  </a:moveTo>
                  <a:cubicBezTo>
                    <a:pt x="80" y="1"/>
                    <a:pt x="57" y="23"/>
                    <a:pt x="57" y="46"/>
                  </a:cubicBezTo>
                  <a:lnTo>
                    <a:pt x="57" y="124"/>
                  </a:lnTo>
                  <a:cubicBezTo>
                    <a:pt x="57" y="169"/>
                    <a:pt x="57" y="203"/>
                    <a:pt x="46" y="237"/>
                  </a:cubicBezTo>
                  <a:cubicBezTo>
                    <a:pt x="46" y="282"/>
                    <a:pt x="46" y="316"/>
                    <a:pt x="35" y="361"/>
                  </a:cubicBezTo>
                  <a:cubicBezTo>
                    <a:pt x="35" y="428"/>
                    <a:pt x="23" y="507"/>
                    <a:pt x="23" y="574"/>
                  </a:cubicBezTo>
                  <a:cubicBezTo>
                    <a:pt x="23" y="642"/>
                    <a:pt x="35" y="721"/>
                    <a:pt x="23" y="789"/>
                  </a:cubicBezTo>
                  <a:lnTo>
                    <a:pt x="23" y="1002"/>
                  </a:lnTo>
                  <a:cubicBezTo>
                    <a:pt x="12" y="1081"/>
                    <a:pt x="12" y="1149"/>
                    <a:pt x="12" y="1227"/>
                  </a:cubicBezTo>
                  <a:lnTo>
                    <a:pt x="12" y="1464"/>
                  </a:lnTo>
                  <a:lnTo>
                    <a:pt x="12" y="1689"/>
                  </a:lnTo>
                  <a:lnTo>
                    <a:pt x="12" y="1903"/>
                  </a:lnTo>
                  <a:cubicBezTo>
                    <a:pt x="12" y="1948"/>
                    <a:pt x="0" y="1982"/>
                    <a:pt x="0" y="2027"/>
                  </a:cubicBezTo>
                  <a:lnTo>
                    <a:pt x="0" y="2128"/>
                  </a:lnTo>
                  <a:lnTo>
                    <a:pt x="0" y="2252"/>
                  </a:lnTo>
                  <a:lnTo>
                    <a:pt x="0" y="2365"/>
                  </a:lnTo>
                  <a:lnTo>
                    <a:pt x="0" y="2601"/>
                  </a:lnTo>
                  <a:cubicBezTo>
                    <a:pt x="12" y="2668"/>
                    <a:pt x="12" y="2736"/>
                    <a:pt x="12" y="2803"/>
                  </a:cubicBezTo>
                  <a:lnTo>
                    <a:pt x="12" y="3074"/>
                  </a:lnTo>
                  <a:cubicBezTo>
                    <a:pt x="23" y="3108"/>
                    <a:pt x="23" y="3153"/>
                    <a:pt x="23" y="3198"/>
                  </a:cubicBezTo>
                  <a:lnTo>
                    <a:pt x="23" y="3254"/>
                  </a:lnTo>
                  <a:cubicBezTo>
                    <a:pt x="23" y="3276"/>
                    <a:pt x="23" y="3299"/>
                    <a:pt x="35" y="3321"/>
                  </a:cubicBezTo>
                  <a:cubicBezTo>
                    <a:pt x="35" y="3344"/>
                    <a:pt x="57" y="3366"/>
                    <a:pt x="80" y="3366"/>
                  </a:cubicBezTo>
                  <a:cubicBezTo>
                    <a:pt x="102" y="3366"/>
                    <a:pt x="113" y="3355"/>
                    <a:pt x="125" y="3355"/>
                  </a:cubicBezTo>
                  <a:cubicBezTo>
                    <a:pt x="125" y="3344"/>
                    <a:pt x="136" y="3321"/>
                    <a:pt x="136" y="3310"/>
                  </a:cubicBezTo>
                  <a:lnTo>
                    <a:pt x="136" y="3220"/>
                  </a:lnTo>
                  <a:lnTo>
                    <a:pt x="136" y="3119"/>
                  </a:lnTo>
                  <a:lnTo>
                    <a:pt x="136" y="2905"/>
                  </a:lnTo>
                  <a:lnTo>
                    <a:pt x="136" y="2703"/>
                  </a:lnTo>
                  <a:lnTo>
                    <a:pt x="136" y="2477"/>
                  </a:lnTo>
                  <a:lnTo>
                    <a:pt x="136" y="2241"/>
                  </a:lnTo>
                  <a:lnTo>
                    <a:pt x="136" y="2128"/>
                  </a:lnTo>
                  <a:lnTo>
                    <a:pt x="136" y="2015"/>
                  </a:lnTo>
                  <a:lnTo>
                    <a:pt x="136" y="1802"/>
                  </a:lnTo>
                  <a:lnTo>
                    <a:pt x="136" y="1689"/>
                  </a:lnTo>
                  <a:lnTo>
                    <a:pt x="136" y="1577"/>
                  </a:lnTo>
                  <a:lnTo>
                    <a:pt x="136" y="1340"/>
                  </a:lnTo>
                  <a:lnTo>
                    <a:pt x="136" y="1115"/>
                  </a:lnTo>
                  <a:lnTo>
                    <a:pt x="136" y="890"/>
                  </a:lnTo>
                  <a:lnTo>
                    <a:pt x="136" y="676"/>
                  </a:lnTo>
                  <a:lnTo>
                    <a:pt x="136" y="529"/>
                  </a:lnTo>
                  <a:lnTo>
                    <a:pt x="136" y="372"/>
                  </a:lnTo>
                  <a:cubicBezTo>
                    <a:pt x="147" y="259"/>
                    <a:pt x="147" y="147"/>
                    <a:pt x="147" y="34"/>
                  </a:cubicBezTo>
                  <a:cubicBezTo>
                    <a:pt x="147" y="11"/>
                    <a:pt x="125" y="1"/>
                    <a:pt x="102" y="1"/>
                  </a:cubicBezTo>
                  <a:close/>
                </a:path>
              </a:pathLst>
            </a:custGeom>
            <a:solidFill>
              <a:srgbClr val="4B2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34"/>
            <p:cNvSpPr/>
            <p:nvPr/>
          </p:nvSpPr>
          <p:spPr>
            <a:xfrm>
              <a:off x="7052944" y="2539981"/>
              <a:ext cx="5931" cy="141705"/>
            </a:xfrm>
            <a:custGeom>
              <a:avLst/>
              <a:gdLst/>
              <a:ahLst/>
              <a:cxnLst/>
              <a:rect l="l" t="t" r="r" b="b"/>
              <a:pathLst>
                <a:path w="148" h="3536" extrusionOk="0">
                  <a:moveTo>
                    <a:pt x="80" y="0"/>
                  </a:moveTo>
                  <a:cubicBezTo>
                    <a:pt x="58" y="0"/>
                    <a:pt x="35" y="23"/>
                    <a:pt x="23" y="45"/>
                  </a:cubicBezTo>
                  <a:cubicBezTo>
                    <a:pt x="23" y="80"/>
                    <a:pt x="13" y="125"/>
                    <a:pt x="13" y="158"/>
                  </a:cubicBezTo>
                  <a:lnTo>
                    <a:pt x="13" y="282"/>
                  </a:lnTo>
                  <a:lnTo>
                    <a:pt x="13" y="518"/>
                  </a:lnTo>
                  <a:lnTo>
                    <a:pt x="13" y="643"/>
                  </a:lnTo>
                  <a:lnTo>
                    <a:pt x="13" y="766"/>
                  </a:lnTo>
                  <a:lnTo>
                    <a:pt x="13" y="868"/>
                  </a:lnTo>
                  <a:cubicBezTo>
                    <a:pt x="1" y="913"/>
                    <a:pt x="1" y="946"/>
                    <a:pt x="1" y="991"/>
                  </a:cubicBezTo>
                  <a:lnTo>
                    <a:pt x="1" y="1104"/>
                  </a:lnTo>
                  <a:lnTo>
                    <a:pt x="1" y="1228"/>
                  </a:lnTo>
                  <a:lnTo>
                    <a:pt x="1" y="1351"/>
                  </a:lnTo>
                  <a:cubicBezTo>
                    <a:pt x="1" y="1396"/>
                    <a:pt x="1" y="1441"/>
                    <a:pt x="13" y="1486"/>
                  </a:cubicBezTo>
                  <a:lnTo>
                    <a:pt x="13" y="1599"/>
                  </a:lnTo>
                  <a:cubicBezTo>
                    <a:pt x="13" y="1644"/>
                    <a:pt x="1" y="1678"/>
                    <a:pt x="1" y="1723"/>
                  </a:cubicBezTo>
                  <a:lnTo>
                    <a:pt x="1" y="1937"/>
                  </a:lnTo>
                  <a:cubicBezTo>
                    <a:pt x="13" y="2016"/>
                    <a:pt x="13" y="2094"/>
                    <a:pt x="13" y="2162"/>
                  </a:cubicBezTo>
                  <a:cubicBezTo>
                    <a:pt x="13" y="2241"/>
                    <a:pt x="13" y="2320"/>
                    <a:pt x="1" y="2399"/>
                  </a:cubicBezTo>
                  <a:lnTo>
                    <a:pt x="1" y="2635"/>
                  </a:lnTo>
                  <a:lnTo>
                    <a:pt x="1" y="2860"/>
                  </a:lnTo>
                  <a:lnTo>
                    <a:pt x="1" y="3029"/>
                  </a:lnTo>
                  <a:lnTo>
                    <a:pt x="1" y="3175"/>
                  </a:lnTo>
                  <a:cubicBezTo>
                    <a:pt x="13" y="3220"/>
                    <a:pt x="13" y="3277"/>
                    <a:pt x="13" y="3333"/>
                  </a:cubicBezTo>
                  <a:lnTo>
                    <a:pt x="13" y="3412"/>
                  </a:lnTo>
                  <a:lnTo>
                    <a:pt x="13" y="3480"/>
                  </a:lnTo>
                  <a:cubicBezTo>
                    <a:pt x="13" y="3513"/>
                    <a:pt x="46" y="3535"/>
                    <a:pt x="80" y="3535"/>
                  </a:cubicBezTo>
                  <a:cubicBezTo>
                    <a:pt x="91" y="3535"/>
                    <a:pt x="103" y="3525"/>
                    <a:pt x="114" y="3513"/>
                  </a:cubicBezTo>
                  <a:cubicBezTo>
                    <a:pt x="125" y="3502"/>
                    <a:pt x="125" y="3490"/>
                    <a:pt x="125" y="3480"/>
                  </a:cubicBezTo>
                  <a:cubicBezTo>
                    <a:pt x="136" y="3445"/>
                    <a:pt x="136" y="3412"/>
                    <a:pt x="136" y="3367"/>
                  </a:cubicBezTo>
                  <a:cubicBezTo>
                    <a:pt x="136" y="3333"/>
                    <a:pt x="136" y="3299"/>
                    <a:pt x="125" y="3265"/>
                  </a:cubicBezTo>
                  <a:lnTo>
                    <a:pt x="125" y="3052"/>
                  </a:lnTo>
                  <a:lnTo>
                    <a:pt x="125" y="2827"/>
                  </a:lnTo>
                  <a:cubicBezTo>
                    <a:pt x="125" y="2747"/>
                    <a:pt x="136" y="2669"/>
                    <a:pt x="125" y="2590"/>
                  </a:cubicBezTo>
                  <a:lnTo>
                    <a:pt x="125" y="2365"/>
                  </a:lnTo>
                  <a:cubicBezTo>
                    <a:pt x="136" y="2286"/>
                    <a:pt x="136" y="2207"/>
                    <a:pt x="136" y="2129"/>
                  </a:cubicBezTo>
                  <a:lnTo>
                    <a:pt x="136" y="1892"/>
                  </a:lnTo>
                  <a:lnTo>
                    <a:pt x="136" y="1678"/>
                  </a:lnTo>
                  <a:lnTo>
                    <a:pt x="136" y="1566"/>
                  </a:lnTo>
                  <a:lnTo>
                    <a:pt x="136" y="1441"/>
                  </a:lnTo>
                  <a:lnTo>
                    <a:pt x="136" y="1183"/>
                  </a:lnTo>
                  <a:lnTo>
                    <a:pt x="136" y="946"/>
                  </a:lnTo>
                  <a:cubicBezTo>
                    <a:pt x="148" y="868"/>
                    <a:pt x="148" y="800"/>
                    <a:pt x="148" y="721"/>
                  </a:cubicBezTo>
                  <a:lnTo>
                    <a:pt x="148" y="575"/>
                  </a:lnTo>
                  <a:cubicBezTo>
                    <a:pt x="148" y="530"/>
                    <a:pt x="136" y="473"/>
                    <a:pt x="136" y="428"/>
                  </a:cubicBezTo>
                  <a:cubicBezTo>
                    <a:pt x="136" y="327"/>
                    <a:pt x="125" y="237"/>
                    <a:pt x="125" y="147"/>
                  </a:cubicBezTo>
                  <a:cubicBezTo>
                    <a:pt x="125" y="113"/>
                    <a:pt x="136" y="91"/>
                    <a:pt x="136" y="68"/>
                  </a:cubicBezTo>
                  <a:cubicBezTo>
                    <a:pt x="148" y="35"/>
                    <a:pt x="125" y="0"/>
                    <a:pt x="91" y="0"/>
                  </a:cubicBezTo>
                  <a:close/>
                </a:path>
              </a:pathLst>
            </a:custGeom>
            <a:solidFill>
              <a:srgbClr val="4B2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34"/>
            <p:cNvSpPr/>
            <p:nvPr/>
          </p:nvSpPr>
          <p:spPr>
            <a:xfrm>
              <a:off x="7019562" y="2541344"/>
              <a:ext cx="7254" cy="139902"/>
            </a:xfrm>
            <a:custGeom>
              <a:avLst/>
              <a:gdLst/>
              <a:ahLst/>
              <a:cxnLst/>
              <a:rect l="l" t="t" r="r" b="b"/>
              <a:pathLst>
                <a:path w="181" h="3491" extrusionOk="0">
                  <a:moveTo>
                    <a:pt x="68" y="1"/>
                  </a:moveTo>
                  <a:cubicBezTo>
                    <a:pt x="35" y="1"/>
                    <a:pt x="23" y="34"/>
                    <a:pt x="23" y="57"/>
                  </a:cubicBezTo>
                  <a:cubicBezTo>
                    <a:pt x="23" y="136"/>
                    <a:pt x="13" y="214"/>
                    <a:pt x="13" y="293"/>
                  </a:cubicBezTo>
                  <a:lnTo>
                    <a:pt x="13" y="406"/>
                  </a:lnTo>
                  <a:cubicBezTo>
                    <a:pt x="13" y="451"/>
                    <a:pt x="23" y="496"/>
                    <a:pt x="23" y="529"/>
                  </a:cubicBezTo>
                  <a:lnTo>
                    <a:pt x="23" y="755"/>
                  </a:lnTo>
                  <a:lnTo>
                    <a:pt x="23" y="991"/>
                  </a:lnTo>
                  <a:lnTo>
                    <a:pt x="23" y="1227"/>
                  </a:lnTo>
                  <a:cubicBezTo>
                    <a:pt x="23" y="1307"/>
                    <a:pt x="23" y="1385"/>
                    <a:pt x="35" y="1464"/>
                  </a:cubicBezTo>
                  <a:lnTo>
                    <a:pt x="35" y="1689"/>
                  </a:lnTo>
                  <a:lnTo>
                    <a:pt x="35" y="1937"/>
                  </a:lnTo>
                  <a:cubicBezTo>
                    <a:pt x="35" y="2060"/>
                    <a:pt x="23" y="2185"/>
                    <a:pt x="23" y="2308"/>
                  </a:cubicBezTo>
                  <a:lnTo>
                    <a:pt x="23" y="2286"/>
                  </a:lnTo>
                  <a:cubicBezTo>
                    <a:pt x="13" y="2365"/>
                    <a:pt x="13" y="2455"/>
                    <a:pt x="13" y="2533"/>
                  </a:cubicBezTo>
                  <a:lnTo>
                    <a:pt x="13" y="2658"/>
                  </a:lnTo>
                  <a:cubicBezTo>
                    <a:pt x="13" y="2703"/>
                    <a:pt x="1" y="2748"/>
                    <a:pt x="1" y="2781"/>
                  </a:cubicBezTo>
                  <a:cubicBezTo>
                    <a:pt x="1" y="2939"/>
                    <a:pt x="1" y="3096"/>
                    <a:pt x="13" y="3254"/>
                  </a:cubicBezTo>
                  <a:cubicBezTo>
                    <a:pt x="13" y="3321"/>
                    <a:pt x="23" y="3378"/>
                    <a:pt x="23" y="3446"/>
                  </a:cubicBezTo>
                  <a:cubicBezTo>
                    <a:pt x="23" y="3468"/>
                    <a:pt x="46" y="3491"/>
                    <a:pt x="80" y="3491"/>
                  </a:cubicBezTo>
                  <a:cubicBezTo>
                    <a:pt x="91" y="3491"/>
                    <a:pt x="113" y="3479"/>
                    <a:pt x="113" y="3468"/>
                  </a:cubicBezTo>
                  <a:cubicBezTo>
                    <a:pt x="125" y="3456"/>
                    <a:pt x="136" y="3446"/>
                    <a:pt x="136" y="3434"/>
                  </a:cubicBezTo>
                  <a:lnTo>
                    <a:pt x="136" y="3288"/>
                  </a:lnTo>
                  <a:lnTo>
                    <a:pt x="136" y="3108"/>
                  </a:lnTo>
                  <a:cubicBezTo>
                    <a:pt x="125" y="2995"/>
                    <a:pt x="136" y="2871"/>
                    <a:pt x="136" y="2758"/>
                  </a:cubicBezTo>
                  <a:lnTo>
                    <a:pt x="136" y="2770"/>
                  </a:lnTo>
                  <a:cubicBezTo>
                    <a:pt x="148" y="2635"/>
                    <a:pt x="148" y="2500"/>
                    <a:pt x="158" y="2353"/>
                  </a:cubicBezTo>
                  <a:lnTo>
                    <a:pt x="158" y="2365"/>
                  </a:lnTo>
                  <a:cubicBezTo>
                    <a:pt x="170" y="2207"/>
                    <a:pt x="181" y="2038"/>
                    <a:pt x="181" y="1869"/>
                  </a:cubicBezTo>
                  <a:lnTo>
                    <a:pt x="181" y="1633"/>
                  </a:lnTo>
                  <a:lnTo>
                    <a:pt x="181" y="1397"/>
                  </a:lnTo>
                  <a:cubicBezTo>
                    <a:pt x="170" y="1239"/>
                    <a:pt x="170" y="1081"/>
                    <a:pt x="170" y="924"/>
                  </a:cubicBezTo>
                  <a:cubicBezTo>
                    <a:pt x="170" y="856"/>
                    <a:pt x="158" y="777"/>
                    <a:pt x="158" y="699"/>
                  </a:cubicBezTo>
                  <a:cubicBezTo>
                    <a:pt x="158" y="619"/>
                    <a:pt x="158" y="541"/>
                    <a:pt x="148" y="474"/>
                  </a:cubicBezTo>
                  <a:cubicBezTo>
                    <a:pt x="136" y="394"/>
                    <a:pt x="125" y="327"/>
                    <a:pt x="125" y="259"/>
                  </a:cubicBezTo>
                  <a:lnTo>
                    <a:pt x="125" y="158"/>
                  </a:lnTo>
                  <a:lnTo>
                    <a:pt x="125" y="46"/>
                  </a:lnTo>
                  <a:cubicBezTo>
                    <a:pt x="125" y="23"/>
                    <a:pt x="91" y="1"/>
                    <a:pt x="68" y="1"/>
                  </a:cubicBezTo>
                  <a:close/>
                </a:path>
              </a:pathLst>
            </a:custGeom>
            <a:solidFill>
              <a:srgbClr val="4B2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34"/>
            <p:cNvSpPr/>
            <p:nvPr/>
          </p:nvSpPr>
          <p:spPr>
            <a:xfrm>
              <a:off x="7012349" y="2541785"/>
              <a:ext cx="5931" cy="139661"/>
            </a:xfrm>
            <a:custGeom>
              <a:avLst/>
              <a:gdLst/>
              <a:ahLst/>
              <a:cxnLst/>
              <a:rect l="l" t="t" r="r" b="b"/>
              <a:pathLst>
                <a:path w="148" h="3485" extrusionOk="0">
                  <a:moveTo>
                    <a:pt x="57" y="0"/>
                  </a:moveTo>
                  <a:cubicBezTo>
                    <a:pt x="35" y="0"/>
                    <a:pt x="23" y="23"/>
                    <a:pt x="23" y="46"/>
                  </a:cubicBezTo>
                  <a:lnTo>
                    <a:pt x="23" y="170"/>
                  </a:lnTo>
                  <a:cubicBezTo>
                    <a:pt x="23" y="215"/>
                    <a:pt x="23" y="248"/>
                    <a:pt x="12" y="282"/>
                  </a:cubicBezTo>
                  <a:lnTo>
                    <a:pt x="12" y="530"/>
                  </a:lnTo>
                  <a:cubicBezTo>
                    <a:pt x="1" y="688"/>
                    <a:pt x="12" y="845"/>
                    <a:pt x="12" y="1003"/>
                  </a:cubicBezTo>
                  <a:cubicBezTo>
                    <a:pt x="1" y="1081"/>
                    <a:pt x="1" y="1160"/>
                    <a:pt x="1" y="1239"/>
                  </a:cubicBezTo>
                  <a:lnTo>
                    <a:pt x="1" y="1476"/>
                  </a:lnTo>
                  <a:lnTo>
                    <a:pt x="1" y="1712"/>
                  </a:lnTo>
                  <a:lnTo>
                    <a:pt x="1" y="1949"/>
                  </a:lnTo>
                  <a:cubicBezTo>
                    <a:pt x="1" y="2027"/>
                    <a:pt x="12" y="2106"/>
                    <a:pt x="12" y="2184"/>
                  </a:cubicBezTo>
                  <a:cubicBezTo>
                    <a:pt x="1" y="2264"/>
                    <a:pt x="12" y="2342"/>
                    <a:pt x="12" y="2421"/>
                  </a:cubicBezTo>
                  <a:lnTo>
                    <a:pt x="12" y="2657"/>
                  </a:lnTo>
                  <a:lnTo>
                    <a:pt x="12" y="2782"/>
                  </a:lnTo>
                  <a:lnTo>
                    <a:pt x="12" y="2905"/>
                  </a:lnTo>
                  <a:cubicBezTo>
                    <a:pt x="12" y="2995"/>
                    <a:pt x="12" y="3085"/>
                    <a:pt x="23" y="3175"/>
                  </a:cubicBezTo>
                  <a:cubicBezTo>
                    <a:pt x="23" y="3220"/>
                    <a:pt x="23" y="3265"/>
                    <a:pt x="35" y="3310"/>
                  </a:cubicBezTo>
                  <a:lnTo>
                    <a:pt x="35" y="3378"/>
                  </a:lnTo>
                  <a:cubicBezTo>
                    <a:pt x="35" y="3400"/>
                    <a:pt x="35" y="3423"/>
                    <a:pt x="46" y="3435"/>
                  </a:cubicBezTo>
                  <a:cubicBezTo>
                    <a:pt x="46" y="3457"/>
                    <a:pt x="57" y="3480"/>
                    <a:pt x="80" y="3480"/>
                  </a:cubicBezTo>
                  <a:cubicBezTo>
                    <a:pt x="84" y="3483"/>
                    <a:pt x="89" y="3484"/>
                    <a:pt x="93" y="3484"/>
                  </a:cubicBezTo>
                  <a:cubicBezTo>
                    <a:pt x="103" y="3484"/>
                    <a:pt x="113" y="3480"/>
                    <a:pt x="113" y="3480"/>
                  </a:cubicBezTo>
                  <a:cubicBezTo>
                    <a:pt x="125" y="3468"/>
                    <a:pt x="136" y="3457"/>
                    <a:pt x="136" y="3445"/>
                  </a:cubicBezTo>
                  <a:cubicBezTo>
                    <a:pt x="148" y="3400"/>
                    <a:pt x="136" y="3367"/>
                    <a:pt x="136" y="3333"/>
                  </a:cubicBezTo>
                  <a:cubicBezTo>
                    <a:pt x="136" y="3288"/>
                    <a:pt x="125" y="3243"/>
                    <a:pt x="125" y="3209"/>
                  </a:cubicBezTo>
                  <a:cubicBezTo>
                    <a:pt x="125" y="3130"/>
                    <a:pt x="125" y="3052"/>
                    <a:pt x="113" y="2973"/>
                  </a:cubicBezTo>
                  <a:lnTo>
                    <a:pt x="113" y="2860"/>
                  </a:lnTo>
                  <a:lnTo>
                    <a:pt x="113" y="2747"/>
                  </a:lnTo>
                  <a:lnTo>
                    <a:pt x="113" y="2500"/>
                  </a:lnTo>
                  <a:lnTo>
                    <a:pt x="113" y="2264"/>
                  </a:lnTo>
                  <a:lnTo>
                    <a:pt x="113" y="2027"/>
                  </a:lnTo>
                  <a:cubicBezTo>
                    <a:pt x="113" y="1869"/>
                    <a:pt x="103" y="1712"/>
                    <a:pt x="103" y="1566"/>
                  </a:cubicBezTo>
                  <a:cubicBezTo>
                    <a:pt x="103" y="1487"/>
                    <a:pt x="113" y="1408"/>
                    <a:pt x="113" y="1318"/>
                  </a:cubicBezTo>
                  <a:lnTo>
                    <a:pt x="113" y="1081"/>
                  </a:lnTo>
                  <a:cubicBezTo>
                    <a:pt x="125" y="1003"/>
                    <a:pt x="125" y="924"/>
                    <a:pt x="125" y="845"/>
                  </a:cubicBezTo>
                  <a:cubicBezTo>
                    <a:pt x="125" y="766"/>
                    <a:pt x="113" y="688"/>
                    <a:pt x="113" y="608"/>
                  </a:cubicBezTo>
                  <a:lnTo>
                    <a:pt x="113" y="327"/>
                  </a:lnTo>
                  <a:cubicBezTo>
                    <a:pt x="113" y="282"/>
                    <a:pt x="103" y="237"/>
                    <a:pt x="103" y="192"/>
                  </a:cubicBezTo>
                  <a:cubicBezTo>
                    <a:pt x="103" y="136"/>
                    <a:pt x="113" y="91"/>
                    <a:pt x="103" y="35"/>
                  </a:cubicBezTo>
                  <a:cubicBezTo>
                    <a:pt x="103" y="23"/>
                    <a:pt x="80" y="0"/>
                    <a:pt x="68" y="0"/>
                  </a:cubicBezTo>
                  <a:close/>
                </a:path>
              </a:pathLst>
            </a:custGeom>
            <a:solidFill>
              <a:srgbClr val="4B2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34"/>
            <p:cNvSpPr/>
            <p:nvPr/>
          </p:nvSpPr>
          <p:spPr>
            <a:xfrm>
              <a:off x="7046653" y="2541344"/>
              <a:ext cx="5009" cy="141425"/>
            </a:xfrm>
            <a:custGeom>
              <a:avLst/>
              <a:gdLst/>
              <a:ahLst/>
              <a:cxnLst/>
              <a:rect l="l" t="t" r="r" b="b"/>
              <a:pathLst>
                <a:path w="125" h="3529" extrusionOk="0">
                  <a:moveTo>
                    <a:pt x="57" y="1"/>
                  </a:moveTo>
                  <a:cubicBezTo>
                    <a:pt x="35" y="1"/>
                    <a:pt x="23" y="23"/>
                    <a:pt x="23" y="34"/>
                  </a:cubicBezTo>
                  <a:cubicBezTo>
                    <a:pt x="23" y="68"/>
                    <a:pt x="35" y="102"/>
                    <a:pt x="35" y="136"/>
                  </a:cubicBezTo>
                  <a:cubicBezTo>
                    <a:pt x="35" y="169"/>
                    <a:pt x="35" y="203"/>
                    <a:pt x="23" y="248"/>
                  </a:cubicBezTo>
                  <a:lnTo>
                    <a:pt x="23" y="439"/>
                  </a:lnTo>
                  <a:cubicBezTo>
                    <a:pt x="23" y="484"/>
                    <a:pt x="12" y="519"/>
                    <a:pt x="12" y="564"/>
                  </a:cubicBezTo>
                  <a:lnTo>
                    <a:pt x="12" y="687"/>
                  </a:lnTo>
                  <a:lnTo>
                    <a:pt x="12" y="924"/>
                  </a:lnTo>
                  <a:cubicBezTo>
                    <a:pt x="12" y="969"/>
                    <a:pt x="0" y="1002"/>
                    <a:pt x="0" y="1036"/>
                  </a:cubicBezTo>
                  <a:lnTo>
                    <a:pt x="0" y="1160"/>
                  </a:lnTo>
                  <a:lnTo>
                    <a:pt x="0" y="1407"/>
                  </a:lnTo>
                  <a:lnTo>
                    <a:pt x="0" y="1655"/>
                  </a:lnTo>
                  <a:cubicBezTo>
                    <a:pt x="0" y="1734"/>
                    <a:pt x="12" y="1824"/>
                    <a:pt x="12" y="1903"/>
                  </a:cubicBezTo>
                  <a:lnTo>
                    <a:pt x="12" y="2015"/>
                  </a:lnTo>
                  <a:lnTo>
                    <a:pt x="12" y="2140"/>
                  </a:lnTo>
                  <a:lnTo>
                    <a:pt x="12" y="2365"/>
                  </a:lnTo>
                  <a:lnTo>
                    <a:pt x="12" y="2488"/>
                  </a:lnTo>
                  <a:lnTo>
                    <a:pt x="12" y="2612"/>
                  </a:lnTo>
                  <a:cubicBezTo>
                    <a:pt x="0" y="2691"/>
                    <a:pt x="0" y="2770"/>
                    <a:pt x="12" y="2838"/>
                  </a:cubicBezTo>
                  <a:lnTo>
                    <a:pt x="12" y="3074"/>
                  </a:lnTo>
                  <a:lnTo>
                    <a:pt x="12" y="3186"/>
                  </a:lnTo>
                  <a:cubicBezTo>
                    <a:pt x="12" y="3231"/>
                    <a:pt x="12" y="3265"/>
                    <a:pt x="23" y="3299"/>
                  </a:cubicBezTo>
                  <a:lnTo>
                    <a:pt x="23" y="3401"/>
                  </a:lnTo>
                  <a:cubicBezTo>
                    <a:pt x="23" y="3434"/>
                    <a:pt x="23" y="3468"/>
                    <a:pt x="35" y="3501"/>
                  </a:cubicBezTo>
                  <a:cubicBezTo>
                    <a:pt x="42" y="3518"/>
                    <a:pt x="51" y="3529"/>
                    <a:pt x="64" y="3529"/>
                  </a:cubicBezTo>
                  <a:cubicBezTo>
                    <a:pt x="68" y="3529"/>
                    <a:pt x="74" y="3527"/>
                    <a:pt x="80" y="3524"/>
                  </a:cubicBezTo>
                  <a:cubicBezTo>
                    <a:pt x="102" y="3524"/>
                    <a:pt x="125" y="3513"/>
                    <a:pt x="113" y="3491"/>
                  </a:cubicBezTo>
                  <a:lnTo>
                    <a:pt x="113" y="3446"/>
                  </a:lnTo>
                  <a:lnTo>
                    <a:pt x="113" y="3389"/>
                  </a:lnTo>
                  <a:lnTo>
                    <a:pt x="113" y="3276"/>
                  </a:lnTo>
                  <a:cubicBezTo>
                    <a:pt x="113" y="3209"/>
                    <a:pt x="102" y="3130"/>
                    <a:pt x="102" y="3063"/>
                  </a:cubicBezTo>
                  <a:cubicBezTo>
                    <a:pt x="102" y="2984"/>
                    <a:pt x="113" y="2905"/>
                    <a:pt x="113" y="2826"/>
                  </a:cubicBezTo>
                  <a:lnTo>
                    <a:pt x="113" y="2590"/>
                  </a:lnTo>
                  <a:cubicBezTo>
                    <a:pt x="125" y="2511"/>
                    <a:pt x="125" y="2432"/>
                    <a:pt x="125" y="2353"/>
                  </a:cubicBezTo>
                  <a:lnTo>
                    <a:pt x="125" y="2117"/>
                  </a:lnTo>
                  <a:lnTo>
                    <a:pt x="125" y="1993"/>
                  </a:lnTo>
                  <a:lnTo>
                    <a:pt x="125" y="1880"/>
                  </a:lnTo>
                  <a:cubicBezTo>
                    <a:pt x="125" y="1802"/>
                    <a:pt x="125" y="1712"/>
                    <a:pt x="113" y="1633"/>
                  </a:cubicBezTo>
                  <a:cubicBezTo>
                    <a:pt x="113" y="1554"/>
                    <a:pt x="125" y="1464"/>
                    <a:pt x="125" y="1385"/>
                  </a:cubicBezTo>
                  <a:cubicBezTo>
                    <a:pt x="125" y="1307"/>
                    <a:pt x="113" y="1217"/>
                    <a:pt x="113" y="1137"/>
                  </a:cubicBezTo>
                  <a:cubicBezTo>
                    <a:pt x="113" y="1059"/>
                    <a:pt x="125" y="980"/>
                    <a:pt x="125" y="901"/>
                  </a:cubicBezTo>
                  <a:lnTo>
                    <a:pt x="125" y="777"/>
                  </a:lnTo>
                  <a:cubicBezTo>
                    <a:pt x="113" y="744"/>
                    <a:pt x="113" y="699"/>
                    <a:pt x="113" y="664"/>
                  </a:cubicBezTo>
                  <a:cubicBezTo>
                    <a:pt x="113" y="609"/>
                    <a:pt x="102" y="564"/>
                    <a:pt x="102" y="507"/>
                  </a:cubicBezTo>
                  <a:lnTo>
                    <a:pt x="102" y="349"/>
                  </a:lnTo>
                  <a:cubicBezTo>
                    <a:pt x="90" y="248"/>
                    <a:pt x="90" y="136"/>
                    <a:pt x="90" y="34"/>
                  </a:cubicBezTo>
                  <a:cubicBezTo>
                    <a:pt x="90" y="23"/>
                    <a:pt x="68" y="1"/>
                    <a:pt x="57" y="1"/>
                  </a:cubicBezTo>
                  <a:close/>
                </a:path>
              </a:pathLst>
            </a:custGeom>
            <a:solidFill>
              <a:srgbClr val="4B2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34"/>
            <p:cNvSpPr/>
            <p:nvPr/>
          </p:nvSpPr>
          <p:spPr>
            <a:xfrm>
              <a:off x="7196011" y="2540863"/>
              <a:ext cx="5851" cy="139902"/>
            </a:xfrm>
            <a:custGeom>
              <a:avLst/>
              <a:gdLst/>
              <a:ahLst/>
              <a:cxnLst/>
              <a:rect l="l" t="t" r="r" b="b"/>
              <a:pathLst>
                <a:path w="146" h="3491" extrusionOk="0">
                  <a:moveTo>
                    <a:pt x="68" y="1"/>
                  </a:moveTo>
                  <a:cubicBezTo>
                    <a:pt x="45" y="13"/>
                    <a:pt x="23" y="35"/>
                    <a:pt x="23" y="58"/>
                  </a:cubicBezTo>
                  <a:cubicBezTo>
                    <a:pt x="33" y="103"/>
                    <a:pt x="33" y="148"/>
                    <a:pt x="33" y="181"/>
                  </a:cubicBezTo>
                  <a:cubicBezTo>
                    <a:pt x="45" y="226"/>
                    <a:pt x="45" y="271"/>
                    <a:pt x="45" y="316"/>
                  </a:cubicBezTo>
                  <a:cubicBezTo>
                    <a:pt x="45" y="395"/>
                    <a:pt x="45" y="474"/>
                    <a:pt x="33" y="564"/>
                  </a:cubicBezTo>
                  <a:lnTo>
                    <a:pt x="33" y="812"/>
                  </a:lnTo>
                  <a:cubicBezTo>
                    <a:pt x="23" y="902"/>
                    <a:pt x="23" y="981"/>
                    <a:pt x="23" y="1071"/>
                  </a:cubicBezTo>
                  <a:cubicBezTo>
                    <a:pt x="11" y="1149"/>
                    <a:pt x="11" y="1229"/>
                    <a:pt x="11" y="1307"/>
                  </a:cubicBezTo>
                  <a:lnTo>
                    <a:pt x="11" y="1431"/>
                  </a:lnTo>
                  <a:cubicBezTo>
                    <a:pt x="0" y="1476"/>
                    <a:pt x="0" y="1521"/>
                    <a:pt x="0" y="1555"/>
                  </a:cubicBezTo>
                  <a:lnTo>
                    <a:pt x="0" y="1679"/>
                  </a:lnTo>
                  <a:lnTo>
                    <a:pt x="0" y="1802"/>
                  </a:lnTo>
                  <a:cubicBezTo>
                    <a:pt x="0" y="1847"/>
                    <a:pt x="11" y="1892"/>
                    <a:pt x="11" y="1937"/>
                  </a:cubicBezTo>
                  <a:lnTo>
                    <a:pt x="11" y="2050"/>
                  </a:lnTo>
                  <a:lnTo>
                    <a:pt x="11" y="2534"/>
                  </a:lnTo>
                  <a:cubicBezTo>
                    <a:pt x="11" y="2613"/>
                    <a:pt x="23" y="2692"/>
                    <a:pt x="23" y="2770"/>
                  </a:cubicBezTo>
                  <a:lnTo>
                    <a:pt x="23" y="2895"/>
                  </a:lnTo>
                  <a:lnTo>
                    <a:pt x="23" y="3018"/>
                  </a:lnTo>
                  <a:cubicBezTo>
                    <a:pt x="23" y="3086"/>
                    <a:pt x="33" y="3165"/>
                    <a:pt x="33" y="3243"/>
                  </a:cubicBezTo>
                  <a:lnTo>
                    <a:pt x="33" y="3356"/>
                  </a:lnTo>
                  <a:lnTo>
                    <a:pt x="33" y="3458"/>
                  </a:lnTo>
                  <a:cubicBezTo>
                    <a:pt x="45" y="3480"/>
                    <a:pt x="68" y="3491"/>
                    <a:pt x="90" y="3491"/>
                  </a:cubicBezTo>
                  <a:cubicBezTo>
                    <a:pt x="101" y="3480"/>
                    <a:pt x="123" y="3468"/>
                    <a:pt x="123" y="3446"/>
                  </a:cubicBezTo>
                  <a:cubicBezTo>
                    <a:pt x="135" y="3435"/>
                    <a:pt x="135" y="3423"/>
                    <a:pt x="135" y="3413"/>
                  </a:cubicBezTo>
                  <a:lnTo>
                    <a:pt x="135" y="3345"/>
                  </a:lnTo>
                  <a:lnTo>
                    <a:pt x="135" y="3232"/>
                  </a:lnTo>
                  <a:lnTo>
                    <a:pt x="135" y="2996"/>
                  </a:lnTo>
                  <a:lnTo>
                    <a:pt x="135" y="2872"/>
                  </a:lnTo>
                  <a:lnTo>
                    <a:pt x="135" y="2760"/>
                  </a:lnTo>
                  <a:cubicBezTo>
                    <a:pt x="135" y="2680"/>
                    <a:pt x="123" y="2590"/>
                    <a:pt x="123" y="2512"/>
                  </a:cubicBezTo>
                  <a:lnTo>
                    <a:pt x="123" y="2027"/>
                  </a:lnTo>
                  <a:lnTo>
                    <a:pt x="123" y="1904"/>
                  </a:lnTo>
                  <a:lnTo>
                    <a:pt x="123" y="1780"/>
                  </a:lnTo>
                  <a:lnTo>
                    <a:pt x="123" y="1656"/>
                  </a:lnTo>
                  <a:lnTo>
                    <a:pt x="123" y="1544"/>
                  </a:lnTo>
                  <a:lnTo>
                    <a:pt x="123" y="1454"/>
                  </a:lnTo>
                  <a:cubicBezTo>
                    <a:pt x="123" y="1374"/>
                    <a:pt x="135" y="1284"/>
                    <a:pt x="135" y="1206"/>
                  </a:cubicBezTo>
                  <a:lnTo>
                    <a:pt x="135" y="958"/>
                  </a:lnTo>
                  <a:cubicBezTo>
                    <a:pt x="135" y="868"/>
                    <a:pt x="146" y="789"/>
                    <a:pt x="146" y="699"/>
                  </a:cubicBezTo>
                  <a:lnTo>
                    <a:pt x="146" y="451"/>
                  </a:lnTo>
                  <a:cubicBezTo>
                    <a:pt x="146" y="384"/>
                    <a:pt x="135" y="328"/>
                    <a:pt x="135" y="260"/>
                  </a:cubicBezTo>
                  <a:lnTo>
                    <a:pt x="135" y="159"/>
                  </a:lnTo>
                  <a:cubicBezTo>
                    <a:pt x="123" y="125"/>
                    <a:pt x="123" y="80"/>
                    <a:pt x="113" y="46"/>
                  </a:cubicBezTo>
                  <a:cubicBezTo>
                    <a:pt x="113" y="35"/>
                    <a:pt x="113" y="23"/>
                    <a:pt x="101" y="23"/>
                  </a:cubicBezTo>
                  <a:cubicBezTo>
                    <a:pt x="90" y="13"/>
                    <a:pt x="78" y="1"/>
                    <a:pt x="68" y="1"/>
                  </a:cubicBezTo>
                  <a:close/>
                </a:path>
              </a:pathLst>
            </a:custGeom>
            <a:solidFill>
              <a:srgbClr val="4B2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34"/>
            <p:cNvSpPr/>
            <p:nvPr/>
          </p:nvSpPr>
          <p:spPr>
            <a:xfrm>
              <a:off x="7198215" y="2669903"/>
              <a:ext cx="32100" cy="10860"/>
            </a:xfrm>
            <a:custGeom>
              <a:avLst/>
              <a:gdLst/>
              <a:ahLst/>
              <a:cxnLst/>
              <a:rect l="l" t="t" r="r" b="b"/>
              <a:pathLst>
                <a:path w="801" h="271" extrusionOk="0">
                  <a:moveTo>
                    <a:pt x="418" y="1"/>
                  </a:moveTo>
                  <a:cubicBezTo>
                    <a:pt x="350" y="1"/>
                    <a:pt x="283" y="1"/>
                    <a:pt x="226" y="12"/>
                  </a:cubicBezTo>
                  <a:lnTo>
                    <a:pt x="35" y="12"/>
                  </a:lnTo>
                  <a:cubicBezTo>
                    <a:pt x="23" y="12"/>
                    <a:pt x="1" y="35"/>
                    <a:pt x="13" y="57"/>
                  </a:cubicBezTo>
                  <a:cubicBezTo>
                    <a:pt x="13" y="68"/>
                    <a:pt x="23" y="80"/>
                    <a:pt x="35" y="80"/>
                  </a:cubicBezTo>
                  <a:lnTo>
                    <a:pt x="35" y="91"/>
                  </a:lnTo>
                  <a:cubicBezTo>
                    <a:pt x="23" y="102"/>
                    <a:pt x="23" y="113"/>
                    <a:pt x="23" y="113"/>
                  </a:cubicBezTo>
                  <a:cubicBezTo>
                    <a:pt x="13" y="136"/>
                    <a:pt x="23" y="147"/>
                    <a:pt x="23" y="158"/>
                  </a:cubicBezTo>
                  <a:cubicBezTo>
                    <a:pt x="23" y="158"/>
                    <a:pt x="35" y="158"/>
                    <a:pt x="35" y="170"/>
                  </a:cubicBezTo>
                  <a:lnTo>
                    <a:pt x="35" y="181"/>
                  </a:lnTo>
                  <a:cubicBezTo>
                    <a:pt x="35" y="203"/>
                    <a:pt x="46" y="226"/>
                    <a:pt x="68" y="226"/>
                  </a:cubicBezTo>
                  <a:cubicBezTo>
                    <a:pt x="91" y="238"/>
                    <a:pt x="113" y="238"/>
                    <a:pt x="148" y="248"/>
                  </a:cubicBezTo>
                  <a:lnTo>
                    <a:pt x="226" y="248"/>
                  </a:lnTo>
                  <a:cubicBezTo>
                    <a:pt x="283" y="260"/>
                    <a:pt x="339" y="260"/>
                    <a:pt x="395" y="260"/>
                  </a:cubicBezTo>
                  <a:cubicBezTo>
                    <a:pt x="474" y="271"/>
                    <a:pt x="564" y="271"/>
                    <a:pt x="643" y="271"/>
                  </a:cubicBezTo>
                  <a:lnTo>
                    <a:pt x="711" y="271"/>
                  </a:lnTo>
                  <a:cubicBezTo>
                    <a:pt x="721" y="271"/>
                    <a:pt x="721" y="260"/>
                    <a:pt x="733" y="260"/>
                  </a:cubicBezTo>
                  <a:cubicBezTo>
                    <a:pt x="744" y="248"/>
                    <a:pt x="756" y="248"/>
                    <a:pt x="766" y="238"/>
                  </a:cubicBezTo>
                  <a:cubicBezTo>
                    <a:pt x="778" y="226"/>
                    <a:pt x="778" y="193"/>
                    <a:pt x="789" y="170"/>
                  </a:cubicBezTo>
                  <a:cubicBezTo>
                    <a:pt x="789" y="136"/>
                    <a:pt x="801" y="102"/>
                    <a:pt x="789" y="68"/>
                  </a:cubicBezTo>
                  <a:cubicBezTo>
                    <a:pt x="778" y="35"/>
                    <a:pt x="744" y="12"/>
                    <a:pt x="699" y="1"/>
                  </a:cubicBezTo>
                  <a:close/>
                </a:path>
              </a:pathLst>
            </a:custGeom>
            <a:solidFill>
              <a:srgbClr val="4B2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34"/>
            <p:cNvSpPr/>
            <p:nvPr/>
          </p:nvSpPr>
          <p:spPr>
            <a:xfrm>
              <a:off x="7198215" y="2667659"/>
              <a:ext cx="29415" cy="5891"/>
            </a:xfrm>
            <a:custGeom>
              <a:avLst/>
              <a:gdLst/>
              <a:ahLst/>
              <a:cxnLst/>
              <a:rect l="l" t="t" r="r" b="b"/>
              <a:pathLst>
                <a:path w="734" h="147" extrusionOk="0">
                  <a:moveTo>
                    <a:pt x="58" y="1"/>
                  </a:moveTo>
                  <a:cubicBezTo>
                    <a:pt x="46" y="1"/>
                    <a:pt x="35" y="12"/>
                    <a:pt x="23" y="12"/>
                  </a:cubicBezTo>
                  <a:cubicBezTo>
                    <a:pt x="13" y="23"/>
                    <a:pt x="13" y="34"/>
                    <a:pt x="1" y="46"/>
                  </a:cubicBezTo>
                  <a:cubicBezTo>
                    <a:pt x="1" y="68"/>
                    <a:pt x="23" y="102"/>
                    <a:pt x="46" y="102"/>
                  </a:cubicBezTo>
                  <a:cubicBezTo>
                    <a:pt x="136" y="113"/>
                    <a:pt x="215" y="124"/>
                    <a:pt x="305" y="124"/>
                  </a:cubicBezTo>
                  <a:cubicBezTo>
                    <a:pt x="384" y="124"/>
                    <a:pt x="463" y="136"/>
                    <a:pt x="541" y="136"/>
                  </a:cubicBezTo>
                  <a:lnTo>
                    <a:pt x="609" y="136"/>
                  </a:lnTo>
                  <a:cubicBezTo>
                    <a:pt x="621" y="147"/>
                    <a:pt x="643" y="147"/>
                    <a:pt x="654" y="147"/>
                  </a:cubicBezTo>
                  <a:cubicBezTo>
                    <a:pt x="666" y="147"/>
                    <a:pt x="688" y="147"/>
                    <a:pt x="699" y="136"/>
                  </a:cubicBezTo>
                  <a:cubicBezTo>
                    <a:pt x="711" y="136"/>
                    <a:pt x="733" y="113"/>
                    <a:pt x="733" y="102"/>
                  </a:cubicBezTo>
                  <a:cubicBezTo>
                    <a:pt x="733" y="79"/>
                    <a:pt x="721" y="57"/>
                    <a:pt x="699" y="46"/>
                  </a:cubicBezTo>
                  <a:cubicBezTo>
                    <a:pt x="688" y="34"/>
                    <a:pt x="666" y="34"/>
                    <a:pt x="643" y="34"/>
                  </a:cubicBezTo>
                  <a:cubicBezTo>
                    <a:pt x="621" y="34"/>
                    <a:pt x="598" y="23"/>
                    <a:pt x="576" y="23"/>
                  </a:cubicBezTo>
                  <a:lnTo>
                    <a:pt x="429" y="23"/>
                  </a:lnTo>
                  <a:cubicBezTo>
                    <a:pt x="339" y="23"/>
                    <a:pt x="249" y="23"/>
                    <a:pt x="159" y="12"/>
                  </a:cubicBezTo>
                  <a:lnTo>
                    <a:pt x="68" y="12"/>
                  </a:lnTo>
                  <a:cubicBezTo>
                    <a:pt x="58" y="12"/>
                    <a:pt x="58" y="1"/>
                    <a:pt x="58" y="1"/>
                  </a:cubicBezTo>
                  <a:close/>
                </a:path>
              </a:pathLst>
            </a:custGeom>
            <a:solidFill>
              <a:srgbClr val="4B2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34"/>
            <p:cNvSpPr/>
            <p:nvPr/>
          </p:nvSpPr>
          <p:spPr>
            <a:xfrm>
              <a:off x="7012349" y="2666297"/>
              <a:ext cx="69089" cy="16751"/>
            </a:xfrm>
            <a:custGeom>
              <a:avLst/>
              <a:gdLst/>
              <a:ahLst/>
              <a:cxnLst/>
              <a:rect l="l" t="t" r="r" b="b"/>
              <a:pathLst>
                <a:path w="1724" h="418" extrusionOk="0">
                  <a:moveTo>
                    <a:pt x="1611" y="102"/>
                  </a:moveTo>
                  <a:lnTo>
                    <a:pt x="1611" y="136"/>
                  </a:lnTo>
                  <a:cubicBezTo>
                    <a:pt x="1611" y="170"/>
                    <a:pt x="1611" y="192"/>
                    <a:pt x="1599" y="215"/>
                  </a:cubicBezTo>
                  <a:lnTo>
                    <a:pt x="1599" y="260"/>
                  </a:lnTo>
                  <a:lnTo>
                    <a:pt x="991" y="260"/>
                  </a:lnTo>
                  <a:cubicBezTo>
                    <a:pt x="991" y="248"/>
                    <a:pt x="969" y="226"/>
                    <a:pt x="958" y="226"/>
                  </a:cubicBezTo>
                  <a:lnTo>
                    <a:pt x="936" y="226"/>
                  </a:lnTo>
                  <a:cubicBezTo>
                    <a:pt x="901" y="215"/>
                    <a:pt x="856" y="215"/>
                    <a:pt x="823" y="203"/>
                  </a:cubicBezTo>
                  <a:cubicBezTo>
                    <a:pt x="834" y="203"/>
                    <a:pt x="834" y="192"/>
                    <a:pt x="834" y="181"/>
                  </a:cubicBezTo>
                  <a:cubicBezTo>
                    <a:pt x="846" y="158"/>
                    <a:pt x="834" y="125"/>
                    <a:pt x="811" y="125"/>
                  </a:cubicBezTo>
                  <a:cubicBezTo>
                    <a:pt x="789" y="113"/>
                    <a:pt x="778" y="113"/>
                    <a:pt x="766" y="113"/>
                  </a:cubicBezTo>
                  <a:lnTo>
                    <a:pt x="766" y="102"/>
                  </a:lnTo>
                  <a:lnTo>
                    <a:pt x="823" y="102"/>
                  </a:lnTo>
                  <a:cubicBezTo>
                    <a:pt x="901" y="113"/>
                    <a:pt x="981" y="113"/>
                    <a:pt x="1059" y="113"/>
                  </a:cubicBezTo>
                  <a:lnTo>
                    <a:pt x="1476" y="113"/>
                  </a:lnTo>
                  <a:cubicBezTo>
                    <a:pt x="1521" y="102"/>
                    <a:pt x="1566" y="102"/>
                    <a:pt x="1611" y="102"/>
                  </a:cubicBezTo>
                  <a:close/>
                  <a:moveTo>
                    <a:pt x="46" y="1"/>
                  </a:moveTo>
                  <a:cubicBezTo>
                    <a:pt x="23" y="1"/>
                    <a:pt x="12" y="1"/>
                    <a:pt x="12" y="23"/>
                  </a:cubicBezTo>
                  <a:cubicBezTo>
                    <a:pt x="1" y="35"/>
                    <a:pt x="12" y="57"/>
                    <a:pt x="35" y="57"/>
                  </a:cubicBezTo>
                  <a:lnTo>
                    <a:pt x="68" y="57"/>
                  </a:lnTo>
                  <a:lnTo>
                    <a:pt x="68" y="68"/>
                  </a:lnTo>
                  <a:cubicBezTo>
                    <a:pt x="57" y="68"/>
                    <a:pt x="57" y="80"/>
                    <a:pt x="57" y="80"/>
                  </a:cubicBezTo>
                  <a:cubicBezTo>
                    <a:pt x="46" y="102"/>
                    <a:pt x="46" y="125"/>
                    <a:pt x="57" y="136"/>
                  </a:cubicBezTo>
                  <a:cubicBezTo>
                    <a:pt x="68" y="147"/>
                    <a:pt x="68" y="158"/>
                    <a:pt x="80" y="158"/>
                  </a:cubicBezTo>
                  <a:cubicBezTo>
                    <a:pt x="68" y="170"/>
                    <a:pt x="68" y="192"/>
                    <a:pt x="80" y="203"/>
                  </a:cubicBezTo>
                  <a:lnTo>
                    <a:pt x="80" y="215"/>
                  </a:lnTo>
                  <a:cubicBezTo>
                    <a:pt x="68" y="226"/>
                    <a:pt x="68" y="237"/>
                    <a:pt x="57" y="260"/>
                  </a:cubicBezTo>
                  <a:cubicBezTo>
                    <a:pt x="57" y="293"/>
                    <a:pt x="68" y="316"/>
                    <a:pt x="91" y="338"/>
                  </a:cubicBezTo>
                  <a:cubicBezTo>
                    <a:pt x="113" y="350"/>
                    <a:pt x="125" y="361"/>
                    <a:pt x="148" y="361"/>
                  </a:cubicBezTo>
                  <a:cubicBezTo>
                    <a:pt x="170" y="373"/>
                    <a:pt x="193" y="373"/>
                    <a:pt x="203" y="373"/>
                  </a:cubicBezTo>
                  <a:cubicBezTo>
                    <a:pt x="238" y="383"/>
                    <a:pt x="271" y="383"/>
                    <a:pt x="316" y="395"/>
                  </a:cubicBezTo>
                  <a:cubicBezTo>
                    <a:pt x="474" y="406"/>
                    <a:pt x="643" y="406"/>
                    <a:pt x="811" y="418"/>
                  </a:cubicBezTo>
                  <a:cubicBezTo>
                    <a:pt x="891" y="418"/>
                    <a:pt x="981" y="406"/>
                    <a:pt x="1059" y="406"/>
                  </a:cubicBezTo>
                  <a:cubicBezTo>
                    <a:pt x="1149" y="406"/>
                    <a:pt x="1228" y="406"/>
                    <a:pt x="1318" y="395"/>
                  </a:cubicBezTo>
                  <a:lnTo>
                    <a:pt x="1611" y="395"/>
                  </a:lnTo>
                  <a:cubicBezTo>
                    <a:pt x="1634" y="395"/>
                    <a:pt x="1656" y="383"/>
                    <a:pt x="1679" y="373"/>
                  </a:cubicBezTo>
                  <a:cubicBezTo>
                    <a:pt x="1689" y="361"/>
                    <a:pt x="1701" y="361"/>
                    <a:pt x="1701" y="350"/>
                  </a:cubicBezTo>
                  <a:cubicBezTo>
                    <a:pt x="1712" y="338"/>
                    <a:pt x="1724" y="328"/>
                    <a:pt x="1724" y="316"/>
                  </a:cubicBezTo>
                  <a:lnTo>
                    <a:pt x="1724" y="271"/>
                  </a:lnTo>
                  <a:lnTo>
                    <a:pt x="1724" y="170"/>
                  </a:lnTo>
                  <a:cubicBezTo>
                    <a:pt x="1724" y="147"/>
                    <a:pt x="1712" y="113"/>
                    <a:pt x="1712" y="91"/>
                  </a:cubicBezTo>
                  <a:lnTo>
                    <a:pt x="1712" y="57"/>
                  </a:lnTo>
                  <a:cubicBezTo>
                    <a:pt x="1701" y="46"/>
                    <a:pt x="1701" y="35"/>
                    <a:pt x="1689" y="23"/>
                  </a:cubicBezTo>
                  <a:cubicBezTo>
                    <a:pt x="1679" y="12"/>
                    <a:pt x="1656" y="12"/>
                    <a:pt x="1644" y="12"/>
                  </a:cubicBezTo>
                  <a:lnTo>
                    <a:pt x="1521" y="12"/>
                  </a:lnTo>
                  <a:cubicBezTo>
                    <a:pt x="1487" y="12"/>
                    <a:pt x="1442" y="12"/>
                    <a:pt x="1408" y="23"/>
                  </a:cubicBezTo>
                  <a:lnTo>
                    <a:pt x="924" y="23"/>
                  </a:lnTo>
                  <a:cubicBezTo>
                    <a:pt x="834" y="23"/>
                    <a:pt x="755" y="12"/>
                    <a:pt x="676" y="12"/>
                  </a:cubicBezTo>
                  <a:lnTo>
                    <a:pt x="440" y="12"/>
                  </a:lnTo>
                  <a:cubicBezTo>
                    <a:pt x="338" y="12"/>
                    <a:pt x="238" y="12"/>
                    <a:pt x="136" y="1"/>
                  </a:cubicBezTo>
                  <a:close/>
                </a:path>
              </a:pathLst>
            </a:custGeom>
            <a:solidFill>
              <a:srgbClr val="4B2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34"/>
            <p:cNvSpPr/>
            <p:nvPr/>
          </p:nvSpPr>
          <p:spPr>
            <a:xfrm>
              <a:off x="7015955" y="2665415"/>
              <a:ext cx="64601" cy="13545"/>
            </a:xfrm>
            <a:custGeom>
              <a:avLst/>
              <a:gdLst/>
              <a:ahLst/>
              <a:cxnLst/>
              <a:rect l="l" t="t" r="r" b="b"/>
              <a:pathLst>
                <a:path w="1612" h="338" extrusionOk="0">
                  <a:moveTo>
                    <a:pt x="35" y="0"/>
                  </a:moveTo>
                  <a:cubicBezTo>
                    <a:pt x="23" y="0"/>
                    <a:pt x="1" y="23"/>
                    <a:pt x="1" y="45"/>
                  </a:cubicBezTo>
                  <a:cubicBezTo>
                    <a:pt x="1" y="68"/>
                    <a:pt x="23" y="79"/>
                    <a:pt x="46" y="79"/>
                  </a:cubicBezTo>
                  <a:cubicBezTo>
                    <a:pt x="113" y="79"/>
                    <a:pt x="181" y="90"/>
                    <a:pt x="248" y="90"/>
                  </a:cubicBezTo>
                  <a:cubicBezTo>
                    <a:pt x="339" y="90"/>
                    <a:pt x="418" y="102"/>
                    <a:pt x="508" y="102"/>
                  </a:cubicBezTo>
                  <a:cubicBezTo>
                    <a:pt x="586" y="113"/>
                    <a:pt x="665" y="113"/>
                    <a:pt x="744" y="113"/>
                  </a:cubicBezTo>
                  <a:cubicBezTo>
                    <a:pt x="778" y="113"/>
                    <a:pt x="811" y="124"/>
                    <a:pt x="846" y="124"/>
                  </a:cubicBezTo>
                  <a:cubicBezTo>
                    <a:pt x="823" y="124"/>
                    <a:pt x="811" y="124"/>
                    <a:pt x="789" y="135"/>
                  </a:cubicBezTo>
                  <a:cubicBezTo>
                    <a:pt x="778" y="135"/>
                    <a:pt x="756" y="147"/>
                    <a:pt x="756" y="158"/>
                  </a:cubicBezTo>
                  <a:cubicBezTo>
                    <a:pt x="744" y="169"/>
                    <a:pt x="744" y="180"/>
                    <a:pt x="756" y="203"/>
                  </a:cubicBezTo>
                  <a:cubicBezTo>
                    <a:pt x="733" y="203"/>
                    <a:pt x="711" y="203"/>
                    <a:pt x="688" y="214"/>
                  </a:cubicBezTo>
                  <a:cubicBezTo>
                    <a:pt x="665" y="214"/>
                    <a:pt x="654" y="237"/>
                    <a:pt x="654" y="248"/>
                  </a:cubicBezTo>
                  <a:cubicBezTo>
                    <a:pt x="643" y="270"/>
                    <a:pt x="665" y="293"/>
                    <a:pt x="676" y="305"/>
                  </a:cubicBezTo>
                  <a:cubicBezTo>
                    <a:pt x="699" y="315"/>
                    <a:pt x="733" y="315"/>
                    <a:pt x="756" y="315"/>
                  </a:cubicBezTo>
                  <a:cubicBezTo>
                    <a:pt x="778" y="315"/>
                    <a:pt x="801" y="327"/>
                    <a:pt x="823" y="327"/>
                  </a:cubicBezTo>
                  <a:lnTo>
                    <a:pt x="958" y="327"/>
                  </a:lnTo>
                  <a:cubicBezTo>
                    <a:pt x="1048" y="338"/>
                    <a:pt x="1127" y="338"/>
                    <a:pt x="1217" y="338"/>
                  </a:cubicBezTo>
                  <a:lnTo>
                    <a:pt x="1363" y="338"/>
                  </a:lnTo>
                  <a:cubicBezTo>
                    <a:pt x="1397" y="338"/>
                    <a:pt x="1442" y="338"/>
                    <a:pt x="1487" y="327"/>
                  </a:cubicBezTo>
                  <a:cubicBezTo>
                    <a:pt x="1509" y="315"/>
                    <a:pt x="1532" y="315"/>
                    <a:pt x="1554" y="293"/>
                  </a:cubicBezTo>
                  <a:cubicBezTo>
                    <a:pt x="1577" y="282"/>
                    <a:pt x="1589" y="259"/>
                    <a:pt x="1599" y="237"/>
                  </a:cubicBezTo>
                  <a:cubicBezTo>
                    <a:pt x="1611" y="203"/>
                    <a:pt x="1611" y="180"/>
                    <a:pt x="1611" y="158"/>
                  </a:cubicBezTo>
                  <a:lnTo>
                    <a:pt x="1611" y="135"/>
                  </a:lnTo>
                  <a:lnTo>
                    <a:pt x="1611" y="113"/>
                  </a:lnTo>
                  <a:cubicBezTo>
                    <a:pt x="1611" y="102"/>
                    <a:pt x="1599" y="90"/>
                    <a:pt x="1599" y="79"/>
                  </a:cubicBezTo>
                  <a:cubicBezTo>
                    <a:pt x="1589" y="79"/>
                    <a:pt x="1589" y="68"/>
                    <a:pt x="1577" y="68"/>
                  </a:cubicBezTo>
                  <a:cubicBezTo>
                    <a:pt x="1577" y="57"/>
                    <a:pt x="1577" y="57"/>
                    <a:pt x="1566" y="57"/>
                  </a:cubicBezTo>
                  <a:cubicBezTo>
                    <a:pt x="1566" y="45"/>
                    <a:pt x="1554" y="45"/>
                    <a:pt x="1544" y="34"/>
                  </a:cubicBezTo>
                  <a:cubicBezTo>
                    <a:pt x="1521" y="34"/>
                    <a:pt x="1509" y="23"/>
                    <a:pt x="1487" y="23"/>
                  </a:cubicBezTo>
                  <a:lnTo>
                    <a:pt x="1273" y="23"/>
                  </a:lnTo>
                  <a:cubicBezTo>
                    <a:pt x="1194" y="23"/>
                    <a:pt x="1116" y="12"/>
                    <a:pt x="1048" y="12"/>
                  </a:cubicBezTo>
                  <a:lnTo>
                    <a:pt x="586" y="12"/>
                  </a:lnTo>
                  <a:cubicBezTo>
                    <a:pt x="406" y="12"/>
                    <a:pt x="226" y="12"/>
                    <a:pt x="35" y="0"/>
                  </a:cubicBezTo>
                  <a:close/>
                </a:path>
              </a:pathLst>
            </a:custGeom>
            <a:solidFill>
              <a:srgbClr val="4B2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34"/>
            <p:cNvSpPr/>
            <p:nvPr/>
          </p:nvSpPr>
          <p:spPr>
            <a:xfrm>
              <a:off x="7131451" y="2540863"/>
              <a:ext cx="6853" cy="140824"/>
            </a:xfrm>
            <a:custGeom>
              <a:avLst/>
              <a:gdLst/>
              <a:ahLst/>
              <a:cxnLst/>
              <a:rect l="l" t="t" r="r" b="b"/>
              <a:pathLst>
                <a:path w="171" h="3514" extrusionOk="0">
                  <a:moveTo>
                    <a:pt x="80" y="1"/>
                  </a:moveTo>
                  <a:cubicBezTo>
                    <a:pt x="46" y="1"/>
                    <a:pt x="12" y="23"/>
                    <a:pt x="12" y="58"/>
                  </a:cubicBezTo>
                  <a:cubicBezTo>
                    <a:pt x="1" y="136"/>
                    <a:pt x="1" y="204"/>
                    <a:pt x="1" y="271"/>
                  </a:cubicBezTo>
                  <a:lnTo>
                    <a:pt x="1" y="463"/>
                  </a:lnTo>
                  <a:cubicBezTo>
                    <a:pt x="1" y="598"/>
                    <a:pt x="12" y="721"/>
                    <a:pt x="23" y="857"/>
                  </a:cubicBezTo>
                  <a:lnTo>
                    <a:pt x="23" y="1071"/>
                  </a:lnTo>
                  <a:cubicBezTo>
                    <a:pt x="23" y="1161"/>
                    <a:pt x="23" y="1239"/>
                    <a:pt x="12" y="1319"/>
                  </a:cubicBezTo>
                  <a:lnTo>
                    <a:pt x="12" y="1544"/>
                  </a:lnTo>
                  <a:lnTo>
                    <a:pt x="12" y="1802"/>
                  </a:lnTo>
                  <a:lnTo>
                    <a:pt x="12" y="2253"/>
                  </a:lnTo>
                  <a:cubicBezTo>
                    <a:pt x="23" y="2410"/>
                    <a:pt x="23" y="2579"/>
                    <a:pt x="23" y="2737"/>
                  </a:cubicBezTo>
                  <a:lnTo>
                    <a:pt x="23" y="2940"/>
                  </a:lnTo>
                  <a:cubicBezTo>
                    <a:pt x="23" y="2996"/>
                    <a:pt x="35" y="3052"/>
                    <a:pt x="35" y="3120"/>
                  </a:cubicBezTo>
                  <a:lnTo>
                    <a:pt x="35" y="3300"/>
                  </a:lnTo>
                  <a:cubicBezTo>
                    <a:pt x="35" y="3356"/>
                    <a:pt x="46" y="3413"/>
                    <a:pt x="46" y="3468"/>
                  </a:cubicBezTo>
                  <a:cubicBezTo>
                    <a:pt x="46" y="3491"/>
                    <a:pt x="68" y="3513"/>
                    <a:pt x="91" y="3513"/>
                  </a:cubicBezTo>
                  <a:cubicBezTo>
                    <a:pt x="125" y="3513"/>
                    <a:pt x="148" y="3491"/>
                    <a:pt x="148" y="3458"/>
                  </a:cubicBezTo>
                  <a:cubicBezTo>
                    <a:pt x="158" y="3435"/>
                    <a:pt x="148" y="3423"/>
                    <a:pt x="148" y="3401"/>
                  </a:cubicBezTo>
                  <a:lnTo>
                    <a:pt x="148" y="3390"/>
                  </a:lnTo>
                  <a:lnTo>
                    <a:pt x="148" y="3176"/>
                  </a:lnTo>
                  <a:lnTo>
                    <a:pt x="148" y="2962"/>
                  </a:lnTo>
                  <a:lnTo>
                    <a:pt x="148" y="2715"/>
                  </a:lnTo>
                  <a:lnTo>
                    <a:pt x="148" y="2467"/>
                  </a:lnTo>
                  <a:lnTo>
                    <a:pt x="148" y="1982"/>
                  </a:lnTo>
                  <a:lnTo>
                    <a:pt x="148" y="1769"/>
                  </a:lnTo>
                  <a:cubicBezTo>
                    <a:pt x="148" y="1690"/>
                    <a:pt x="148" y="1600"/>
                    <a:pt x="158" y="1521"/>
                  </a:cubicBezTo>
                  <a:lnTo>
                    <a:pt x="158" y="1296"/>
                  </a:lnTo>
                  <a:lnTo>
                    <a:pt x="158" y="1059"/>
                  </a:lnTo>
                  <a:cubicBezTo>
                    <a:pt x="170" y="913"/>
                    <a:pt x="148" y="756"/>
                    <a:pt x="148" y="609"/>
                  </a:cubicBezTo>
                  <a:lnTo>
                    <a:pt x="148" y="631"/>
                  </a:lnTo>
                  <a:cubicBezTo>
                    <a:pt x="148" y="541"/>
                    <a:pt x="136" y="451"/>
                    <a:pt x="136" y="361"/>
                  </a:cubicBezTo>
                  <a:cubicBezTo>
                    <a:pt x="136" y="271"/>
                    <a:pt x="136" y="170"/>
                    <a:pt x="148" y="69"/>
                  </a:cubicBezTo>
                  <a:cubicBezTo>
                    <a:pt x="148" y="35"/>
                    <a:pt x="125" y="1"/>
                    <a:pt x="80" y="1"/>
                  </a:cubicBezTo>
                  <a:close/>
                </a:path>
              </a:pathLst>
            </a:custGeom>
            <a:solidFill>
              <a:srgbClr val="815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34"/>
            <p:cNvSpPr/>
            <p:nvPr/>
          </p:nvSpPr>
          <p:spPr>
            <a:xfrm>
              <a:off x="7237047" y="2523310"/>
              <a:ext cx="7254" cy="149360"/>
            </a:xfrm>
            <a:custGeom>
              <a:avLst/>
              <a:gdLst/>
              <a:ahLst/>
              <a:cxnLst/>
              <a:rect l="l" t="t" r="r" b="b"/>
              <a:pathLst>
                <a:path w="181" h="3727" extrusionOk="0">
                  <a:moveTo>
                    <a:pt x="90" y="0"/>
                  </a:moveTo>
                  <a:cubicBezTo>
                    <a:pt x="68" y="0"/>
                    <a:pt x="57" y="11"/>
                    <a:pt x="57" y="23"/>
                  </a:cubicBezTo>
                  <a:cubicBezTo>
                    <a:pt x="45" y="34"/>
                    <a:pt x="45" y="45"/>
                    <a:pt x="45" y="68"/>
                  </a:cubicBezTo>
                  <a:lnTo>
                    <a:pt x="45" y="79"/>
                  </a:lnTo>
                  <a:cubicBezTo>
                    <a:pt x="45" y="158"/>
                    <a:pt x="45" y="236"/>
                    <a:pt x="34" y="316"/>
                  </a:cubicBezTo>
                  <a:cubicBezTo>
                    <a:pt x="34" y="394"/>
                    <a:pt x="23" y="484"/>
                    <a:pt x="12" y="563"/>
                  </a:cubicBezTo>
                  <a:lnTo>
                    <a:pt x="12" y="799"/>
                  </a:lnTo>
                  <a:cubicBezTo>
                    <a:pt x="0" y="878"/>
                    <a:pt x="0" y="957"/>
                    <a:pt x="0" y="1024"/>
                  </a:cubicBezTo>
                  <a:cubicBezTo>
                    <a:pt x="0" y="1114"/>
                    <a:pt x="12" y="1194"/>
                    <a:pt x="12" y="1284"/>
                  </a:cubicBezTo>
                  <a:lnTo>
                    <a:pt x="12" y="1374"/>
                  </a:lnTo>
                  <a:lnTo>
                    <a:pt x="23" y="1452"/>
                  </a:lnTo>
                  <a:lnTo>
                    <a:pt x="23" y="1464"/>
                  </a:lnTo>
                  <a:lnTo>
                    <a:pt x="23" y="1475"/>
                  </a:lnTo>
                  <a:lnTo>
                    <a:pt x="23" y="1509"/>
                  </a:lnTo>
                  <a:lnTo>
                    <a:pt x="23" y="1632"/>
                  </a:lnTo>
                  <a:cubicBezTo>
                    <a:pt x="23" y="1722"/>
                    <a:pt x="23" y="1802"/>
                    <a:pt x="34" y="1880"/>
                  </a:cubicBezTo>
                  <a:lnTo>
                    <a:pt x="34" y="2128"/>
                  </a:lnTo>
                  <a:lnTo>
                    <a:pt x="34" y="2375"/>
                  </a:lnTo>
                  <a:lnTo>
                    <a:pt x="34" y="2612"/>
                  </a:lnTo>
                  <a:cubicBezTo>
                    <a:pt x="34" y="2770"/>
                    <a:pt x="34" y="2938"/>
                    <a:pt x="23" y="3096"/>
                  </a:cubicBezTo>
                  <a:lnTo>
                    <a:pt x="23" y="3389"/>
                  </a:lnTo>
                  <a:lnTo>
                    <a:pt x="23" y="3569"/>
                  </a:lnTo>
                  <a:cubicBezTo>
                    <a:pt x="23" y="3614"/>
                    <a:pt x="34" y="3659"/>
                    <a:pt x="45" y="3704"/>
                  </a:cubicBezTo>
                  <a:cubicBezTo>
                    <a:pt x="45" y="3715"/>
                    <a:pt x="68" y="3726"/>
                    <a:pt x="79" y="3726"/>
                  </a:cubicBezTo>
                  <a:cubicBezTo>
                    <a:pt x="102" y="3726"/>
                    <a:pt x="124" y="3715"/>
                    <a:pt x="124" y="3704"/>
                  </a:cubicBezTo>
                  <a:cubicBezTo>
                    <a:pt x="135" y="3670"/>
                    <a:pt x="135" y="3636"/>
                    <a:pt x="135" y="3603"/>
                  </a:cubicBezTo>
                  <a:lnTo>
                    <a:pt x="135" y="3490"/>
                  </a:lnTo>
                  <a:cubicBezTo>
                    <a:pt x="135" y="3445"/>
                    <a:pt x="135" y="3411"/>
                    <a:pt x="147" y="3366"/>
                  </a:cubicBezTo>
                  <a:lnTo>
                    <a:pt x="147" y="3253"/>
                  </a:lnTo>
                  <a:cubicBezTo>
                    <a:pt x="158" y="3108"/>
                    <a:pt x="158" y="2950"/>
                    <a:pt x="169" y="2792"/>
                  </a:cubicBezTo>
                  <a:lnTo>
                    <a:pt x="169" y="2545"/>
                  </a:lnTo>
                  <a:lnTo>
                    <a:pt x="169" y="2308"/>
                  </a:lnTo>
                  <a:cubicBezTo>
                    <a:pt x="180" y="2229"/>
                    <a:pt x="180" y="2139"/>
                    <a:pt x="180" y="2060"/>
                  </a:cubicBezTo>
                  <a:cubicBezTo>
                    <a:pt x="169" y="1982"/>
                    <a:pt x="169" y="1902"/>
                    <a:pt x="169" y="1812"/>
                  </a:cubicBezTo>
                  <a:lnTo>
                    <a:pt x="169" y="1464"/>
                  </a:lnTo>
                  <a:lnTo>
                    <a:pt x="169" y="1452"/>
                  </a:lnTo>
                  <a:cubicBezTo>
                    <a:pt x="158" y="1441"/>
                    <a:pt x="158" y="1430"/>
                    <a:pt x="158" y="1430"/>
                  </a:cubicBezTo>
                  <a:lnTo>
                    <a:pt x="158" y="1250"/>
                  </a:lnTo>
                  <a:lnTo>
                    <a:pt x="158" y="1069"/>
                  </a:lnTo>
                  <a:cubicBezTo>
                    <a:pt x="147" y="1002"/>
                    <a:pt x="147" y="924"/>
                    <a:pt x="147" y="844"/>
                  </a:cubicBezTo>
                  <a:cubicBezTo>
                    <a:pt x="158" y="766"/>
                    <a:pt x="147" y="687"/>
                    <a:pt x="147" y="597"/>
                  </a:cubicBezTo>
                  <a:lnTo>
                    <a:pt x="147" y="361"/>
                  </a:lnTo>
                  <a:cubicBezTo>
                    <a:pt x="147" y="281"/>
                    <a:pt x="158" y="203"/>
                    <a:pt x="147" y="124"/>
                  </a:cubicBezTo>
                  <a:lnTo>
                    <a:pt x="147" y="45"/>
                  </a:lnTo>
                  <a:cubicBezTo>
                    <a:pt x="147" y="34"/>
                    <a:pt x="135" y="23"/>
                    <a:pt x="124" y="11"/>
                  </a:cubicBezTo>
                  <a:cubicBezTo>
                    <a:pt x="113" y="0"/>
                    <a:pt x="102" y="0"/>
                    <a:pt x="90" y="0"/>
                  </a:cubicBezTo>
                  <a:close/>
                </a:path>
              </a:pathLst>
            </a:custGeom>
            <a:solidFill>
              <a:srgbClr val="815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34"/>
            <p:cNvSpPr/>
            <p:nvPr/>
          </p:nvSpPr>
          <p:spPr>
            <a:xfrm>
              <a:off x="7124718" y="2541785"/>
              <a:ext cx="6332" cy="141264"/>
            </a:xfrm>
            <a:custGeom>
              <a:avLst/>
              <a:gdLst/>
              <a:ahLst/>
              <a:cxnLst/>
              <a:rect l="l" t="t" r="r" b="b"/>
              <a:pathLst>
                <a:path w="158" h="3525" extrusionOk="0">
                  <a:moveTo>
                    <a:pt x="56" y="0"/>
                  </a:moveTo>
                  <a:cubicBezTo>
                    <a:pt x="45" y="0"/>
                    <a:pt x="34" y="12"/>
                    <a:pt x="23" y="23"/>
                  </a:cubicBezTo>
                  <a:cubicBezTo>
                    <a:pt x="11" y="35"/>
                    <a:pt x="0" y="46"/>
                    <a:pt x="0" y="57"/>
                  </a:cubicBezTo>
                  <a:lnTo>
                    <a:pt x="0" y="305"/>
                  </a:lnTo>
                  <a:cubicBezTo>
                    <a:pt x="0" y="406"/>
                    <a:pt x="0" y="496"/>
                    <a:pt x="11" y="586"/>
                  </a:cubicBezTo>
                  <a:cubicBezTo>
                    <a:pt x="11" y="665"/>
                    <a:pt x="11" y="744"/>
                    <a:pt x="23" y="823"/>
                  </a:cubicBezTo>
                  <a:cubicBezTo>
                    <a:pt x="23" y="901"/>
                    <a:pt x="34" y="980"/>
                    <a:pt x="34" y="1059"/>
                  </a:cubicBezTo>
                  <a:cubicBezTo>
                    <a:pt x="45" y="1138"/>
                    <a:pt x="45" y="1206"/>
                    <a:pt x="45" y="1284"/>
                  </a:cubicBezTo>
                  <a:cubicBezTo>
                    <a:pt x="34" y="1363"/>
                    <a:pt x="34" y="1453"/>
                    <a:pt x="34" y="1532"/>
                  </a:cubicBezTo>
                  <a:cubicBezTo>
                    <a:pt x="23" y="1689"/>
                    <a:pt x="11" y="1858"/>
                    <a:pt x="23" y="2016"/>
                  </a:cubicBezTo>
                  <a:lnTo>
                    <a:pt x="23" y="2264"/>
                  </a:lnTo>
                  <a:lnTo>
                    <a:pt x="23" y="2511"/>
                  </a:lnTo>
                  <a:lnTo>
                    <a:pt x="23" y="2759"/>
                  </a:lnTo>
                  <a:lnTo>
                    <a:pt x="23" y="3018"/>
                  </a:lnTo>
                  <a:lnTo>
                    <a:pt x="23" y="3243"/>
                  </a:lnTo>
                  <a:lnTo>
                    <a:pt x="23" y="3355"/>
                  </a:lnTo>
                  <a:cubicBezTo>
                    <a:pt x="23" y="3400"/>
                    <a:pt x="23" y="3445"/>
                    <a:pt x="34" y="3480"/>
                  </a:cubicBezTo>
                  <a:cubicBezTo>
                    <a:pt x="34" y="3513"/>
                    <a:pt x="56" y="3525"/>
                    <a:pt x="79" y="3525"/>
                  </a:cubicBezTo>
                  <a:cubicBezTo>
                    <a:pt x="90" y="3525"/>
                    <a:pt x="113" y="3525"/>
                    <a:pt x="124" y="3513"/>
                  </a:cubicBezTo>
                  <a:cubicBezTo>
                    <a:pt x="135" y="3513"/>
                    <a:pt x="135" y="3490"/>
                    <a:pt x="135" y="3480"/>
                  </a:cubicBezTo>
                  <a:lnTo>
                    <a:pt x="135" y="3355"/>
                  </a:lnTo>
                  <a:lnTo>
                    <a:pt x="135" y="3119"/>
                  </a:lnTo>
                  <a:cubicBezTo>
                    <a:pt x="135" y="3040"/>
                    <a:pt x="146" y="2962"/>
                    <a:pt x="146" y="2872"/>
                  </a:cubicBezTo>
                  <a:lnTo>
                    <a:pt x="146" y="2376"/>
                  </a:lnTo>
                  <a:lnTo>
                    <a:pt x="146" y="2117"/>
                  </a:lnTo>
                  <a:lnTo>
                    <a:pt x="146" y="1881"/>
                  </a:lnTo>
                  <a:lnTo>
                    <a:pt x="146" y="1633"/>
                  </a:lnTo>
                  <a:cubicBezTo>
                    <a:pt x="146" y="1554"/>
                    <a:pt x="146" y="1476"/>
                    <a:pt x="158" y="1386"/>
                  </a:cubicBezTo>
                  <a:lnTo>
                    <a:pt x="158" y="1093"/>
                  </a:lnTo>
                  <a:cubicBezTo>
                    <a:pt x="158" y="991"/>
                    <a:pt x="158" y="879"/>
                    <a:pt x="146" y="778"/>
                  </a:cubicBezTo>
                  <a:lnTo>
                    <a:pt x="146" y="755"/>
                  </a:lnTo>
                  <a:lnTo>
                    <a:pt x="146" y="698"/>
                  </a:lnTo>
                  <a:cubicBezTo>
                    <a:pt x="146" y="620"/>
                    <a:pt x="135" y="553"/>
                    <a:pt x="135" y="473"/>
                  </a:cubicBezTo>
                  <a:lnTo>
                    <a:pt x="135" y="485"/>
                  </a:lnTo>
                  <a:cubicBezTo>
                    <a:pt x="124" y="350"/>
                    <a:pt x="124" y="215"/>
                    <a:pt x="124" y="68"/>
                  </a:cubicBezTo>
                  <a:cubicBezTo>
                    <a:pt x="124" y="57"/>
                    <a:pt x="124" y="46"/>
                    <a:pt x="113" y="23"/>
                  </a:cubicBezTo>
                  <a:cubicBezTo>
                    <a:pt x="101" y="12"/>
                    <a:pt x="79" y="12"/>
                    <a:pt x="68" y="12"/>
                  </a:cubicBezTo>
                  <a:cubicBezTo>
                    <a:pt x="68" y="0"/>
                    <a:pt x="68" y="0"/>
                    <a:pt x="56" y="0"/>
                  </a:cubicBezTo>
                  <a:close/>
                </a:path>
              </a:pathLst>
            </a:custGeom>
            <a:solidFill>
              <a:srgbClr val="815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34"/>
            <p:cNvSpPr/>
            <p:nvPr/>
          </p:nvSpPr>
          <p:spPr>
            <a:xfrm>
              <a:off x="7230275" y="2523751"/>
              <a:ext cx="5891" cy="157495"/>
            </a:xfrm>
            <a:custGeom>
              <a:avLst/>
              <a:gdLst/>
              <a:ahLst/>
              <a:cxnLst/>
              <a:rect l="l" t="t" r="r" b="b"/>
              <a:pathLst>
                <a:path w="147" h="3930" extrusionOk="0">
                  <a:moveTo>
                    <a:pt x="68" y="0"/>
                  </a:moveTo>
                  <a:cubicBezTo>
                    <a:pt x="46" y="0"/>
                    <a:pt x="34" y="12"/>
                    <a:pt x="34" y="34"/>
                  </a:cubicBezTo>
                  <a:cubicBezTo>
                    <a:pt x="23" y="68"/>
                    <a:pt x="23" y="102"/>
                    <a:pt x="23" y="147"/>
                  </a:cubicBezTo>
                  <a:lnTo>
                    <a:pt x="23" y="260"/>
                  </a:lnTo>
                  <a:lnTo>
                    <a:pt x="23" y="496"/>
                  </a:lnTo>
                  <a:cubicBezTo>
                    <a:pt x="23" y="575"/>
                    <a:pt x="23" y="653"/>
                    <a:pt x="34" y="732"/>
                  </a:cubicBezTo>
                  <a:cubicBezTo>
                    <a:pt x="34" y="811"/>
                    <a:pt x="46" y="878"/>
                    <a:pt x="46" y="958"/>
                  </a:cubicBezTo>
                  <a:lnTo>
                    <a:pt x="46" y="1205"/>
                  </a:lnTo>
                  <a:cubicBezTo>
                    <a:pt x="34" y="1284"/>
                    <a:pt x="34" y="1374"/>
                    <a:pt x="34" y="1464"/>
                  </a:cubicBezTo>
                  <a:cubicBezTo>
                    <a:pt x="23" y="1633"/>
                    <a:pt x="11" y="1791"/>
                    <a:pt x="11" y="1959"/>
                  </a:cubicBezTo>
                  <a:cubicBezTo>
                    <a:pt x="11" y="2038"/>
                    <a:pt x="1" y="2128"/>
                    <a:pt x="1" y="2207"/>
                  </a:cubicBezTo>
                  <a:lnTo>
                    <a:pt x="1" y="2444"/>
                  </a:lnTo>
                  <a:cubicBezTo>
                    <a:pt x="1" y="2612"/>
                    <a:pt x="1" y="2770"/>
                    <a:pt x="11" y="2939"/>
                  </a:cubicBezTo>
                  <a:lnTo>
                    <a:pt x="11" y="3051"/>
                  </a:lnTo>
                  <a:lnTo>
                    <a:pt x="11" y="3164"/>
                  </a:lnTo>
                  <a:cubicBezTo>
                    <a:pt x="11" y="3254"/>
                    <a:pt x="11" y="3332"/>
                    <a:pt x="23" y="3412"/>
                  </a:cubicBezTo>
                  <a:lnTo>
                    <a:pt x="23" y="3648"/>
                  </a:lnTo>
                  <a:lnTo>
                    <a:pt x="23" y="3772"/>
                  </a:lnTo>
                  <a:cubicBezTo>
                    <a:pt x="23" y="3805"/>
                    <a:pt x="11" y="3850"/>
                    <a:pt x="23" y="3885"/>
                  </a:cubicBezTo>
                  <a:cubicBezTo>
                    <a:pt x="23" y="3907"/>
                    <a:pt x="46" y="3930"/>
                    <a:pt x="68" y="3930"/>
                  </a:cubicBezTo>
                  <a:cubicBezTo>
                    <a:pt x="102" y="3930"/>
                    <a:pt x="136" y="3907"/>
                    <a:pt x="136" y="3885"/>
                  </a:cubicBezTo>
                  <a:lnTo>
                    <a:pt x="136" y="3828"/>
                  </a:lnTo>
                  <a:lnTo>
                    <a:pt x="136" y="3772"/>
                  </a:lnTo>
                  <a:lnTo>
                    <a:pt x="136" y="3648"/>
                  </a:lnTo>
                  <a:lnTo>
                    <a:pt x="136" y="3423"/>
                  </a:lnTo>
                  <a:cubicBezTo>
                    <a:pt x="136" y="3332"/>
                    <a:pt x="124" y="3254"/>
                    <a:pt x="124" y="3175"/>
                  </a:cubicBezTo>
                  <a:lnTo>
                    <a:pt x="124" y="2939"/>
                  </a:lnTo>
                  <a:cubicBezTo>
                    <a:pt x="113" y="2770"/>
                    <a:pt x="113" y="2612"/>
                    <a:pt x="113" y="2444"/>
                  </a:cubicBezTo>
                  <a:lnTo>
                    <a:pt x="113" y="2196"/>
                  </a:lnTo>
                  <a:lnTo>
                    <a:pt x="113" y="1959"/>
                  </a:lnTo>
                  <a:lnTo>
                    <a:pt x="113" y="1711"/>
                  </a:lnTo>
                  <a:cubicBezTo>
                    <a:pt x="124" y="1621"/>
                    <a:pt x="124" y="1543"/>
                    <a:pt x="124" y="1453"/>
                  </a:cubicBezTo>
                  <a:cubicBezTo>
                    <a:pt x="124" y="1363"/>
                    <a:pt x="136" y="1284"/>
                    <a:pt x="136" y="1194"/>
                  </a:cubicBezTo>
                  <a:cubicBezTo>
                    <a:pt x="136" y="1115"/>
                    <a:pt x="147" y="1025"/>
                    <a:pt x="136" y="946"/>
                  </a:cubicBezTo>
                  <a:cubicBezTo>
                    <a:pt x="136" y="856"/>
                    <a:pt x="136" y="766"/>
                    <a:pt x="124" y="676"/>
                  </a:cubicBezTo>
                  <a:cubicBezTo>
                    <a:pt x="124" y="575"/>
                    <a:pt x="113" y="485"/>
                    <a:pt x="113" y="383"/>
                  </a:cubicBezTo>
                  <a:lnTo>
                    <a:pt x="113" y="395"/>
                  </a:lnTo>
                  <a:cubicBezTo>
                    <a:pt x="113" y="338"/>
                    <a:pt x="102" y="282"/>
                    <a:pt x="102" y="225"/>
                  </a:cubicBezTo>
                  <a:lnTo>
                    <a:pt x="102" y="135"/>
                  </a:lnTo>
                  <a:lnTo>
                    <a:pt x="102" y="34"/>
                  </a:lnTo>
                  <a:cubicBezTo>
                    <a:pt x="113" y="12"/>
                    <a:pt x="91" y="0"/>
                    <a:pt x="68" y="0"/>
                  </a:cubicBezTo>
                  <a:close/>
                </a:path>
              </a:pathLst>
            </a:custGeom>
            <a:solidFill>
              <a:srgbClr val="815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34"/>
            <p:cNvSpPr/>
            <p:nvPr/>
          </p:nvSpPr>
          <p:spPr>
            <a:xfrm>
              <a:off x="7232078" y="2667218"/>
              <a:ext cx="40636" cy="14467"/>
            </a:xfrm>
            <a:custGeom>
              <a:avLst/>
              <a:gdLst/>
              <a:ahLst/>
              <a:cxnLst/>
              <a:rect l="l" t="t" r="r" b="b"/>
              <a:pathLst>
                <a:path w="1014" h="361" extrusionOk="0">
                  <a:moveTo>
                    <a:pt x="912" y="90"/>
                  </a:moveTo>
                  <a:lnTo>
                    <a:pt x="912" y="113"/>
                  </a:lnTo>
                  <a:lnTo>
                    <a:pt x="912" y="180"/>
                  </a:lnTo>
                  <a:lnTo>
                    <a:pt x="912" y="237"/>
                  </a:lnTo>
                  <a:cubicBezTo>
                    <a:pt x="890" y="248"/>
                    <a:pt x="867" y="248"/>
                    <a:pt x="845" y="248"/>
                  </a:cubicBezTo>
                  <a:lnTo>
                    <a:pt x="597" y="248"/>
                  </a:lnTo>
                  <a:cubicBezTo>
                    <a:pt x="597" y="237"/>
                    <a:pt x="586" y="225"/>
                    <a:pt x="574" y="214"/>
                  </a:cubicBezTo>
                  <a:cubicBezTo>
                    <a:pt x="564" y="214"/>
                    <a:pt x="552" y="214"/>
                    <a:pt x="541" y="203"/>
                  </a:cubicBezTo>
                  <a:cubicBezTo>
                    <a:pt x="541" y="192"/>
                    <a:pt x="529" y="169"/>
                    <a:pt x="519" y="158"/>
                  </a:cubicBezTo>
                  <a:lnTo>
                    <a:pt x="529" y="158"/>
                  </a:lnTo>
                  <a:cubicBezTo>
                    <a:pt x="541" y="147"/>
                    <a:pt x="552" y="135"/>
                    <a:pt x="552" y="113"/>
                  </a:cubicBezTo>
                  <a:lnTo>
                    <a:pt x="552" y="90"/>
                  </a:lnTo>
                  <a:lnTo>
                    <a:pt x="574" y="90"/>
                  </a:lnTo>
                  <a:cubicBezTo>
                    <a:pt x="627" y="90"/>
                    <a:pt x="675" y="95"/>
                    <a:pt x="724" y="95"/>
                  </a:cubicBezTo>
                  <a:cubicBezTo>
                    <a:pt x="749" y="95"/>
                    <a:pt x="773" y="94"/>
                    <a:pt x="800" y="90"/>
                  </a:cubicBezTo>
                  <a:close/>
                  <a:moveTo>
                    <a:pt x="91" y="0"/>
                  </a:moveTo>
                  <a:cubicBezTo>
                    <a:pt x="68" y="0"/>
                    <a:pt x="46" y="12"/>
                    <a:pt x="23" y="12"/>
                  </a:cubicBezTo>
                  <a:cubicBezTo>
                    <a:pt x="11" y="12"/>
                    <a:pt x="1" y="23"/>
                    <a:pt x="1" y="34"/>
                  </a:cubicBezTo>
                  <a:cubicBezTo>
                    <a:pt x="1" y="57"/>
                    <a:pt x="11" y="68"/>
                    <a:pt x="34" y="68"/>
                  </a:cubicBezTo>
                  <a:cubicBezTo>
                    <a:pt x="46" y="57"/>
                    <a:pt x="68" y="57"/>
                    <a:pt x="91" y="57"/>
                  </a:cubicBezTo>
                  <a:cubicBezTo>
                    <a:pt x="79" y="57"/>
                    <a:pt x="79" y="68"/>
                    <a:pt x="79" y="68"/>
                  </a:cubicBezTo>
                  <a:cubicBezTo>
                    <a:pt x="68" y="79"/>
                    <a:pt x="68" y="90"/>
                    <a:pt x="68" y="90"/>
                  </a:cubicBezTo>
                  <a:cubicBezTo>
                    <a:pt x="68" y="102"/>
                    <a:pt x="57" y="102"/>
                    <a:pt x="57" y="102"/>
                  </a:cubicBezTo>
                  <a:cubicBezTo>
                    <a:pt x="57" y="102"/>
                    <a:pt x="46" y="113"/>
                    <a:pt x="46" y="124"/>
                  </a:cubicBezTo>
                  <a:cubicBezTo>
                    <a:pt x="34" y="147"/>
                    <a:pt x="34" y="158"/>
                    <a:pt x="46" y="180"/>
                  </a:cubicBezTo>
                  <a:cubicBezTo>
                    <a:pt x="46" y="180"/>
                    <a:pt x="34" y="192"/>
                    <a:pt x="34" y="203"/>
                  </a:cubicBezTo>
                  <a:lnTo>
                    <a:pt x="34" y="225"/>
                  </a:lnTo>
                  <a:cubicBezTo>
                    <a:pt x="34" y="237"/>
                    <a:pt x="23" y="237"/>
                    <a:pt x="23" y="248"/>
                  </a:cubicBezTo>
                  <a:cubicBezTo>
                    <a:pt x="11" y="260"/>
                    <a:pt x="11" y="282"/>
                    <a:pt x="11" y="293"/>
                  </a:cubicBezTo>
                  <a:lnTo>
                    <a:pt x="46" y="327"/>
                  </a:lnTo>
                  <a:cubicBezTo>
                    <a:pt x="57" y="327"/>
                    <a:pt x="79" y="338"/>
                    <a:pt x="91" y="338"/>
                  </a:cubicBezTo>
                  <a:cubicBezTo>
                    <a:pt x="102" y="350"/>
                    <a:pt x="124" y="350"/>
                    <a:pt x="136" y="350"/>
                  </a:cubicBezTo>
                  <a:lnTo>
                    <a:pt x="361" y="350"/>
                  </a:lnTo>
                  <a:cubicBezTo>
                    <a:pt x="394" y="350"/>
                    <a:pt x="417" y="360"/>
                    <a:pt x="451" y="360"/>
                  </a:cubicBezTo>
                  <a:lnTo>
                    <a:pt x="552" y="360"/>
                  </a:lnTo>
                  <a:cubicBezTo>
                    <a:pt x="574" y="360"/>
                    <a:pt x="609" y="360"/>
                    <a:pt x="642" y="350"/>
                  </a:cubicBezTo>
                  <a:lnTo>
                    <a:pt x="822" y="350"/>
                  </a:lnTo>
                  <a:cubicBezTo>
                    <a:pt x="856" y="350"/>
                    <a:pt x="890" y="350"/>
                    <a:pt x="924" y="338"/>
                  </a:cubicBezTo>
                  <a:cubicBezTo>
                    <a:pt x="946" y="338"/>
                    <a:pt x="969" y="338"/>
                    <a:pt x="991" y="327"/>
                  </a:cubicBezTo>
                  <a:cubicBezTo>
                    <a:pt x="1002" y="315"/>
                    <a:pt x="1014" y="293"/>
                    <a:pt x="1014" y="270"/>
                  </a:cubicBezTo>
                  <a:cubicBezTo>
                    <a:pt x="1014" y="260"/>
                    <a:pt x="1002" y="237"/>
                    <a:pt x="1002" y="225"/>
                  </a:cubicBezTo>
                  <a:lnTo>
                    <a:pt x="1002" y="158"/>
                  </a:lnTo>
                  <a:cubicBezTo>
                    <a:pt x="991" y="147"/>
                    <a:pt x="991" y="135"/>
                    <a:pt x="991" y="124"/>
                  </a:cubicBezTo>
                  <a:lnTo>
                    <a:pt x="991" y="90"/>
                  </a:lnTo>
                  <a:cubicBezTo>
                    <a:pt x="991" y="79"/>
                    <a:pt x="991" y="68"/>
                    <a:pt x="980" y="57"/>
                  </a:cubicBezTo>
                  <a:cubicBezTo>
                    <a:pt x="980" y="45"/>
                    <a:pt x="969" y="34"/>
                    <a:pt x="957" y="34"/>
                  </a:cubicBezTo>
                  <a:cubicBezTo>
                    <a:pt x="957" y="23"/>
                    <a:pt x="946" y="23"/>
                    <a:pt x="935" y="23"/>
                  </a:cubicBezTo>
                  <a:lnTo>
                    <a:pt x="755" y="23"/>
                  </a:lnTo>
                  <a:cubicBezTo>
                    <a:pt x="721" y="12"/>
                    <a:pt x="676" y="12"/>
                    <a:pt x="642" y="12"/>
                  </a:cubicBezTo>
                  <a:lnTo>
                    <a:pt x="158" y="12"/>
                  </a:lnTo>
                  <a:cubicBezTo>
                    <a:pt x="136" y="0"/>
                    <a:pt x="124" y="0"/>
                    <a:pt x="102" y="0"/>
                  </a:cubicBezTo>
                  <a:close/>
                </a:path>
              </a:pathLst>
            </a:custGeom>
            <a:solidFill>
              <a:srgbClr val="815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34"/>
            <p:cNvSpPr/>
            <p:nvPr/>
          </p:nvSpPr>
          <p:spPr>
            <a:xfrm>
              <a:off x="7233882" y="2666778"/>
              <a:ext cx="37951" cy="12984"/>
            </a:xfrm>
            <a:custGeom>
              <a:avLst/>
              <a:gdLst/>
              <a:ahLst/>
              <a:cxnLst/>
              <a:rect l="l" t="t" r="r" b="b"/>
              <a:pathLst>
                <a:path w="947" h="324" extrusionOk="0">
                  <a:moveTo>
                    <a:pt x="23" y="0"/>
                  </a:moveTo>
                  <a:cubicBezTo>
                    <a:pt x="12" y="11"/>
                    <a:pt x="1" y="23"/>
                    <a:pt x="1" y="34"/>
                  </a:cubicBezTo>
                  <a:cubicBezTo>
                    <a:pt x="1" y="56"/>
                    <a:pt x="12" y="68"/>
                    <a:pt x="23" y="68"/>
                  </a:cubicBezTo>
                  <a:cubicBezTo>
                    <a:pt x="46" y="68"/>
                    <a:pt x="68" y="56"/>
                    <a:pt x="79" y="56"/>
                  </a:cubicBezTo>
                  <a:lnTo>
                    <a:pt x="136" y="56"/>
                  </a:lnTo>
                  <a:cubicBezTo>
                    <a:pt x="169" y="68"/>
                    <a:pt x="203" y="68"/>
                    <a:pt x="237" y="68"/>
                  </a:cubicBezTo>
                  <a:cubicBezTo>
                    <a:pt x="282" y="68"/>
                    <a:pt x="316" y="79"/>
                    <a:pt x="349" y="79"/>
                  </a:cubicBezTo>
                  <a:cubicBezTo>
                    <a:pt x="383" y="79"/>
                    <a:pt x="417" y="79"/>
                    <a:pt x="451" y="90"/>
                  </a:cubicBezTo>
                  <a:lnTo>
                    <a:pt x="484" y="90"/>
                  </a:lnTo>
                  <a:lnTo>
                    <a:pt x="484" y="101"/>
                  </a:lnTo>
                  <a:cubicBezTo>
                    <a:pt x="451" y="101"/>
                    <a:pt x="429" y="113"/>
                    <a:pt x="429" y="146"/>
                  </a:cubicBezTo>
                  <a:lnTo>
                    <a:pt x="429" y="180"/>
                  </a:lnTo>
                  <a:lnTo>
                    <a:pt x="417" y="180"/>
                  </a:lnTo>
                  <a:cubicBezTo>
                    <a:pt x="406" y="180"/>
                    <a:pt x="406" y="180"/>
                    <a:pt x="394" y="191"/>
                  </a:cubicBezTo>
                  <a:lnTo>
                    <a:pt x="394" y="214"/>
                  </a:lnTo>
                  <a:cubicBezTo>
                    <a:pt x="406" y="214"/>
                    <a:pt x="406" y="225"/>
                    <a:pt x="406" y="225"/>
                  </a:cubicBezTo>
                  <a:cubicBezTo>
                    <a:pt x="417" y="225"/>
                    <a:pt x="417" y="225"/>
                    <a:pt x="429" y="236"/>
                  </a:cubicBezTo>
                  <a:lnTo>
                    <a:pt x="451" y="259"/>
                  </a:lnTo>
                  <a:cubicBezTo>
                    <a:pt x="462" y="259"/>
                    <a:pt x="474" y="271"/>
                    <a:pt x="484" y="271"/>
                  </a:cubicBezTo>
                  <a:cubicBezTo>
                    <a:pt x="484" y="281"/>
                    <a:pt x="484" y="293"/>
                    <a:pt x="496" y="293"/>
                  </a:cubicBezTo>
                  <a:cubicBezTo>
                    <a:pt x="496" y="304"/>
                    <a:pt x="496" y="304"/>
                    <a:pt x="507" y="304"/>
                  </a:cubicBezTo>
                  <a:cubicBezTo>
                    <a:pt x="507" y="304"/>
                    <a:pt x="519" y="316"/>
                    <a:pt x="529" y="316"/>
                  </a:cubicBezTo>
                  <a:lnTo>
                    <a:pt x="642" y="316"/>
                  </a:lnTo>
                  <a:cubicBezTo>
                    <a:pt x="653" y="321"/>
                    <a:pt x="667" y="324"/>
                    <a:pt x="683" y="324"/>
                  </a:cubicBezTo>
                  <a:cubicBezTo>
                    <a:pt x="698" y="324"/>
                    <a:pt x="715" y="321"/>
                    <a:pt x="732" y="316"/>
                  </a:cubicBezTo>
                  <a:lnTo>
                    <a:pt x="867" y="316"/>
                  </a:lnTo>
                  <a:cubicBezTo>
                    <a:pt x="867" y="316"/>
                    <a:pt x="867" y="304"/>
                    <a:pt x="879" y="304"/>
                  </a:cubicBezTo>
                  <a:lnTo>
                    <a:pt x="901" y="304"/>
                  </a:lnTo>
                  <a:lnTo>
                    <a:pt x="912" y="293"/>
                  </a:lnTo>
                  <a:cubicBezTo>
                    <a:pt x="924" y="281"/>
                    <a:pt x="924" y="271"/>
                    <a:pt x="924" y="259"/>
                  </a:cubicBezTo>
                  <a:cubicBezTo>
                    <a:pt x="924" y="248"/>
                    <a:pt x="924" y="236"/>
                    <a:pt x="912" y="225"/>
                  </a:cubicBezTo>
                  <a:cubicBezTo>
                    <a:pt x="912" y="214"/>
                    <a:pt x="901" y="214"/>
                    <a:pt x="901" y="203"/>
                  </a:cubicBezTo>
                  <a:cubicBezTo>
                    <a:pt x="912" y="191"/>
                    <a:pt x="912" y="169"/>
                    <a:pt x="912" y="158"/>
                  </a:cubicBezTo>
                  <a:lnTo>
                    <a:pt x="935" y="135"/>
                  </a:lnTo>
                  <a:cubicBezTo>
                    <a:pt x="946" y="124"/>
                    <a:pt x="946" y="101"/>
                    <a:pt x="935" y="79"/>
                  </a:cubicBezTo>
                  <a:cubicBezTo>
                    <a:pt x="924" y="79"/>
                    <a:pt x="924" y="79"/>
                    <a:pt x="924" y="68"/>
                  </a:cubicBezTo>
                  <a:lnTo>
                    <a:pt x="924" y="45"/>
                  </a:lnTo>
                  <a:cubicBezTo>
                    <a:pt x="924" y="34"/>
                    <a:pt x="912" y="34"/>
                    <a:pt x="901" y="23"/>
                  </a:cubicBezTo>
                  <a:cubicBezTo>
                    <a:pt x="890" y="11"/>
                    <a:pt x="867" y="11"/>
                    <a:pt x="845" y="11"/>
                  </a:cubicBezTo>
                  <a:lnTo>
                    <a:pt x="687" y="11"/>
                  </a:lnTo>
                  <a:cubicBezTo>
                    <a:pt x="654" y="11"/>
                    <a:pt x="619" y="0"/>
                    <a:pt x="586" y="0"/>
                  </a:cubicBezTo>
                  <a:close/>
                </a:path>
              </a:pathLst>
            </a:custGeom>
            <a:solidFill>
              <a:srgbClr val="815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34"/>
            <p:cNvSpPr/>
            <p:nvPr/>
          </p:nvSpPr>
          <p:spPr>
            <a:xfrm>
              <a:off x="7127403" y="2667659"/>
              <a:ext cx="30738" cy="14026"/>
            </a:xfrm>
            <a:custGeom>
              <a:avLst/>
              <a:gdLst/>
              <a:ahLst/>
              <a:cxnLst/>
              <a:rect l="l" t="t" r="r" b="b"/>
              <a:pathLst>
                <a:path w="767" h="350" extrusionOk="0">
                  <a:moveTo>
                    <a:pt x="113" y="1"/>
                  </a:moveTo>
                  <a:cubicBezTo>
                    <a:pt x="91" y="12"/>
                    <a:pt x="57" y="12"/>
                    <a:pt x="23" y="12"/>
                  </a:cubicBezTo>
                  <a:cubicBezTo>
                    <a:pt x="12" y="12"/>
                    <a:pt x="1" y="23"/>
                    <a:pt x="1" y="46"/>
                  </a:cubicBezTo>
                  <a:cubicBezTo>
                    <a:pt x="1" y="57"/>
                    <a:pt x="12" y="57"/>
                    <a:pt x="23" y="68"/>
                  </a:cubicBezTo>
                  <a:cubicBezTo>
                    <a:pt x="12" y="68"/>
                    <a:pt x="12" y="79"/>
                    <a:pt x="12" y="79"/>
                  </a:cubicBezTo>
                  <a:cubicBezTo>
                    <a:pt x="1" y="91"/>
                    <a:pt x="1" y="102"/>
                    <a:pt x="1" y="113"/>
                  </a:cubicBezTo>
                  <a:cubicBezTo>
                    <a:pt x="1" y="124"/>
                    <a:pt x="12" y="136"/>
                    <a:pt x="12" y="147"/>
                  </a:cubicBezTo>
                  <a:cubicBezTo>
                    <a:pt x="12" y="158"/>
                    <a:pt x="23" y="181"/>
                    <a:pt x="34" y="192"/>
                  </a:cubicBezTo>
                  <a:lnTo>
                    <a:pt x="34" y="203"/>
                  </a:lnTo>
                  <a:cubicBezTo>
                    <a:pt x="34" y="214"/>
                    <a:pt x="46" y="226"/>
                    <a:pt x="46" y="237"/>
                  </a:cubicBezTo>
                  <a:cubicBezTo>
                    <a:pt x="46" y="237"/>
                    <a:pt x="34" y="249"/>
                    <a:pt x="34" y="259"/>
                  </a:cubicBezTo>
                  <a:cubicBezTo>
                    <a:pt x="23" y="271"/>
                    <a:pt x="34" y="294"/>
                    <a:pt x="46" y="304"/>
                  </a:cubicBezTo>
                  <a:cubicBezTo>
                    <a:pt x="57" y="304"/>
                    <a:pt x="79" y="316"/>
                    <a:pt x="91" y="316"/>
                  </a:cubicBezTo>
                  <a:cubicBezTo>
                    <a:pt x="124" y="327"/>
                    <a:pt x="159" y="327"/>
                    <a:pt x="192" y="327"/>
                  </a:cubicBezTo>
                  <a:cubicBezTo>
                    <a:pt x="226" y="339"/>
                    <a:pt x="271" y="339"/>
                    <a:pt x="316" y="339"/>
                  </a:cubicBezTo>
                  <a:cubicBezTo>
                    <a:pt x="349" y="349"/>
                    <a:pt x="394" y="349"/>
                    <a:pt x="440" y="349"/>
                  </a:cubicBezTo>
                  <a:lnTo>
                    <a:pt x="597" y="349"/>
                  </a:lnTo>
                  <a:cubicBezTo>
                    <a:pt x="620" y="339"/>
                    <a:pt x="642" y="339"/>
                    <a:pt x="665" y="339"/>
                  </a:cubicBezTo>
                  <a:cubicBezTo>
                    <a:pt x="687" y="339"/>
                    <a:pt x="710" y="327"/>
                    <a:pt x="732" y="316"/>
                  </a:cubicBezTo>
                  <a:cubicBezTo>
                    <a:pt x="755" y="304"/>
                    <a:pt x="755" y="294"/>
                    <a:pt x="766" y="271"/>
                  </a:cubicBezTo>
                  <a:cubicBezTo>
                    <a:pt x="766" y="249"/>
                    <a:pt x="755" y="214"/>
                    <a:pt x="766" y="192"/>
                  </a:cubicBezTo>
                  <a:lnTo>
                    <a:pt x="766" y="147"/>
                  </a:lnTo>
                  <a:cubicBezTo>
                    <a:pt x="755" y="124"/>
                    <a:pt x="755" y="113"/>
                    <a:pt x="755" y="91"/>
                  </a:cubicBezTo>
                  <a:cubicBezTo>
                    <a:pt x="744" y="68"/>
                    <a:pt x="744" y="34"/>
                    <a:pt x="721" y="23"/>
                  </a:cubicBezTo>
                  <a:cubicBezTo>
                    <a:pt x="710" y="12"/>
                    <a:pt x="687" y="12"/>
                    <a:pt x="676" y="12"/>
                  </a:cubicBezTo>
                  <a:lnTo>
                    <a:pt x="654" y="12"/>
                  </a:lnTo>
                  <a:cubicBezTo>
                    <a:pt x="564" y="1"/>
                    <a:pt x="474" y="1"/>
                    <a:pt x="394" y="1"/>
                  </a:cubicBezTo>
                  <a:close/>
                </a:path>
              </a:pathLst>
            </a:custGeom>
            <a:solidFill>
              <a:srgbClr val="815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34"/>
            <p:cNvSpPr/>
            <p:nvPr/>
          </p:nvSpPr>
          <p:spPr>
            <a:xfrm>
              <a:off x="7127844" y="2665856"/>
              <a:ext cx="28012" cy="3847"/>
            </a:xfrm>
            <a:custGeom>
              <a:avLst/>
              <a:gdLst/>
              <a:ahLst/>
              <a:cxnLst/>
              <a:rect l="l" t="t" r="r" b="b"/>
              <a:pathLst>
                <a:path w="699" h="96" extrusionOk="0">
                  <a:moveTo>
                    <a:pt x="519" y="1"/>
                  </a:moveTo>
                  <a:cubicBezTo>
                    <a:pt x="463" y="12"/>
                    <a:pt x="418" y="12"/>
                    <a:pt x="361" y="12"/>
                  </a:cubicBezTo>
                  <a:lnTo>
                    <a:pt x="193" y="12"/>
                  </a:lnTo>
                  <a:cubicBezTo>
                    <a:pt x="174" y="16"/>
                    <a:pt x="155" y="17"/>
                    <a:pt x="136" y="17"/>
                  </a:cubicBezTo>
                  <a:cubicBezTo>
                    <a:pt x="98" y="17"/>
                    <a:pt x="61" y="12"/>
                    <a:pt x="23" y="12"/>
                  </a:cubicBezTo>
                  <a:cubicBezTo>
                    <a:pt x="12" y="12"/>
                    <a:pt x="1" y="34"/>
                    <a:pt x="1" y="46"/>
                  </a:cubicBezTo>
                  <a:cubicBezTo>
                    <a:pt x="1" y="57"/>
                    <a:pt x="12" y="68"/>
                    <a:pt x="23" y="68"/>
                  </a:cubicBezTo>
                  <a:lnTo>
                    <a:pt x="125" y="68"/>
                  </a:lnTo>
                  <a:cubicBezTo>
                    <a:pt x="193" y="68"/>
                    <a:pt x="248" y="68"/>
                    <a:pt x="316" y="79"/>
                  </a:cubicBezTo>
                  <a:cubicBezTo>
                    <a:pt x="373" y="79"/>
                    <a:pt x="429" y="79"/>
                    <a:pt x="496" y="91"/>
                  </a:cubicBezTo>
                  <a:lnTo>
                    <a:pt x="564" y="91"/>
                  </a:lnTo>
                  <a:cubicBezTo>
                    <a:pt x="586" y="91"/>
                    <a:pt x="609" y="96"/>
                    <a:pt x="631" y="96"/>
                  </a:cubicBezTo>
                  <a:cubicBezTo>
                    <a:pt x="643" y="96"/>
                    <a:pt x="654" y="94"/>
                    <a:pt x="665" y="91"/>
                  </a:cubicBezTo>
                  <a:cubicBezTo>
                    <a:pt x="676" y="91"/>
                    <a:pt x="699" y="79"/>
                    <a:pt x="699" y="57"/>
                  </a:cubicBezTo>
                  <a:cubicBezTo>
                    <a:pt x="699" y="46"/>
                    <a:pt x="688" y="12"/>
                    <a:pt x="665" y="12"/>
                  </a:cubicBezTo>
                  <a:cubicBezTo>
                    <a:pt x="620" y="12"/>
                    <a:pt x="586" y="1"/>
                    <a:pt x="541" y="1"/>
                  </a:cubicBezTo>
                  <a:close/>
                </a:path>
              </a:pathLst>
            </a:custGeom>
            <a:solidFill>
              <a:srgbClr val="815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34"/>
            <p:cNvSpPr/>
            <p:nvPr/>
          </p:nvSpPr>
          <p:spPr>
            <a:xfrm>
              <a:off x="6796266" y="2712783"/>
              <a:ext cx="582049" cy="5450"/>
            </a:xfrm>
            <a:custGeom>
              <a:avLst/>
              <a:gdLst/>
              <a:ahLst/>
              <a:cxnLst/>
              <a:rect l="l" t="t" r="r" b="b"/>
              <a:pathLst>
                <a:path w="14524" h="136" extrusionOk="0">
                  <a:moveTo>
                    <a:pt x="13465" y="1"/>
                  </a:moveTo>
                  <a:cubicBezTo>
                    <a:pt x="13037" y="1"/>
                    <a:pt x="12620" y="11"/>
                    <a:pt x="12192" y="11"/>
                  </a:cubicBezTo>
                  <a:lnTo>
                    <a:pt x="10864" y="11"/>
                  </a:lnTo>
                  <a:cubicBezTo>
                    <a:pt x="10459" y="11"/>
                    <a:pt x="10065" y="23"/>
                    <a:pt x="9660" y="23"/>
                  </a:cubicBezTo>
                  <a:lnTo>
                    <a:pt x="5798" y="23"/>
                  </a:lnTo>
                  <a:cubicBezTo>
                    <a:pt x="5573" y="23"/>
                    <a:pt x="5359" y="23"/>
                    <a:pt x="5134" y="34"/>
                  </a:cubicBezTo>
                  <a:lnTo>
                    <a:pt x="1825" y="34"/>
                  </a:lnTo>
                  <a:cubicBezTo>
                    <a:pt x="1498" y="46"/>
                    <a:pt x="1172" y="46"/>
                    <a:pt x="834" y="46"/>
                  </a:cubicBezTo>
                  <a:lnTo>
                    <a:pt x="113" y="46"/>
                  </a:lnTo>
                  <a:cubicBezTo>
                    <a:pt x="91" y="46"/>
                    <a:pt x="79" y="46"/>
                    <a:pt x="68" y="56"/>
                  </a:cubicBezTo>
                  <a:lnTo>
                    <a:pt x="46" y="56"/>
                  </a:lnTo>
                  <a:cubicBezTo>
                    <a:pt x="34" y="56"/>
                    <a:pt x="23" y="56"/>
                    <a:pt x="12" y="68"/>
                  </a:cubicBezTo>
                  <a:cubicBezTo>
                    <a:pt x="1" y="79"/>
                    <a:pt x="1" y="101"/>
                    <a:pt x="12" y="101"/>
                  </a:cubicBezTo>
                  <a:cubicBezTo>
                    <a:pt x="23" y="113"/>
                    <a:pt x="34" y="124"/>
                    <a:pt x="46" y="124"/>
                  </a:cubicBezTo>
                  <a:lnTo>
                    <a:pt x="203" y="124"/>
                  </a:lnTo>
                  <a:cubicBezTo>
                    <a:pt x="293" y="124"/>
                    <a:pt x="372" y="136"/>
                    <a:pt x="462" y="136"/>
                  </a:cubicBezTo>
                  <a:lnTo>
                    <a:pt x="1047" y="136"/>
                  </a:lnTo>
                  <a:cubicBezTo>
                    <a:pt x="1250" y="136"/>
                    <a:pt x="1453" y="124"/>
                    <a:pt x="1655" y="124"/>
                  </a:cubicBezTo>
                  <a:lnTo>
                    <a:pt x="4504" y="124"/>
                  </a:lnTo>
                  <a:cubicBezTo>
                    <a:pt x="4605" y="124"/>
                    <a:pt x="4717" y="113"/>
                    <a:pt x="4819" y="113"/>
                  </a:cubicBezTo>
                  <a:lnTo>
                    <a:pt x="6102" y="113"/>
                  </a:lnTo>
                  <a:cubicBezTo>
                    <a:pt x="6553" y="113"/>
                    <a:pt x="7003" y="113"/>
                    <a:pt x="7453" y="101"/>
                  </a:cubicBezTo>
                  <a:lnTo>
                    <a:pt x="9738" y="101"/>
                  </a:lnTo>
                  <a:cubicBezTo>
                    <a:pt x="10155" y="91"/>
                    <a:pt x="10583" y="91"/>
                    <a:pt x="11011" y="91"/>
                  </a:cubicBezTo>
                  <a:lnTo>
                    <a:pt x="13746" y="91"/>
                  </a:lnTo>
                  <a:cubicBezTo>
                    <a:pt x="13881" y="91"/>
                    <a:pt x="14016" y="91"/>
                    <a:pt x="14151" y="79"/>
                  </a:cubicBezTo>
                  <a:lnTo>
                    <a:pt x="14501" y="79"/>
                  </a:lnTo>
                  <a:cubicBezTo>
                    <a:pt x="14511" y="68"/>
                    <a:pt x="14511" y="56"/>
                    <a:pt x="14523" y="56"/>
                  </a:cubicBezTo>
                  <a:lnTo>
                    <a:pt x="14523" y="46"/>
                  </a:lnTo>
                  <a:lnTo>
                    <a:pt x="14523" y="34"/>
                  </a:lnTo>
                  <a:cubicBezTo>
                    <a:pt x="14523" y="34"/>
                    <a:pt x="14523" y="23"/>
                    <a:pt x="14511" y="23"/>
                  </a:cubicBezTo>
                  <a:cubicBezTo>
                    <a:pt x="14511" y="11"/>
                    <a:pt x="14511" y="11"/>
                    <a:pt x="14501" y="11"/>
                  </a:cubicBezTo>
                  <a:cubicBezTo>
                    <a:pt x="14501" y="11"/>
                    <a:pt x="14501" y="1"/>
                    <a:pt x="144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34"/>
            <p:cNvSpPr/>
            <p:nvPr/>
          </p:nvSpPr>
          <p:spPr>
            <a:xfrm>
              <a:off x="6797628" y="2680323"/>
              <a:ext cx="579765" cy="4969"/>
            </a:xfrm>
            <a:custGeom>
              <a:avLst/>
              <a:gdLst/>
              <a:ahLst/>
              <a:cxnLst/>
              <a:rect l="l" t="t" r="r" b="b"/>
              <a:pathLst>
                <a:path w="14467" h="124" extrusionOk="0">
                  <a:moveTo>
                    <a:pt x="12755" y="0"/>
                  </a:moveTo>
                  <a:cubicBezTo>
                    <a:pt x="12553" y="11"/>
                    <a:pt x="12361" y="11"/>
                    <a:pt x="12158" y="11"/>
                  </a:cubicBezTo>
                  <a:lnTo>
                    <a:pt x="9997" y="11"/>
                  </a:lnTo>
                  <a:cubicBezTo>
                    <a:pt x="9671" y="11"/>
                    <a:pt x="9344" y="23"/>
                    <a:pt x="9018" y="23"/>
                  </a:cubicBezTo>
                  <a:lnTo>
                    <a:pt x="6068" y="23"/>
                  </a:lnTo>
                  <a:cubicBezTo>
                    <a:pt x="5854" y="23"/>
                    <a:pt x="5629" y="33"/>
                    <a:pt x="5415" y="33"/>
                  </a:cubicBezTo>
                  <a:lnTo>
                    <a:pt x="1858" y="33"/>
                  </a:lnTo>
                  <a:cubicBezTo>
                    <a:pt x="1520" y="33"/>
                    <a:pt x="1183" y="45"/>
                    <a:pt x="833" y="45"/>
                  </a:cubicBezTo>
                  <a:lnTo>
                    <a:pt x="124" y="45"/>
                  </a:lnTo>
                  <a:cubicBezTo>
                    <a:pt x="113" y="45"/>
                    <a:pt x="102" y="45"/>
                    <a:pt x="90" y="56"/>
                  </a:cubicBezTo>
                  <a:lnTo>
                    <a:pt x="79" y="56"/>
                  </a:lnTo>
                  <a:cubicBezTo>
                    <a:pt x="68" y="56"/>
                    <a:pt x="57" y="56"/>
                    <a:pt x="45" y="68"/>
                  </a:cubicBezTo>
                  <a:lnTo>
                    <a:pt x="23" y="68"/>
                  </a:lnTo>
                  <a:cubicBezTo>
                    <a:pt x="12" y="68"/>
                    <a:pt x="0" y="78"/>
                    <a:pt x="0" y="90"/>
                  </a:cubicBezTo>
                  <a:cubicBezTo>
                    <a:pt x="0" y="101"/>
                    <a:pt x="12" y="113"/>
                    <a:pt x="23" y="113"/>
                  </a:cubicBezTo>
                  <a:cubicBezTo>
                    <a:pt x="34" y="113"/>
                    <a:pt x="45" y="101"/>
                    <a:pt x="45" y="101"/>
                  </a:cubicBezTo>
                  <a:cubicBezTo>
                    <a:pt x="57" y="113"/>
                    <a:pt x="68" y="123"/>
                    <a:pt x="79" y="123"/>
                  </a:cubicBezTo>
                  <a:lnTo>
                    <a:pt x="2747" y="123"/>
                  </a:lnTo>
                  <a:cubicBezTo>
                    <a:pt x="2961" y="123"/>
                    <a:pt x="3175" y="123"/>
                    <a:pt x="3389" y="113"/>
                  </a:cubicBezTo>
                  <a:lnTo>
                    <a:pt x="4661" y="113"/>
                  </a:lnTo>
                  <a:cubicBezTo>
                    <a:pt x="5100" y="113"/>
                    <a:pt x="5551" y="113"/>
                    <a:pt x="5989" y="101"/>
                  </a:cubicBezTo>
                  <a:lnTo>
                    <a:pt x="7982" y="101"/>
                  </a:lnTo>
                  <a:cubicBezTo>
                    <a:pt x="8196" y="101"/>
                    <a:pt x="8410" y="101"/>
                    <a:pt x="8623" y="90"/>
                  </a:cubicBezTo>
                  <a:lnTo>
                    <a:pt x="11776" y="90"/>
                  </a:lnTo>
                  <a:cubicBezTo>
                    <a:pt x="12113" y="90"/>
                    <a:pt x="12451" y="78"/>
                    <a:pt x="12778" y="78"/>
                  </a:cubicBezTo>
                  <a:lnTo>
                    <a:pt x="14230" y="78"/>
                  </a:lnTo>
                  <a:cubicBezTo>
                    <a:pt x="14252" y="78"/>
                    <a:pt x="14275" y="78"/>
                    <a:pt x="14297" y="68"/>
                  </a:cubicBezTo>
                  <a:lnTo>
                    <a:pt x="14432" y="68"/>
                  </a:lnTo>
                  <a:cubicBezTo>
                    <a:pt x="14444" y="68"/>
                    <a:pt x="14455" y="56"/>
                    <a:pt x="14455" y="56"/>
                  </a:cubicBezTo>
                  <a:lnTo>
                    <a:pt x="14455" y="45"/>
                  </a:lnTo>
                  <a:lnTo>
                    <a:pt x="14467" y="45"/>
                  </a:lnTo>
                  <a:lnTo>
                    <a:pt x="14467" y="33"/>
                  </a:lnTo>
                  <a:cubicBezTo>
                    <a:pt x="14455" y="33"/>
                    <a:pt x="14455" y="23"/>
                    <a:pt x="14455" y="23"/>
                  </a:cubicBezTo>
                  <a:cubicBezTo>
                    <a:pt x="14455" y="23"/>
                    <a:pt x="14444" y="11"/>
                    <a:pt x="14432" y="11"/>
                  </a:cubicBezTo>
                  <a:lnTo>
                    <a:pt x="14275" y="11"/>
                  </a:lnTo>
                  <a:cubicBezTo>
                    <a:pt x="14252" y="11"/>
                    <a:pt x="14230" y="0"/>
                    <a:pt x="141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34"/>
            <p:cNvSpPr/>
            <p:nvPr/>
          </p:nvSpPr>
          <p:spPr>
            <a:xfrm>
              <a:off x="6794903" y="2682126"/>
              <a:ext cx="6372" cy="36228"/>
            </a:xfrm>
            <a:custGeom>
              <a:avLst/>
              <a:gdLst/>
              <a:ahLst/>
              <a:cxnLst/>
              <a:rect l="l" t="t" r="r" b="b"/>
              <a:pathLst>
                <a:path w="159" h="904" extrusionOk="0">
                  <a:moveTo>
                    <a:pt x="113" y="0"/>
                  </a:moveTo>
                  <a:cubicBezTo>
                    <a:pt x="102" y="0"/>
                    <a:pt x="91" y="11"/>
                    <a:pt x="91" y="11"/>
                  </a:cubicBezTo>
                  <a:cubicBezTo>
                    <a:pt x="80" y="11"/>
                    <a:pt x="68" y="23"/>
                    <a:pt x="68" y="33"/>
                  </a:cubicBezTo>
                  <a:cubicBezTo>
                    <a:pt x="57" y="68"/>
                    <a:pt x="57" y="101"/>
                    <a:pt x="46" y="135"/>
                  </a:cubicBezTo>
                  <a:cubicBezTo>
                    <a:pt x="35" y="169"/>
                    <a:pt x="23" y="214"/>
                    <a:pt x="23" y="248"/>
                  </a:cubicBezTo>
                  <a:cubicBezTo>
                    <a:pt x="12" y="315"/>
                    <a:pt x="1" y="383"/>
                    <a:pt x="1" y="450"/>
                  </a:cubicBezTo>
                  <a:lnTo>
                    <a:pt x="1" y="551"/>
                  </a:lnTo>
                  <a:lnTo>
                    <a:pt x="1" y="641"/>
                  </a:lnTo>
                  <a:cubicBezTo>
                    <a:pt x="1" y="686"/>
                    <a:pt x="12" y="721"/>
                    <a:pt x="23" y="766"/>
                  </a:cubicBezTo>
                  <a:cubicBezTo>
                    <a:pt x="23" y="799"/>
                    <a:pt x="35" y="833"/>
                    <a:pt x="35" y="866"/>
                  </a:cubicBezTo>
                  <a:cubicBezTo>
                    <a:pt x="44" y="885"/>
                    <a:pt x="60" y="904"/>
                    <a:pt x="85" y="904"/>
                  </a:cubicBezTo>
                  <a:cubicBezTo>
                    <a:pt x="91" y="904"/>
                    <a:pt x="96" y="903"/>
                    <a:pt x="102" y="901"/>
                  </a:cubicBezTo>
                  <a:cubicBezTo>
                    <a:pt x="113" y="901"/>
                    <a:pt x="125" y="889"/>
                    <a:pt x="125" y="878"/>
                  </a:cubicBezTo>
                  <a:cubicBezTo>
                    <a:pt x="136" y="866"/>
                    <a:pt x="136" y="856"/>
                    <a:pt x="136" y="844"/>
                  </a:cubicBezTo>
                  <a:cubicBezTo>
                    <a:pt x="125" y="811"/>
                    <a:pt x="125" y="788"/>
                    <a:pt x="113" y="766"/>
                  </a:cubicBezTo>
                  <a:cubicBezTo>
                    <a:pt x="113" y="743"/>
                    <a:pt x="113" y="709"/>
                    <a:pt x="102" y="686"/>
                  </a:cubicBezTo>
                  <a:lnTo>
                    <a:pt x="102" y="596"/>
                  </a:lnTo>
                  <a:lnTo>
                    <a:pt x="102" y="473"/>
                  </a:lnTo>
                  <a:lnTo>
                    <a:pt x="102" y="371"/>
                  </a:lnTo>
                  <a:cubicBezTo>
                    <a:pt x="102" y="338"/>
                    <a:pt x="102" y="293"/>
                    <a:pt x="113" y="259"/>
                  </a:cubicBezTo>
                  <a:cubicBezTo>
                    <a:pt x="113" y="225"/>
                    <a:pt x="125" y="191"/>
                    <a:pt x="136" y="158"/>
                  </a:cubicBezTo>
                  <a:cubicBezTo>
                    <a:pt x="136" y="123"/>
                    <a:pt x="147" y="90"/>
                    <a:pt x="147" y="56"/>
                  </a:cubicBezTo>
                  <a:cubicBezTo>
                    <a:pt x="158" y="45"/>
                    <a:pt x="158" y="33"/>
                    <a:pt x="147" y="23"/>
                  </a:cubicBezTo>
                  <a:cubicBezTo>
                    <a:pt x="136" y="23"/>
                    <a:pt x="136" y="11"/>
                    <a:pt x="125" y="11"/>
                  </a:cubicBezTo>
                  <a:cubicBezTo>
                    <a:pt x="113" y="11"/>
                    <a:pt x="113" y="0"/>
                    <a:pt x="1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34"/>
            <p:cNvSpPr/>
            <p:nvPr/>
          </p:nvSpPr>
          <p:spPr>
            <a:xfrm>
              <a:off x="7372380" y="2681204"/>
              <a:ext cx="7734" cy="33583"/>
            </a:xfrm>
            <a:custGeom>
              <a:avLst/>
              <a:gdLst/>
              <a:ahLst/>
              <a:cxnLst/>
              <a:rect l="l" t="t" r="r" b="b"/>
              <a:pathLst>
                <a:path w="193" h="838" extrusionOk="0">
                  <a:moveTo>
                    <a:pt x="35" y="1"/>
                  </a:moveTo>
                  <a:cubicBezTo>
                    <a:pt x="12" y="23"/>
                    <a:pt x="0" y="46"/>
                    <a:pt x="12" y="68"/>
                  </a:cubicBezTo>
                  <a:cubicBezTo>
                    <a:pt x="35" y="101"/>
                    <a:pt x="45" y="124"/>
                    <a:pt x="57" y="158"/>
                  </a:cubicBezTo>
                  <a:cubicBezTo>
                    <a:pt x="68" y="214"/>
                    <a:pt x="80" y="282"/>
                    <a:pt x="90" y="338"/>
                  </a:cubicBezTo>
                  <a:lnTo>
                    <a:pt x="90" y="574"/>
                  </a:lnTo>
                  <a:cubicBezTo>
                    <a:pt x="80" y="608"/>
                    <a:pt x="80" y="642"/>
                    <a:pt x="80" y="676"/>
                  </a:cubicBezTo>
                  <a:cubicBezTo>
                    <a:pt x="68" y="721"/>
                    <a:pt x="68" y="754"/>
                    <a:pt x="57" y="789"/>
                  </a:cubicBezTo>
                  <a:cubicBezTo>
                    <a:pt x="57" y="811"/>
                    <a:pt x="68" y="834"/>
                    <a:pt x="90" y="834"/>
                  </a:cubicBezTo>
                  <a:cubicBezTo>
                    <a:pt x="94" y="837"/>
                    <a:pt x="98" y="838"/>
                    <a:pt x="103" y="838"/>
                  </a:cubicBezTo>
                  <a:cubicBezTo>
                    <a:pt x="118" y="838"/>
                    <a:pt x="135" y="828"/>
                    <a:pt x="135" y="811"/>
                  </a:cubicBezTo>
                  <a:cubicBezTo>
                    <a:pt x="147" y="777"/>
                    <a:pt x="158" y="754"/>
                    <a:pt x="158" y="721"/>
                  </a:cubicBezTo>
                  <a:cubicBezTo>
                    <a:pt x="170" y="687"/>
                    <a:pt x="170" y="654"/>
                    <a:pt x="180" y="619"/>
                  </a:cubicBezTo>
                  <a:cubicBezTo>
                    <a:pt x="180" y="563"/>
                    <a:pt x="192" y="507"/>
                    <a:pt x="192" y="439"/>
                  </a:cubicBezTo>
                  <a:cubicBezTo>
                    <a:pt x="192" y="372"/>
                    <a:pt x="180" y="293"/>
                    <a:pt x="170" y="226"/>
                  </a:cubicBezTo>
                  <a:cubicBezTo>
                    <a:pt x="170" y="192"/>
                    <a:pt x="158" y="169"/>
                    <a:pt x="147" y="136"/>
                  </a:cubicBezTo>
                  <a:cubicBezTo>
                    <a:pt x="147" y="113"/>
                    <a:pt x="135" y="101"/>
                    <a:pt x="135" y="79"/>
                  </a:cubicBezTo>
                  <a:cubicBezTo>
                    <a:pt x="125" y="68"/>
                    <a:pt x="113" y="46"/>
                    <a:pt x="102" y="23"/>
                  </a:cubicBezTo>
                  <a:cubicBezTo>
                    <a:pt x="102" y="11"/>
                    <a:pt x="80" y="1"/>
                    <a:pt x="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34"/>
            <p:cNvSpPr/>
            <p:nvPr/>
          </p:nvSpPr>
          <p:spPr>
            <a:xfrm>
              <a:off x="7375065" y="2682126"/>
              <a:ext cx="3647" cy="7254"/>
            </a:xfrm>
            <a:custGeom>
              <a:avLst/>
              <a:gdLst/>
              <a:ahLst/>
              <a:cxnLst/>
              <a:rect l="l" t="t" r="r" b="b"/>
              <a:pathLst>
                <a:path w="91" h="181" extrusionOk="0">
                  <a:moveTo>
                    <a:pt x="23" y="0"/>
                  </a:moveTo>
                  <a:cubicBezTo>
                    <a:pt x="13" y="0"/>
                    <a:pt x="1" y="23"/>
                    <a:pt x="1" y="33"/>
                  </a:cubicBezTo>
                  <a:cubicBezTo>
                    <a:pt x="13" y="45"/>
                    <a:pt x="13" y="68"/>
                    <a:pt x="23" y="90"/>
                  </a:cubicBezTo>
                  <a:cubicBezTo>
                    <a:pt x="35" y="113"/>
                    <a:pt x="35" y="135"/>
                    <a:pt x="46" y="158"/>
                  </a:cubicBezTo>
                  <a:cubicBezTo>
                    <a:pt x="46" y="169"/>
                    <a:pt x="58" y="180"/>
                    <a:pt x="68" y="180"/>
                  </a:cubicBezTo>
                  <a:cubicBezTo>
                    <a:pt x="80" y="180"/>
                    <a:pt x="91" y="169"/>
                    <a:pt x="80" y="158"/>
                  </a:cubicBezTo>
                  <a:cubicBezTo>
                    <a:pt x="80" y="123"/>
                    <a:pt x="80" y="101"/>
                    <a:pt x="68" y="78"/>
                  </a:cubicBezTo>
                  <a:cubicBezTo>
                    <a:pt x="68" y="56"/>
                    <a:pt x="58" y="45"/>
                    <a:pt x="46" y="23"/>
                  </a:cubicBezTo>
                  <a:lnTo>
                    <a:pt x="46" y="11"/>
                  </a:lnTo>
                  <a:cubicBezTo>
                    <a:pt x="35" y="0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34"/>
            <p:cNvSpPr/>
            <p:nvPr/>
          </p:nvSpPr>
          <p:spPr>
            <a:xfrm>
              <a:off x="6828767" y="2643294"/>
              <a:ext cx="23925" cy="42359"/>
            </a:xfrm>
            <a:custGeom>
              <a:avLst/>
              <a:gdLst/>
              <a:ahLst/>
              <a:cxnLst/>
              <a:rect l="l" t="t" r="r" b="b"/>
              <a:pathLst>
                <a:path w="597" h="1057" extrusionOk="0">
                  <a:moveTo>
                    <a:pt x="23" y="1"/>
                  </a:moveTo>
                  <a:cubicBezTo>
                    <a:pt x="11" y="1"/>
                    <a:pt x="0" y="23"/>
                    <a:pt x="0" y="46"/>
                  </a:cubicBezTo>
                  <a:cubicBezTo>
                    <a:pt x="11" y="79"/>
                    <a:pt x="23" y="124"/>
                    <a:pt x="45" y="159"/>
                  </a:cubicBezTo>
                  <a:cubicBezTo>
                    <a:pt x="56" y="204"/>
                    <a:pt x="68" y="237"/>
                    <a:pt x="90" y="271"/>
                  </a:cubicBezTo>
                  <a:cubicBezTo>
                    <a:pt x="101" y="316"/>
                    <a:pt x="124" y="349"/>
                    <a:pt x="135" y="384"/>
                  </a:cubicBezTo>
                  <a:cubicBezTo>
                    <a:pt x="158" y="429"/>
                    <a:pt x="180" y="462"/>
                    <a:pt x="191" y="496"/>
                  </a:cubicBezTo>
                  <a:cubicBezTo>
                    <a:pt x="214" y="541"/>
                    <a:pt x="225" y="575"/>
                    <a:pt x="248" y="609"/>
                  </a:cubicBezTo>
                  <a:cubicBezTo>
                    <a:pt x="271" y="642"/>
                    <a:pt x="281" y="676"/>
                    <a:pt x="304" y="710"/>
                  </a:cubicBezTo>
                  <a:cubicBezTo>
                    <a:pt x="349" y="777"/>
                    <a:pt x="383" y="845"/>
                    <a:pt x="428" y="912"/>
                  </a:cubicBezTo>
                  <a:cubicBezTo>
                    <a:pt x="439" y="935"/>
                    <a:pt x="461" y="957"/>
                    <a:pt x="473" y="980"/>
                  </a:cubicBezTo>
                  <a:cubicBezTo>
                    <a:pt x="484" y="992"/>
                    <a:pt x="484" y="1002"/>
                    <a:pt x="496" y="1014"/>
                  </a:cubicBezTo>
                  <a:cubicBezTo>
                    <a:pt x="506" y="1025"/>
                    <a:pt x="506" y="1037"/>
                    <a:pt x="518" y="1047"/>
                  </a:cubicBezTo>
                  <a:cubicBezTo>
                    <a:pt x="529" y="1053"/>
                    <a:pt x="538" y="1056"/>
                    <a:pt x="545" y="1056"/>
                  </a:cubicBezTo>
                  <a:cubicBezTo>
                    <a:pt x="552" y="1056"/>
                    <a:pt x="557" y="1053"/>
                    <a:pt x="563" y="1047"/>
                  </a:cubicBezTo>
                  <a:cubicBezTo>
                    <a:pt x="574" y="1047"/>
                    <a:pt x="586" y="1047"/>
                    <a:pt x="597" y="1037"/>
                  </a:cubicBezTo>
                  <a:lnTo>
                    <a:pt x="597" y="992"/>
                  </a:lnTo>
                  <a:cubicBezTo>
                    <a:pt x="597" y="980"/>
                    <a:pt x="586" y="969"/>
                    <a:pt x="574" y="969"/>
                  </a:cubicBezTo>
                  <a:cubicBezTo>
                    <a:pt x="552" y="935"/>
                    <a:pt x="529" y="912"/>
                    <a:pt x="518" y="879"/>
                  </a:cubicBezTo>
                  <a:lnTo>
                    <a:pt x="451" y="777"/>
                  </a:lnTo>
                  <a:cubicBezTo>
                    <a:pt x="416" y="721"/>
                    <a:pt x="371" y="654"/>
                    <a:pt x="338" y="597"/>
                  </a:cubicBezTo>
                  <a:cubicBezTo>
                    <a:pt x="316" y="564"/>
                    <a:pt x="304" y="519"/>
                    <a:pt x="281" y="485"/>
                  </a:cubicBezTo>
                  <a:cubicBezTo>
                    <a:pt x="259" y="451"/>
                    <a:pt x="248" y="417"/>
                    <a:pt x="225" y="384"/>
                  </a:cubicBezTo>
                  <a:lnTo>
                    <a:pt x="124" y="181"/>
                  </a:lnTo>
                  <a:cubicBezTo>
                    <a:pt x="113" y="136"/>
                    <a:pt x="90" y="79"/>
                    <a:pt x="68" y="23"/>
                  </a:cubicBezTo>
                  <a:cubicBezTo>
                    <a:pt x="68" y="12"/>
                    <a:pt x="56" y="1"/>
                    <a:pt x="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34"/>
            <p:cNvSpPr/>
            <p:nvPr/>
          </p:nvSpPr>
          <p:spPr>
            <a:xfrm>
              <a:off x="6914486" y="2639246"/>
              <a:ext cx="24406" cy="46247"/>
            </a:xfrm>
            <a:custGeom>
              <a:avLst/>
              <a:gdLst/>
              <a:ahLst/>
              <a:cxnLst/>
              <a:rect l="l" t="t" r="r" b="b"/>
              <a:pathLst>
                <a:path w="609" h="1154" extrusionOk="0">
                  <a:moveTo>
                    <a:pt x="551" y="0"/>
                  </a:moveTo>
                  <a:cubicBezTo>
                    <a:pt x="529" y="0"/>
                    <a:pt x="506" y="12"/>
                    <a:pt x="506" y="34"/>
                  </a:cubicBezTo>
                  <a:cubicBezTo>
                    <a:pt x="439" y="180"/>
                    <a:pt x="383" y="338"/>
                    <a:pt x="316" y="485"/>
                  </a:cubicBezTo>
                  <a:cubicBezTo>
                    <a:pt x="281" y="563"/>
                    <a:pt x="248" y="642"/>
                    <a:pt x="203" y="721"/>
                  </a:cubicBezTo>
                  <a:cubicBezTo>
                    <a:pt x="191" y="755"/>
                    <a:pt x="169" y="800"/>
                    <a:pt x="146" y="833"/>
                  </a:cubicBezTo>
                  <a:cubicBezTo>
                    <a:pt x="124" y="867"/>
                    <a:pt x="113" y="901"/>
                    <a:pt x="90" y="935"/>
                  </a:cubicBezTo>
                  <a:cubicBezTo>
                    <a:pt x="90" y="946"/>
                    <a:pt x="79" y="958"/>
                    <a:pt x="68" y="968"/>
                  </a:cubicBezTo>
                  <a:cubicBezTo>
                    <a:pt x="56" y="1003"/>
                    <a:pt x="34" y="1036"/>
                    <a:pt x="11" y="1070"/>
                  </a:cubicBezTo>
                  <a:cubicBezTo>
                    <a:pt x="0" y="1093"/>
                    <a:pt x="11" y="1126"/>
                    <a:pt x="34" y="1138"/>
                  </a:cubicBezTo>
                  <a:cubicBezTo>
                    <a:pt x="44" y="1148"/>
                    <a:pt x="58" y="1153"/>
                    <a:pt x="72" y="1153"/>
                  </a:cubicBezTo>
                  <a:cubicBezTo>
                    <a:pt x="90" y="1153"/>
                    <a:pt x="106" y="1145"/>
                    <a:pt x="113" y="1126"/>
                  </a:cubicBezTo>
                  <a:cubicBezTo>
                    <a:pt x="124" y="1103"/>
                    <a:pt x="135" y="1093"/>
                    <a:pt x="146" y="1070"/>
                  </a:cubicBezTo>
                  <a:cubicBezTo>
                    <a:pt x="158" y="1048"/>
                    <a:pt x="169" y="1036"/>
                    <a:pt x="180" y="1025"/>
                  </a:cubicBezTo>
                  <a:cubicBezTo>
                    <a:pt x="191" y="980"/>
                    <a:pt x="214" y="946"/>
                    <a:pt x="236" y="912"/>
                  </a:cubicBezTo>
                  <a:cubicBezTo>
                    <a:pt x="270" y="833"/>
                    <a:pt x="304" y="766"/>
                    <a:pt x="349" y="687"/>
                  </a:cubicBezTo>
                  <a:cubicBezTo>
                    <a:pt x="383" y="620"/>
                    <a:pt x="406" y="541"/>
                    <a:pt x="439" y="462"/>
                  </a:cubicBezTo>
                  <a:cubicBezTo>
                    <a:pt x="461" y="383"/>
                    <a:pt x="496" y="315"/>
                    <a:pt x="529" y="237"/>
                  </a:cubicBezTo>
                  <a:cubicBezTo>
                    <a:pt x="541" y="180"/>
                    <a:pt x="574" y="124"/>
                    <a:pt x="596" y="68"/>
                  </a:cubicBezTo>
                  <a:cubicBezTo>
                    <a:pt x="608" y="45"/>
                    <a:pt x="596" y="12"/>
                    <a:pt x="5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34"/>
            <p:cNvSpPr/>
            <p:nvPr/>
          </p:nvSpPr>
          <p:spPr>
            <a:xfrm>
              <a:off x="6829207" y="2639687"/>
              <a:ext cx="107882" cy="7254"/>
            </a:xfrm>
            <a:custGeom>
              <a:avLst/>
              <a:gdLst/>
              <a:ahLst/>
              <a:cxnLst/>
              <a:rect l="l" t="t" r="r" b="b"/>
              <a:pathLst>
                <a:path w="2692" h="181" extrusionOk="0">
                  <a:moveTo>
                    <a:pt x="2579" y="1"/>
                  </a:moveTo>
                  <a:cubicBezTo>
                    <a:pt x="2567" y="1"/>
                    <a:pt x="2556" y="1"/>
                    <a:pt x="2534" y="12"/>
                  </a:cubicBezTo>
                  <a:cubicBezTo>
                    <a:pt x="2499" y="12"/>
                    <a:pt x="2454" y="23"/>
                    <a:pt x="2421" y="23"/>
                  </a:cubicBezTo>
                  <a:cubicBezTo>
                    <a:pt x="2376" y="34"/>
                    <a:pt x="2342" y="34"/>
                    <a:pt x="2297" y="46"/>
                  </a:cubicBezTo>
                  <a:cubicBezTo>
                    <a:pt x="2252" y="46"/>
                    <a:pt x="2218" y="46"/>
                    <a:pt x="2173" y="57"/>
                  </a:cubicBezTo>
                  <a:cubicBezTo>
                    <a:pt x="2139" y="57"/>
                    <a:pt x="2094" y="57"/>
                    <a:pt x="2049" y="68"/>
                  </a:cubicBezTo>
                  <a:cubicBezTo>
                    <a:pt x="2016" y="68"/>
                    <a:pt x="1971" y="68"/>
                    <a:pt x="1936" y="79"/>
                  </a:cubicBezTo>
                  <a:cubicBezTo>
                    <a:pt x="1846" y="79"/>
                    <a:pt x="1768" y="91"/>
                    <a:pt x="1678" y="91"/>
                  </a:cubicBezTo>
                  <a:lnTo>
                    <a:pt x="1284" y="91"/>
                  </a:lnTo>
                  <a:cubicBezTo>
                    <a:pt x="1193" y="102"/>
                    <a:pt x="1115" y="102"/>
                    <a:pt x="1025" y="102"/>
                  </a:cubicBezTo>
                  <a:lnTo>
                    <a:pt x="800" y="102"/>
                  </a:lnTo>
                  <a:cubicBezTo>
                    <a:pt x="710" y="91"/>
                    <a:pt x="631" y="91"/>
                    <a:pt x="552" y="91"/>
                  </a:cubicBezTo>
                  <a:lnTo>
                    <a:pt x="180" y="91"/>
                  </a:lnTo>
                  <a:cubicBezTo>
                    <a:pt x="135" y="91"/>
                    <a:pt x="90" y="79"/>
                    <a:pt x="57" y="79"/>
                  </a:cubicBezTo>
                  <a:lnTo>
                    <a:pt x="45" y="79"/>
                  </a:lnTo>
                  <a:cubicBezTo>
                    <a:pt x="23" y="79"/>
                    <a:pt x="12" y="91"/>
                    <a:pt x="12" y="113"/>
                  </a:cubicBezTo>
                  <a:cubicBezTo>
                    <a:pt x="0" y="124"/>
                    <a:pt x="23" y="147"/>
                    <a:pt x="34" y="147"/>
                  </a:cubicBezTo>
                  <a:lnTo>
                    <a:pt x="169" y="147"/>
                  </a:lnTo>
                  <a:cubicBezTo>
                    <a:pt x="214" y="147"/>
                    <a:pt x="248" y="147"/>
                    <a:pt x="293" y="158"/>
                  </a:cubicBezTo>
                  <a:lnTo>
                    <a:pt x="541" y="158"/>
                  </a:lnTo>
                  <a:cubicBezTo>
                    <a:pt x="620" y="169"/>
                    <a:pt x="698" y="169"/>
                    <a:pt x="777" y="169"/>
                  </a:cubicBezTo>
                  <a:cubicBezTo>
                    <a:pt x="856" y="181"/>
                    <a:pt x="946" y="181"/>
                    <a:pt x="1025" y="181"/>
                  </a:cubicBezTo>
                  <a:lnTo>
                    <a:pt x="1396" y="181"/>
                  </a:lnTo>
                  <a:cubicBezTo>
                    <a:pt x="1464" y="169"/>
                    <a:pt x="1520" y="169"/>
                    <a:pt x="1588" y="169"/>
                  </a:cubicBezTo>
                  <a:lnTo>
                    <a:pt x="1824" y="169"/>
                  </a:lnTo>
                  <a:cubicBezTo>
                    <a:pt x="1869" y="169"/>
                    <a:pt x="1914" y="158"/>
                    <a:pt x="1959" y="158"/>
                  </a:cubicBezTo>
                  <a:cubicBezTo>
                    <a:pt x="1993" y="158"/>
                    <a:pt x="2038" y="147"/>
                    <a:pt x="2083" y="147"/>
                  </a:cubicBezTo>
                  <a:cubicBezTo>
                    <a:pt x="2117" y="147"/>
                    <a:pt x="2162" y="147"/>
                    <a:pt x="2196" y="136"/>
                  </a:cubicBezTo>
                  <a:cubicBezTo>
                    <a:pt x="2241" y="136"/>
                    <a:pt x="2274" y="124"/>
                    <a:pt x="2319" y="124"/>
                  </a:cubicBezTo>
                  <a:cubicBezTo>
                    <a:pt x="2364" y="113"/>
                    <a:pt x="2398" y="113"/>
                    <a:pt x="2444" y="113"/>
                  </a:cubicBezTo>
                  <a:cubicBezTo>
                    <a:pt x="2477" y="102"/>
                    <a:pt x="2522" y="91"/>
                    <a:pt x="2556" y="91"/>
                  </a:cubicBezTo>
                  <a:cubicBezTo>
                    <a:pt x="2589" y="79"/>
                    <a:pt x="2624" y="79"/>
                    <a:pt x="2657" y="79"/>
                  </a:cubicBezTo>
                  <a:cubicBezTo>
                    <a:pt x="2669" y="68"/>
                    <a:pt x="2691" y="57"/>
                    <a:pt x="2679" y="34"/>
                  </a:cubicBezTo>
                  <a:cubicBezTo>
                    <a:pt x="2679" y="12"/>
                    <a:pt x="2669" y="1"/>
                    <a:pt x="26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34"/>
            <p:cNvSpPr/>
            <p:nvPr/>
          </p:nvSpPr>
          <p:spPr>
            <a:xfrm>
              <a:off x="6826482" y="2628386"/>
              <a:ext cx="114214" cy="17713"/>
            </a:xfrm>
            <a:custGeom>
              <a:avLst/>
              <a:gdLst/>
              <a:ahLst/>
              <a:cxnLst/>
              <a:rect l="l" t="t" r="r" b="b"/>
              <a:pathLst>
                <a:path w="2850" h="442" extrusionOk="0">
                  <a:moveTo>
                    <a:pt x="2602" y="1"/>
                  </a:moveTo>
                  <a:cubicBezTo>
                    <a:pt x="2567" y="1"/>
                    <a:pt x="2534" y="1"/>
                    <a:pt x="2500" y="13"/>
                  </a:cubicBezTo>
                  <a:lnTo>
                    <a:pt x="2376" y="13"/>
                  </a:lnTo>
                  <a:cubicBezTo>
                    <a:pt x="2309" y="23"/>
                    <a:pt x="2230" y="23"/>
                    <a:pt x="2151" y="35"/>
                  </a:cubicBezTo>
                  <a:cubicBezTo>
                    <a:pt x="2039" y="35"/>
                    <a:pt x="1914" y="35"/>
                    <a:pt x="1802" y="46"/>
                  </a:cubicBezTo>
                  <a:lnTo>
                    <a:pt x="676" y="46"/>
                  </a:lnTo>
                  <a:cubicBezTo>
                    <a:pt x="563" y="46"/>
                    <a:pt x="463" y="46"/>
                    <a:pt x="350" y="58"/>
                  </a:cubicBezTo>
                  <a:cubicBezTo>
                    <a:pt x="282" y="58"/>
                    <a:pt x="203" y="58"/>
                    <a:pt x="136" y="80"/>
                  </a:cubicBezTo>
                  <a:cubicBezTo>
                    <a:pt x="102" y="80"/>
                    <a:pt x="68" y="103"/>
                    <a:pt x="46" y="125"/>
                  </a:cubicBezTo>
                  <a:cubicBezTo>
                    <a:pt x="23" y="148"/>
                    <a:pt x="23" y="159"/>
                    <a:pt x="12" y="181"/>
                  </a:cubicBezTo>
                  <a:cubicBezTo>
                    <a:pt x="12" y="204"/>
                    <a:pt x="1" y="215"/>
                    <a:pt x="1" y="238"/>
                  </a:cubicBezTo>
                  <a:lnTo>
                    <a:pt x="1" y="328"/>
                  </a:lnTo>
                  <a:cubicBezTo>
                    <a:pt x="12" y="361"/>
                    <a:pt x="35" y="395"/>
                    <a:pt x="68" y="429"/>
                  </a:cubicBezTo>
                  <a:cubicBezTo>
                    <a:pt x="75" y="435"/>
                    <a:pt x="85" y="442"/>
                    <a:pt x="97" y="442"/>
                  </a:cubicBezTo>
                  <a:cubicBezTo>
                    <a:pt x="106" y="442"/>
                    <a:pt x="115" y="438"/>
                    <a:pt x="125" y="429"/>
                  </a:cubicBezTo>
                  <a:cubicBezTo>
                    <a:pt x="147" y="418"/>
                    <a:pt x="147" y="384"/>
                    <a:pt x="136" y="373"/>
                  </a:cubicBezTo>
                  <a:cubicBezTo>
                    <a:pt x="113" y="350"/>
                    <a:pt x="102" y="339"/>
                    <a:pt x="91" y="316"/>
                  </a:cubicBezTo>
                  <a:lnTo>
                    <a:pt x="80" y="305"/>
                  </a:lnTo>
                  <a:lnTo>
                    <a:pt x="80" y="283"/>
                  </a:lnTo>
                  <a:cubicBezTo>
                    <a:pt x="80" y="249"/>
                    <a:pt x="91" y="226"/>
                    <a:pt x="91" y="193"/>
                  </a:cubicBezTo>
                  <a:lnTo>
                    <a:pt x="102" y="181"/>
                  </a:lnTo>
                  <a:lnTo>
                    <a:pt x="125" y="159"/>
                  </a:lnTo>
                  <a:lnTo>
                    <a:pt x="147" y="159"/>
                  </a:lnTo>
                  <a:cubicBezTo>
                    <a:pt x="203" y="136"/>
                    <a:pt x="271" y="136"/>
                    <a:pt x="338" y="136"/>
                  </a:cubicBezTo>
                  <a:lnTo>
                    <a:pt x="1723" y="136"/>
                  </a:lnTo>
                  <a:cubicBezTo>
                    <a:pt x="1881" y="136"/>
                    <a:pt x="2049" y="125"/>
                    <a:pt x="2207" y="114"/>
                  </a:cubicBezTo>
                  <a:cubicBezTo>
                    <a:pt x="2286" y="114"/>
                    <a:pt x="2365" y="103"/>
                    <a:pt x="2432" y="91"/>
                  </a:cubicBezTo>
                  <a:lnTo>
                    <a:pt x="2557" y="91"/>
                  </a:lnTo>
                  <a:cubicBezTo>
                    <a:pt x="2590" y="91"/>
                    <a:pt x="2624" y="80"/>
                    <a:pt x="2657" y="80"/>
                  </a:cubicBezTo>
                  <a:lnTo>
                    <a:pt x="2714" y="80"/>
                  </a:lnTo>
                  <a:cubicBezTo>
                    <a:pt x="2725" y="80"/>
                    <a:pt x="2725" y="91"/>
                    <a:pt x="2725" y="91"/>
                  </a:cubicBezTo>
                  <a:lnTo>
                    <a:pt x="2737" y="91"/>
                  </a:lnTo>
                  <a:cubicBezTo>
                    <a:pt x="2737" y="103"/>
                    <a:pt x="2747" y="103"/>
                    <a:pt x="2747" y="114"/>
                  </a:cubicBezTo>
                  <a:cubicBezTo>
                    <a:pt x="2747" y="114"/>
                    <a:pt x="2759" y="125"/>
                    <a:pt x="2759" y="136"/>
                  </a:cubicBezTo>
                  <a:lnTo>
                    <a:pt x="2759" y="148"/>
                  </a:lnTo>
                  <a:lnTo>
                    <a:pt x="2759" y="170"/>
                  </a:lnTo>
                  <a:cubicBezTo>
                    <a:pt x="2759" y="170"/>
                    <a:pt x="2759" y="181"/>
                    <a:pt x="2747" y="181"/>
                  </a:cubicBezTo>
                  <a:lnTo>
                    <a:pt x="2747" y="215"/>
                  </a:lnTo>
                  <a:cubicBezTo>
                    <a:pt x="2747" y="226"/>
                    <a:pt x="2737" y="226"/>
                    <a:pt x="2737" y="238"/>
                  </a:cubicBezTo>
                  <a:lnTo>
                    <a:pt x="2737" y="249"/>
                  </a:lnTo>
                  <a:lnTo>
                    <a:pt x="2737" y="260"/>
                  </a:lnTo>
                  <a:cubicBezTo>
                    <a:pt x="2714" y="271"/>
                    <a:pt x="2725" y="316"/>
                    <a:pt x="2747" y="328"/>
                  </a:cubicBezTo>
                  <a:cubicBezTo>
                    <a:pt x="2756" y="336"/>
                    <a:pt x="2764" y="340"/>
                    <a:pt x="2773" y="340"/>
                  </a:cubicBezTo>
                  <a:cubicBezTo>
                    <a:pt x="2787" y="340"/>
                    <a:pt x="2801" y="330"/>
                    <a:pt x="2815" y="316"/>
                  </a:cubicBezTo>
                  <a:cubicBezTo>
                    <a:pt x="2827" y="305"/>
                    <a:pt x="2838" y="271"/>
                    <a:pt x="2838" y="260"/>
                  </a:cubicBezTo>
                  <a:lnTo>
                    <a:pt x="2838" y="238"/>
                  </a:lnTo>
                  <a:lnTo>
                    <a:pt x="2838" y="215"/>
                  </a:lnTo>
                  <a:cubicBezTo>
                    <a:pt x="2838" y="204"/>
                    <a:pt x="2849" y="193"/>
                    <a:pt x="2849" y="170"/>
                  </a:cubicBezTo>
                  <a:lnTo>
                    <a:pt x="2849" y="148"/>
                  </a:lnTo>
                  <a:cubicBezTo>
                    <a:pt x="2849" y="136"/>
                    <a:pt x="2838" y="136"/>
                    <a:pt x="2838" y="125"/>
                  </a:cubicBezTo>
                  <a:cubicBezTo>
                    <a:pt x="2838" y="103"/>
                    <a:pt x="2827" y="91"/>
                    <a:pt x="2815" y="80"/>
                  </a:cubicBezTo>
                  <a:cubicBezTo>
                    <a:pt x="2804" y="69"/>
                    <a:pt x="2804" y="46"/>
                    <a:pt x="2792" y="35"/>
                  </a:cubicBezTo>
                  <a:cubicBezTo>
                    <a:pt x="2782" y="23"/>
                    <a:pt x="2770" y="23"/>
                    <a:pt x="2747" y="13"/>
                  </a:cubicBezTo>
                  <a:cubicBezTo>
                    <a:pt x="2737" y="13"/>
                    <a:pt x="2725" y="1"/>
                    <a:pt x="27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34"/>
            <p:cNvSpPr/>
            <p:nvPr/>
          </p:nvSpPr>
          <p:spPr>
            <a:xfrm>
              <a:off x="6792218" y="2532768"/>
              <a:ext cx="85320" cy="101149"/>
            </a:xfrm>
            <a:custGeom>
              <a:avLst/>
              <a:gdLst/>
              <a:ahLst/>
              <a:cxnLst/>
              <a:rect l="l" t="t" r="r" b="b"/>
              <a:pathLst>
                <a:path w="2129" h="2524" extrusionOk="0">
                  <a:moveTo>
                    <a:pt x="946" y="0"/>
                  </a:moveTo>
                  <a:cubicBezTo>
                    <a:pt x="923" y="0"/>
                    <a:pt x="890" y="12"/>
                    <a:pt x="867" y="12"/>
                  </a:cubicBezTo>
                  <a:cubicBezTo>
                    <a:pt x="788" y="12"/>
                    <a:pt x="698" y="35"/>
                    <a:pt x="620" y="57"/>
                  </a:cubicBezTo>
                  <a:cubicBezTo>
                    <a:pt x="575" y="68"/>
                    <a:pt x="530" y="80"/>
                    <a:pt x="485" y="102"/>
                  </a:cubicBezTo>
                  <a:cubicBezTo>
                    <a:pt x="440" y="125"/>
                    <a:pt x="394" y="158"/>
                    <a:pt x="349" y="192"/>
                  </a:cubicBezTo>
                  <a:cubicBezTo>
                    <a:pt x="315" y="225"/>
                    <a:pt x="282" y="248"/>
                    <a:pt x="248" y="282"/>
                  </a:cubicBezTo>
                  <a:cubicBezTo>
                    <a:pt x="225" y="316"/>
                    <a:pt x="192" y="350"/>
                    <a:pt x="169" y="383"/>
                  </a:cubicBezTo>
                  <a:cubicBezTo>
                    <a:pt x="113" y="451"/>
                    <a:pt x="68" y="530"/>
                    <a:pt x="45" y="620"/>
                  </a:cubicBezTo>
                  <a:lnTo>
                    <a:pt x="12" y="755"/>
                  </a:lnTo>
                  <a:cubicBezTo>
                    <a:pt x="0" y="788"/>
                    <a:pt x="0" y="833"/>
                    <a:pt x="0" y="868"/>
                  </a:cubicBezTo>
                  <a:cubicBezTo>
                    <a:pt x="0" y="958"/>
                    <a:pt x="12" y="1048"/>
                    <a:pt x="23" y="1138"/>
                  </a:cubicBezTo>
                  <a:cubicBezTo>
                    <a:pt x="34" y="1183"/>
                    <a:pt x="45" y="1228"/>
                    <a:pt x="45" y="1273"/>
                  </a:cubicBezTo>
                  <a:cubicBezTo>
                    <a:pt x="57" y="1306"/>
                    <a:pt x="68" y="1351"/>
                    <a:pt x="79" y="1385"/>
                  </a:cubicBezTo>
                  <a:cubicBezTo>
                    <a:pt x="102" y="1464"/>
                    <a:pt x="135" y="1543"/>
                    <a:pt x="180" y="1611"/>
                  </a:cubicBezTo>
                  <a:cubicBezTo>
                    <a:pt x="203" y="1656"/>
                    <a:pt x="225" y="1689"/>
                    <a:pt x="248" y="1723"/>
                  </a:cubicBezTo>
                  <a:cubicBezTo>
                    <a:pt x="270" y="1757"/>
                    <a:pt x="293" y="1791"/>
                    <a:pt x="315" y="1813"/>
                  </a:cubicBezTo>
                  <a:cubicBezTo>
                    <a:pt x="372" y="1881"/>
                    <a:pt x="428" y="1948"/>
                    <a:pt x="473" y="2016"/>
                  </a:cubicBezTo>
                  <a:cubicBezTo>
                    <a:pt x="530" y="2072"/>
                    <a:pt x="585" y="2128"/>
                    <a:pt x="642" y="2196"/>
                  </a:cubicBezTo>
                  <a:cubicBezTo>
                    <a:pt x="687" y="2229"/>
                    <a:pt x="721" y="2264"/>
                    <a:pt x="766" y="2297"/>
                  </a:cubicBezTo>
                  <a:cubicBezTo>
                    <a:pt x="800" y="2331"/>
                    <a:pt x="833" y="2354"/>
                    <a:pt x="867" y="2387"/>
                  </a:cubicBezTo>
                  <a:cubicBezTo>
                    <a:pt x="890" y="2409"/>
                    <a:pt x="912" y="2432"/>
                    <a:pt x="935" y="2444"/>
                  </a:cubicBezTo>
                  <a:cubicBezTo>
                    <a:pt x="957" y="2477"/>
                    <a:pt x="991" y="2500"/>
                    <a:pt x="1025" y="2511"/>
                  </a:cubicBezTo>
                  <a:cubicBezTo>
                    <a:pt x="1033" y="2520"/>
                    <a:pt x="1042" y="2523"/>
                    <a:pt x="1050" y="2523"/>
                  </a:cubicBezTo>
                  <a:cubicBezTo>
                    <a:pt x="1063" y="2523"/>
                    <a:pt x="1074" y="2514"/>
                    <a:pt x="1081" y="2500"/>
                  </a:cubicBezTo>
                  <a:cubicBezTo>
                    <a:pt x="1092" y="2489"/>
                    <a:pt x="1092" y="2455"/>
                    <a:pt x="1070" y="2444"/>
                  </a:cubicBezTo>
                  <a:cubicBezTo>
                    <a:pt x="1047" y="2432"/>
                    <a:pt x="1025" y="2409"/>
                    <a:pt x="1002" y="2399"/>
                  </a:cubicBezTo>
                  <a:lnTo>
                    <a:pt x="935" y="2331"/>
                  </a:lnTo>
                  <a:lnTo>
                    <a:pt x="856" y="2252"/>
                  </a:lnTo>
                  <a:cubicBezTo>
                    <a:pt x="822" y="2229"/>
                    <a:pt x="788" y="2196"/>
                    <a:pt x="766" y="2174"/>
                  </a:cubicBezTo>
                  <a:cubicBezTo>
                    <a:pt x="732" y="2139"/>
                    <a:pt x="710" y="2106"/>
                    <a:pt x="687" y="2083"/>
                  </a:cubicBezTo>
                  <a:cubicBezTo>
                    <a:pt x="563" y="1959"/>
                    <a:pt x="462" y="1836"/>
                    <a:pt x="360" y="1701"/>
                  </a:cubicBezTo>
                  <a:cubicBezTo>
                    <a:pt x="349" y="1689"/>
                    <a:pt x="349" y="1678"/>
                    <a:pt x="338" y="1666"/>
                  </a:cubicBezTo>
                  <a:cubicBezTo>
                    <a:pt x="304" y="1621"/>
                    <a:pt x="282" y="1588"/>
                    <a:pt x="259" y="1543"/>
                  </a:cubicBezTo>
                  <a:cubicBezTo>
                    <a:pt x="237" y="1498"/>
                    <a:pt x="214" y="1453"/>
                    <a:pt x="203" y="1408"/>
                  </a:cubicBezTo>
                  <a:lnTo>
                    <a:pt x="203" y="1419"/>
                  </a:lnTo>
                  <a:cubicBezTo>
                    <a:pt x="180" y="1351"/>
                    <a:pt x="169" y="1284"/>
                    <a:pt x="147" y="1216"/>
                  </a:cubicBezTo>
                  <a:lnTo>
                    <a:pt x="113" y="1014"/>
                  </a:lnTo>
                  <a:lnTo>
                    <a:pt x="113" y="878"/>
                  </a:lnTo>
                  <a:cubicBezTo>
                    <a:pt x="113" y="833"/>
                    <a:pt x="124" y="788"/>
                    <a:pt x="124" y="743"/>
                  </a:cubicBezTo>
                  <a:cubicBezTo>
                    <a:pt x="135" y="710"/>
                    <a:pt x="147" y="688"/>
                    <a:pt x="147" y="653"/>
                  </a:cubicBezTo>
                  <a:cubicBezTo>
                    <a:pt x="158" y="620"/>
                    <a:pt x="169" y="597"/>
                    <a:pt x="192" y="563"/>
                  </a:cubicBezTo>
                  <a:cubicBezTo>
                    <a:pt x="203" y="530"/>
                    <a:pt x="225" y="507"/>
                    <a:pt x="237" y="473"/>
                  </a:cubicBezTo>
                  <a:cubicBezTo>
                    <a:pt x="259" y="451"/>
                    <a:pt x="282" y="417"/>
                    <a:pt x="304" y="395"/>
                  </a:cubicBezTo>
                  <a:cubicBezTo>
                    <a:pt x="327" y="372"/>
                    <a:pt x="349" y="338"/>
                    <a:pt x="383" y="316"/>
                  </a:cubicBezTo>
                  <a:cubicBezTo>
                    <a:pt x="417" y="282"/>
                    <a:pt x="440" y="260"/>
                    <a:pt x="473" y="237"/>
                  </a:cubicBezTo>
                  <a:cubicBezTo>
                    <a:pt x="507" y="215"/>
                    <a:pt x="540" y="203"/>
                    <a:pt x="575" y="192"/>
                  </a:cubicBezTo>
                  <a:cubicBezTo>
                    <a:pt x="620" y="170"/>
                    <a:pt x="665" y="158"/>
                    <a:pt x="710" y="147"/>
                  </a:cubicBezTo>
                  <a:cubicBezTo>
                    <a:pt x="766" y="135"/>
                    <a:pt x="811" y="125"/>
                    <a:pt x="867" y="125"/>
                  </a:cubicBezTo>
                  <a:cubicBezTo>
                    <a:pt x="935" y="125"/>
                    <a:pt x="1002" y="125"/>
                    <a:pt x="1070" y="135"/>
                  </a:cubicBezTo>
                  <a:cubicBezTo>
                    <a:pt x="1148" y="147"/>
                    <a:pt x="1228" y="180"/>
                    <a:pt x="1295" y="225"/>
                  </a:cubicBezTo>
                  <a:lnTo>
                    <a:pt x="1363" y="260"/>
                  </a:lnTo>
                  <a:cubicBezTo>
                    <a:pt x="1385" y="271"/>
                    <a:pt x="1408" y="282"/>
                    <a:pt x="1430" y="305"/>
                  </a:cubicBezTo>
                  <a:cubicBezTo>
                    <a:pt x="1441" y="316"/>
                    <a:pt x="1453" y="327"/>
                    <a:pt x="1464" y="350"/>
                  </a:cubicBezTo>
                  <a:cubicBezTo>
                    <a:pt x="1486" y="361"/>
                    <a:pt x="1509" y="383"/>
                    <a:pt x="1520" y="406"/>
                  </a:cubicBezTo>
                  <a:lnTo>
                    <a:pt x="1621" y="541"/>
                  </a:lnTo>
                  <a:lnTo>
                    <a:pt x="1610" y="530"/>
                  </a:lnTo>
                  <a:lnTo>
                    <a:pt x="1610" y="530"/>
                  </a:lnTo>
                  <a:cubicBezTo>
                    <a:pt x="1644" y="575"/>
                    <a:pt x="1666" y="620"/>
                    <a:pt x="1700" y="665"/>
                  </a:cubicBezTo>
                  <a:lnTo>
                    <a:pt x="1768" y="800"/>
                  </a:lnTo>
                  <a:cubicBezTo>
                    <a:pt x="1813" y="890"/>
                    <a:pt x="1858" y="980"/>
                    <a:pt x="1891" y="1081"/>
                  </a:cubicBezTo>
                  <a:cubicBezTo>
                    <a:pt x="1903" y="1126"/>
                    <a:pt x="1926" y="1183"/>
                    <a:pt x="1936" y="1228"/>
                  </a:cubicBezTo>
                  <a:cubicBezTo>
                    <a:pt x="1948" y="1284"/>
                    <a:pt x="1959" y="1329"/>
                    <a:pt x="1981" y="1374"/>
                  </a:cubicBezTo>
                  <a:lnTo>
                    <a:pt x="2016" y="1543"/>
                  </a:lnTo>
                  <a:cubicBezTo>
                    <a:pt x="2026" y="1599"/>
                    <a:pt x="2038" y="1644"/>
                    <a:pt x="2049" y="1701"/>
                  </a:cubicBezTo>
                  <a:cubicBezTo>
                    <a:pt x="2049" y="1723"/>
                    <a:pt x="2071" y="1734"/>
                    <a:pt x="2094" y="1734"/>
                  </a:cubicBezTo>
                  <a:cubicBezTo>
                    <a:pt x="2116" y="1723"/>
                    <a:pt x="2128" y="1701"/>
                    <a:pt x="2128" y="1678"/>
                  </a:cubicBezTo>
                  <a:cubicBezTo>
                    <a:pt x="2116" y="1599"/>
                    <a:pt x="2094" y="1521"/>
                    <a:pt x="2071" y="1431"/>
                  </a:cubicBezTo>
                  <a:cubicBezTo>
                    <a:pt x="2061" y="1351"/>
                    <a:pt x="2038" y="1261"/>
                    <a:pt x="2016" y="1183"/>
                  </a:cubicBezTo>
                  <a:cubicBezTo>
                    <a:pt x="2004" y="1149"/>
                    <a:pt x="1993" y="1104"/>
                    <a:pt x="1981" y="1070"/>
                  </a:cubicBezTo>
                  <a:cubicBezTo>
                    <a:pt x="1971" y="1025"/>
                    <a:pt x="1959" y="991"/>
                    <a:pt x="1936" y="946"/>
                  </a:cubicBezTo>
                  <a:cubicBezTo>
                    <a:pt x="1914" y="868"/>
                    <a:pt x="1880" y="800"/>
                    <a:pt x="1846" y="721"/>
                  </a:cubicBezTo>
                  <a:cubicBezTo>
                    <a:pt x="1813" y="653"/>
                    <a:pt x="1768" y="575"/>
                    <a:pt x="1723" y="518"/>
                  </a:cubicBezTo>
                  <a:cubicBezTo>
                    <a:pt x="1700" y="473"/>
                    <a:pt x="1678" y="440"/>
                    <a:pt x="1644" y="395"/>
                  </a:cubicBezTo>
                  <a:cubicBezTo>
                    <a:pt x="1621" y="361"/>
                    <a:pt x="1599" y="327"/>
                    <a:pt x="1565" y="293"/>
                  </a:cubicBezTo>
                  <a:cubicBezTo>
                    <a:pt x="1554" y="282"/>
                    <a:pt x="1543" y="260"/>
                    <a:pt x="1520" y="248"/>
                  </a:cubicBezTo>
                  <a:cubicBezTo>
                    <a:pt x="1509" y="225"/>
                    <a:pt x="1486" y="215"/>
                    <a:pt x="1475" y="203"/>
                  </a:cubicBezTo>
                  <a:cubicBezTo>
                    <a:pt x="1441" y="170"/>
                    <a:pt x="1408" y="147"/>
                    <a:pt x="1373" y="135"/>
                  </a:cubicBezTo>
                  <a:cubicBezTo>
                    <a:pt x="1328" y="113"/>
                    <a:pt x="1283" y="90"/>
                    <a:pt x="1250" y="68"/>
                  </a:cubicBezTo>
                  <a:cubicBezTo>
                    <a:pt x="1205" y="57"/>
                    <a:pt x="1171" y="35"/>
                    <a:pt x="1126" y="23"/>
                  </a:cubicBezTo>
                  <a:cubicBezTo>
                    <a:pt x="1081" y="12"/>
                    <a:pt x="1036" y="12"/>
                    <a:pt x="991" y="12"/>
                  </a:cubicBezTo>
                  <a:cubicBezTo>
                    <a:pt x="980" y="0"/>
                    <a:pt x="957" y="0"/>
                    <a:pt x="9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34"/>
            <p:cNvSpPr/>
            <p:nvPr/>
          </p:nvSpPr>
          <p:spPr>
            <a:xfrm>
              <a:off x="6857179" y="2459231"/>
              <a:ext cx="78106" cy="142627"/>
            </a:xfrm>
            <a:custGeom>
              <a:avLst/>
              <a:gdLst/>
              <a:ahLst/>
              <a:cxnLst/>
              <a:rect l="l" t="t" r="r" b="b"/>
              <a:pathLst>
                <a:path w="1949" h="3559" extrusionOk="0">
                  <a:moveTo>
                    <a:pt x="1148" y="1"/>
                  </a:moveTo>
                  <a:cubicBezTo>
                    <a:pt x="1058" y="1"/>
                    <a:pt x="980" y="1"/>
                    <a:pt x="890" y="12"/>
                  </a:cubicBezTo>
                  <a:cubicBezTo>
                    <a:pt x="867" y="12"/>
                    <a:pt x="845" y="23"/>
                    <a:pt x="822" y="23"/>
                  </a:cubicBezTo>
                  <a:cubicBezTo>
                    <a:pt x="788" y="23"/>
                    <a:pt x="755" y="23"/>
                    <a:pt x="721" y="34"/>
                  </a:cubicBezTo>
                  <a:cubicBezTo>
                    <a:pt x="687" y="46"/>
                    <a:pt x="642" y="68"/>
                    <a:pt x="608" y="91"/>
                  </a:cubicBezTo>
                  <a:cubicBezTo>
                    <a:pt x="530" y="124"/>
                    <a:pt x="450" y="169"/>
                    <a:pt x="372" y="214"/>
                  </a:cubicBezTo>
                  <a:cubicBezTo>
                    <a:pt x="338" y="237"/>
                    <a:pt x="305" y="271"/>
                    <a:pt x="270" y="293"/>
                  </a:cubicBezTo>
                  <a:cubicBezTo>
                    <a:pt x="237" y="327"/>
                    <a:pt x="214" y="361"/>
                    <a:pt x="180" y="394"/>
                  </a:cubicBezTo>
                  <a:cubicBezTo>
                    <a:pt x="158" y="429"/>
                    <a:pt x="124" y="462"/>
                    <a:pt x="102" y="496"/>
                  </a:cubicBezTo>
                  <a:cubicBezTo>
                    <a:pt x="90" y="519"/>
                    <a:pt x="68" y="552"/>
                    <a:pt x="57" y="586"/>
                  </a:cubicBezTo>
                  <a:cubicBezTo>
                    <a:pt x="45" y="609"/>
                    <a:pt x="45" y="620"/>
                    <a:pt x="34" y="642"/>
                  </a:cubicBezTo>
                  <a:cubicBezTo>
                    <a:pt x="23" y="687"/>
                    <a:pt x="23" y="732"/>
                    <a:pt x="12" y="777"/>
                  </a:cubicBezTo>
                  <a:cubicBezTo>
                    <a:pt x="0" y="811"/>
                    <a:pt x="0" y="856"/>
                    <a:pt x="0" y="890"/>
                  </a:cubicBezTo>
                  <a:cubicBezTo>
                    <a:pt x="0" y="935"/>
                    <a:pt x="0" y="980"/>
                    <a:pt x="12" y="1025"/>
                  </a:cubicBezTo>
                  <a:lnTo>
                    <a:pt x="12" y="1149"/>
                  </a:lnTo>
                  <a:cubicBezTo>
                    <a:pt x="12" y="1239"/>
                    <a:pt x="23" y="1329"/>
                    <a:pt x="34" y="1408"/>
                  </a:cubicBezTo>
                  <a:cubicBezTo>
                    <a:pt x="45" y="1498"/>
                    <a:pt x="57" y="1588"/>
                    <a:pt x="68" y="1667"/>
                  </a:cubicBezTo>
                  <a:cubicBezTo>
                    <a:pt x="68" y="1757"/>
                    <a:pt x="79" y="1835"/>
                    <a:pt x="90" y="1925"/>
                  </a:cubicBezTo>
                  <a:cubicBezTo>
                    <a:pt x="113" y="2005"/>
                    <a:pt x="124" y="2083"/>
                    <a:pt x="147" y="2173"/>
                  </a:cubicBezTo>
                  <a:cubicBezTo>
                    <a:pt x="158" y="2252"/>
                    <a:pt x="180" y="2331"/>
                    <a:pt x="192" y="2421"/>
                  </a:cubicBezTo>
                  <a:cubicBezTo>
                    <a:pt x="214" y="2500"/>
                    <a:pt x="237" y="2590"/>
                    <a:pt x="270" y="2668"/>
                  </a:cubicBezTo>
                  <a:cubicBezTo>
                    <a:pt x="282" y="2736"/>
                    <a:pt x="305" y="2793"/>
                    <a:pt x="327" y="2860"/>
                  </a:cubicBezTo>
                  <a:cubicBezTo>
                    <a:pt x="338" y="2928"/>
                    <a:pt x="360" y="2984"/>
                    <a:pt x="372" y="3051"/>
                  </a:cubicBezTo>
                  <a:cubicBezTo>
                    <a:pt x="395" y="3108"/>
                    <a:pt x="405" y="3175"/>
                    <a:pt x="428" y="3231"/>
                  </a:cubicBezTo>
                  <a:cubicBezTo>
                    <a:pt x="440" y="3288"/>
                    <a:pt x="450" y="3356"/>
                    <a:pt x="450" y="3411"/>
                  </a:cubicBezTo>
                  <a:cubicBezTo>
                    <a:pt x="462" y="3456"/>
                    <a:pt x="462" y="3491"/>
                    <a:pt x="462" y="3524"/>
                  </a:cubicBezTo>
                  <a:cubicBezTo>
                    <a:pt x="462" y="3547"/>
                    <a:pt x="473" y="3558"/>
                    <a:pt x="485" y="3558"/>
                  </a:cubicBezTo>
                  <a:cubicBezTo>
                    <a:pt x="507" y="3558"/>
                    <a:pt x="518" y="3547"/>
                    <a:pt x="518" y="3536"/>
                  </a:cubicBezTo>
                  <a:lnTo>
                    <a:pt x="518" y="3401"/>
                  </a:lnTo>
                  <a:cubicBezTo>
                    <a:pt x="507" y="3366"/>
                    <a:pt x="507" y="3321"/>
                    <a:pt x="495" y="3276"/>
                  </a:cubicBezTo>
                  <a:cubicBezTo>
                    <a:pt x="485" y="3198"/>
                    <a:pt x="462" y="3119"/>
                    <a:pt x="450" y="3040"/>
                  </a:cubicBezTo>
                  <a:cubicBezTo>
                    <a:pt x="428" y="2961"/>
                    <a:pt x="405" y="2871"/>
                    <a:pt x="383" y="2793"/>
                  </a:cubicBezTo>
                  <a:cubicBezTo>
                    <a:pt x="360" y="2703"/>
                    <a:pt x="350" y="2623"/>
                    <a:pt x="327" y="2533"/>
                  </a:cubicBezTo>
                  <a:cubicBezTo>
                    <a:pt x="282" y="2376"/>
                    <a:pt x="259" y="2207"/>
                    <a:pt x="225" y="2038"/>
                  </a:cubicBezTo>
                  <a:cubicBezTo>
                    <a:pt x="214" y="1960"/>
                    <a:pt x="203" y="1870"/>
                    <a:pt x="203" y="1790"/>
                  </a:cubicBezTo>
                  <a:cubicBezTo>
                    <a:pt x="192" y="1700"/>
                    <a:pt x="180" y="1610"/>
                    <a:pt x="180" y="1520"/>
                  </a:cubicBezTo>
                  <a:cubicBezTo>
                    <a:pt x="169" y="1453"/>
                    <a:pt x="158" y="1385"/>
                    <a:pt x="158" y="1317"/>
                  </a:cubicBezTo>
                  <a:lnTo>
                    <a:pt x="158" y="1329"/>
                  </a:lnTo>
                  <a:cubicBezTo>
                    <a:pt x="147" y="1227"/>
                    <a:pt x="147" y="1115"/>
                    <a:pt x="135" y="1014"/>
                  </a:cubicBezTo>
                  <a:lnTo>
                    <a:pt x="135" y="867"/>
                  </a:lnTo>
                  <a:cubicBezTo>
                    <a:pt x="135" y="822"/>
                    <a:pt x="147" y="777"/>
                    <a:pt x="158" y="732"/>
                  </a:cubicBezTo>
                  <a:cubicBezTo>
                    <a:pt x="158" y="687"/>
                    <a:pt x="169" y="642"/>
                    <a:pt x="192" y="597"/>
                  </a:cubicBezTo>
                  <a:cubicBezTo>
                    <a:pt x="225" y="529"/>
                    <a:pt x="282" y="462"/>
                    <a:pt x="327" y="394"/>
                  </a:cubicBezTo>
                  <a:cubicBezTo>
                    <a:pt x="338" y="384"/>
                    <a:pt x="360" y="372"/>
                    <a:pt x="372" y="361"/>
                  </a:cubicBezTo>
                  <a:cubicBezTo>
                    <a:pt x="383" y="339"/>
                    <a:pt x="405" y="327"/>
                    <a:pt x="417" y="316"/>
                  </a:cubicBezTo>
                  <a:cubicBezTo>
                    <a:pt x="473" y="282"/>
                    <a:pt x="518" y="248"/>
                    <a:pt x="575" y="226"/>
                  </a:cubicBezTo>
                  <a:cubicBezTo>
                    <a:pt x="620" y="192"/>
                    <a:pt x="676" y="158"/>
                    <a:pt x="732" y="136"/>
                  </a:cubicBezTo>
                  <a:cubicBezTo>
                    <a:pt x="743" y="136"/>
                    <a:pt x="755" y="124"/>
                    <a:pt x="777" y="124"/>
                  </a:cubicBezTo>
                  <a:cubicBezTo>
                    <a:pt x="788" y="124"/>
                    <a:pt x="811" y="113"/>
                    <a:pt x="833" y="113"/>
                  </a:cubicBezTo>
                  <a:lnTo>
                    <a:pt x="901" y="113"/>
                  </a:lnTo>
                  <a:cubicBezTo>
                    <a:pt x="957" y="102"/>
                    <a:pt x="1003" y="102"/>
                    <a:pt x="1058" y="91"/>
                  </a:cubicBezTo>
                  <a:lnTo>
                    <a:pt x="1160" y="91"/>
                  </a:lnTo>
                  <a:cubicBezTo>
                    <a:pt x="1193" y="91"/>
                    <a:pt x="1228" y="91"/>
                    <a:pt x="1261" y="102"/>
                  </a:cubicBezTo>
                  <a:cubicBezTo>
                    <a:pt x="1295" y="102"/>
                    <a:pt x="1329" y="113"/>
                    <a:pt x="1351" y="124"/>
                  </a:cubicBezTo>
                  <a:lnTo>
                    <a:pt x="1453" y="158"/>
                  </a:lnTo>
                  <a:cubicBezTo>
                    <a:pt x="1464" y="169"/>
                    <a:pt x="1486" y="181"/>
                    <a:pt x="1498" y="192"/>
                  </a:cubicBezTo>
                  <a:cubicBezTo>
                    <a:pt x="1520" y="203"/>
                    <a:pt x="1531" y="214"/>
                    <a:pt x="1554" y="237"/>
                  </a:cubicBezTo>
                  <a:cubicBezTo>
                    <a:pt x="1565" y="248"/>
                    <a:pt x="1588" y="259"/>
                    <a:pt x="1599" y="271"/>
                  </a:cubicBezTo>
                  <a:cubicBezTo>
                    <a:pt x="1621" y="293"/>
                    <a:pt x="1633" y="316"/>
                    <a:pt x="1655" y="339"/>
                  </a:cubicBezTo>
                  <a:cubicBezTo>
                    <a:pt x="1678" y="372"/>
                    <a:pt x="1700" y="406"/>
                    <a:pt x="1711" y="451"/>
                  </a:cubicBezTo>
                  <a:cubicBezTo>
                    <a:pt x="1734" y="484"/>
                    <a:pt x="1746" y="519"/>
                    <a:pt x="1768" y="564"/>
                  </a:cubicBezTo>
                  <a:cubicBezTo>
                    <a:pt x="1779" y="609"/>
                    <a:pt x="1801" y="665"/>
                    <a:pt x="1813" y="721"/>
                  </a:cubicBezTo>
                  <a:cubicBezTo>
                    <a:pt x="1824" y="789"/>
                    <a:pt x="1824" y="845"/>
                    <a:pt x="1836" y="912"/>
                  </a:cubicBezTo>
                  <a:lnTo>
                    <a:pt x="1836" y="890"/>
                  </a:lnTo>
                  <a:cubicBezTo>
                    <a:pt x="1846" y="1059"/>
                    <a:pt x="1836" y="1227"/>
                    <a:pt x="1836" y="1397"/>
                  </a:cubicBezTo>
                  <a:cubicBezTo>
                    <a:pt x="1824" y="1565"/>
                    <a:pt x="1813" y="1723"/>
                    <a:pt x="1779" y="1892"/>
                  </a:cubicBezTo>
                  <a:cubicBezTo>
                    <a:pt x="1768" y="1970"/>
                    <a:pt x="1746" y="2050"/>
                    <a:pt x="1723" y="2128"/>
                  </a:cubicBezTo>
                  <a:cubicBezTo>
                    <a:pt x="1700" y="2218"/>
                    <a:pt x="1689" y="2297"/>
                    <a:pt x="1666" y="2387"/>
                  </a:cubicBezTo>
                  <a:cubicBezTo>
                    <a:pt x="1633" y="2466"/>
                    <a:pt x="1610" y="2545"/>
                    <a:pt x="1576" y="2635"/>
                  </a:cubicBezTo>
                  <a:cubicBezTo>
                    <a:pt x="1554" y="2713"/>
                    <a:pt x="1531" y="2793"/>
                    <a:pt x="1498" y="2871"/>
                  </a:cubicBezTo>
                  <a:cubicBezTo>
                    <a:pt x="1464" y="2939"/>
                    <a:pt x="1430" y="3006"/>
                    <a:pt x="1408" y="3074"/>
                  </a:cubicBezTo>
                  <a:cubicBezTo>
                    <a:pt x="1374" y="3141"/>
                    <a:pt x="1351" y="3209"/>
                    <a:pt x="1318" y="3276"/>
                  </a:cubicBezTo>
                  <a:cubicBezTo>
                    <a:pt x="1306" y="3288"/>
                    <a:pt x="1306" y="3299"/>
                    <a:pt x="1295" y="3311"/>
                  </a:cubicBezTo>
                  <a:cubicBezTo>
                    <a:pt x="1283" y="3333"/>
                    <a:pt x="1283" y="3344"/>
                    <a:pt x="1283" y="3366"/>
                  </a:cubicBezTo>
                  <a:cubicBezTo>
                    <a:pt x="1295" y="3378"/>
                    <a:pt x="1306" y="3401"/>
                    <a:pt x="1318" y="3411"/>
                  </a:cubicBezTo>
                  <a:cubicBezTo>
                    <a:pt x="1325" y="3411"/>
                    <a:pt x="1337" y="3417"/>
                    <a:pt x="1348" y="3417"/>
                  </a:cubicBezTo>
                  <a:cubicBezTo>
                    <a:pt x="1354" y="3417"/>
                    <a:pt x="1359" y="3415"/>
                    <a:pt x="1363" y="3411"/>
                  </a:cubicBezTo>
                  <a:cubicBezTo>
                    <a:pt x="1396" y="3411"/>
                    <a:pt x="1408" y="3389"/>
                    <a:pt x="1419" y="3366"/>
                  </a:cubicBezTo>
                  <a:cubicBezTo>
                    <a:pt x="1430" y="3333"/>
                    <a:pt x="1441" y="3288"/>
                    <a:pt x="1464" y="3254"/>
                  </a:cubicBezTo>
                  <a:cubicBezTo>
                    <a:pt x="1475" y="3209"/>
                    <a:pt x="1486" y="3164"/>
                    <a:pt x="1509" y="3130"/>
                  </a:cubicBezTo>
                  <a:lnTo>
                    <a:pt x="1610" y="2894"/>
                  </a:lnTo>
                  <a:cubicBezTo>
                    <a:pt x="1633" y="2815"/>
                    <a:pt x="1666" y="2748"/>
                    <a:pt x="1689" y="2668"/>
                  </a:cubicBezTo>
                  <a:cubicBezTo>
                    <a:pt x="1723" y="2578"/>
                    <a:pt x="1746" y="2500"/>
                    <a:pt x="1768" y="2421"/>
                  </a:cubicBezTo>
                  <a:cubicBezTo>
                    <a:pt x="1791" y="2331"/>
                    <a:pt x="1813" y="2252"/>
                    <a:pt x="1836" y="2162"/>
                  </a:cubicBezTo>
                  <a:cubicBezTo>
                    <a:pt x="1858" y="2083"/>
                    <a:pt x="1881" y="1993"/>
                    <a:pt x="1891" y="1903"/>
                  </a:cubicBezTo>
                  <a:cubicBezTo>
                    <a:pt x="1926" y="1734"/>
                    <a:pt x="1936" y="1565"/>
                    <a:pt x="1948" y="1397"/>
                  </a:cubicBezTo>
                  <a:lnTo>
                    <a:pt x="1948" y="1137"/>
                  </a:lnTo>
                  <a:cubicBezTo>
                    <a:pt x="1948" y="1047"/>
                    <a:pt x="1948" y="957"/>
                    <a:pt x="1936" y="867"/>
                  </a:cubicBezTo>
                  <a:cubicBezTo>
                    <a:pt x="1936" y="777"/>
                    <a:pt x="1914" y="699"/>
                    <a:pt x="1891" y="609"/>
                  </a:cubicBezTo>
                  <a:cubicBezTo>
                    <a:pt x="1881" y="564"/>
                    <a:pt x="1869" y="529"/>
                    <a:pt x="1846" y="484"/>
                  </a:cubicBezTo>
                  <a:cubicBezTo>
                    <a:pt x="1836" y="439"/>
                    <a:pt x="1813" y="406"/>
                    <a:pt x="1801" y="372"/>
                  </a:cubicBezTo>
                  <a:cubicBezTo>
                    <a:pt x="1756" y="293"/>
                    <a:pt x="1700" y="226"/>
                    <a:pt x="1633" y="169"/>
                  </a:cubicBezTo>
                  <a:cubicBezTo>
                    <a:pt x="1610" y="158"/>
                    <a:pt x="1599" y="136"/>
                    <a:pt x="1576" y="124"/>
                  </a:cubicBezTo>
                  <a:cubicBezTo>
                    <a:pt x="1565" y="113"/>
                    <a:pt x="1543" y="102"/>
                    <a:pt x="1531" y="91"/>
                  </a:cubicBezTo>
                  <a:cubicBezTo>
                    <a:pt x="1486" y="68"/>
                    <a:pt x="1441" y="57"/>
                    <a:pt x="1396" y="34"/>
                  </a:cubicBezTo>
                  <a:cubicBezTo>
                    <a:pt x="1363" y="23"/>
                    <a:pt x="1318" y="12"/>
                    <a:pt x="1273" y="12"/>
                  </a:cubicBezTo>
                  <a:cubicBezTo>
                    <a:pt x="1238" y="1"/>
                    <a:pt x="1193" y="1"/>
                    <a:pt x="11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34"/>
            <p:cNvSpPr/>
            <p:nvPr/>
          </p:nvSpPr>
          <p:spPr>
            <a:xfrm>
              <a:off x="6909076" y="2567953"/>
              <a:ext cx="52378" cy="63078"/>
            </a:xfrm>
            <a:custGeom>
              <a:avLst/>
              <a:gdLst/>
              <a:ahLst/>
              <a:cxnLst/>
              <a:rect l="l" t="t" r="r" b="b"/>
              <a:pathLst>
                <a:path w="1307" h="1574" extrusionOk="0">
                  <a:moveTo>
                    <a:pt x="766" y="0"/>
                  </a:moveTo>
                  <a:cubicBezTo>
                    <a:pt x="686" y="12"/>
                    <a:pt x="608" y="35"/>
                    <a:pt x="541" y="68"/>
                  </a:cubicBezTo>
                  <a:cubicBezTo>
                    <a:pt x="506" y="80"/>
                    <a:pt x="473" y="102"/>
                    <a:pt x="451" y="125"/>
                  </a:cubicBezTo>
                  <a:cubicBezTo>
                    <a:pt x="416" y="147"/>
                    <a:pt x="394" y="170"/>
                    <a:pt x="371" y="192"/>
                  </a:cubicBezTo>
                  <a:cubicBezTo>
                    <a:pt x="315" y="260"/>
                    <a:pt x="270" y="316"/>
                    <a:pt x="225" y="383"/>
                  </a:cubicBezTo>
                  <a:cubicBezTo>
                    <a:pt x="169" y="440"/>
                    <a:pt x="124" y="507"/>
                    <a:pt x="79" y="563"/>
                  </a:cubicBezTo>
                  <a:cubicBezTo>
                    <a:pt x="56" y="586"/>
                    <a:pt x="34" y="620"/>
                    <a:pt x="11" y="643"/>
                  </a:cubicBezTo>
                  <a:cubicBezTo>
                    <a:pt x="0" y="653"/>
                    <a:pt x="0" y="665"/>
                    <a:pt x="0" y="676"/>
                  </a:cubicBezTo>
                  <a:cubicBezTo>
                    <a:pt x="0" y="688"/>
                    <a:pt x="0" y="698"/>
                    <a:pt x="11" y="698"/>
                  </a:cubicBezTo>
                  <a:cubicBezTo>
                    <a:pt x="18" y="712"/>
                    <a:pt x="32" y="717"/>
                    <a:pt x="45" y="717"/>
                  </a:cubicBezTo>
                  <a:cubicBezTo>
                    <a:pt x="55" y="717"/>
                    <a:pt x="63" y="715"/>
                    <a:pt x="68" y="710"/>
                  </a:cubicBezTo>
                  <a:cubicBezTo>
                    <a:pt x="101" y="676"/>
                    <a:pt x="124" y="643"/>
                    <a:pt x="158" y="608"/>
                  </a:cubicBezTo>
                  <a:lnTo>
                    <a:pt x="225" y="507"/>
                  </a:lnTo>
                  <a:cubicBezTo>
                    <a:pt x="270" y="451"/>
                    <a:pt x="326" y="395"/>
                    <a:pt x="371" y="327"/>
                  </a:cubicBezTo>
                  <a:cubicBezTo>
                    <a:pt x="405" y="282"/>
                    <a:pt x="451" y="226"/>
                    <a:pt x="506" y="192"/>
                  </a:cubicBezTo>
                  <a:cubicBezTo>
                    <a:pt x="518" y="181"/>
                    <a:pt x="541" y="170"/>
                    <a:pt x="551" y="158"/>
                  </a:cubicBezTo>
                  <a:cubicBezTo>
                    <a:pt x="574" y="147"/>
                    <a:pt x="596" y="136"/>
                    <a:pt x="608" y="136"/>
                  </a:cubicBezTo>
                  <a:cubicBezTo>
                    <a:pt x="631" y="125"/>
                    <a:pt x="653" y="113"/>
                    <a:pt x="664" y="113"/>
                  </a:cubicBezTo>
                  <a:cubicBezTo>
                    <a:pt x="686" y="113"/>
                    <a:pt x="709" y="102"/>
                    <a:pt x="721" y="102"/>
                  </a:cubicBezTo>
                  <a:cubicBezTo>
                    <a:pt x="766" y="102"/>
                    <a:pt x="811" y="102"/>
                    <a:pt x="856" y="113"/>
                  </a:cubicBezTo>
                  <a:cubicBezTo>
                    <a:pt x="901" y="113"/>
                    <a:pt x="946" y="125"/>
                    <a:pt x="991" y="147"/>
                  </a:cubicBezTo>
                  <a:cubicBezTo>
                    <a:pt x="1013" y="158"/>
                    <a:pt x="1036" y="170"/>
                    <a:pt x="1047" y="181"/>
                  </a:cubicBezTo>
                  <a:lnTo>
                    <a:pt x="1103" y="237"/>
                  </a:lnTo>
                  <a:cubicBezTo>
                    <a:pt x="1114" y="248"/>
                    <a:pt x="1114" y="260"/>
                    <a:pt x="1126" y="271"/>
                  </a:cubicBezTo>
                  <a:cubicBezTo>
                    <a:pt x="1126" y="282"/>
                    <a:pt x="1137" y="293"/>
                    <a:pt x="1137" y="305"/>
                  </a:cubicBezTo>
                  <a:cubicBezTo>
                    <a:pt x="1159" y="361"/>
                    <a:pt x="1171" y="406"/>
                    <a:pt x="1171" y="462"/>
                  </a:cubicBezTo>
                  <a:cubicBezTo>
                    <a:pt x="1182" y="496"/>
                    <a:pt x="1171" y="541"/>
                    <a:pt x="1171" y="575"/>
                  </a:cubicBezTo>
                  <a:cubicBezTo>
                    <a:pt x="1159" y="643"/>
                    <a:pt x="1137" y="721"/>
                    <a:pt x="1114" y="778"/>
                  </a:cubicBezTo>
                  <a:cubicBezTo>
                    <a:pt x="1081" y="845"/>
                    <a:pt x="1047" y="913"/>
                    <a:pt x="1002" y="969"/>
                  </a:cubicBezTo>
                  <a:cubicBezTo>
                    <a:pt x="957" y="1036"/>
                    <a:pt x="912" y="1104"/>
                    <a:pt x="867" y="1160"/>
                  </a:cubicBezTo>
                  <a:cubicBezTo>
                    <a:pt x="822" y="1216"/>
                    <a:pt x="777" y="1284"/>
                    <a:pt x="731" y="1341"/>
                  </a:cubicBezTo>
                  <a:cubicBezTo>
                    <a:pt x="709" y="1363"/>
                    <a:pt x="698" y="1396"/>
                    <a:pt x="676" y="1431"/>
                  </a:cubicBezTo>
                  <a:cubicBezTo>
                    <a:pt x="653" y="1453"/>
                    <a:pt x="631" y="1486"/>
                    <a:pt x="608" y="1509"/>
                  </a:cubicBezTo>
                  <a:cubicBezTo>
                    <a:pt x="596" y="1531"/>
                    <a:pt x="608" y="1543"/>
                    <a:pt x="619" y="1566"/>
                  </a:cubicBezTo>
                  <a:cubicBezTo>
                    <a:pt x="625" y="1571"/>
                    <a:pt x="633" y="1574"/>
                    <a:pt x="643" y="1574"/>
                  </a:cubicBezTo>
                  <a:cubicBezTo>
                    <a:pt x="653" y="1574"/>
                    <a:pt x="664" y="1571"/>
                    <a:pt x="676" y="1566"/>
                  </a:cubicBezTo>
                  <a:cubicBezTo>
                    <a:pt x="698" y="1543"/>
                    <a:pt x="721" y="1509"/>
                    <a:pt x="754" y="1486"/>
                  </a:cubicBezTo>
                  <a:cubicBezTo>
                    <a:pt x="777" y="1453"/>
                    <a:pt x="799" y="1419"/>
                    <a:pt x="833" y="1396"/>
                  </a:cubicBezTo>
                  <a:cubicBezTo>
                    <a:pt x="878" y="1329"/>
                    <a:pt x="934" y="1273"/>
                    <a:pt x="979" y="1205"/>
                  </a:cubicBezTo>
                  <a:cubicBezTo>
                    <a:pt x="1036" y="1149"/>
                    <a:pt x="1092" y="1081"/>
                    <a:pt x="1137" y="1003"/>
                  </a:cubicBezTo>
                  <a:cubicBezTo>
                    <a:pt x="1182" y="935"/>
                    <a:pt x="1227" y="856"/>
                    <a:pt x="1249" y="766"/>
                  </a:cubicBezTo>
                  <a:cubicBezTo>
                    <a:pt x="1272" y="733"/>
                    <a:pt x="1284" y="688"/>
                    <a:pt x="1294" y="643"/>
                  </a:cubicBezTo>
                  <a:cubicBezTo>
                    <a:pt x="1306" y="608"/>
                    <a:pt x="1306" y="563"/>
                    <a:pt x="1306" y="518"/>
                  </a:cubicBezTo>
                  <a:cubicBezTo>
                    <a:pt x="1306" y="473"/>
                    <a:pt x="1306" y="428"/>
                    <a:pt x="1294" y="383"/>
                  </a:cubicBezTo>
                  <a:cubicBezTo>
                    <a:pt x="1284" y="338"/>
                    <a:pt x="1272" y="305"/>
                    <a:pt x="1261" y="260"/>
                  </a:cubicBezTo>
                  <a:cubicBezTo>
                    <a:pt x="1216" y="147"/>
                    <a:pt x="1114" y="57"/>
                    <a:pt x="1002" y="35"/>
                  </a:cubicBezTo>
                  <a:cubicBezTo>
                    <a:pt x="968" y="23"/>
                    <a:pt x="923" y="12"/>
                    <a:pt x="878" y="12"/>
                  </a:cubicBezTo>
                  <a:cubicBezTo>
                    <a:pt x="856" y="0"/>
                    <a:pt x="833" y="0"/>
                    <a:pt x="8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34"/>
            <p:cNvSpPr/>
            <p:nvPr/>
          </p:nvSpPr>
          <p:spPr>
            <a:xfrm>
              <a:off x="6815221" y="2537256"/>
              <a:ext cx="62317" cy="94377"/>
            </a:xfrm>
            <a:custGeom>
              <a:avLst/>
              <a:gdLst/>
              <a:ahLst/>
              <a:cxnLst/>
              <a:rect l="l" t="t" r="r" b="b"/>
              <a:pathLst>
                <a:path w="1555" h="2355" extrusionOk="0">
                  <a:moveTo>
                    <a:pt x="34" y="1"/>
                  </a:moveTo>
                  <a:cubicBezTo>
                    <a:pt x="23" y="1"/>
                    <a:pt x="23" y="1"/>
                    <a:pt x="11" y="13"/>
                  </a:cubicBezTo>
                  <a:cubicBezTo>
                    <a:pt x="1" y="23"/>
                    <a:pt x="11" y="46"/>
                    <a:pt x="23" y="58"/>
                  </a:cubicBezTo>
                  <a:cubicBezTo>
                    <a:pt x="68" y="80"/>
                    <a:pt x="113" y="113"/>
                    <a:pt x="158" y="148"/>
                  </a:cubicBezTo>
                  <a:cubicBezTo>
                    <a:pt x="203" y="170"/>
                    <a:pt x="237" y="204"/>
                    <a:pt x="282" y="238"/>
                  </a:cubicBezTo>
                  <a:cubicBezTo>
                    <a:pt x="304" y="249"/>
                    <a:pt x="316" y="271"/>
                    <a:pt x="338" y="283"/>
                  </a:cubicBezTo>
                  <a:cubicBezTo>
                    <a:pt x="361" y="316"/>
                    <a:pt x="383" y="339"/>
                    <a:pt x="406" y="361"/>
                  </a:cubicBezTo>
                  <a:cubicBezTo>
                    <a:pt x="439" y="406"/>
                    <a:pt x="484" y="451"/>
                    <a:pt x="518" y="496"/>
                  </a:cubicBezTo>
                  <a:cubicBezTo>
                    <a:pt x="563" y="530"/>
                    <a:pt x="597" y="576"/>
                    <a:pt x="631" y="621"/>
                  </a:cubicBezTo>
                  <a:cubicBezTo>
                    <a:pt x="676" y="676"/>
                    <a:pt x="709" y="721"/>
                    <a:pt x="744" y="766"/>
                  </a:cubicBezTo>
                  <a:lnTo>
                    <a:pt x="811" y="868"/>
                  </a:lnTo>
                  <a:lnTo>
                    <a:pt x="879" y="969"/>
                  </a:lnTo>
                  <a:lnTo>
                    <a:pt x="867" y="969"/>
                  </a:lnTo>
                  <a:cubicBezTo>
                    <a:pt x="924" y="1037"/>
                    <a:pt x="969" y="1104"/>
                    <a:pt x="1014" y="1172"/>
                  </a:cubicBezTo>
                  <a:cubicBezTo>
                    <a:pt x="1047" y="1251"/>
                    <a:pt x="1092" y="1319"/>
                    <a:pt x="1126" y="1397"/>
                  </a:cubicBezTo>
                  <a:cubicBezTo>
                    <a:pt x="1149" y="1431"/>
                    <a:pt x="1160" y="1464"/>
                    <a:pt x="1182" y="1509"/>
                  </a:cubicBezTo>
                  <a:cubicBezTo>
                    <a:pt x="1194" y="1544"/>
                    <a:pt x="1216" y="1577"/>
                    <a:pt x="1239" y="1622"/>
                  </a:cubicBezTo>
                  <a:cubicBezTo>
                    <a:pt x="1272" y="1690"/>
                    <a:pt x="1306" y="1769"/>
                    <a:pt x="1340" y="1847"/>
                  </a:cubicBezTo>
                  <a:cubicBezTo>
                    <a:pt x="1362" y="1915"/>
                    <a:pt x="1385" y="1971"/>
                    <a:pt x="1407" y="2039"/>
                  </a:cubicBezTo>
                  <a:lnTo>
                    <a:pt x="1407" y="2027"/>
                  </a:lnTo>
                  <a:cubicBezTo>
                    <a:pt x="1419" y="2072"/>
                    <a:pt x="1442" y="2129"/>
                    <a:pt x="1452" y="2174"/>
                  </a:cubicBezTo>
                  <a:cubicBezTo>
                    <a:pt x="1464" y="2197"/>
                    <a:pt x="1475" y="2230"/>
                    <a:pt x="1487" y="2252"/>
                  </a:cubicBezTo>
                  <a:cubicBezTo>
                    <a:pt x="1487" y="2275"/>
                    <a:pt x="1497" y="2309"/>
                    <a:pt x="1497" y="2332"/>
                  </a:cubicBezTo>
                  <a:cubicBezTo>
                    <a:pt x="1497" y="2343"/>
                    <a:pt x="1520" y="2354"/>
                    <a:pt x="1532" y="2354"/>
                  </a:cubicBezTo>
                  <a:cubicBezTo>
                    <a:pt x="1542" y="2354"/>
                    <a:pt x="1554" y="2343"/>
                    <a:pt x="1554" y="2343"/>
                  </a:cubicBezTo>
                  <a:lnTo>
                    <a:pt x="1554" y="2320"/>
                  </a:lnTo>
                  <a:cubicBezTo>
                    <a:pt x="1554" y="2297"/>
                    <a:pt x="1554" y="2287"/>
                    <a:pt x="1542" y="2264"/>
                  </a:cubicBezTo>
                  <a:cubicBezTo>
                    <a:pt x="1542" y="2242"/>
                    <a:pt x="1532" y="2219"/>
                    <a:pt x="1532" y="2197"/>
                  </a:cubicBezTo>
                  <a:cubicBezTo>
                    <a:pt x="1520" y="2162"/>
                    <a:pt x="1497" y="2117"/>
                    <a:pt x="1487" y="2084"/>
                  </a:cubicBezTo>
                  <a:cubicBezTo>
                    <a:pt x="1464" y="2005"/>
                    <a:pt x="1430" y="1926"/>
                    <a:pt x="1397" y="1847"/>
                  </a:cubicBezTo>
                  <a:cubicBezTo>
                    <a:pt x="1374" y="1769"/>
                    <a:pt x="1340" y="1701"/>
                    <a:pt x="1306" y="1622"/>
                  </a:cubicBezTo>
                  <a:cubicBezTo>
                    <a:pt x="1284" y="1577"/>
                    <a:pt x="1261" y="1544"/>
                    <a:pt x="1250" y="1509"/>
                  </a:cubicBezTo>
                  <a:cubicBezTo>
                    <a:pt x="1227" y="1464"/>
                    <a:pt x="1205" y="1431"/>
                    <a:pt x="1194" y="1397"/>
                  </a:cubicBezTo>
                  <a:cubicBezTo>
                    <a:pt x="1160" y="1319"/>
                    <a:pt x="1115" y="1251"/>
                    <a:pt x="1070" y="1172"/>
                  </a:cubicBezTo>
                  <a:cubicBezTo>
                    <a:pt x="1036" y="1104"/>
                    <a:pt x="991" y="1048"/>
                    <a:pt x="957" y="981"/>
                  </a:cubicBezTo>
                  <a:cubicBezTo>
                    <a:pt x="912" y="913"/>
                    <a:pt x="867" y="857"/>
                    <a:pt x="834" y="801"/>
                  </a:cubicBezTo>
                  <a:lnTo>
                    <a:pt x="822" y="801"/>
                  </a:lnTo>
                  <a:lnTo>
                    <a:pt x="754" y="699"/>
                  </a:lnTo>
                  <a:cubicBezTo>
                    <a:pt x="732" y="654"/>
                    <a:pt x="699" y="621"/>
                    <a:pt x="676" y="586"/>
                  </a:cubicBezTo>
                  <a:cubicBezTo>
                    <a:pt x="619" y="519"/>
                    <a:pt x="563" y="463"/>
                    <a:pt x="507" y="395"/>
                  </a:cubicBezTo>
                  <a:cubicBezTo>
                    <a:pt x="484" y="361"/>
                    <a:pt x="451" y="339"/>
                    <a:pt x="428" y="305"/>
                  </a:cubicBezTo>
                  <a:cubicBezTo>
                    <a:pt x="394" y="271"/>
                    <a:pt x="372" y="238"/>
                    <a:pt x="338" y="215"/>
                  </a:cubicBezTo>
                  <a:cubicBezTo>
                    <a:pt x="304" y="181"/>
                    <a:pt x="271" y="159"/>
                    <a:pt x="237" y="125"/>
                  </a:cubicBezTo>
                  <a:lnTo>
                    <a:pt x="136" y="58"/>
                  </a:lnTo>
                  <a:cubicBezTo>
                    <a:pt x="113" y="46"/>
                    <a:pt x="79" y="23"/>
                    <a:pt x="56" y="13"/>
                  </a:cubicBezTo>
                  <a:cubicBezTo>
                    <a:pt x="46" y="1"/>
                    <a:pt x="46" y="1"/>
                    <a:pt x="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34"/>
            <p:cNvSpPr/>
            <p:nvPr/>
          </p:nvSpPr>
          <p:spPr>
            <a:xfrm>
              <a:off x="6803920" y="2545391"/>
              <a:ext cx="52859" cy="86121"/>
            </a:xfrm>
            <a:custGeom>
              <a:avLst/>
              <a:gdLst/>
              <a:ahLst/>
              <a:cxnLst/>
              <a:rect l="l" t="t" r="r" b="b"/>
              <a:pathLst>
                <a:path w="1319" h="2149" extrusionOk="0">
                  <a:moveTo>
                    <a:pt x="35" y="1"/>
                  </a:moveTo>
                  <a:cubicBezTo>
                    <a:pt x="12" y="12"/>
                    <a:pt x="1" y="23"/>
                    <a:pt x="1" y="46"/>
                  </a:cubicBezTo>
                  <a:cubicBezTo>
                    <a:pt x="23" y="125"/>
                    <a:pt x="46" y="215"/>
                    <a:pt x="68" y="293"/>
                  </a:cubicBezTo>
                  <a:cubicBezTo>
                    <a:pt x="80" y="373"/>
                    <a:pt x="113" y="463"/>
                    <a:pt x="136" y="541"/>
                  </a:cubicBezTo>
                  <a:lnTo>
                    <a:pt x="238" y="778"/>
                  </a:lnTo>
                  <a:cubicBezTo>
                    <a:pt x="271" y="856"/>
                    <a:pt x="305" y="924"/>
                    <a:pt x="338" y="1003"/>
                  </a:cubicBezTo>
                  <a:cubicBezTo>
                    <a:pt x="361" y="1036"/>
                    <a:pt x="383" y="1070"/>
                    <a:pt x="406" y="1116"/>
                  </a:cubicBezTo>
                  <a:cubicBezTo>
                    <a:pt x="418" y="1149"/>
                    <a:pt x="440" y="1183"/>
                    <a:pt x="463" y="1216"/>
                  </a:cubicBezTo>
                  <a:cubicBezTo>
                    <a:pt x="519" y="1284"/>
                    <a:pt x="564" y="1363"/>
                    <a:pt x="609" y="1431"/>
                  </a:cubicBezTo>
                  <a:cubicBezTo>
                    <a:pt x="665" y="1498"/>
                    <a:pt x="710" y="1566"/>
                    <a:pt x="766" y="1633"/>
                  </a:cubicBezTo>
                  <a:cubicBezTo>
                    <a:pt x="811" y="1701"/>
                    <a:pt x="868" y="1757"/>
                    <a:pt x="924" y="1824"/>
                  </a:cubicBezTo>
                  <a:cubicBezTo>
                    <a:pt x="969" y="1869"/>
                    <a:pt x="1014" y="1926"/>
                    <a:pt x="1059" y="1971"/>
                  </a:cubicBezTo>
                  <a:cubicBezTo>
                    <a:pt x="1081" y="2004"/>
                    <a:pt x="1116" y="2027"/>
                    <a:pt x="1138" y="2039"/>
                  </a:cubicBezTo>
                  <a:lnTo>
                    <a:pt x="1206" y="2106"/>
                  </a:lnTo>
                  <a:lnTo>
                    <a:pt x="1206" y="2094"/>
                  </a:lnTo>
                  <a:lnTo>
                    <a:pt x="1251" y="2140"/>
                  </a:lnTo>
                  <a:cubicBezTo>
                    <a:pt x="1262" y="2145"/>
                    <a:pt x="1270" y="2148"/>
                    <a:pt x="1277" y="2148"/>
                  </a:cubicBezTo>
                  <a:cubicBezTo>
                    <a:pt x="1284" y="2148"/>
                    <a:pt x="1290" y="2145"/>
                    <a:pt x="1296" y="2140"/>
                  </a:cubicBezTo>
                  <a:cubicBezTo>
                    <a:pt x="1307" y="2129"/>
                    <a:pt x="1318" y="2106"/>
                    <a:pt x="1307" y="2094"/>
                  </a:cubicBezTo>
                  <a:lnTo>
                    <a:pt x="1251" y="2039"/>
                  </a:lnTo>
                  <a:cubicBezTo>
                    <a:pt x="1239" y="2027"/>
                    <a:pt x="1217" y="2016"/>
                    <a:pt x="1206" y="2004"/>
                  </a:cubicBezTo>
                  <a:cubicBezTo>
                    <a:pt x="1183" y="1982"/>
                    <a:pt x="1149" y="1959"/>
                    <a:pt x="1126" y="1926"/>
                  </a:cubicBezTo>
                  <a:cubicBezTo>
                    <a:pt x="1093" y="1904"/>
                    <a:pt x="1071" y="1869"/>
                    <a:pt x="1036" y="1836"/>
                  </a:cubicBezTo>
                  <a:cubicBezTo>
                    <a:pt x="1014" y="1802"/>
                    <a:pt x="991" y="1779"/>
                    <a:pt x="958" y="1746"/>
                  </a:cubicBezTo>
                  <a:cubicBezTo>
                    <a:pt x="936" y="1712"/>
                    <a:pt x="913" y="1678"/>
                    <a:pt x="879" y="1644"/>
                  </a:cubicBezTo>
                  <a:cubicBezTo>
                    <a:pt x="823" y="1588"/>
                    <a:pt x="778" y="1521"/>
                    <a:pt x="733" y="1453"/>
                  </a:cubicBezTo>
                  <a:cubicBezTo>
                    <a:pt x="676" y="1386"/>
                    <a:pt x="631" y="1318"/>
                    <a:pt x="586" y="1251"/>
                  </a:cubicBezTo>
                  <a:cubicBezTo>
                    <a:pt x="575" y="1239"/>
                    <a:pt x="564" y="1228"/>
                    <a:pt x="564" y="1216"/>
                  </a:cubicBezTo>
                  <a:cubicBezTo>
                    <a:pt x="519" y="1161"/>
                    <a:pt x="485" y="1104"/>
                    <a:pt x="451" y="1048"/>
                  </a:cubicBezTo>
                  <a:cubicBezTo>
                    <a:pt x="418" y="991"/>
                    <a:pt x="383" y="924"/>
                    <a:pt x="361" y="856"/>
                  </a:cubicBezTo>
                  <a:cubicBezTo>
                    <a:pt x="328" y="800"/>
                    <a:pt x="293" y="744"/>
                    <a:pt x="271" y="676"/>
                  </a:cubicBezTo>
                  <a:cubicBezTo>
                    <a:pt x="238" y="620"/>
                    <a:pt x="215" y="553"/>
                    <a:pt x="193" y="485"/>
                  </a:cubicBezTo>
                  <a:cubicBezTo>
                    <a:pt x="136" y="338"/>
                    <a:pt x="102" y="181"/>
                    <a:pt x="68" y="35"/>
                  </a:cubicBezTo>
                  <a:cubicBezTo>
                    <a:pt x="68" y="12"/>
                    <a:pt x="57" y="1"/>
                    <a:pt x="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34"/>
            <p:cNvSpPr/>
            <p:nvPr/>
          </p:nvSpPr>
          <p:spPr>
            <a:xfrm>
              <a:off x="6875213" y="2465082"/>
              <a:ext cx="12664" cy="167874"/>
            </a:xfrm>
            <a:custGeom>
              <a:avLst/>
              <a:gdLst/>
              <a:ahLst/>
              <a:cxnLst/>
              <a:rect l="l" t="t" r="r" b="b"/>
              <a:pathLst>
                <a:path w="316" h="4189" extrusionOk="0">
                  <a:moveTo>
                    <a:pt x="237" y="1"/>
                  </a:moveTo>
                  <a:cubicBezTo>
                    <a:pt x="226" y="1"/>
                    <a:pt x="226" y="12"/>
                    <a:pt x="215" y="12"/>
                  </a:cubicBezTo>
                  <a:cubicBezTo>
                    <a:pt x="192" y="91"/>
                    <a:pt x="170" y="170"/>
                    <a:pt x="147" y="238"/>
                  </a:cubicBezTo>
                  <a:cubicBezTo>
                    <a:pt x="125" y="316"/>
                    <a:pt x="102" y="406"/>
                    <a:pt x="80" y="485"/>
                  </a:cubicBezTo>
                  <a:cubicBezTo>
                    <a:pt x="68" y="564"/>
                    <a:pt x="57" y="654"/>
                    <a:pt x="35" y="733"/>
                  </a:cubicBezTo>
                  <a:cubicBezTo>
                    <a:pt x="23" y="811"/>
                    <a:pt x="23" y="901"/>
                    <a:pt x="12" y="981"/>
                  </a:cubicBezTo>
                  <a:cubicBezTo>
                    <a:pt x="0" y="1161"/>
                    <a:pt x="0" y="1329"/>
                    <a:pt x="0" y="1509"/>
                  </a:cubicBezTo>
                  <a:lnTo>
                    <a:pt x="0" y="1757"/>
                  </a:lnTo>
                  <a:cubicBezTo>
                    <a:pt x="0" y="1836"/>
                    <a:pt x="12" y="1926"/>
                    <a:pt x="12" y="2005"/>
                  </a:cubicBezTo>
                  <a:cubicBezTo>
                    <a:pt x="23" y="2174"/>
                    <a:pt x="23" y="2342"/>
                    <a:pt x="45" y="2512"/>
                  </a:cubicBezTo>
                  <a:cubicBezTo>
                    <a:pt x="57" y="2545"/>
                    <a:pt x="57" y="2590"/>
                    <a:pt x="68" y="2635"/>
                  </a:cubicBezTo>
                  <a:cubicBezTo>
                    <a:pt x="68" y="2669"/>
                    <a:pt x="68" y="2714"/>
                    <a:pt x="80" y="2759"/>
                  </a:cubicBezTo>
                  <a:cubicBezTo>
                    <a:pt x="90" y="2849"/>
                    <a:pt x="90" y="2928"/>
                    <a:pt x="102" y="3007"/>
                  </a:cubicBezTo>
                  <a:cubicBezTo>
                    <a:pt x="113" y="3097"/>
                    <a:pt x="125" y="3175"/>
                    <a:pt x="125" y="3265"/>
                  </a:cubicBezTo>
                  <a:lnTo>
                    <a:pt x="158" y="3502"/>
                  </a:lnTo>
                  <a:cubicBezTo>
                    <a:pt x="170" y="3581"/>
                    <a:pt x="181" y="3660"/>
                    <a:pt x="203" y="3738"/>
                  </a:cubicBezTo>
                  <a:lnTo>
                    <a:pt x="237" y="3975"/>
                  </a:lnTo>
                  <a:cubicBezTo>
                    <a:pt x="248" y="4008"/>
                    <a:pt x="248" y="4043"/>
                    <a:pt x="260" y="4076"/>
                  </a:cubicBezTo>
                  <a:cubicBezTo>
                    <a:pt x="260" y="4110"/>
                    <a:pt x="271" y="4144"/>
                    <a:pt x="271" y="4178"/>
                  </a:cubicBezTo>
                  <a:cubicBezTo>
                    <a:pt x="271" y="4178"/>
                    <a:pt x="282" y="4189"/>
                    <a:pt x="293" y="4189"/>
                  </a:cubicBezTo>
                  <a:cubicBezTo>
                    <a:pt x="305" y="4189"/>
                    <a:pt x="316" y="4178"/>
                    <a:pt x="316" y="4166"/>
                  </a:cubicBezTo>
                  <a:cubicBezTo>
                    <a:pt x="305" y="4121"/>
                    <a:pt x="293" y="4088"/>
                    <a:pt x="293" y="4053"/>
                  </a:cubicBezTo>
                  <a:cubicBezTo>
                    <a:pt x="282" y="4008"/>
                    <a:pt x="282" y="3975"/>
                    <a:pt x="271" y="3930"/>
                  </a:cubicBezTo>
                  <a:lnTo>
                    <a:pt x="237" y="3693"/>
                  </a:lnTo>
                  <a:cubicBezTo>
                    <a:pt x="226" y="3615"/>
                    <a:pt x="215" y="3536"/>
                    <a:pt x="215" y="3457"/>
                  </a:cubicBezTo>
                  <a:cubicBezTo>
                    <a:pt x="203" y="3367"/>
                    <a:pt x="192" y="3288"/>
                    <a:pt x="181" y="3210"/>
                  </a:cubicBezTo>
                  <a:lnTo>
                    <a:pt x="181" y="3187"/>
                  </a:lnTo>
                  <a:lnTo>
                    <a:pt x="181" y="3175"/>
                  </a:lnTo>
                  <a:cubicBezTo>
                    <a:pt x="170" y="3085"/>
                    <a:pt x="170" y="2984"/>
                    <a:pt x="158" y="2894"/>
                  </a:cubicBezTo>
                  <a:lnTo>
                    <a:pt x="158" y="2905"/>
                  </a:lnTo>
                  <a:cubicBezTo>
                    <a:pt x="147" y="2815"/>
                    <a:pt x="147" y="2737"/>
                    <a:pt x="136" y="2658"/>
                  </a:cubicBezTo>
                  <a:cubicBezTo>
                    <a:pt x="136" y="2612"/>
                    <a:pt x="125" y="2579"/>
                    <a:pt x="125" y="2534"/>
                  </a:cubicBezTo>
                  <a:cubicBezTo>
                    <a:pt x="113" y="2489"/>
                    <a:pt x="113" y="2455"/>
                    <a:pt x="113" y="2410"/>
                  </a:cubicBezTo>
                  <a:lnTo>
                    <a:pt x="113" y="2422"/>
                  </a:lnTo>
                  <a:cubicBezTo>
                    <a:pt x="102" y="2252"/>
                    <a:pt x="90" y="2084"/>
                    <a:pt x="80" y="1926"/>
                  </a:cubicBezTo>
                  <a:lnTo>
                    <a:pt x="80" y="1667"/>
                  </a:lnTo>
                  <a:lnTo>
                    <a:pt x="80" y="1419"/>
                  </a:lnTo>
                  <a:cubicBezTo>
                    <a:pt x="68" y="1341"/>
                    <a:pt x="68" y="1262"/>
                    <a:pt x="68" y="1171"/>
                  </a:cubicBezTo>
                  <a:cubicBezTo>
                    <a:pt x="68" y="1104"/>
                    <a:pt x="68" y="1026"/>
                    <a:pt x="80" y="946"/>
                  </a:cubicBezTo>
                  <a:cubicBezTo>
                    <a:pt x="80" y="868"/>
                    <a:pt x="90" y="800"/>
                    <a:pt x="102" y="721"/>
                  </a:cubicBezTo>
                  <a:cubicBezTo>
                    <a:pt x="102" y="643"/>
                    <a:pt x="113" y="564"/>
                    <a:pt x="125" y="485"/>
                  </a:cubicBezTo>
                  <a:lnTo>
                    <a:pt x="125" y="496"/>
                  </a:lnTo>
                  <a:cubicBezTo>
                    <a:pt x="147" y="418"/>
                    <a:pt x="158" y="338"/>
                    <a:pt x="181" y="260"/>
                  </a:cubicBezTo>
                  <a:cubicBezTo>
                    <a:pt x="203" y="181"/>
                    <a:pt x="237" y="102"/>
                    <a:pt x="260" y="35"/>
                  </a:cubicBezTo>
                  <a:cubicBezTo>
                    <a:pt x="260" y="23"/>
                    <a:pt x="260" y="12"/>
                    <a:pt x="2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34"/>
            <p:cNvSpPr/>
            <p:nvPr/>
          </p:nvSpPr>
          <p:spPr>
            <a:xfrm>
              <a:off x="6898256" y="2459231"/>
              <a:ext cx="17593" cy="172843"/>
            </a:xfrm>
            <a:custGeom>
              <a:avLst/>
              <a:gdLst/>
              <a:ahLst/>
              <a:cxnLst/>
              <a:rect l="l" t="t" r="r" b="b"/>
              <a:pathLst>
                <a:path w="439" h="4313" extrusionOk="0">
                  <a:moveTo>
                    <a:pt x="281" y="1"/>
                  </a:moveTo>
                  <a:lnTo>
                    <a:pt x="270" y="12"/>
                  </a:lnTo>
                  <a:cubicBezTo>
                    <a:pt x="248" y="23"/>
                    <a:pt x="248" y="34"/>
                    <a:pt x="248" y="57"/>
                  </a:cubicBezTo>
                  <a:cubicBezTo>
                    <a:pt x="258" y="79"/>
                    <a:pt x="270" y="113"/>
                    <a:pt x="281" y="136"/>
                  </a:cubicBezTo>
                  <a:cubicBezTo>
                    <a:pt x="293" y="158"/>
                    <a:pt x="304" y="192"/>
                    <a:pt x="304" y="226"/>
                  </a:cubicBezTo>
                  <a:cubicBezTo>
                    <a:pt x="315" y="259"/>
                    <a:pt x="315" y="293"/>
                    <a:pt x="326" y="327"/>
                  </a:cubicBezTo>
                  <a:cubicBezTo>
                    <a:pt x="326" y="384"/>
                    <a:pt x="338" y="451"/>
                    <a:pt x="349" y="519"/>
                  </a:cubicBezTo>
                  <a:lnTo>
                    <a:pt x="349" y="642"/>
                  </a:lnTo>
                  <a:cubicBezTo>
                    <a:pt x="360" y="687"/>
                    <a:pt x="349" y="721"/>
                    <a:pt x="349" y="766"/>
                  </a:cubicBezTo>
                  <a:lnTo>
                    <a:pt x="349" y="890"/>
                  </a:lnTo>
                  <a:cubicBezTo>
                    <a:pt x="338" y="935"/>
                    <a:pt x="338" y="980"/>
                    <a:pt x="338" y="1025"/>
                  </a:cubicBezTo>
                  <a:cubicBezTo>
                    <a:pt x="326" y="1194"/>
                    <a:pt x="304" y="1374"/>
                    <a:pt x="281" y="1543"/>
                  </a:cubicBezTo>
                  <a:cubicBezTo>
                    <a:pt x="270" y="1712"/>
                    <a:pt x="236" y="1892"/>
                    <a:pt x="213" y="2060"/>
                  </a:cubicBezTo>
                  <a:lnTo>
                    <a:pt x="180" y="2297"/>
                  </a:lnTo>
                  <a:lnTo>
                    <a:pt x="146" y="2568"/>
                  </a:lnTo>
                  <a:cubicBezTo>
                    <a:pt x="135" y="2658"/>
                    <a:pt x="113" y="2736"/>
                    <a:pt x="101" y="2826"/>
                  </a:cubicBezTo>
                  <a:cubicBezTo>
                    <a:pt x="90" y="2905"/>
                    <a:pt x="90" y="2995"/>
                    <a:pt x="78" y="3074"/>
                  </a:cubicBezTo>
                  <a:cubicBezTo>
                    <a:pt x="68" y="3153"/>
                    <a:pt x="56" y="3231"/>
                    <a:pt x="56" y="3321"/>
                  </a:cubicBezTo>
                  <a:cubicBezTo>
                    <a:pt x="45" y="3401"/>
                    <a:pt x="33" y="3479"/>
                    <a:pt x="33" y="3569"/>
                  </a:cubicBezTo>
                  <a:cubicBezTo>
                    <a:pt x="23" y="3693"/>
                    <a:pt x="23" y="3817"/>
                    <a:pt x="11" y="3941"/>
                  </a:cubicBezTo>
                  <a:cubicBezTo>
                    <a:pt x="11" y="3997"/>
                    <a:pt x="0" y="4054"/>
                    <a:pt x="0" y="4121"/>
                  </a:cubicBezTo>
                  <a:cubicBezTo>
                    <a:pt x="0" y="4144"/>
                    <a:pt x="0" y="4177"/>
                    <a:pt x="11" y="4211"/>
                  </a:cubicBezTo>
                  <a:lnTo>
                    <a:pt x="11" y="4256"/>
                  </a:lnTo>
                  <a:lnTo>
                    <a:pt x="11" y="4290"/>
                  </a:lnTo>
                  <a:cubicBezTo>
                    <a:pt x="23" y="4301"/>
                    <a:pt x="23" y="4312"/>
                    <a:pt x="33" y="4312"/>
                  </a:cubicBezTo>
                  <a:cubicBezTo>
                    <a:pt x="45" y="4312"/>
                    <a:pt x="68" y="4312"/>
                    <a:pt x="68" y="4290"/>
                  </a:cubicBezTo>
                  <a:lnTo>
                    <a:pt x="68" y="4279"/>
                  </a:lnTo>
                  <a:lnTo>
                    <a:pt x="68" y="4267"/>
                  </a:lnTo>
                  <a:lnTo>
                    <a:pt x="68" y="4154"/>
                  </a:lnTo>
                  <a:lnTo>
                    <a:pt x="68" y="4031"/>
                  </a:lnTo>
                  <a:cubicBezTo>
                    <a:pt x="78" y="3997"/>
                    <a:pt x="78" y="3952"/>
                    <a:pt x="78" y="3918"/>
                  </a:cubicBezTo>
                  <a:cubicBezTo>
                    <a:pt x="90" y="3873"/>
                    <a:pt x="90" y="3839"/>
                    <a:pt x="90" y="3794"/>
                  </a:cubicBezTo>
                  <a:cubicBezTo>
                    <a:pt x="101" y="3704"/>
                    <a:pt x="101" y="3626"/>
                    <a:pt x="113" y="3536"/>
                  </a:cubicBezTo>
                  <a:cubicBezTo>
                    <a:pt x="123" y="3456"/>
                    <a:pt x="135" y="3378"/>
                    <a:pt x="135" y="3299"/>
                  </a:cubicBezTo>
                  <a:cubicBezTo>
                    <a:pt x="146" y="3220"/>
                    <a:pt x="158" y="3141"/>
                    <a:pt x="168" y="3051"/>
                  </a:cubicBezTo>
                  <a:cubicBezTo>
                    <a:pt x="180" y="2973"/>
                    <a:pt x="191" y="2883"/>
                    <a:pt x="203" y="2793"/>
                  </a:cubicBezTo>
                  <a:cubicBezTo>
                    <a:pt x="213" y="2713"/>
                    <a:pt x="225" y="2623"/>
                    <a:pt x="236" y="2545"/>
                  </a:cubicBezTo>
                  <a:cubicBezTo>
                    <a:pt x="248" y="2455"/>
                    <a:pt x="258" y="2376"/>
                    <a:pt x="270" y="2286"/>
                  </a:cubicBezTo>
                  <a:cubicBezTo>
                    <a:pt x="293" y="2117"/>
                    <a:pt x="326" y="1948"/>
                    <a:pt x="349" y="1780"/>
                  </a:cubicBezTo>
                  <a:cubicBezTo>
                    <a:pt x="371" y="1610"/>
                    <a:pt x="383" y="1430"/>
                    <a:pt x="405" y="1262"/>
                  </a:cubicBezTo>
                  <a:cubicBezTo>
                    <a:pt x="416" y="1182"/>
                    <a:pt x="416" y="1092"/>
                    <a:pt x="428" y="1014"/>
                  </a:cubicBezTo>
                  <a:lnTo>
                    <a:pt x="428" y="744"/>
                  </a:lnTo>
                  <a:cubicBezTo>
                    <a:pt x="439" y="654"/>
                    <a:pt x="428" y="574"/>
                    <a:pt x="416" y="484"/>
                  </a:cubicBezTo>
                  <a:cubicBezTo>
                    <a:pt x="416" y="439"/>
                    <a:pt x="405" y="406"/>
                    <a:pt x="405" y="361"/>
                  </a:cubicBezTo>
                  <a:cubicBezTo>
                    <a:pt x="394" y="316"/>
                    <a:pt x="394" y="271"/>
                    <a:pt x="383" y="237"/>
                  </a:cubicBezTo>
                  <a:cubicBezTo>
                    <a:pt x="371" y="203"/>
                    <a:pt x="371" y="169"/>
                    <a:pt x="360" y="124"/>
                  </a:cubicBezTo>
                  <a:cubicBezTo>
                    <a:pt x="349" y="91"/>
                    <a:pt x="326" y="57"/>
                    <a:pt x="315" y="23"/>
                  </a:cubicBezTo>
                  <a:cubicBezTo>
                    <a:pt x="304" y="12"/>
                    <a:pt x="293" y="1"/>
                    <a:pt x="2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34"/>
            <p:cNvSpPr/>
            <p:nvPr/>
          </p:nvSpPr>
          <p:spPr>
            <a:xfrm>
              <a:off x="6946065" y="2573363"/>
              <a:ext cx="2284" cy="1843"/>
            </a:xfrm>
            <a:custGeom>
              <a:avLst/>
              <a:gdLst/>
              <a:ahLst/>
              <a:cxnLst/>
              <a:rect l="l" t="t" r="r" b="b"/>
              <a:pathLst>
                <a:path w="57" h="46" extrusionOk="0">
                  <a:moveTo>
                    <a:pt x="34" y="1"/>
                  </a:moveTo>
                  <a:cubicBezTo>
                    <a:pt x="23" y="1"/>
                    <a:pt x="11" y="12"/>
                    <a:pt x="11" y="23"/>
                  </a:cubicBezTo>
                  <a:cubicBezTo>
                    <a:pt x="0" y="35"/>
                    <a:pt x="11" y="46"/>
                    <a:pt x="23" y="46"/>
                  </a:cubicBezTo>
                  <a:cubicBezTo>
                    <a:pt x="34" y="46"/>
                    <a:pt x="45" y="35"/>
                    <a:pt x="56" y="23"/>
                  </a:cubicBezTo>
                  <a:cubicBezTo>
                    <a:pt x="56" y="12"/>
                    <a:pt x="45" y="1"/>
                    <a:pt x="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34"/>
            <p:cNvSpPr/>
            <p:nvPr/>
          </p:nvSpPr>
          <p:spPr>
            <a:xfrm>
              <a:off x="6901382" y="2572041"/>
              <a:ext cx="48771" cy="59592"/>
            </a:xfrm>
            <a:custGeom>
              <a:avLst/>
              <a:gdLst/>
              <a:ahLst/>
              <a:cxnLst/>
              <a:rect l="l" t="t" r="r" b="b"/>
              <a:pathLst>
                <a:path w="1217" h="1487" extrusionOk="0">
                  <a:moveTo>
                    <a:pt x="1160" y="0"/>
                  </a:moveTo>
                  <a:cubicBezTo>
                    <a:pt x="1115" y="11"/>
                    <a:pt x="1070" y="23"/>
                    <a:pt x="1036" y="34"/>
                  </a:cubicBezTo>
                  <a:lnTo>
                    <a:pt x="935" y="101"/>
                  </a:lnTo>
                  <a:cubicBezTo>
                    <a:pt x="901" y="124"/>
                    <a:pt x="868" y="146"/>
                    <a:pt x="845" y="180"/>
                  </a:cubicBezTo>
                  <a:cubicBezTo>
                    <a:pt x="811" y="203"/>
                    <a:pt x="778" y="236"/>
                    <a:pt x="743" y="270"/>
                  </a:cubicBezTo>
                  <a:cubicBezTo>
                    <a:pt x="688" y="326"/>
                    <a:pt x="631" y="394"/>
                    <a:pt x="575" y="451"/>
                  </a:cubicBezTo>
                  <a:lnTo>
                    <a:pt x="406" y="653"/>
                  </a:lnTo>
                  <a:cubicBezTo>
                    <a:pt x="361" y="709"/>
                    <a:pt x="327" y="766"/>
                    <a:pt x="282" y="833"/>
                  </a:cubicBezTo>
                  <a:cubicBezTo>
                    <a:pt x="271" y="867"/>
                    <a:pt x="248" y="901"/>
                    <a:pt x="226" y="923"/>
                  </a:cubicBezTo>
                  <a:cubicBezTo>
                    <a:pt x="215" y="957"/>
                    <a:pt x="192" y="991"/>
                    <a:pt x="180" y="1024"/>
                  </a:cubicBezTo>
                  <a:cubicBezTo>
                    <a:pt x="147" y="1092"/>
                    <a:pt x="113" y="1148"/>
                    <a:pt x="80" y="1216"/>
                  </a:cubicBezTo>
                  <a:cubicBezTo>
                    <a:pt x="68" y="1249"/>
                    <a:pt x="45" y="1284"/>
                    <a:pt x="35" y="1317"/>
                  </a:cubicBezTo>
                  <a:cubicBezTo>
                    <a:pt x="23" y="1351"/>
                    <a:pt x="12" y="1384"/>
                    <a:pt x="0" y="1429"/>
                  </a:cubicBezTo>
                  <a:cubicBezTo>
                    <a:pt x="0" y="1452"/>
                    <a:pt x="0" y="1475"/>
                    <a:pt x="23" y="1486"/>
                  </a:cubicBezTo>
                  <a:cubicBezTo>
                    <a:pt x="45" y="1486"/>
                    <a:pt x="68" y="1475"/>
                    <a:pt x="80" y="1452"/>
                  </a:cubicBezTo>
                  <a:cubicBezTo>
                    <a:pt x="102" y="1407"/>
                    <a:pt x="113" y="1351"/>
                    <a:pt x="135" y="1306"/>
                  </a:cubicBezTo>
                  <a:cubicBezTo>
                    <a:pt x="158" y="1261"/>
                    <a:pt x="170" y="1216"/>
                    <a:pt x="192" y="1182"/>
                  </a:cubicBezTo>
                  <a:cubicBezTo>
                    <a:pt x="215" y="1137"/>
                    <a:pt x="237" y="1081"/>
                    <a:pt x="271" y="1024"/>
                  </a:cubicBezTo>
                  <a:cubicBezTo>
                    <a:pt x="293" y="979"/>
                    <a:pt x="327" y="923"/>
                    <a:pt x="361" y="878"/>
                  </a:cubicBezTo>
                  <a:cubicBezTo>
                    <a:pt x="395" y="822"/>
                    <a:pt x="428" y="777"/>
                    <a:pt x="462" y="721"/>
                  </a:cubicBezTo>
                  <a:cubicBezTo>
                    <a:pt x="496" y="676"/>
                    <a:pt x="530" y="631"/>
                    <a:pt x="575" y="574"/>
                  </a:cubicBezTo>
                  <a:cubicBezTo>
                    <a:pt x="643" y="506"/>
                    <a:pt x="710" y="428"/>
                    <a:pt x="778" y="349"/>
                  </a:cubicBezTo>
                  <a:cubicBezTo>
                    <a:pt x="823" y="315"/>
                    <a:pt x="856" y="281"/>
                    <a:pt x="901" y="236"/>
                  </a:cubicBezTo>
                  <a:cubicBezTo>
                    <a:pt x="935" y="203"/>
                    <a:pt x="969" y="169"/>
                    <a:pt x="1014" y="146"/>
                  </a:cubicBezTo>
                  <a:cubicBezTo>
                    <a:pt x="1036" y="124"/>
                    <a:pt x="1059" y="113"/>
                    <a:pt x="1093" y="101"/>
                  </a:cubicBezTo>
                  <a:cubicBezTo>
                    <a:pt x="1115" y="90"/>
                    <a:pt x="1149" y="90"/>
                    <a:pt x="1183" y="79"/>
                  </a:cubicBezTo>
                  <a:cubicBezTo>
                    <a:pt x="1194" y="79"/>
                    <a:pt x="1216" y="56"/>
                    <a:pt x="1205" y="34"/>
                  </a:cubicBezTo>
                  <a:cubicBezTo>
                    <a:pt x="1205" y="11"/>
                    <a:pt x="1183" y="0"/>
                    <a:pt x="11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34"/>
            <p:cNvSpPr/>
            <p:nvPr/>
          </p:nvSpPr>
          <p:spPr>
            <a:xfrm>
              <a:off x="6920337" y="2573363"/>
              <a:ext cx="35667" cy="59431"/>
            </a:xfrm>
            <a:custGeom>
              <a:avLst/>
              <a:gdLst/>
              <a:ahLst/>
              <a:cxnLst/>
              <a:rect l="l" t="t" r="r" b="b"/>
              <a:pathLst>
                <a:path w="890" h="1483" extrusionOk="0">
                  <a:moveTo>
                    <a:pt x="845" y="1"/>
                  </a:moveTo>
                  <a:cubicBezTo>
                    <a:pt x="833" y="1"/>
                    <a:pt x="811" y="1"/>
                    <a:pt x="811" y="12"/>
                  </a:cubicBezTo>
                  <a:cubicBezTo>
                    <a:pt x="800" y="23"/>
                    <a:pt x="788" y="35"/>
                    <a:pt x="788" y="46"/>
                  </a:cubicBezTo>
                  <a:cubicBezTo>
                    <a:pt x="788" y="80"/>
                    <a:pt x="777" y="113"/>
                    <a:pt x="777" y="147"/>
                  </a:cubicBezTo>
                  <a:lnTo>
                    <a:pt x="743" y="282"/>
                  </a:lnTo>
                  <a:cubicBezTo>
                    <a:pt x="732" y="316"/>
                    <a:pt x="721" y="338"/>
                    <a:pt x="710" y="361"/>
                  </a:cubicBezTo>
                  <a:cubicBezTo>
                    <a:pt x="698" y="395"/>
                    <a:pt x="687" y="418"/>
                    <a:pt x="676" y="451"/>
                  </a:cubicBezTo>
                  <a:lnTo>
                    <a:pt x="676" y="440"/>
                  </a:lnTo>
                  <a:cubicBezTo>
                    <a:pt x="642" y="518"/>
                    <a:pt x="597" y="586"/>
                    <a:pt x="563" y="665"/>
                  </a:cubicBezTo>
                  <a:cubicBezTo>
                    <a:pt x="518" y="744"/>
                    <a:pt x="473" y="811"/>
                    <a:pt x="428" y="890"/>
                  </a:cubicBezTo>
                  <a:cubicBezTo>
                    <a:pt x="383" y="946"/>
                    <a:pt x="338" y="1014"/>
                    <a:pt x="282" y="1081"/>
                  </a:cubicBezTo>
                  <a:lnTo>
                    <a:pt x="215" y="1183"/>
                  </a:lnTo>
                  <a:cubicBezTo>
                    <a:pt x="180" y="1206"/>
                    <a:pt x="158" y="1239"/>
                    <a:pt x="135" y="1273"/>
                  </a:cubicBezTo>
                  <a:cubicBezTo>
                    <a:pt x="102" y="1306"/>
                    <a:pt x="79" y="1341"/>
                    <a:pt x="45" y="1374"/>
                  </a:cubicBezTo>
                  <a:cubicBezTo>
                    <a:pt x="34" y="1386"/>
                    <a:pt x="23" y="1396"/>
                    <a:pt x="12" y="1419"/>
                  </a:cubicBezTo>
                  <a:cubicBezTo>
                    <a:pt x="0" y="1419"/>
                    <a:pt x="0" y="1431"/>
                    <a:pt x="0" y="1442"/>
                  </a:cubicBezTo>
                  <a:cubicBezTo>
                    <a:pt x="0" y="1453"/>
                    <a:pt x="0" y="1464"/>
                    <a:pt x="12" y="1464"/>
                  </a:cubicBezTo>
                  <a:cubicBezTo>
                    <a:pt x="18" y="1477"/>
                    <a:pt x="29" y="1483"/>
                    <a:pt x="39" y="1483"/>
                  </a:cubicBezTo>
                  <a:cubicBezTo>
                    <a:pt x="46" y="1483"/>
                    <a:pt x="52" y="1480"/>
                    <a:pt x="57" y="1476"/>
                  </a:cubicBezTo>
                  <a:cubicBezTo>
                    <a:pt x="90" y="1442"/>
                    <a:pt x="113" y="1408"/>
                    <a:pt x="147" y="1386"/>
                  </a:cubicBezTo>
                  <a:cubicBezTo>
                    <a:pt x="170" y="1351"/>
                    <a:pt x="192" y="1329"/>
                    <a:pt x="215" y="1296"/>
                  </a:cubicBezTo>
                  <a:cubicBezTo>
                    <a:pt x="270" y="1228"/>
                    <a:pt x="315" y="1171"/>
                    <a:pt x="372" y="1104"/>
                  </a:cubicBezTo>
                  <a:lnTo>
                    <a:pt x="507" y="901"/>
                  </a:lnTo>
                  <a:cubicBezTo>
                    <a:pt x="563" y="834"/>
                    <a:pt x="608" y="755"/>
                    <a:pt x="653" y="688"/>
                  </a:cubicBezTo>
                  <a:cubicBezTo>
                    <a:pt x="676" y="631"/>
                    <a:pt x="710" y="586"/>
                    <a:pt x="732" y="541"/>
                  </a:cubicBezTo>
                  <a:lnTo>
                    <a:pt x="766" y="473"/>
                  </a:lnTo>
                  <a:cubicBezTo>
                    <a:pt x="777" y="440"/>
                    <a:pt x="800" y="418"/>
                    <a:pt x="811" y="383"/>
                  </a:cubicBezTo>
                  <a:cubicBezTo>
                    <a:pt x="822" y="338"/>
                    <a:pt x="845" y="282"/>
                    <a:pt x="856" y="226"/>
                  </a:cubicBezTo>
                  <a:cubicBezTo>
                    <a:pt x="878" y="170"/>
                    <a:pt x="878" y="113"/>
                    <a:pt x="890" y="57"/>
                  </a:cubicBezTo>
                  <a:cubicBezTo>
                    <a:pt x="890" y="46"/>
                    <a:pt x="890" y="23"/>
                    <a:pt x="878" y="23"/>
                  </a:cubicBezTo>
                  <a:cubicBezTo>
                    <a:pt x="867" y="12"/>
                    <a:pt x="856" y="1"/>
                    <a:pt x="8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34"/>
            <p:cNvSpPr/>
            <p:nvPr/>
          </p:nvSpPr>
          <p:spPr>
            <a:xfrm>
              <a:off x="7010104" y="2539981"/>
              <a:ext cx="36148" cy="144150"/>
            </a:xfrm>
            <a:custGeom>
              <a:avLst/>
              <a:gdLst/>
              <a:ahLst/>
              <a:cxnLst/>
              <a:rect l="l" t="t" r="r" b="b"/>
              <a:pathLst>
                <a:path w="902" h="3597" extrusionOk="0">
                  <a:moveTo>
                    <a:pt x="811" y="102"/>
                  </a:moveTo>
                  <a:lnTo>
                    <a:pt x="811" y="203"/>
                  </a:lnTo>
                  <a:lnTo>
                    <a:pt x="811" y="383"/>
                  </a:lnTo>
                  <a:lnTo>
                    <a:pt x="811" y="721"/>
                  </a:lnTo>
                  <a:lnTo>
                    <a:pt x="811" y="1070"/>
                  </a:lnTo>
                  <a:lnTo>
                    <a:pt x="811" y="1431"/>
                  </a:lnTo>
                  <a:lnTo>
                    <a:pt x="811" y="2184"/>
                  </a:lnTo>
                  <a:lnTo>
                    <a:pt x="811" y="2545"/>
                  </a:lnTo>
                  <a:lnTo>
                    <a:pt x="811" y="2905"/>
                  </a:lnTo>
                  <a:lnTo>
                    <a:pt x="811" y="3243"/>
                  </a:lnTo>
                  <a:cubicBezTo>
                    <a:pt x="800" y="3322"/>
                    <a:pt x="800" y="3412"/>
                    <a:pt x="800" y="3490"/>
                  </a:cubicBezTo>
                  <a:lnTo>
                    <a:pt x="654" y="3490"/>
                  </a:lnTo>
                  <a:cubicBezTo>
                    <a:pt x="586" y="3490"/>
                    <a:pt x="519" y="3480"/>
                    <a:pt x="451" y="3480"/>
                  </a:cubicBezTo>
                  <a:lnTo>
                    <a:pt x="124" y="3480"/>
                  </a:lnTo>
                  <a:lnTo>
                    <a:pt x="124" y="2882"/>
                  </a:lnTo>
                  <a:lnTo>
                    <a:pt x="124" y="2522"/>
                  </a:lnTo>
                  <a:lnTo>
                    <a:pt x="124" y="2196"/>
                  </a:lnTo>
                  <a:cubicBezTo>
                    <a:pt x="124" y="2084"/>
                    <a:pt x="113" y="1971"/>
                    <a:pt x="113" y="1858"/>
                  </a:cubicBezTo>
                  <a:lnTo>
                    <a:pt x="113" y="1464"/>
                  </a:lnTo>
                  <a:lnTo>
                    <a:pt x="113" y="733"/>
                  </a:lnTo>
                  <a:lnTo>
                    <a:pt x="113" y="383"/>
                  </a:lnTo>
                  <a:lnTo>
                    <a:pt x="113" y="215"/>
                  </a:lnTo>
                  <a:lnTo>
                    <a:pt x="113" y="136"/>
                  </a:lnTo>
                  <a:lnTo>
                    <a:pt x="113" y="102"/>
                  </a:lnTo>
                  <a:close/>
                  <a:moveTo>
                    <a:pt x="57" y="0"/>
                  </a:moveTo>
                  <a:cubicBezTo>
                    <a:pt x="34" y="0"/>
                    <a:pt x="12" y="23"/>
                    <a:pt x="12" y="57"/>
                  </a:cubicBezTo>
                  <a:lnTo>
                    <a:pt x="12" y="136"/>
                  </a:lnTo>
                  <a:lnTo>
                    <a:pt x="12" y="215"/>
                  </a:lnTo>
                  <a:lnTo>
                    <a:pt x="12" y="395"/>
                  </a:lnTo>
                  <a:lnTo>
                    <a:pt x="12" y="778"/>
                  </a:lnTo>
                  <a:lnTo>
                    <a:pt x="12" y="1509"/>
                  </a:lnTo>
                  <a:cubicBezTo>
                    <a:pt x="12" y="1757"/>
                    <a:pt x="1" y="1994"/>
                    <a:pt x="1" y="2229"/>
                  </a:cubicBezTo>
                  <a:lnTo>
                    <a:pt x="1" y="2567"/>
                  </a:lnTo>
                  <a:lnTo>
                    <a:pt x="1" y="2917"/>
                  </a:lnTo>
                  <a:lnTo>
                    <a:pt x="1" y="3535"/>
                  </a:lnTo>
                  <a:cubicBezTo>
                    <a:pt x="1" y="3570"/>
                    <a:pt x="34" y="3592"/>
                    <a:pt x="68" y="3592"/>
                  </a:cubicBezTo>
                  <a:cubicBezTo>
                    <a:pt x="106" y="3592"/>
                    <a:pt x="148" y="3597"/>
                    <a:pt x="192" y="3597"/>
                  </a:cubicBezTo>
                  <a:cubicBezTo>
                    <a:pt x="214" y="3597"/>
                    <a:pt x="237" y="3596"/>
                    <a:pt x="259" y="3592"/>
                  </a:cubicBezTo>
                  <a:lnTo>
                    <a:pt x="857" y="3592"/>
                  </a:lnTo>
                  <a:cubicBezTo>
                    <a:pt x="879" y="3592"/>
                    <a:pt x="902" y="3570"/>
                    <a:pt x="902" y="3535"/>
                  </a:cubicBezTo>
                  <a:lnTo>
                    <a:pt x="902" y="3254"/>
                  </a:lnTo>
                  <a:lnTo>
                    <a:pt x="902" y="2917"/>
                  </a:lnTo>
                  <a:lnTo>
                    <a:pt x="902" y="2556"/>
                  </a:lnTo>
                  <a:lnTo>
                    <a:pt x="902" y="2196"/>
                  </a:lnTo>
                  <a:lnTo>
                    <a:pt x="902" y="1453"/>
                  </a:lnTo>
                  <a:lnTo>
                    <a:pt x="902" y="1081"/>
                  </a:lnTo>
                  <a:lnTo>
                    <a:pt x="902" y="733"/>
                  </a:lnTo>
                  <a:lnTo>
                    <a:pt x="902" y="395"/>
                  </a:lnTo>
                  <a:cubicBezTo>
                    <a:pt x="902" y="338"/>
                    <a:pt x="902" y="271"/>
                    <a:pt x="890" y="215"/>
                  </a:cubicBezTo>
                  <a:lnTo>
                    <a:pt x="890" y="136"/>
                  </a:lnTo>
                  <a:cubicBezTo>
                    <a:pt x="890" y="113"/>
                    <a:pt x="890" y="91"/>
                    <a:pt x="902" y="68"/>
                  </a:cubicBezTo>
                  <a:lnTo>
                    <a:pt x="902" y="57"/>
                  </a:lnTo>
                  <a:cubicBezTo>
                    <a:pt x="902" y="45"/>
                    <a:pt x="890" y="23"/>
                    <a:pt x="890" y="23"/>
                  </a:cubicBezTo>
                  <a:cubicBezTo>
                    <a:pt x="879" y="12"/>
                    <a:pt x="867" y="12"/>
                    <a:pt x="857" y="12"/>
                  </a:cubicBezTo>
                  <a:cubicBezTo>
                    <a:pt x="845" y="0"/>
                    <a:pt x="834" y="0"/>
                    <a:pt x="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34"/>
            <p:cNvSpPr/>
            <p:nvPr/>
          </p:nvSpPr>
          <p:spPr>
            <a:xfrm>
              <a:off x="7044849" y="2539060"/>
              <a:ext cx="36108" cy="143509"/>
            </a:xfrm>
            <a:custGeom>
              <a:avLst/>
              <a:gdLst/>
              <a:ahLst/>
              <a:cxnLst/>
              <a:rect l="l" t="t" r="r" b="b"/>
              <a:pathLst>
                <a:path w="901" h="3581" extrusionOk="0">
                  <a:moveTo>
                    <a:pt x="811" y="91"/>
                  </a:moveTo>
                  <a:lnTo>
                    <a:pt x="811" y="711"/>
                  </a:lnTo>
                  <a:lnTo>
                    <a:pt x="811" y="1476"/>
                  </a:lnTo>
                  <a:lnTo>
                    <a:pt x="811" y="2207"/>
                  </a:lnTo>
                  <a:cubicBezTo>
                    <a:pt x="811" y="2332"/>
                    <a:pt x="800" y="2455"/>
                    <a:pt x="800" y="2579"/>
                  </a:cubicBezTo>
                  <a:lnTo>
                    <a:pt x="800" y="2928"/>
                  </a:lnTo>
                  <a:lnTo>
                    <a:pt x="800" y="3255"/>
                  </a:lnTo>
                  <a:lnTo>
                    <a:pt x="800" y="3491"/>
                  </a:lnTo>
                  <a:lnTo>
                    <a:pt x="270" y="3491"/>
                  </a:lnTo>
                  <a:cubicBezTo>
                    <a:pt x="237" y="3491"/>
                    <a:pt x="203" y="3480"/>
                    <a:pt x="170" y="3480"/>
                  </a:cubicBezTo>
                  <a:lnTo>
                    <a:pt x="113" y="3480"/>
                  </a:lnTo>
                  <a:lnTo>
                    <a:pt x="113" y="3446"/>
                  </a:lnTo>
                  <a:lnTo>
                    <a:pt x="113" y="3423"/>
                  </a:lnTo>
                  <a:lnTo>
                    <a:pt x="113" y="3401"/>
                  </a:lnTo>
                  <a:lnTo>
                    <a:pt x="113" y="3356"/>
                  </a:lnTo>
                  <a:lnTo>
                    <a:pt x="113" y="3277"/>
                  </a:lnTo>
                  <a:lnTo>
                    <a:pt x="113" y="3097"/>
                  </a:lnTo>
                  <a:lnTo>
                    <a:pt x="113" y="2725"/>
                  </a:lnTo>
                  <a:lnTo>
                    <a:pt x="113" y="1960"/>
                  </a:lnTo>
                  <a:lnTo>
                    <a:pt x="113" y="1600"/>
                  </a:lnTo>
                  <a:lnTo>
                    <a:pt x="113" y="1251"/>
                  </a:lnTo>
                  <a:lnTo>
                    <a:pt x="113" y="531"/>
                  </a:lnTo>
                  <a:lnTo>
                    <a:pt x="113" y="316"/>
                  </a:lnTo>
                  <a:lnTo>
                    <a:pt x="113" y="238"/>
                  </a:lnTo>
                  <a:cubicBezTo>
                    <a:pt x="113" y="226"/>
                    <a:pt x="113" y="204"/>
                    <a:pt x="102" y="181"/>
                  </a:cubicBezTo>
                  <a:lnTo>
                    <a:pt x="102" y="114"/>
                  </a:lnTo>
                  <a:lnTo>
                    <a:pt x="102" y="91"/>
                  </a:lnTo>
                  <a:close/>
                  <a:moveTo>
                    <a:pt x="57" y="1"/>
                  </a:moveTo>
                  <a:cubicBezTo>
                    <a:pt x="35" y="1"/>
                    <a:pt x="12" y="23"/>
                    <a:pt x="12" y="46"/>
                  </a:cubicBezTo>
                  <a:lnTo>
                    <a:pt x="12" y="114"/>
                  </a:lnTo>
                  <a:lnTo>
                    <a:pt x="12" y="181"/>
                  </a:lnTo>
                  <a:lnTo>
                    <a:pt x="12" y="215"/>
                  </a:lnTo>
                  <a:lnTo>
                    <a:pt x="12" y="271"/>
                  </a:lnTo>
                  <a:cubicBezTo>
                    <a:pt x="0" y="316"/>
                    <a:pt x="0" y="373"/>
                    <a:pt x="0" y="418"/>
                  </a:cubicBezTo>
                  <a:lnTo>
                    <a:pt x="0" y="756"/>
                  </a:lnTo>
                  <a:lnTo>
                    <a:pt x="0" y="1116"/>
                  </a:lnTo>
                  <a:lnTo>
                    <a:pt x="0" y="1476"/>
                  </a:lnTo>
                  <a:lnTo>
                    <a:pt x="0" y="1825"/>
                  </a:lnTo>
                  <a:lnTo>
                    <a:pt x="0" y="2207"/>
                  </a:lnTo>
                  <a:lnTo>
                    <a:pt x="0" y="2962"/>
                  </a:lnTo>
                  <a:lnTo>
                    <a:pt x="0" y="3221"/>
                  </a:lnTo>
                  <a:lnTo>
                    <a:pt x="0" y="3322"/>
                  </a:lnTo>
                  <a:lnTo>
                    <a:pt x="0" y="3378"/>
                  </a:lnTo>
                  <a:lnTo>
                    <a:pt x="0" y="3423"/>
                  </a:lnTo>
                  <a:cubicBezTo>
                    <a:pt x="12" y="3435"/>
                    <a:pt x="0" y="3435"/>
                    <a:pt x="0" y="3446"/>
                  </a:cubicBezTo>
                  <a:cubicBezTo>
                    <a:pt x="0" y="3468"/>
                    <a:pt x="12" y="3503"/>
                    <a:pt x="12" y="3536"/>
                  </a:cubicBezTo>
                  <a:cubicBezTo>
                    <a:pt x="12" y="3558"/>
                    <a:pt x="35" y="3581"/>
                    <a:pt x="57" y="3581"/>
                  </a:cubicBezTo>
                  <a:lnTo>
                    <a:pt x="260" y="3581"/>
                  </a:lnTo>
                  <a:cubicBezTo>
                    <a:pt x="327" y="3581"/>
                    <a:pt x="406" y="3581"/>
                    <a:pt x="473" y="3570"/>
                  </a:cubicBezTo>
                  <a:lnTo>
                    <a:pt x="823" y="3570"/>
                  </a:lnTo>
                  <a:cubicBezTo>
                    <a:pt x="823" y="3581"/>
                    <a:pt x="833" y="3581"/>
                    <a:pt x="845" y="3581"/>
                  </a:cubicBezTo>
                  <a:cubicBezTo>
                    <a:pt x="878" y="3581"/>
                    <a:pt x="901" y="3558"/>
                    <a:pt x="901" y="3536"/>
                  </a:cubicBezTo>
                  <a:lnTo>
                    <a:pt x="901" y="3243"/>
                  </a:lnTo>
                  <a:lnTo>
                    <a:pt x="901" y="2895"/>
                  </a:lnTo>
                  <a:cubicBezTo>
                    <a:pt x="901" y="2647"/>
                    <a:pt x="890" y="2410"/>
                    <a:pt x="890" y="2162"/>
                  </a:cubicBezTo>
                  <a:lnTo>
                    <a:pt x="890" y="666"/>
                  </a:lnTo>
                  <a:lnTo>
                    <a:pt x="890" y="46"/>
                  </a:lnTo>
                  <a:cubicBezTo>
                    <a:pt x="890" y="23"/>
                    <a:pt x="868" y="1"/>
                    <a:pt x="8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34"/>
            <p:cNvSpPr/>
            <p:nvPr/>
          </p:nvSpPr>
          <p:spPr>
            <a:xfrm>
              <a:off x="7122915" y="2539981"/>
              <a:ext cx="36548" cy="143989"/>
            </a:xfrm>
            <a:custGeom>
              <a:avLst/>
              <a:gdLst/>
              <a:ahLst/>
              <a:cxnLst/>
              <a:rect l="l" t="t" r="r" b="b"/>
              <a:pathLst>
                <a:path w="912" h="3593" extrusionOk="0">
                  <a:moveTo>
                    <a:pt x="799" y="102"/>
                  </a:moveTo>
                  <a:cubicBezTo>
                    <a:pt x="799" y="102"/>
                    <a:pt x="811" y="113"/>
                    <a:pt x="811" y="125"/>
                  </a:cubicBezTo>
                  <a:cubicBezTo>
                    <a:pt x="799" y="158"/>
                    <a:pt x="799" y="181"/>
                    <a:pt x="799" y="215"/>
                  </a:cubicBezTo>
                  <a:lnTo>
                    <a:pt x="799" y="395"/>
                  </a:lnTo>
                  <a:lnTo>
                    <a:pt x="799" y="789"/>
                  </a:lnTo>
                  <a:lnTo>
                    <a:pt x="799" y="1543"/>
                  </a:lnTo>
                  <a:lnTo>
                    <a:pt x="799" y="2297"/>
                  </a:lnTo>
                  <a:lnTo>
                    <a:pt x="799" y="3040"/>
                  </a:lnTo>
                  <a:lnTo>
                    <a:pt x="799" y="3265"/>
                  </a:lnTo>
                  <a:lnTo>
                    <a:pt x="799" y="3378"/>
                  </a:lnTo>
                  <a:lnTo>
                    <a:pt x="799" y="3457"/>
                  </a:lnTo>
                  <a:lnTo>
                    <a:pt x="799" y="3468"/>
                  </a:lnTo>
                  <a:lnTo>
                    <a:pt x="799" y="3490"/>
                  </a:lnTo>
                  <a:lnTo>
                    <a:pt x="113" y="3490"/>
                  </a:lnTo>
                  <a:lnTo>
                    <a:pt x="113" y="3423"/>
                  </a:lnTo>
                  <a:lnTo>
                    <a:pt x="113" y="3412"/>
                  </a:lnTo>
                  <a:lnTo>
                    <a:pt x="113" y="3378"/>
                  </a:lnTo>
                  <a:cubicBezTo>
                    <a:pt x="124" y="3344"/>
                    <a:pt x="124" y="3322"/>
                    <a:pt x="124" y="3288"/>
                  </a:cubicBezTo>
                  <a:cubicBezTo>
                    <a:pt x="124" y="3220"/>
                    <a:pt x="113" y="3153"/>
                    <a:pt x="113" y="3097"/>
                  </a:cubicBezTo>
                  <a:lnTo>
                    <a:pt x="113" y="2702"/>
                  </a:lnTo>
                  <a:lnTo>
                    <a:pt x="113" y="2421"/>
                  </a:lnTo>
                  <a:lnTo>
                    <a:pt x="113" y="2139"/>
                  </a:lnTo>
                  <a:lnTo>
                    <a:pt x="113" y="1791"/>
                  </a:lnTo>
                  <a:lnTo>
                    <a:pt x="113" y="1408"/>
                  </a:lnTo>
                  <a:lnTo>
                    <a:pt x="113" y="1025"/>
                  </a:lnTo>
                  <a:lnTo>
                    <a:pt x="113" y="868"/>
                  </a:lnTo>
                  <a:lnTo>
                    <a:pt x="113" y="698"/>
                  </a:lnTo>
                  <a:lnTo>
                    <a:pt x="113" y="518"/>
                  </a:lnTo>
                  <a:lnTo>
                    <a:pt x="113" y="338"/>
                  </a:lnTo>
                  <a:lnTo>
                    <a:pt x="113" y="271"/>
                  </a:lnTo>
                  <a:lnTo>
                    <a:pt x="113" y="192"/>
                  </a:lnTo>
                  <a:lnTo>
                    <a:pt x="113" y="102"/>
                  </a:lnTo>
                  <a:close/>
                  <a:moveTo>
                    <a:pt x="56" y="0"/>
                  </a:moveTo>
                  <a:cubicBezTo>
                    <a:pt x="34" y="0"/>
                    <a:pt x="11" y="23"/>
                    <a:pt x="11" y="57"/>
                  </a:cubicBezTo>
                  <a:lnTo>
                    <a:pt x="11" y="181"/>
                  </a:lnTo>
                  <a:lnTo>
                    <a:pt x="11" y="260"/>
                  </a:lnTo>
                  <a:lnTo>
                    <a:pt x="11" y="338"/>
                  </a:lnTo>
                  <a:lnTo>
                    <a:pt x="11" y="496"/>
                  </a:lnTo>
                  <a:lnTo>
                    <a:pt x="11" y="698"/>
                  </a:lnTo>
                  <a:lnTo>
                    <a:pt x="11" y="1025"/>
                  </a:lnTo>
                  <a:lnTo>
                    <a:pt x="11" y="1408"/>
                  </a:lnTo>
                  <a:lnTo>
                    <a:pt x="11" y="2466"/>
                  </a:lnTo>
                  <a:cubicBezTo>
                    <a:pt x="11" y="2692"/>
                    <a:pt x="0" y="2917"/>
                    <a:pt x="0" y="3142"/>
                  </a:cubicBezTo>
                  <a:lnTo>
                    <a:pt x="0" y="3310"/>
                  </a:lnTo>
                  <a:lnTo>
                    <a:pt x="0" y="3378"/>
                  </a:lnTo>
                  <a:lnTo>
                    <a:pt x="0" y="3412"/>
                  </a:lnTo>
                  <a:cubicBezTo>
                    <a:pt x="0" y="3412"/>
                    <a:pt x="0" y="3423"/>
                    <a:pt x="11" y="3423"/>
                  </a:cubicBezTo>
                  <a:lnTo>
                    <a:pt x="11" y="3535"/>
                  </a:lnTo>
                  <a:cubicBezTo>
                    <a:pt x="11" y="3570"/>
                    <a:pt x="34" y="3592"/>
                    <a:pt x="56" y="3592"/>
                  </a:cubicBezTo>
                  <a:lnTo>
                    <a:pt x="856" y="3592"/>
                  </a:lnTo>
                  <a:cubicBezTo>
                    <a:pt x="878" y="3592"/>
                    <a:pt x="901" y="3570"/>
                    <a:pt x="901" y="3535"/>
                  </a:cubicBezTo>
                  <a:lnTo>
                    <a:pt x="901" y="3468"/>
                  </a:lnTo>
                  <a:cubicBezTo>
                    <a:pt x="912" y="3468"/>
                    <a:pt x="912" y="3468"/>
                    <a:pt x="912" y="3457"/>
                  </a:cubicBezTo>
                  <a:cubicBezTo>
                    <a:pt x="912" y="3355"/>
                    <a:pt x="901" y="3265"/>
                    <a:pt x="901" y="3175"/>
                  </a:cubicBezTo>
                  <a:lnTo>
                    <a:pt x="901" y="2827"/>
                  </a:lnTo>
                  <a:lnTo>
                    <a:pt x="901" y="2072"/>
                  </a:lnTo>
                  <a:lnTo>
                    <a:pt x="901" y="1318"/>
                  </a:lnTo>
                  <a:lnTo>
                    <a:pt x="901" y="553"/>
                  </a:lnTo>
                  <a:lnTo>
                    <a:pt x="901" y="293"/>
                  </a:lnTo>
                  <a:lnTo>
                    <a:pt x="901" y="170"/>
                  </a:lnTo>
                  <a:lnTo>
                    <a:pt x="901" y="113"/>
                  </a:lnTo>
                  <a:lnTo>
                    <a:pt x="901" y="57"/>
                  </a:lnTo>
                  <a:cubicBezTo>
                    <a:pt x="901" y="35"/>
                    <a:pt x="889" y="23"/>
                    <a:pt x="889" y="23"/>
                  </a:cubicBezTo>
                  <a:cubicBezTo>
                    <a:pt x="878" y="12"/>
                    <a:pt x="867" y="0"/>
                    <a:pt x="8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34"/>
            <p:cNvSpPr/>
            <p:nvPr/>
          </p:nvSpPr>
          <p:spPr>
            <a:xfrm>
              <a:off x="7194608" y="2538659"/>
              <a:ext cx="36148" cy="144390"/>
            </a:xfrm>
            <a:custGeom>
              <a:avLst/>
              <a:gdLst/>
              <a:ahLst/>
              <a:cxnLst/>
              <a:rect l="l" t="t" r="r" b="b"/>
              <a:pathLst>
                <a:path w="902" h="3603" extrusionOk="0">
                  <a:moveTo>
                    <a:pt x="801" y="101"/>
                  </a:moveTo>
                  <a:lnTo>
                    <a:pt x="801" y="236"/>
                  </a:lnTo>
                  <a:lnTo>
                    <a:pt x="801" y="338"/>
                  </a:lnTo>
                  <a:lnTo>
                    <a:pt x="801" y="506"/>
                  </a:lnTo>
                  <a:lnTo>
                    <a:pt x="801" y="844"/>
                  </a:lnTo>
                  <a:lnTo>
                    <a:pt x="801" y="1441"/>
                  </a:lnTo>
                  <a:lnTo>
                    <a:pt x="801" y="2172"/>
                  </a:lnTo>
                  <a:lnTo>
                    <a:pt x="801" y="2915"/>
                  </a:lnTo>
                  <a:cubicBezTo>
                    <a:pt x="801" y="3028"/>
                    <a:pt x="801" y="3130"/>
                    <a:pt x="789" y="3242"/>
                  </a:cubicBezTo>
                  <a:lnTo>
                    <a:pt x="789" y="3355"/>
                  </a:lnTo>
                  <a:lnTo>
                    <a:pt x="789" y="3490"/>
                  </a:lnTo>
                  <a:lnTo>
                    <a:pt x="113" y="3490"/>
                  </a:lnTo>
                  <a:cubicBezTo>
                    <a:pt x="103" y="3265"/>
                    <a:pt x="103" y="3051"/>
                    <a:pt x="103" y="2825"/>
                  </a:cubicBezTo>
                  <a:lnTo>
                    <a:pt x="103" y="2454"/>
                  </a:lnTo>
                  <a:lnTo>
                    <a:pt x="103" y="2082"/>
                  </a:lnTo>
                  <a:lnTo>
                    <a:pt x="103" y="1329"/>
                  </a:lnTo>
                  <a:lnTo>
                    <a:pt x="103" y="541"/>
                  </a:lnTo>
                  <a:lnTo>
                    <a:pt x="103" y="281"/>
                  </a:lnTo>
                  <a:lnTo>
                    <a:pt x="103" y="158"/>
                  </a:lnTo>
                  <a:lnTo>
                    <a:pt x="103" y="113"/>
                  </a:lnTo>
                  <a:lnTo>
                    <a:pt x="226" y="113"/>
                  </a:lnTo>
                  <a:cubicBezTo>
                    <a:pt x="305" y="113"/>
                    <a:pt x="373" y="113"/>
                    <a:pt x="440" y="101"/>
                  </a:cubicBezTo>
                  <a:close/>
                  <a:moveTo>
                    <a:pt x="58" y="0"/>
                  </a:moveTo>
                  <a:cubicBezTo>
                    <a:pt x="46" y="0"/>
                    <a:pt x="35" y="11"/>
                    <a:pt x="23" y="11"/>
                  </a:cubicBezTo>
                  <a:cubicBezTo>
                    <a:pt x="13" y="23"/>
                    <a:pt x="1" y="33"/>
                    <a:pt x="1" y="45"/>
                  </a:cubicBezTo>
                  <a:lnTo>
                    <a:pt x="1" y="68"/>
                  </a:lnTo>
                  <a:lnTo>
                    <a:pt x="1" y="101"/>
                  </a:lnTo>
                  <a:lnTo>
                    <a:pt x="1" y="180"/>
                  </a:lnTo>
                  <a:lnTo>
                    <a:pt x="1" y="371"/>
                  </a:lnTo>
                  <a:lnTo>
                    <a:pt x="1" y="731"/>
                  </a:lnTo>
                  <a:lnTo>
                    <a:pt x="1" y="1519"/>
                  </a:lnTo>
                  <a:lnTo>
                    <a:pt x="1" y="1902"/>
                  </a:lnTo>
                  <a:lnTo>
                    <a:pt x="1" y="2285"/>
                  </a:lnTo>
                  <a:lnTo>
                    <a:pt x="1" y="2645"/>
                  </a:lnTo>
                  <a:lnTo>
                    <a:pt x="1" y="3017"/>
                  </a:lnTo>
                  <a:lnTo>
                    <a:pt x="1" y="3276"/>
                  </a:lnTo>
                  <a:lnTo>
                    <a:pt x="1" y="3546"/>
                  </a:lnTo>
                  <a:cubicBezTo>
                    <a:pt x="1" y="3580"/>
                    <a:pt x="23" y="3603"/>
                    <a:pt x="58" y="3603"/>
                  </a:cubicBezTo>
                  <a:lnTo>
                    <a:pt x="418" y="3603"/>
                  </a:lnTo>
                  <a:cubicBezTo>
                    <a:pt x="564" y="3603"/>
                    <a:pt x="699" y="3591"/>
                    <a:pt x="846" y="3591"/>
                  </a:cubicBezTo>
                  <a:cubicBezTo>
                    <a:pt x="868" y="3591"/>
                    <a:pt x="901" y="3568"/>
                    <a:pt x="891" y="3546"/>
                  </a:cubicBezTo>
                  <a:lnTo>
                    <a:pt x="891" y="3366"/>
                  </a:lnTo>
                  <a:lnTo>
                    <a:pt x="891" y="3197"/>
                  </a:lnTo>
                  <a:lnTo>
                    <a:pt x="891" y="2825"/>
                  </a:lnTo>
                  <a:lnTo>
                    <a:pt x="891" y="2082"/>
                  </a:lnTo>
                  <a:lnTo>
                    <a:pt x="891" y="1351"/>
                  </a:lnTo>
                  <a:lnTo>
                    <a:pt x="891" y="776"/>
                  </a:lnTo>
                  <a:lnTo>
                    <a:pt x="891" y="586"/>
                  </a:lnTo>
                  <a:cubicBezTo>
                    <a:pt x="891" y="495"/>
                    <a:pt x="891" y="405"/>
                    <a:pt x="879" y="326"/>
                  </a:cubicBezTo>
                  <a:cubicBezTo>
                    <a:pt x="879" y="293"/>
                    <a:pt x="891" y="259"/>
                    <a:pt x="891" y="225"/>
                  </a:cubicBezTo>
                  <a:lnTo>
                    <a:pt x="891" y="56"/>
                  </a:lnTo>
                  <a:cubicBezTo>
                    <a:pt x="891" y="33"/>
                    <a:pt x="868" y="11"/>
                    <a:pt x="846" y="11"/>
                  </a:cubicBezTo>
                  <a:lnTo>
                    <a:pt x="440" y="11"/>
                  </a:lnTo>
                  <a:cubicBezTo>
                    <a:pt x="373" y="0"/>
                    <a:pt x="305" y="0"/>
                    <a:pt x="2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34"/>
            <p:cNvSpPr/>
            <p:nvPr/>
          </p:nvSpPr>
          <p:spPr>
            <a:xfrm>
              <a:off x="7079113" y="2520144"/>
              <a:ext cx="45165" cy="161542"/>
            </a:xfrm>
            <a:custGeom>
              <a:avLst/>
              <a:gdLst/>
              <a:ahLst/>
              <a:cxnLst/>
              <a:rect l="l" t="t" r="r" b="b"/>
              <a:pathLst>
                <a:path w="1127" h="4031" extrusionOk="0">
                  <a:moveTo>
                    <a:pt x="1037" y="113"/>
                  </a:moveTo>
                  <a:lnTo>
                    <a:pt x="1037" y="203"/>
                  </a:lnTo>
                  <a:cubicBezTo>
                    <a:pt x="1037" y="248"/>
                    <a:pt x="1037" y="293"/>
                    <a:pt x="1048" y="350"/>
                  </a:cubicBezTo>
                  <a:lnTo>
                    <a:pt x="1048" y="495"/>
                  </a:lnTo>
                  <a:lnTo>
                    <a:pt x="1048" y="687"/>
                  </a:lnTo>
                  <a:lnTo>
                    <a:pt x="1048" y="1385"/>
                  </a:lnTo>
                  <a:lnTo>
                    <a:pt x="1048" y="1396"/>
                  </a:lnTo>
                  <a:lnTo>
                    <a:pt x="1048" y="2139"/>
                  </a:lnTo>
                  <a:lnTo>
                    <a:pt x="1048" y="2387"/>
                  </a:lnTo>
                  <a:lnTo>
                    <a:pt x="1048" y="3017"/>
                  </a:lnTo>
                  <a:lnTo>
                    <a:pt x="1048" y="3952"/>
                  </a:lnTo>
                  <a:lnTo>
                    <a:pt x="1003" y="3952"/>
                  </a:lnTo>
                  <a:cubicBezTo>
                    <a:pt x="856" y="3952"/>
                    <a:pt x="711" y="3940"/>
                    <a:pt x="564" y="3940"/>
                  </a:cubicBezTo>
                  <a:lnTo>
                    <a:pt x="103" y="3940"/>
                  </a:lnTo>
                  <a:lnTo>
                    <a:pt x="103" y="3277"/>
                  </a:lnTo>
                  <a:lnTo>
                    <a:pt x="103" y="2589"/>
                  </a:lnTo>
                  <a:lnTo>
                    <a:pt x="103" y="2139"/>
                  </a:lnTo>
                  <a:lnTo>
                    <a:pt x="103" y="1881"/>
                  </a:lnTo>
                  <a:lnTo>
                    <a:pt x="103" y="1138"/>
                  </a:lnTo>
                  <a:lnTo>
                    <a:pt x="103" y="575"/>
                  </a:lnTo>
                  <a:lnTo>
                    <a:pt x="103" y="282"/>
                  </a:lnTo>
                  <a:lnTo>
                    <a:pt x="103" y="158"/>
                  </a:lnTo>
                  <a:lnTo>
                    <a:pt x="103" y="124"/>
                  </a:lnTo>
                  <a:lnTo>
                    <a:pt x="103" y="113"/>
                  </a:lnTo>
                  <a:close/>
                  <a:moveTo>
                    <a:pt x="58" y="0"/>
                  </a:moveTo>
                  <a:cubicBezTo>
                    <a:pt x="35" y="0"/>
                    <a:pt x="1" y="34"/>
                    <a:pt x="1" y="57"/>
                  </a:cubicBezTo>
                  <a:lnTo>
                    <a:pt x="1" y="68"/>
                  </a:lnTo>
                  <a:lnTo>
                    <a:pt x="1" y="79"/>
                  </a:lnTo>
                  <a:cubicBezTo>
                    <a:pt x="1" y="102"/>
                    <a:pt x="13" y="113"/>
                    <a:pt x="23" y="124"/>
                  </a:cubicBezTo>
                  <a:lnTo>
                    <a:pt x="23" y="135"/>
                  </a:lnTo>
                  <a:cubicBezTo>
                    <a:pt x="23" y="147"/>
                    <a:pt x="13" y="158"/>
                    <a:pt x="13" y="169"/>
                  </a:cubicBezTo>
                  <a:cubicBezTo>
                    <a:pt x="13" y="192"/>
                    <a:pt x="13" y="225"/>
                    <a:pt x="23" y="248"/>
                  </a:cubicBezTo>
                  <a:lnTo>
                    <a:pt x="23" y="350"/>
                  </a:lnTo>
                  <a:lnTo>
                    <a:pt x="23" y="710"/>
                  </a:lnTo>
                  <a:lnTo>
                    <a:pt x="23" y="1464"/>
                  </a:lnTo>
                  <a:lnTo>
                    <a:pt x="23" y="2117"/>
                  </a:lnTo>
                  <a:lnTo>
                    <a:pt x="23" y="3062"/>
                  </a:lnTo>
                  <a:lnTo>
                    <a:pt x="23" y="3985"/>
                  </a:lnTo>
                  <a:cubicBezTo>
                    <a:pt x="23" y="4008"/>
                    <a:pt x="35" y="4030"/>
                    <a:pt x="58" y="4030"/>
                  </a:cubicBezTo>
                  <a:cubicBezTo>
                    <a:pt x="226" y="4030"/>
                    <a:pt x="395" y="4020"/>
                    <a:pt x="564" y="4020"/>
                  </a:cubicBezTo>
                  <a:lnTo>
                    <a:pt x="1082" y="4020"/>
                  </a:lnTo>
                  <a:cubicBezTo>
                    <a:pt x="1104" y="4020"/>
                    <a:pt x="1116" y="4008"/>
                    <a:pt x="1116" y="3985"/>
                  </a:cubicBezTo>
                  <a:lnTo>
                    <a:pt x="1116" y="3277"/>
                  </a:lnTo>
                  <a:lnTo>
                    <a:pt x="1116" y="2511"/>
                  </a:lnTo>
                  <a:lnTo>
                    <a:pt x="1116" y="2409"/>
                  </a:lnTo>
                  <a:lnTo>
                    <a:pt x="1116" y="1858"/>
                  </a:lnTo>
                  <a:lnTo>
                    <a:pt x="1116" y="1396"/>
                  </a:lnTo>
                  <a:lnTo>
                    <a:pt x="1116" y="957"/>
                  </a:lnTo>
                  <a:lnTo>
                    <a:pt x="1116" y="450"/>
                  </a:lnTo>
                  <a:lnTo>
                    <a:pt x="1116" y="360"/>
                  </a:lnTo>
                  <a:cubicBezTo>
                    <a:pt x="1127" y="315"/>
                    <a:pt x="1127" y="282"/>
                    <a:pt x="1127" y="248"/>
                  </a:cubicBezTo>
                  <a:lnTo>
                    <a:pt x="1127" y="180"/>
                  </a:lnTo>
                  <a:lnTo>
                    <a:pt x="1127" y="135"/>
                  </a:lnTo>
                  <a:lnTo>
                    <a:pt x="1127" y="57"/>
                  </a:lnTo>
                  <a:cubicBezTo>
                    <a:pt x="1127" y="34"/>
                    <a:pt x="1104" y="12"/>
                    <a:pt x="1082" y="12"/>
                  </a:cubicBezTo>
                  <a:lnTo>
                    <a:pt x="834" y="12"/>
                  </a:lnTo>
                  <a:cubicBezTo>
                    <a:pt x="744" y="12"/>
                    <a:pt x="654" y="0"/>
                    <a:pt x="5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34"/>
            <p:cNvSpPr/>
            <p:nvPr/>
          </p:nvSpPr>
          <p:spPr>
            <a:xfrm>
              <a:off x="7080035" y="2521026"/>
              <a:ext cx="3206" cy="68608"/>
            </a:xfrm>
            <a:custGeom>
              <a:avLst/>
              <a:gdLst/>
              <a:ahLst/>
              <a:cxnLst/>
              <a:rect l="l" t="t" r="r" b="b"/>
              <a:pathLst>
                <a:path w="80" h="1712" extrusionOk="0">
                  <a:moveTo>
                    <a:pt x="35" y="1"/>
                  </a:moveTo>
                  <a:cubicBezTo>
                    <a:pt x="23" y="1"/>
                    <a:pt x="0" y="23"/>
                    <a:pt x="0" y="35"/>
                  </a:cubicBezTo>
                  <a:lnTo>
                    <a:pt x="0" y="834"/>
                  </a:lnTo>
                  <a:lnTo>
                    <a:pt x="0" y="1678"/>
                  </a:lnTo>
                  <a:cubicBezTo>
                    <a:pt x="0" y="1701"/>
                    <a:pt x="12" y="1712"/>
                    <a:pt x="35" y="1712"/>
                  </a:cubicBezTo>
                  <a:cubicBezTo>
                    <a:pt x="57" y="1712"/>
                    <a:pt x="68" y="1701"/>
                    <a:pt x="68" y="1678"/>
                  </a:cubicBezTo>
                  <a:cubicBezTo>
                    <a:pt x="80" y="1397"/>
                    <a:pt x="80" y="1126"/>
                    <a:pt x="80" y="845"/>
                  </a:cubicBezTo>
                  <a:cubicBezTo>
                    <a:pt x="68" y="575"/>
                    <a:pt x="68" y="305"/>
                    <a:pt x="68" y="35"/>
                  </a:cubicBezTo>
                  <a:cubicBezTo>
                    <a:pt x="68" y="23"/>
                    <a:pt x="57" y="1"/>
                    <a:pt x="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34"/>
            <p:cNvSpPr/>
            <p:nvPr/>
          </p:nvSpPr>
          <p:spPr>
            <a:xfrm>
              <a:off x="7080035" y="2520585"/>
              <a:ext cx="3206" cy="83075"/>
            </a:xfrm>
            <a:custGeom>
              <a:avLst/>
              <a:gdLst/>
              <a:ahLst/>
              <a:cxnLst/>
              <a:rect l="l" t="t" r="r" b="b"/>
              <a:pathLst>
                <a:path w="80" h="2073" extrusionOk="0">
                  <a:moveTo>
                    <a:pt x="35" y="1"/>
                  </a:moveTo>
                  <a:cubicBezTo>
                    <a:pt x="12" y="1"/>
                    <a:pt x="0" y="23"/>
                    <a:pt x="0" y="46"/>
                  </a:cubicBezTo>
                  <a:lnTo>
                    <a:pt x="0" y="1037"/>
                  </a:lnTo>
                  <a:lnTo>
                    <a:pt x="0" y="2038"/>
                  </a:lnTo>
                  <a:cubicBezTo>
                    <a:pt x="0" y="2050"/>
                    <a:pt x="23" y="2072"/>
                    <a:pt x="35" y="2072"/>
                  </a:cubicBezTo>
                  <a:cubicBezTo>
                    <a:pt x="57" y="2072"/>
                    <a:pt x="68" y="2050"/>
                    <a:pt x="68" y="2038"/>
                  </a:cubicBezTo>
                  <a:cubicBezTo>
                    <a:pt x="68" y="1700"/>
                    <a:pt x="80" y="1374"/>
                    <a:pt x="80" y="1037"/>
                  </a:cubicBezTo>
                  <a:lnTo>
                    <a:pt x="80" y="46"/>
                  </a:lnTo>
                  <a:cubicBezTo>
                    <a:pt x="80" y="23"/>
                    <a:pt x="57" y="1"/>
                    <a:pt x="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34"/>
            <p:cNvSpPr/>
            <p:nvPr/>
          </p:nvSpPr>
          <p:spPr>
            <a:xfrm>
              <a:off x="7080516" y="2602257"/>
              <a:ext cx="42880" cy="78507"/>
            </a:xfrm>
            <a:custGeom>
              <a:avLst/>
              <a:gdLst/>
              <a:ahLst/>
              <a:cxnLst/>
              <a:rect l="l" t="t" r="r" b="b"/>
              <a:pathLst>
                <a:path w="1070" h="1959" extrusionOk="0">
                  <a:moveTo>
                    <a:pt x="1047" y="0"/>
                  </a:moveTo>
                  <a:cubicBezTo>
                    <a:pt x="1036" y="0"/>
                    <a:pt x="1024" y="12"/>
                    <a:pt x="1024" y="23"/>
                  </a:cubicBezTo>
                  <a:lnTo>
                    <a:pt x="1024" y="57"/>
                  </a:lnTo>
                  <a:lnTo>
                    <a:pt x="1024" y="68"/>
                  </a:lnTo>
                  <a:lnTo>
                    <a:pt x="1024" y="1914"/>
                  </a:lnTo>
                  <a:lnTo>
                    <a:pt x="45" y="1914"/>
                  </a:lnTo>
                  <a:lnTo>
                    <a:pt x="45" y="90"/>
                  </a:lnTo>
                  <a:lnTo>
                    <a:pt x="45" y="79"/>
                  </a:lnTo>
                  <a:cubicBezTo>
                    <a:pt x="45" y="68"/>
                    <a:pt x="33" y="57"/>
                    <a:pt x="23" y="57"/>
                  </a:cubicBezTo>
                  <a:cubicBezTo>
                    <a:pt x="11" y="57"/>
                    <a:pt x="0" y="68"/>
                    <a:pt x="0" y="79"/>
                  </a:cubicBezTo>
                  <a:lnTo>
                    <a:pt x="0" y="1936"/>
                  </a:lnTo>
                  <a:cubicBezTo>
                    <a:pt x="0" y="1948"/>
                    <a:pt x="11" y="1959"/>
                    <a:pt x="23" y="1959"/>
                  </a:cubicBezTo>
                  <a:lnTo>
                    <a:pt x="1047" y="1959"/>
                  </a:lnTo>
                  <a:cubicBezTo>
                    <a:pt x="1058" y="1959"/>
                    <a:pt x="1069" y="1948"/>
                    <a:pt x="1069" y="1936"/>
                  </a:cubicBezTo>
                  <a:lnTo>
                    <a:pt x="1069" y="68"/>
                  </a:lnTo>
                  <a:lnTo>
                    <a:pt x="1069" y="57"/>
                  </a:lnTo>
                  <a:lnTo>
                    <a:pt x="1069" y="23"/>
                  </a:lnTo>
                  <a:cubicBezTo>
                    <a:pt x="1069" y="12"/>
                    <a:pt x="1058" y="0"/>
                    <a:pt x="10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34"/>
            <p:cNvSpPr/>
            <p:nvPr/>
          </p:nvSpPr>
          <p:spPr>
            <a:xfrm>
              <a:off x="7228912" y="2521507"/>
              <a:ext cx="44724" cy="161542"/>
            </a:xfrm>
            <a:custGeom>
              <a:avLst/>
              <a:gdLst/>
              <a:ahLst/>
              <a:cxnLst/>
              <a:rect l="l" t="t" r="r" b="b"/>
              <a:pathLst>
                <a:path w="1116" h="4031" extrusionOk="0">
                  <a:moveTo>
                    <a:pt x="1025" y="101"/>
                  </a:moveTo>
                  <a:lnTo>
                    <a:pt x="1025" y="146"/>
                  </a:lnTo>
                  <a:lnTo>
                    <a:pt x="1025" y="226"/>
                  </a:lnTo>
                  <a:lnTo>
                    <a:pt x="1025" y="383"/>
                  </a:lnTo>
                  <a:lnTo>
                    <a:pt x="1025" y="732"/>
                  </a:lnTo>
                  <a:lnTo>
                    <a:pt x="1025" y="1464"/>
                  </a:lnTo>
                  <a:lnTo>
                    <a:pt x="1025" y="1835"/>
                  </a:lnTo>
                  <a:lnTo>
                    <a:pt x="1025" y="2218"/>
                  </a:lnTo>
                  <a:cubicBezTo>
                    <a:pt x="1025" y="2342"/>
                    <a:pt x="1036" y="2477"/>
                    <a:pt x="1036" y="2600"/>
                  </a:cubicBezTo>
                  <a:lnTo>
                    <a:pt x="1036" y="2961"/>
                  </a:lnTo>
                  <a:cubicBezTo>
                    <a:pt x="1036" y="3141"/>
                    <a:pt x="1036" y="3333"/>
                    <a:pt x="1025" y="3513"/>
                  </a:cubicBezTo>
                  <a:lnTo>
                    <a:pt x="1025" y="3771"/>
                  </a:lnTo>
                  <a:lnTo>
                    <a:pt x="1025" y="3941"/>
                  </a:lnTo>
                  <a:lnTo>
                    <a:pt x="305" y="3941"/>
                  </a:lnTo>
                  <a:cubicBezTo>
                    <a:pt x="237" y="3941"/>
                    <a:pt x="170" y="3941"/>
                    <a:pt x="90" y="3929"/>
                  </a:cubicBezTo>
                  <a:lnTo>
                    <a:pt x="90" y="3265"/>
                  </a:lnTo>
                  <a:cubicBezTo>
                    <a:pt x="102" y="3028"/>
                    <a:pt x="90" y="2792"/>
                    <a:pt x="90" y="2555"/>
                  </a:cubicBezTo>
                  <a:lnTo>
                    <a:pt x="90" y="1812"/>
                  </a:lnTo>
                  <a:lnTo>
                    <a:pt x="90" y="1081"/>
                  </a:lnTo>
                  <a:lnTo>
                    <a:pt x="90" y="541"/>
                  </a:lnTo>
                  <a:cubicBezTo>
                    <a:pt x="90" y="451"/>
                    <a:pt x="90" y="371"/>
                    <a:pt x="102" y="293"/>
                  </a:cubicBezTo>
                  <a:lnTo>
                    <a:pt x="102" y="169"/>
                  </a:lnTo>
                  <a:lnTo>
                    <a:pt x="102" y="101"/>
                  </a:lnTo>
                  <a:close/>
                  <a:moveTo>
                    <a:pt x="45" y="0"/>
                  </a:moveTo>
                  <a:cubicBezTo>
                    <a:pt x="23" y="0"/>
                    <a:pt x="0" y="23"/>
                    <a:pt x="0" y="56"/>
                  </a:cubicBezTo>
                  <a:lnTo>
                    <a:pt x="0" y="226"/>
                  </a:lnTo>
                  <a:lnTo>
                    <a:pt x="0" y="383"/>
                  </a:lnTo>
                  <a:lnTo>
                    <a:pt x="0" y="754"/>
                  </a:lnTo>
                  <a:lnTo>
                    <a:pt x="0" y="1486"/>
                  </a:lnTo>
                  <a:lnTo>
                    <a:pt x="0" y="2229"/>
                  </a:lnTo>
                  <a:lnTo>
                    <a:pt x="0" y="2950"/>
                  </a:lnTo>
                  <a:lnTo>
                    <a:pt x="0" y="3468"/>
                  </a:lnTo>
                  <a:lnTo>
                    <a:pt x="0" y="3986"/>
                  </a:lnTo>
                  <a:cubicBezTo>
                    <a:pt x="0" y="4008"/>
                    <a:pt x="23" y="4031"/>
                    <a:pt x="45" y="4031"/>
                  </a:cubicBezTo>
                  <a:cubicBezTo>
                    <a:pt x="136" y="4031"/>
                    <a:pt x="215" y="4019"/>
                    <a:pt x="305" y="4019"/>
                  </a:cubicBezTo>
                  <a:lnTo>
                    <a:pt x="1070" y="4019"/>
                  </a:lnTo>
                  <a:cubicBezTo>
                    <a:pt x="1093" y="4019"/>
                    <a:pt x="1104" y="3996"/>
                    <a:pt x="1104" y="3986"/>
                  </a:cubicBezTo>
                  <a:cubicBezTo>
                    <a:pt x="1104" y="3873"/>
                    <a:pt x="1115" y="3771"/>
                    <a:pt x="1115" y="3670"/>
                  </a:cubicBezTo>
                  <a:cubicBezTo>
                    <a:pt x="1104" y="3546"/>
                    <a:pt x="1104" y="3434"/>
                    <a:pt x="1104" y="3310"/>
                  </a:cubicBezTo>
                  <a:lnTo>
                    <a:pt x="1104" y="2555"/>
                  </a:lnTo>
                  <a:cubicBezTo>
                    <a:pt x="1104" y="2432"/>
                    <a:pt x="1104" y="2297"/>
                    <a:pt x="1115" y="2173"/>
                  </a:cubicBezTo>
                  <a:lnTo>
                    <a:pt x="1115" y="1790"/>
                  </a:lnTo>
                  <a:lnTo>
                    <a:pt x="1115" y="1047"/>
                  </a:lnTo>
                  <a:lnTo>
                    <a:pt x="1115" y="529"/>
                  </a:lnTo>
                  <a:lnTo>
                    <a:pt x="1115" y="293"/>
                  </a:lnTo>
                  <a:lnTo>
                    <a:pt x="1115" y="191"/>
                  </a:lnTo>
                  <a:lnTo>
                    <a:pt x="1115" y="56"/>
                  </a:lnTo>
                  <a:cubicBezTo>
                    <a:pt x="1115" y="23"/>
                    <a:pt x="1093" y="0"/>
                    <a:pt x="10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34"/>
            <p:cNvSpPr/>
            <p:nvPr/>
          </p:nvSpPr>
          <p:spPr>
            <a:xfrm>
              <a:off x="7157619" y="2486321"/>
              <a:ext cx="38833" cy="198051"/>
            </a:xfrm>
            <a:custGeom>
              <a:avLst/>
              <a:gdLst/>
              <a:ahLst/>
              <a:cxnLst/>
              <a:rect l="l" t="t" r="r" b="b"/>
              <a:pathLst>
                <a:path w="969" h="4942" extrusionOk="0">
                  <a:moveTo>
                    <a:pt x="856" y="124"/>
                  </a:moveTo>
                  <a:lnTo>
                    <a:pt x="856" y="360"/>
                  </a:lnTo>
                  <a:lnTo>
                    <a:pt x="856" y="698"/>
                  </a:lnTo>
                  <a:cubicBezTo>
                    <a:pt x="868" y="822"/>
                    <a:pt x="868" y="946"/>
                    <a:pt x="868" y="1069"/>
                  </a:cubicBezTo>
                  <a:cubicBezTo>
                    <a:pt x="868" y="1194"/>
                    <a:pt x="856" y="1329"/>
                    <a:pt x="856" y="1452"/>
                  </a:cubicBezTo>
                  <a:cubicBezTo>
                    <a:pt x="856" y="1576"/>
                    <a:pt x="868" y="1700"/>
                    <a:pt x="868" y="1812"/>
                  </a:cubicBezTo>
                  <a:lnTo>
                    <a:pt x="868" y="2195"/>
                  </a:lnTo>
                  <a:cubicBezTo>
                    <a:pt x="856" y="2432"/>
                    <a:pt x="868" y="2680"/>
                    <a:pt x="868" y="2916"/>
                  </a:cubicBezTo>
                  <a:lnTo>
                    <a:pt x="868" y="3411"/>
                  </a:lnTo>
                  <a:lnTo>
                    <a:pt x="868" y="3918"/>
                  </a:lnTo>
                  <a:lnTo>
                    <a:pt x="868" y="4076"/>
                  </a:lnTo>
                  <a:lnTo>
                    <a:pt x="868" y="4436"/>
                  </a:lnTo>
                  <a:cubicBezTo>
                    <a:pt x="868" y="4514"/>
                    <a:pt x="868" y="4582"/>
                    <a:pt x="856" y="4661"/>
                  </a:cubicBezTo>
                  <a:lnTo>
                    <a:pt x="856" y="4751"/>
                  </a:lnTo>
                  <a:lnTo>
                    <a:pt x="856" y="4796"/>
                  </a:lnTo>
                  <a:lnTo>
                    <a:pt x="856" y="4819"/>
                  </a:lnTo>
                  <a:lnTo>
                    <a:pt x="485" y="4819"/>
                  </a:lnTo>
                  <a:cubicBezTo>
                    <a:pt x="451" y="4807"/>
                    <a:pt x="418" y="4807"/>
                    <a:pt x="383" y="4807"/>
                  </a:cubicBezTo>
                  <a:lnTo>
                    <a:pt x="148" y="4807"/>
                  </a:lnTo>
                  <a:lnTo>
                    <a:pt x="148" y="4683"/>
                  </a:lnTo>
                  <a:lnTo>
                    <a:pt x="148" y="4526"/>
                  </a:lnTo>
                  <a:cubicBezTo>
                    <a:pt x="158" y="4424"/>
                    <a:pt x="158" y="4312"/>
                    <a:pt x="158" y="4211"/>
                  </a:cubicBezTo>
                  <a:lnTo>
                    <a:pt x="158" y="3501"/>
                  </a:lnTo>
                  <a:lnTo>
                    <a:pt x="158" y="2803"/>
                  </a:lnTo>
                  <a:cubicBezTo>
                    <a:pt x="158" y="2555"/>
                    <a:pt x="148" y="2319"/>
                    <a:pt x="148" y="2082"/>
                  </a:cubicBezTo>
                  <a:cubicBezTo>
                    <a:pt x="136" y="1734"/>
                    <a:pt x="136" y="1384"/>
                    <a:pt x="136" y="1036"/>
                  </a:cubicBezTo>
                  <a:cubicBezTo>
                    <a:pt x="136" y="867"/>
                    <a:pt x="136" y="687"/>
                    <a:pt x="148" y="518"/>
                  </a:cubicBezTo>
                  <a:lnTo>
                    <a:pt x="148" y="281"/>
                  </a:lnTo>
                  <a:lnTo>
                    <a:pt x="148" y="191"/>
                  </a:lnTo>
                  <a:lnTo>
                    <a:pt x="148" y="135"/>
                  </a:lnTo>
                  <a:lnTo>
                    <a:pt x="283" y="135"/>
                  </a:lnTo>
                  <a:cubicBezTo>
                    <a:pt x="338" y="135"/>
                    <a:pt x="406" y="124"/>
                    <a:pt x="474" y="124"/>
                  </a:cubicBezTo>
                  <a:close/>
                  <a:moveTo>
                    <a:pt x="80" y="0"/>
                  </a:moveTo>
                  <a:cubicBezTo>
                    <a:pt x="46" y="0"/>
                    <a:pt x="12" y="34"/>
                    <a:pt x="12" y="68"/>
                  </a:cubicBezTo>
                  <a:lnTo>
                    <a:pt x="12" y="158"/>
                  </a:lnTo>
                  <a:lnTo>
                    <a:pt x="12" y="225"/>
                  </a:lnTo>
                  <a:lnTo>
                    <a:pt x="12" y="371"/>
                  </a:lnTo>
                  <a:cubicBezTo>
                    <a:pt x="12" y="496"/>
                    <a:pt x="12" y="619"/>
                    <a:pt x="23" y="743"/>
                  </a:cubicBezTo>
                  <a:lnTo>
                    <a:pt x="23" y="1509"/>
                  </a:lnTo>
                  <a:cubicBezTo>
                    <a:pt x="12" y="1992"/>
                    <a:pt x="1" y="2477"/>
                    <a:pt x="1" y="2950"/>
                  </a:cubicBezTo>
                  <a:lnTo>
                    <a:pt x="1" y="3929"/>
                  </a:lnTo>
                  <a:lnTo>
                    <a:pt x="1" y="4391"/>
                  </a:lnTo>
                  <a:cubicBezTo>
                    <a:pt x="1" y="4458"/>
                    <a:pt x="1" y="4537"/>
                    <a:pt x="12" y="4604"/>
                  </a:cubicBezTo>
                  <a:lnTo>
                    <a:pt x="12" y="4728"/>
                  </a:lnTo>
                  <a:lnTo>
                    <a:pt x="12" y="4874"/>
                  </a:lnTo>
                  <a:cubicBezTo>
                    <a:pt x="12" y="4909"/>
                    <a:pt x="46" y="4942"/>
                    <a:pt x="80" y="4942"/>
                  </a:cubicBezTo>
                  <a:lnTo>
                    <a:pt x="373" y="4942"/>
                  </a:lnTo>
                  <a:cubicBezTo>
                    <a:pt x="406" y="4942"/>
                    <a:pt x="451" y="4942"/>
                    <a:pt x="485" y="4931"/>
                  </a:cubicBezTo>
                  <a:lnTo>
                    <a:pt x="913" y="4931"/>
                  </a:lnTo>
                  <a:cubicBezTo>
                    <a:pt x="946" y="4931"/>
                    <a:pt x="969" y="4909"/>
                    <a:pt x="969" y="4874"/>
                  </a:cubicBezTo>
                  <a:lnTo>
                    <a:pt x="969" y="4784"/>
                  </a:lnTo>
                  <a:lnTo>
                    <a:pt x="969" y="4728"/>
                  </a:lnTo>
                  <a:lnTo>
                    <a:pt x="969" y="4548"/>
                  </a:lnTo>
                  <a:cubicBezTo>
                    <a:pt x="958" y="4424"/>
                    <a:pt x="958" y="4301"/>
                    <a:pt x="958" y="4176"/>
                  </a:cubicBezTo>
                  <a:lnTo>
                    <a:pt x="958" y="4053"/>
                  </a:lnTo>
                  <a:lnTo>
                    <a:pt x="958" y="3445"/>
                  </a:lnTo>
                  <a:cubicBezTo>
                    <a:pt x="958" y="3333"/>
                    <a:pt x="969" y="3208"/>
                    <a:pt x="969" y="3096"/>
                  </a:cubicBezTo>
                  <a:cubicBezTo>
                    <a:pt x="969" y="2972"/>
                    <a:pt x="958" y="2860"/>
                    <a:pt x="969" y="2735"/>
                  </a:cubicBezTo>
                  <a:lnTo>
                    <a:pt x="969" y="1992"/>
                  </a:lnTo>
                  <a:lnTo>
                    <a:pt x="969" y="1497"/>
                  </a:lnTo>
                  <a:lnTo>
                    <a:pt x="969" y="991"/>
                  </a:lnTo>
                  <a:lnTo>
                    <a:pt x="969" y="484"/>
                  </a:lnTo>
                  <a:lnTo>
                    <a:pt x="969" y="293"/>
                  </a:lnTo>
                  <a:lnTo>
                    <a:pt x="969" y="68"/>
                  </a:lnTo>
                  <a:cubicBezTo>
                    <a:pt x="969" y="34"/>
                    <a:pt x="946" y="11"/>
                    <a:pt x="913" y="11"/>
                  </a:cubicBezTo>
                  <a:lnTo>
                    <a:pt x="485" y="11"/>
                  </a:lnTo>
                  <a:cubicBezTo>
                    <a:pt x="429" y="11"/>
                    <a:pt x="361" y="0"/>
                    <a:pt x="2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34"/>
            <p:cNvSpPr/>
            <p:nvPr/>
          </p:nvSpPr>
          <p:spPr>
            <a:xfrm>
              <a:off x="7272233" y="2524633"/>
              <a:ext cx="88926" cy="158416"/>
            </a:xfrm>
            <a:custGeom>
              <a:avLst/>
              <a:gdLst/>
              <a:ahLst/>
              <a:cxnLst/>
              <a:rect l="l" t="t" r="r" b="b"/>
              <a:pathLst>
                <a:path w="2219" h="3953" extrusionOk="0">
                  <a:moveTo>
                    <a:pt x="1058" y="91"/>
                  </a:moveTo>
                  <a:cubicBezTo>
                    <a:pt x="1093" y="193"/>
                    <a:pt x="1126" y="293"/>
                    <a:pt x="1148" y="395"/>
                  </a:cubicBezTo>
                  <a:cubicBezTo>
                    <a:pt x="1183" y="519"/>
                    <a:pt x="1228" y="631"/>
                    <a:pt x="1261" y="755"/>
                  </a:cubicBezTo>
                  <a:cubicBezTo>
                    <a:pt x="1295" y="879"/>
                    <a:pt x="1329" y="991"/>
                    <a:pt x="1363" y="1104"/>
                  </a:cubicBezTo>
                  <a:cubicBezTo>
                    <a:pt x="1374" y="1138"/>
                    <a:pt x="1385" y="1161"/>
                    <a:pt x="1396" y="1183"/>
                  </a:cubicBezTo>
                  <a:cubicBezTo>
                    <a:pt x="1419" y="1262"/>
                    <a:pt x="1441" y="1352"/>
                    <a:pt x="1464" y="1431"/>
                  </a:cubicBezTo>
                  <a:cubicBezTo>
                    <a:pt x="1486" y="1521"/>
                    <a:pt x="1520" y="1611"/>
                    <a:pt x="1554" y="1701"/>
                  </a:cubicBezTo>
                  <a:cubicBezTo>
                    <a:pt x="1599" y="1869"/>
                    <a:pt x="1656" y="2039"/>
                    <a:pt x="1701" y="2207"/>
                  </a:cubicBezTo>
                  <a:cubicBezTo>
                    <a:pt x="1756" y="2377"/>
                    <a:pt x="1801" y="2545"/>
                    <a:pt x="1858" y="2714"/>
                  </a:cubicBezTo>
                  <a:cubicBezTo>
                    <a:pt x="1869" y="2759"/>
                    <a:pt x="1891" y="2804"/>
                    <a:pt x="1903" y="2849"/>
                  </a:cubicBezTo>
                  <a:cubicBezTo>
                    <a:pt x="1936" y="2973"/>
                    <a:pt x="1971" y="3097"/>
                    <a:pt x="2016" y="3220"/>
                  </a:cubicBezTo>
                  <a:lnTo>
                    <a:pt x="2117" y="3558"/>
                  </a:lnTo>
                  <a:cubicBezTo>
                    <a:pt x="2061" y="3570"/>
                    <a:pt x="2016" y="3581"/>
                    <a:pt x="1971" y="3603"/>
                  </a:cubicBezTo>
                  <a:cubicBezTo>
                    <a:pt x="1846" y="3637"/>
                    <a:pt x="1734" y="3671"/>
                    <a:pt x="1621" y="3705"/>
                  </a:cubicBezTo>
                  <a:cubicBezTo>
                    <a:pt x="1531" y="3727"/>
                    <a:pt x="1430" y="3761"/>
                    <a:pt x="1340" y="3783"/>
                  </a:cubicBezTo>
                  <a:cubicBezTo>
                    <a:pt x="1295" y="3795"/>
                    <a:pt x="1250" y="3806"/>
                    <a:pt x="1216" y="3828"/>
                  </a:cubicBezTo>
                  <a:cubicBezTo>
                    <a:pt x="1193" y="3828"/>
                    <a:pt x="1183" y="3828"/>
                    <a:pt x="1160" y="3840"/>
                  </a:cubicBezTo>
                  <a:cubicBezTo>
                    <a:pt x="1103" y="3626"/>
                    <a:pt x="1036" y="3423"/>
                    <a:pt x="980" y="3220"/>
                  </a:cubicBezTo>
                  <a:cubicBezTo>
                    <a:pt x="923" y="3052"/>
                    <a:pt x="878" y="2883"/>
                    <a:pt x="822" y="2714"/>
                  </a:cubicBezTo>
                  <a:lnTo>
                    <a:pt x="788" y="2579"/>
                  </a:lnTo>
                  <a:lnTo>
                    <a:pt x="687" y="2241"/>
                  </a:lnTo>
                  <a:cubicBezTo>
                    <a:pt x="642" y="2129"/>
                    <a:pt x="608" y="2016"/>
                    <a:pt x="575" y="1904"/>
                  </a:cubicBezTo>
                  <a:cubicBezTo>
                    <a:pt x="507" y="1667"/>
                    <a:pt x="440" y="1442"/>
                    <a:pt x="360" y="1206"/>
                  </a:cubicBezTo>
                  <a:lnTo>
                    <a:pt x="360" y="1194"/>
                  </a:lnTo>
                  <a:lnTo>
                    <a:pt x="327" y="1093"/>
                  </a:lnTo>
                  <a:cubicBezTo>
                    <a:pt x="293" y="958"/>
                    <a:pt x="248" y="823"/>
                    <a:pt x="215" y="699"/>
                  </a:cubicBezTo>
                  <a:lnTo>
                    <a:pt x="158" y="496"/>
                  </a:lnTo>
                  <a:cubicBezTo>
                    <a:pt x="147" y="474"/>
                    <a:pt x="135" y="440"/>
                    <a:pt x="124" y="406"/>
                  </a:cubicBezTo>
                  <a:lnTo>
                    <a:pt x="124" y="395"/>
                  </a:lnTo>
                  <a:cubicBezTo>
                    <a:pt x="282" y="338"/>
                    <a:pt x="440" y="293"/>
                    <a:pt x="608" y="238"/>
                  </a:cubicBezTo>
                  <a:cubicBezTo>
                    <a:pt x="687" y="215"/>
                    <a:pt x="766" y="181"/>
                    <a:pt x="856" y="158"/>
                  </a:cubicBezTo>
                  <a:cubicBezTo>
                    <a:pt x="890" y="148"/>
                    <a:pt x="935" y="136"/>
                    <a:pt x="968" y="125"/>
                  </a:cubicBezTo>
                  <a:cubicBezTo>
                    <a:pt x="980" y="113"/>
                    <a:pt x="1003" y="113"/>
                    <a:pt x="1013" y="102"/>
                  </a:cubicBezTo>
                  <a:lnTo>
                    <a:pt x="1036" y="102"/>
                  </a:lnTo>
                  <a:cubicBezTo>
                    <a:pt x="1048" y="102"/>
                    <a:pt x="1048" y="102"/>
                    <a:pt x="1058" y="91"/>
                  </a:cubicBezTo>
                  <a:close/>
                  <a:moveTo>
                    <a:pt x="1081" y="1"/>
                  </a:moveTo>
                  <a:cubicBezTo>
                    <a:pt x="1058" y="1"/>
                    <a:pt x="1036" y="12"/>
                    <a:pt x="1013" y="23"/>
                  </a:cubicBezTo>
                  <a:lnTo>
                    <a:pt x="991" y="23"/>
                  </a:lnTo>
                  <a:cubicBezTo>
                    <a:pt x="980" y="35"/>
                    <a:pt x="968" y="35"/>
                    <a:pt x="958" y="35"/>
                  </a:cubicBezTo>
                  <a:cubicBezTo>
                    <a:pt x="935" y="46"/>
                    <a:pt x="923" y="46"/>
                    <a:pt x="901" y="57"/>
                  </a:cubicBezTo>
                  <a:cubicBezTo>
                    <a:pt x="890" y="57"/>
                    <a:pt x="867" y="68"/>
                    <a:pt x="845" y="68"/>
                  </a:cubicBezTo>
                  <a:cubicBezTo>
                    <a:pt x="755" y="91"/>
                    <a:pt x="676" y="113"/>
                    <a:pt x="586" y="148"/>
                  </a:cubicBezTo>
                  <a:cubicBezTo>
                    <a:pt x="496" y="170"/>
                    <a:pt x="395" y="203"/>
                    <a:pt x="305" y="226"/>
                  </a:cubicBezTo>
                  <a:cubicBezTo>
                    <a:pt x="215" y="248"/>
                    <a:pt x="124" y="283"/>
                    <a:pt x="34" y="305"/>
                  </a:cubicBezTo>
                  <a:cubicBezTo>
                    <a:pt x="12" y="316"/>
                    <a:pt x="0" y="328"/>
                    <a:pt x="0" y="361"/>
                  </a:cubicBezTo>
                  <a:lnTo>
                    <a:pt x="0" y="395"/>
                  </a:lnTo>
                  <a:cubicBezTo>
                    <a:pt x="12" y="406"/>
                    <a:pt x="12" y="418"/>
                    <a:pt x="12" y="428"/>
                  </a:cubicBezTo>
                  <a:lnTo>
                    <a:pt x="45" y="496"/>
                  </a:lnTo>
                  <a:cubicBezTo>
                    <a:pt x="57" y="564"/>
                    <a:pt x="79" y="620"/>
                    <a:pt x="90" y="676"/>
                  </a:cubicBezTo>
                  <a:cubicBezTo>
                    <a:pt x="135" y="800"/>
                    <a:pt x="169" y="924"/>
                    <a:pt x="215" y="1048"/>
                  </a:cubicBezTo>
                  <a:cubicBezTo>
                    <a:pt x="225" y="1104"/>
                    <a:pt x="248" y="1161"/>
                    <a:pt x="260" y="1217"/>
                  </a:cubicBezTo>
                  <a:cubicBezTo>
                    <a:pt x="315" y="1408"/>
                    <a:pt x="383" y="1599"/>
                    <a:pt x="440" y="1791"/>
                  </a:cubicBezTo>
                  <a:cubicBezTo>
                    <a:pt x="473" y="1915"/>
                    <a:pt x="507" y="2027"/>
                    <a:pt x="541" y="2140"/>
                  </a:cubicBezTo>
                  <a:lnTo>
                    <a:pt x="642" y="2477"/>
                  </a:lnTo>
                  <a:lnTo>
                    <a:pt x="743" y="2782"/>
                  </a:lnTo>
                  <a:cubicBezTo>
                    <a:pt x="777" y="2917"/>
                    <a:pt x="822" y="3052"/>
                    <a:pt x="867" y="3175"/>
                  </a:cubicBezTo>
                  <a:cubicBezTo>
                    <a:pt x="901" y="3300"/>
                    <a:pt x="935" y="3412"/>
                    <a:pt x="968" y="3536"/>
                  </a:cubicBezTo>
                  <a:cubicBezTo>
                    <a:pt x="1003" y="3660"/>
                    <a:pt x="1048" y="3783"/>
                    <a:pt x="1081" y="3908"/>
                  </a:cubicBezTo>
                  <a:cubicBezTo>
                    <a:pt x="1093" y="3930"/>
                    <a:pt x="1115" y="3953"/>
                    <a:pt x="1138" y="3953"/>
                  </a:cubicBezTo>
                  <a:cubicBezTo>
                    <a:pt x="1148" y="3941"/>
                    <a:pt x="1148" y="3941"/>
                    <a:pt x="1160" y="3941"/>
                  </a:cubicBezTo>
                  <a:cubicBezTo>
                    <a:pt x="1183" y="3930"/>
                    <a:pt x="1205" y="3930"/>
                    <a:pt x="1228" y="3918"/>
                  </a:cubicBezTo>
                  <a:cubicBezTo>
                    <a:pt x="1273" y="3908"/>
                    <a:pt x="1306" y="3896"/>
                    <a:pt x="1351" y="3885"/>
                  </a:cubicBezTo>
                  <a:cubicBezTo>
                    <a:pt x="1441" y="3851"/>
                    <a:pt x="1543" y="3828"/>
                    <a:pt x="1633" y="3795"/>
                  </a:cubicBezTo>
                  <a:cubicBezTo>
                    <a:pt x="1756" y="3761"/>
                    <a:pt x="1869" y="3727"/>
                    <a:pt x="1982" y="3682"/>
                  </a:cubicBezTo>
                  <a:cubicBezTo>
                    <a:pt x="2049" y="3671"/>
                    <a:pt x="2117" y="3648"/>
                    <a:pt x="2184" y="3626"/>
                  </a:cubicBezTo>
                  <a:cubicBezTo>
                    <a:pt x="2207" y="3615"/>
                    <a:pt x="2218" y="3592"/>
                    <a:pt x="2207" y="3570"/>
                  </a:cubicBezTo>
                  <a:cubicBezTo>
                    <a:pt x="2173" y="3457"/>
                    <a:pt x="2151" y="3345"/>
                    <a:pt x="2106" y="3232"/>
                  </a:cubicBezTo>
                  <a:cubicBezTo>
                    <a:pt x="2072" y="3130"/>
                    <a:pt x="2038" y="3018"/>
                    <a:pt x="2004" y="2905"/>
                  </a:cubicBezTo>
                  <a:lnTo>
                    <a:pt x="1936" y="2680"/>
                  </a:lnTo>
                  <a:lnTo>
                    <a:pt x="1768" y="2106"/>
                  </a:lnTo>
                  <a:cubicBezTo>
                    <a:pt x="1723" y="1971"/>
                    <a:pt x="1678" y="1824"/>
                    <a:pt x="1633" y="1689"/>
                  </a:cubicBezTo>
                  <a:cubicBezTo>
                    <a:pt x="1610" y="1622"/>
                    <a:pt x="1599" y="1554"/>
                    <a:pt x="1576" y="1487"/>
                  </a:cubicBezTo>
                  <a:cubicBezTo>
                    <a:pt x="1543" y="1374"/>
                    <a:pt x="1509" y="1262"/>
                    <a:pt x="1475" y="1161"/>
                  </a:cubicBezTo>
                  <a:cubicBezTo>
                    <a:pt x="1464" y="1104"/>
                    <a:pt x="1453" y="1059"/>
                    <a:pt x="1430" y="1014"/>
                  </a:cubicBezTo>
                  <a:cubicBezTo>
                    <a:pt x="1396" y="901"/>
                    <a:pt x="1363" y="778"/>
                    <a:pt x="1329" y="654"/>
                  </a:cubicBezTo>
                  <a:cubicBezTo>
                    <a:pt x="1295" y="553"/>
                    <a:pt x="1261" y="451"/>
                    <a:pt x="1228" y="338"/>
                  </a:cubicBezTo>
                  <a:cubicBezTo>
                    <a:pt x="1193" y="238"/>
                    <a:pt x="1160" y="136"/>
                    <a:pt x="1126" y="23"/>
                  </a:cubicBezTo>
                  <a:cubicBezTo>
                    <a:pt x="1126" y="12"/>
                    <a:pt x="1103" y="1"/>
                    <a:pt x="10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34"/>
            <p:cNvSpPr/>
            <p:nvPr/>
          </p:nvSpPr>
          <p:spPr>
            <a:xfrm>
              <a:off x="7281250" y="2536375"/>
              <a:ext cx="45605" cy="140343"/>
            </a:xfrm>
            <a:custGeom>
              <a:avLst/>
              <a:gdLst/>
              <a:ahLst/>
              <a:cxnLst/>
              <a:rect l="l" t="t" r="r" b="b"/>
              <a:pathLst>
                <a:path w="1138" h="3502" extrusionOk="0">
                  <a:moveTo>
                    <a:pt x="35" y="0"/>
                  </a:moveTo>
                  <a:cubicBezTo>
                    <a:pt x="23" y="12"/>
                    <a:pt x="0" y="23"/>
                    <a:pt x="12" y="35"/>
                  </a:cubicBezTo>
                  <a:cubicBezTo>
                    <a:pt x="23" y="80"/>
                    <a:pt x="35" y="113"/>
                    <a:pt x="45" y="147"/>
                  </a:cubicBezTo>
                  <a:cubicBezTo>
                    <a:pt x="57" y="181"/>
                    <a:pt x="68" y="215"/>
                    <a:pt x="80" y="260"/>
                  </a:cubicBezTo>
                  <a:cubicBezTo>
                    <a:pt x="90" y="293"/>
                    <a:pt x="113" y="327"/>
                    <a:pt x="125" y="372"/>
                  </a:cubicBezTo>
                  <a:cubicBezTo>
                    <a:pt x="135" y="406"/>
                    <a:pt x="147" y="440"/>
                    <a:pt x="158" y="485"/>
                  </a:cubicBezTo>
                  <a:cubicBezTo>
                    <a:pt x="170" y="518"/>
                    <a:pt x="180" y="552"/>
                    <a:pt x="192" y="598"/>
                  </a:cubicBezTo>
                  <a:cubicBezTo>
                    <a:pt x="203" y="631"/>
                    <a:pt x="203" y="665"/>
                    <a:pt x="215" y="698"/>
                  </a:cubicBezTo>
                  <a:cubicBezTo>
                    <a:pt x="225" y="743"/>
                    <a:pt x="237" y="778"/>
                    <a:pt x="248" y="811"/>
                  </a:cubicBezTo>
                  <a:cubicBezTo>
                    <a:pt x="260" y="845"/>
                    <a:pt x="271" y="890"/>
                    <a:pt x="282" y="924"/>
                  </a:cubicBezTo>
                  <a:cubicBezTo>
                    <a:pt x="305" y="991"/>
                    <a:pt x="327" y="1070"/>
                    <a:pt x="350" y="1149"/>
                  </a:cubicBezTo>
                  <a:cubicBezTo>
                    <a:pt x="361" y="1183"/>
                    <a:pt x="372" y="1228"/>
                    <a:pt x="383" y="1261"/>
                  </a:cubicBezTo>
                  <a:cubicBezTo>
                    <a:pt x="395" y="1295"/>
                    <a:pt x="395" y="1341"/>
                    <a:pt x="406" y="1374"/>
                  </a:cubicBezTo>
                  <a:lnTo>
                    <a:pt x="440" y="1476"/>
                  </a:lnTo>
                  <a:cubicBezTo>
                    <a:pt x="451" y="1521"/>
                    <a:pt x="462" y="1554"/>
                    <a:pt x="473" y="1588"/>
                  </a:cubicBezTo>
                  <a:lnTo>
                    <a:pt x="507" y="1689"/>
                  </a:lnTo>
                  <a:cubicBezTo>
                    <a:pt x="530" y="1734"/>
                    <a:pt x="541" y="1768"/>
                    <a:pt x="541" y="1802"/>
                  </a:cubicBezTo>
                  <a:cubicBezTo>
                    <a:pt x="563" y="1881"/>
                    <a:pt x="597" y="1959"/>
                    <a:pt x="620" y="2038"/>
                  </a:cubicBezTo>
                  <a:cubicBezTo>
                    <a:pt x="642" y="2117"/>
                    <a:pt x="665" y="2184"/>
                    <a:pt x="687" y="2264"/>
                  </a:cubicBezTo>
                  <a:cubicBezTo>
                    <a:pt x="698" y="2309"/>
                    <a:pt x="710" y="2342"/>
                    <a:pt x="721" y="2376"/>
                  </a:cubicBezTo>
                  <a:cubicBezTo>
                    <a:pt x="733" y="2410"/>
                    <a:pt x="743" y="2455"/>
                    <a:pt x="755" y="2489"/>
                  </a:cubicBezTo>
                  <a:cubicBezTo>
                    <a:pt x="778" y="2556"/>
                    <a:pt x="800" y="2635"/>
                    <a:pt x="833" y="2702"/>
                  </a:cubicBezTo>
                  <a:lnTo>
                    <a:pt x="868" y="2837"/>
                  </a:lnTo>
                  <a:cubicBezTo>
                    <a:pt x="890" y="2882"/>
                    <a:pt x="901" y="2939"/>
                    <a:pt x="923" y="2984"/>
                  </a:cubicBezTo>
                  <a:cubicBezTo>
                    <a:pt x="935" y="3029"/>
                    <a:pt x="946" y="3063"/>
                    <a:pt x="958" y="3108"/>
                  </a:cubicBezTo>
                  <a:cubicBezTo>
                    <a:pt x="980" y="3153"/>
                    <a:pt x="991" y="3187"/>
                    <a:pt x="1003" y="3232"/>
                  </a:cubicBezTo>
                  <a:lnTo>
                    <a:pt x="1003" y="3220"/>
                  </a:lnTo>
                  <a:cubicBezTo>
                    <a:pt x="1003" y="3243"/>
                    <a:pt x="1014" y="3254"/>
                    <a:pt x="1014" y="3265"/>
                  </a:cubicBezTo>
                  <a:lnTo>
                    <a:pt x="1025" y="3277"/>
                  </a:lnTo>
                  <a:lnTo>
                    <a:pt x="1025" y="3288"/>
                  </a:lnTo>
                  <a:cubicBezTo>
                    <a:pt x="1048" y="3344"/>
                    <a:pt x="1070" y="3389"/>
                    <a:pt x="1081" y="3434"/>
                  </a:cubicBezTo>
                  <a:cubicBezTo>
                    <a:pt x="1093" y="3445"/>
                    <a:pt x="1093" y="3468"/>
                    <a:pt x="1104" y="3479"/>
                  </a:cubicBezTo>
                  <a:cubicBezTo>
                    <a:pt x="1104" y="3490"/>
                    <a:pt x="1115" y="3502"/>
                    <a:pt x="1126" y="3502"/>
                  </a:cubicBezTo>
                  <a:cubicBezTo>
                    <a:pt x="1138" y="3490"/>
                    <a:pt x="1138" y="3479"/>
                    <a:pt x="1138" y="3468"/>
                  </a:cubicBezTo>
                  <a:lnTo>
                    <a:pt x="1104" y="3367"/>
                  </a:lnTo>
                  <a:cubicBezTo>
                    <a:pt x="1093" y="3344"/>
                    <a:pt x="1081" y="3310"/>
                    <a:pt x="1070" y="3277"/>
                  </a:cubicBezTo>
                  <a:lnTo>
                    <a:pt x="1059" y="3277"/>
                  </a:lnTo>
                  <a:lnTo>
                    <a:pt x="1059" y="3265"/>
                  </a:lnTo>
                  <a:lnTo>
                    <a:pt x="1025" y="3164"/>
                  </a:lnTo>
                  <a:lnTo>
                    <a:pt x="1025" y="3175"/>
                  </a:lnTo>
                  <a:lnTo>
                    <a:pt x="991" y="3074"/>
                  </a:lnTo>
                  <a:cubicBezTo>
                    <a:pt x="980" y="3040"/>
                    <a:pt x="968" y="2995"/>
                    <a:pt x="958" y="2962"/>
                  </a:cubicBezTo>
                  <a:cubicBezTo>
                    <a:pt x="946" y="2917"/>
                    <a:pt x="935" y="2882"/>
                    <a:pt x="913" y="2837"/>
                  </a:cubicBezTo>
                  <a:cubicBezTo>
                    <a:pt x="901" y="2804"/>
                    <a:pt x="901" y="2770"/>
                    <a:pt x="890" y="2725"/>
                  </a:cubicBezTo>
                  <a:cubicBezTo>
                    <a:pt x="868" y="2657"/>
                    <a:pt x="833" y="2579"/>
                    <a:pt x="811" y="2511"/>
                  </a:cubicBezTo>
                  <a:cubicBezTo>
                    <a:pt x="800" y="2432"/>
                    <a:pt x="778" y="2365"/>
                    <a:pt x="755" y="2297"/>
                  </a:cubicBezTo>
                  <a:cubicBezTo>
                    <a:pt x="743" y="2252"/>
                    <a:pt x="733" y="2219"/>
                    <a:pt x="721" y="2174"/>
                  </a:cubicBezTo>
                  <a:cubicBezTo>
                    <a:pt x="710" y="2139"/>
                    <a:pt x="687" y="2106"/>
                    <a:pt x="676" y="2061"/>
                  </a:cubicBezTo>
                  <a:lnTo>
                    <a:pt x="608" y="1824"/>
                  </a:lnTo>
                  <a:cubicBezTo>
                    <a:pt x="597" y="1791"/>
                    <a:pt x="586" y="1757"/>
                    <a:pt x="575" y="1712"/>
                  </a:cubicBezTo>
                  <a:lnTo>
                    <a:pt x="541" y="1611"/>
                  </a:lnTo>
                  <a:cubicBezTo>
                    <a:pt x="530" y="1576"/>
                    <a:pt x="518" y="1531"/>
                    <a:pt x="507" y="1498"/>
                  </a:cubicBezTo>
                  <a:cubicBezTo>
                    <a:pt x="496" y="1464"/>
                    <a:pt x="496" y="1431"/>
                    <a:pt x="485" y="1396"/>
                  </a:cubicBezTo>
                  <a:cubicBezTo>
                    <a:pt x="462" y="1318"/>
                    <a:pt x="440" y="1250"/>
                    <a:pt x="417" y="1171"/>
                  </a:cubicBezTo>
                  <a:cubicBezTo>
                    <a:pt x="406" y="1138"/>
                    <a:pt x="395" y="1093"/>
                    <a:pt x="383" y="1059"/>
                  </a:cubicBezTo>
                  <a:cubicBezTo>
                    <a:pt x="372" y="1014"/>
                    <a:pt x="361" y="980"/>
                    <a:pt x="338" y="935"/>
                  </a:cubicBezTo>
                  <a:lnTo>
                    <a:pt x="305" y="833"/>
                  </a:lnTo>
                  <a:cubicBezTo>
                    <a:pt x="293" y="800"/>
                    <a:pt x="282" y="755"/>
                    <a:pt x="282" y="721"/>
                  </a:cubicBezTo>
                  <a:cubicBezTo>
                    <a:pt x="271" y="688"/>
                    <a:pt x="260" y="653"/>
                    <a:pt x="248" y="608"/>
                  </a:cubicBezTo>
                  <a:lnTo>
                    <a:pt x="215" y="507"/>
                  </a:lnTo>
                  <a:cubicBezTo>
                    <a:pt x="203" y="462"/>
                    <a:pt x="192" y="428"/>
                    <a:pt x="180" y="383"/>
                  </a:cubicBezTo>
                  <a:cubicBezTo>
                    <a:pt x="170" y="338"/>
                    <a:pt x="158" y="305"/>
                    <a:pt x="147" y="260"/>
                  </a:cubicBezTo>
                  <a:cubicBezTo>
                    <a:pt x="135" y="215"/>
                    <a:pt x="113" y="181"/>
                    <a:pt x="102" y="135"/>
                  </a:cubicBezTo>
                  <a:cubicBezTo>
                    <a:pt x="90" y="102"/>
                    <a:pt x="80" y="68"/>
                    <a:pt x="68" y="23"/>
                  </a:cubicBezTo>
                  <a:lnTo>
                    <a:pt x="57" y="12"/>
                  </a:lnTo>
                  <a:cubicBezTo>
                    <a:pt x="45" y="0"/>
                    <a:pt x="45" y="0"/>
                    <a:pt x="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34"/>
            <p:cNvSpPr/>
            <p:nvPr/>
          </p:nvSpPr>
          <p:spPr>
            <a:xfrm>
              <a:off x="7236607" y="2523310"/>
              <a:ext cx="3647" cy="148919"/>
            </a:xfrm>
            <a:custGeom>
              <a:avLst/>
              <a:gdLst/>
              <a:ahLst/>
              <a:cxnLst/>
              <a:rect l="l" t="t" r="r" b="b"/>
              <a:pathLst>
                <a:path w="91" h="3716" extrusionOk="0">
                  <a:moveTo>
                    <a:pt x="68" y="0"/>
                  </a:moveTo>
                  <a:cubicBezTo>
                    <a:pt x="56" y="0"/>
                    <a:pt x="45" y="0"/>
                    <a:pt x="45" y="11"/>
                  </a:cubicBezTo>
                  <a:cubicBezTo>
                    <a:pt x="34" y="34"/>
                    <a:pt x="34" y="45"/>
                    <a:pt x="34" y="68"/>
                  </a:cubicBezTo>
                  <a:lnTo>
                    <a:pt x="34" y="124"/>
                  </a:lnTo>
                  <a:lnTo>
                    <a:pt x="34" y="226"/>
                  </a:lnTo>
                  <a:cubicBezTo>
                    <a:pt x="23" y="293"/>
                    <a:pt x="34" y="361"/>
                    <a:pt x="34" y="428"/>
                  </a:cubicBezTo>
                  <a:lnTo>
                    <a:pt x="34" y="541"/>
                  </a:lnTo>
                  <a:lnTo>
                    <a:pt x="34" y="642"/>
                  </a:lnTo>
                  <a:lnTo>
                    <a:pt x="34" y="754"/>
                  </a:lnTo>
                  <a:lnTo>
                    <a:pt x="34" y="844"/>
                  </a:lnTo>
                  <a:cubicBezTo>
                    <a:pt x="34" y="889"/>
                    <a:pt x="45" y="924"/>
                    <a:pt x="45" y="969"/>
                  </a:cubicBezTo>
                  <a:lnTo>
                    <a:pt x="45" y="1092"/>
                  </a:lnTo>
                  <a:lnTo>
                    <a:pt x="45" y="1216"/>
                  </a:lnTo>
                  <a:cubicBezTo>
                    <a:pt x="45" y="1261"/>
                    <a:pt x="34" y="1295"/>
                    <a:pt x="34" y="1340"/>
                  </a:cubicBezTo>
                  <a:lnTo>
                    <a:pt x="34" y="1464"/>
                  </a:lnTo>
                  <a:cubicBezTo>
                    <a:pt x="34" y="1497"/>
                    <a:pt x="34" y="1531"/>
                    <a:pt x="45" y="1576"/>
                  </a:cubicBezTo>
                  <a:lnTo>
                    <a:pt x="45" y="1802"/>
                  </a:lnTo>
                  <a:lnTo>
                    <a:pt x="45" y="2049"/>
                  </a:lnTo>
                  <a:cubicBezTo>
                    <a:pt x="34" y="2128"/>
                    <a:pt x="45" y="2207"/>
                    <a:pt x="34" y="2285"/>
                  </a:cubicBezTo>
                  <a:cubicBezTo>
                    <a:pt x="23" y="2443"/>
                    <a:pt x="11" y="2612"/>
                    <a:pt x="11" y="2770"/>
                  </a:cubicBezTo>
                  <a:lnTo>
                    <a:pt x="11" y="2882"/>
                  </a:lnTo>
                  <a:cubicBezTo>
                    <a:pt x="11" y="2916"/>
                    <a:pt x="0" y="2961"/>
                    <a:pt x="0" y="2995"/>
                  </a:cubicBezTo>
                  <a:lnTo>
                    <a:pt x="0" y="3231"/>
                  </a:lnTo>
                  <a:lnTo>
                    <a:pt x="0" y="3456"/>
                  </a:lnTo>
                  <a:lnTo>
                    <a:pt x="0" y="3693"/>
                  </a:lnTo>
                  <a:cubicBezTo>
                    <a:pt x="0" y="3704"/>
                    <a:pt x="0" y="3704"/>
                    <a:pt x="11" y="3704"/>
                  </a:cubicBezTo>
                  <a:cubicBezTo>
                    <a:pt x="11" y="3715"/>
                    <a:pt x="11" y="3715"/>
                    <a:pt x="23" y="3715"/>
                  </a:cubicBezTo>
                  <a:cubicBezTo>
                    <a:pt x="34" y="3715"/>
                    <a:pt x="45" y="3704"/>
                    <a:pt x="45" y="3693"/>
                  </a:cubicBezTo>
                  <a:lnTo>
                    <a:pt x="45" y="3456"/>
                  </a:lnTo>
                  <a:cubicBezTo>
                    <a:pt x="45" y="3378"/>
                    <a:pt x="34" y="3298"/>
                    <a:pt x="34" y="3220"/>
                  </a:cubicBezTo>
                  <a:cubicBezTo>
                    <a:pt x="34" y="3186"/>
                    <a:pt x="34" y="3141"/>
                    <a:pt x="45" y="3108"/>
                  </a:cubicBezTo>
                  <a:lnTo>
                    <a:pt x="45" y="2995"/>
                  </a:lnTo>
                  <a:lnTo>
                    <a:pt x="45" y="2871"/>
                  </a:lnTo>
                  <a:cubicBezTo>
                    <a:pt x="45" y="2826"/>
                    <a:pt x="45" y="2792"/>
                    <a:pt x="56" y="2747"/>
                  </a:cubicBezTo>
                  <a:cubicBezTo>
                    <a:pt x="56" y="2590"/>
                    <a:pt x="68" y="2432"/>
                    <a:pt x="79" y="2263"/>
                  </a:cubicBezTo>
                  <a:lnTo>
                    <a:pt x="79" y="2150"/>
                  </a:lnTo>
                  <a:lnTo>
                    <a:pt x="79" y="2027"/>
                  </a:lnTo>
                  <a:lnTo>
                    <a:pt x="79" y="1790"/>
                  </a:lnTo>
                  <a:lnTo>
                    <a:pt x="79" y="1667"/>
                  </a:lnTo>
                  <a:lnTo>
                    <a:pt x="79" y="1554"/>
                  </a:lnTo>
                  <a:lnTo>
                    <a:pt x="79" y="1317"/>
                  </a:lnTo>
                  <a:lnTo>
                    <a:pt x="79" y="1194"/>
                  </a:lnTo>
                  <a:cubicBezTo>
                    <a:pt x="90" y="1149"/>
                    <a:pt x="90" y="1114"/>
                    <a:pt x="79" y="1069"/>
                  </a:cubicBezTo>
                  <a:lnTo>
                    <a:pt x="79" y="822"/>
                  </a:lnTo>
                  <a:lnTo>
                    <a:pt x="79" y="799"/>
                  </a:lnTo>
                  <a:cubicBezTo>
                    <a:pt x="68" y="664"/>
                    <a:pt x="79" y="541"/>
                    <a:pt x="79" y="406"/>
                  </a:cubicBezTo>
                  <a:lnTo>
                    <a:pt x="79" y="214"/>
                  </a:lnTo>
                  <a:lnTo>
                    <a:pt x="79" y="124"/>
                  </a:lnTo>
                  <a:lnTo>
                    <a:pt x="79" y="79"/>
                  </a:lnTo>
                  <a:cubicBezTo>
                    <a:pt x="79" y="56"/>
                    <a:pt x="90" y="34"/>
                    <a:pt x="90" y="23"/>
                  </a:cubicBezTo>
                  <a:cubicBezTo>
                    <a:pt x="90" y="11"/>
                    <a:pt x="79" y="0"/>
                    <a:pt x="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34"/>
            <p:cNvSpPr/>
            <p:nvPr/>
          </p:nvSpPr>
          <p:spPr>
            <a:xfrm>
              <a:off x="7202743" y="2541344"/>
              <a:ext cx="3206" cy="135373"/>
            </a:xfrm>
            <a:custGeom>
              <a:avLst/>
              <a:gdLst/>
              <a:ahLst/>
              <a:cxnLst/>
              <a:rect l="l" t="t" r="r" b="b"/>
              <a:pathLst>
                <a:path w="80" h="3378" extrusionOk="0">
                  <a:moveTo>
                    <a:pt x="57" y="1"/>
                  </a:moveTo>
                  <a:cubicBezTo>
                    <a:pt x="46" y="1"/>
                    <a:pt x="46" y="11"/>
                    <a:pt x="46" y="23"/>
                  </a:cubicBezTo>
                  <a:cubicBezTo>
                    <a:pt x="35" y="68"/>
                    <a:pt x="35" y="113"/>
                    <a:pt x="35" y="158"/>
                  </a:cubicBezTo>
                  <a:lnTo>
                    <a:pt x="35" y="271"/>
                  </a:lnTo>
                  <a:lnTo>
                    <a:pt x="35" y="529"/>
                  </a:lnTo>
                  <a:lnTo>
                    <a:pt x="35" y="755"/>
                  </a:lnTo>
                  <a:lnTo>
                    <a:pt x="35" y="879"/>
                  </a:lnTo>
                  <a:cubicBezTo>
                    <a:pt x="35" y="924"/>
                    <a:pt x="35" y="957"/>
                    <a:pt x="23" y="1002"/>
                  </a:cubicBezTo>
                  <a:lnTo>
                    <a:pt x="23" y="1115"/>
                  </a:lnTo>
                  <a:lnTo>
                    <a:pt x="23" y="1250"/>
                  </a:lnTo>
                  <a:lnTo>
                    <a:pt x="23" y="1374"/>
                  </a:lnTo>
                  <a:lnTo>
                    <a:pt x="23" y="1498"/>
                  </a:lnTo>
                  <a:cubicBezTo>
                    <a:pt x="23" y="1543"/>
                    <a:pt x="12" y="1577"/>
                    <a:pt x="12" y="1622"/>
                  </a:cubicBezTo>
                  <a:lnTo>
                    <a:pt x="12" y="1745"/>
                  </a:lnTo>
                  <a:lnTo>
                    <a:pt x="12" y="1869"/>
                  </a:lnTo>
                  <a:cubicBezTo>
                    <a:pt x="12" y="1914"/>
                    <a:pt x="12" y="1948"/>
                    <a:pt x="0" y="1993"/>
                  </a:cubicBezTo>
                  <a:lnTo>
                    <a:pt x="0" y="2128"/>
                  </a:lnTo>
                  <a:lnTo>
                    <a:pt x="0" y="2252"/>
                  </a:lnTo>
                  <a:lnTo>
                    <a:pt x="0" y="2500"/>
                  </a:lnTo>
                  <a:lnTo>
                    <a:pt x="0" y="2623"/>
                  </a:lnTo>
                  <a:cubicBezTo>
                    <a:pt x="12" y="2658"/>
                    <a:pt x="12" y="2703"/>
                    <a:pt x="12" y="2748"/>
                  </a:cubicBezTo>
                  <a:lnTo>
                    <a:pt x="12" y="2860"/>
                  </a:lnTo>
                  <a:lnTo>
                    <a:pt x="12" y="2984"/>
                  </a:lnTo>
                  <a:lnTo>
                    <a:pt x="12" y="3153"/>
                  </a:lnTo>
                  <a:cubicBezTo>
                    <a:pt x="23" y="3186"/>
                    <a:pt x="23" y="3209"/>
                    <a:pt x="23" y="3243"/>
                  </a:cubicBezTo>
                  <a:lnTo>
                    <a:pt x="23" y="3321"/>
                  </a:lnTo>
                  <a:lnTo>
                    <a:pt x="23" y="3355"/>
                  </a:lnTo>
                  <a:cubicBezTo>
                    <a:pt x="23" y="3366"/>
                    <a:pt x="23" y="3378"/>
                    <a:pt x="46" y="3378"/>
                  </a:cubicBezTo>
                  <a:cubicBezTo>
                    <a:pt x="46" y="3378"/>
                    <a:pt x="57" y="3366"/>
                    <a:pt x="57" y="3355"/>
                  </a:cubicBezTo>
                  <a:cubicBezTo>
                    <a:pt x="68" y="3333"/>
                    <a:pt x="57" y="3310"/>
                    <a:pt x="57" y="3276"/>
                  </a:cubicBezTo>
                  <a:lnTo>
                    <a:pt x="57" y="3164"/>
                  </a:lnTo>
                  <a:lnTo>
                    <a:pt x="57" y="3051"/>
                  </a:lnTo>
                  <a:cubicBezTo>
                    <a:pt x="57" y="2973"/>
                    <a:pt x="57" y="2893"/>
                    <a:pt x="46" y="2815"/>
                  </a:cubicBezTo>
                  <a:lnTo>
                    <a:pt x="46" y="2691"/>
                  </a:lnTo>
                  <a:lnTo>
                    <a:pt x="46" y="2578"/>
                  </a:lnTo>
                  <a:lnTo>
                    <a:pt x="46" y="2320"/>
                  </a:lnTo>
                  <a:lnTo>
                    <a:pt x="46" y="2072"/>
                  </a:lnTo>
                  <a:cubicBezTo>
                    <a:pt x="46" y="1993"/>
                    <a:pt x="46" y="1914"/>
                    <a:pt x="57" y="1824"/>
                  </a:cubicBezTo>
                  <a:lnTo>
                    <a:pt x="57" y="1700"/>
                  </a:lnTo>
                  <a:lnTo>
                    <a:pt x="57" y="1577"/>
                  </a:lnTo>
                  <a:lnTo>
                    <a:pt x="57" y="1452"/>
                  </a:lnTo>
                  <a:cubicBezTo>
                    <a:pt x="68" y="1407"/>
                    <a:pt x="68" y="1374"/>
                    <a:pt x="68" y="1329"/>
                  </a:cubicBezTo>
                  <a:lnTo>
                    <a:pt x="68" y="1205"/>
                  </a:lnTo>
                  <a:lnTo>
                    <a:pt x="68" y="1070"/>
                  </a:lnTo>
                  <a:lnTo>
                    <a:pt x="68" y="957"/>
                  </a:lnTo>
                  <a:lnTo>
                    <a:pt x="68" y="834"/>
                  </a:lnTo>
                  <a:cubicBezTo>
                    <a:pt x="68" y="800"/>
                    <a:pt x="68" y="755"/>
                    <a:pt x="80" y="721"/>
                  </a:cubicBezTo>
                  <a:lnTo>
                    <a:pt x="80" y="597"/>
                  </a:lnTo>
                  <a:lnTo>
                    <a:pt x="80" y="349"/>
                  </a:lnTo>
                  <a:lnTo>
                    <a:pt x="80" y="192"/>
                  </a:lnTo>
                  <a:lnTo>
                    <a:pt x="80" y="113"/>
                  </a:lnTo>
                  <a:lnTo>
                    <a:pt x="80" y="23"/>
                  </a:lnTo>
                  <a:cubicBezTo>
                    <a:pt x="80" y="11"/>
                    <a:pt x="80" y="1"/>
                    <a:pt x="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34"/>
            <p:cNvSpPr/>
            <p:nvPr/>
          </p:nvSpPr>
          <p:spPr>
            <a:xfrm>
              <a:off x="7165755" y="2489928"/>
              <a:ext cx="3647" cy="184986"/>
            </a:xfrm>
            <a:custGeom>
              <a:avLst/>
              <a:gdLst/>
              <a:ahLst/>
              <a:cxnLst/>
              <a:rect l="l" t="t" r="r" b="b"/>
              <a:pathLst>
                <a:path w="91" h="4616" extrusionOk="0">
                  <a:moveTo>
                    <a:pt x="68" y="0"/>
                  </a:moveTo>
                  <a:cubicBezTo>
                    <a:pt x="57" y="0"/>
                    <a:pt x="45" y="11"/>
                    <a:pt x="45" y="23"/>
                  </a:cubicBezTo>
                  <a:lnTo>
                    <a:pt x="45" y="135"/>
                  </a:lnTo>
                  <a:lnTo>
                    <a:pt x="45" y="270"/>
                  </a:lnTo>
                  <a:cubicBezTo>
                    <a:pt x="35" y="349"/>
                    <a:pt x="35" y="439"/>
                    <a:pt x="35" y="518"/>
                  </a:cubicBezTo>
                  <a:lnTo>
                    <a:pt x="35" y="653"/>
                  </a:lnTo>
                  <a:lnTo>
                    <a:pt x="35" y="777"/>
                  </a:lnTo>
                  <a:lnTo>
                    <a:pt x="35" y="1024"/>
                  </a:lnTo>
                  <a:lnTo>
                    <a:pt x="35" y="1159"/>
                  </a:lnTo>
                  <a:lnTo>
                    <a:pt x="35" y="1272"/>
                  </a:lnTo>
                  <a:lnTo>
                    <a:pt x="35" y="1520"/>
                  </a:lnTo>
                  <a:cubicBezTo>
                    <a:pt x="23" y="1565"/>
                    <a:pt x="23" y="1610"/>
                    <a:pt x="35" y="1644"/>
                  </a:cubicBezTo>
                  <a:cubicBezTo>
                    <a:pt x="35" y="1689"/>
                    <a:pt x="35" y="1734"/>
                    <a:pt x="23" y="1779"/>
                  </a:cubicBezTo>
                  <a:lnTo>
                    <a:pt x="23" y="2015"/>
                  </a:lnTo>
                  <a:cubicBezTo>
                    <a:pt x="12" y="2105"/>
                    <a:pt x="12" y="2184"/>
                    <a:pt x="12" y="2263"/>
                  </a:cubicBezTo>
                  <a:cubicBezTo>
                    <a:pt x="0" y="2342"/>
                    <a:pt x="12" y="2420"/>
                    <a:pt x="12" y="2510"/>
                  </a:cubicBezTo>
                  <a:lnTo>
                    <a:pt x="12" y="2623"/>
                  </a:lnTo>
                  <a:lnTo>
                    <a:pt x="12" y="2747"/>
                  </a:lnTo>
                  <a:lnTo>
                    <a:pt x="12" y="2983"/>
                  </a:lnTo>
                  <a:lnTo>
                    <a:pt x="12" y="3231"/>
                  </a:lnTo>
                  <a:cubicBezTo>
                    <a:pt x="12" y="3310"/>
                    <a:pt x="12" y="3388"/>
                    <a:pt x="0" y="3468"/>
                  </a:cubicBezTo>
                  <a:lnTo>
                    <a:pt x="0" y="3591"/>
                  </a:lnTo>
                  <a:lnTo>
                    <a:pt x="0" y="3715"/>
                  </a:lnTo>
                  <a:lnTo>
                    <a:pt x="0" y="3850"/>
                  </a:lnTo>
                  <a:lnTo>
                    <a:pt x="0" y="3974"/>
                  </a:lnTo>
                  <a:lnTo>
                    <a:pt x="0" y="4121"/>
                  </a:lnTo>
                  <a:lnTo>
                    <a:pt x="0" y="4267"/>
                  </a:lnTo>
                  <a:lnTo>
                    <a:pt x="0" y="4424"/>
                  </a:lnTo>
                  <a:lnTo>
                    <a:pt x="0" y="4503"/>
                  </a:lnTo>
                  <a:cubicBezTo>
                    <a:pt x="0" y="4526"/>
                    <a:pt x="12" y="4559"/>
                    <a:pt x="12" y="4593"/>
                  </a:cubicBezTo>
                  <a:lnTo>
                    <a:pt x="12" y="4604"/>
                  </a:lnTo>
                  <a:lnTo>
                    <a:pt x="23" y="4616"/>
                  </a:lnTo>
                  <a:cubicBezTo>
                    <a:pt x="35" y="4616"/>
                    <a:pt x="45" y="4604"/>
                    <a:pt x="45" y="4593"/>
                  </a:cubicBezTo>
                  <a:lnTo>
                    <a:pt x="45" y="4469"/>
                  </a:lnTo>
                  <a:lnTo>
                    <a:pt x="45" y="4346"/>
                  </a:lnTo>
                  <a:lnTo>
                    <a:pt x="45" y="4109"/>
                  </a:lnTo>
                  <a:lnTo>
                    <a:pt x="45" y="3873"/>
                  </a:lnTo>
                  <a:lnTo>
                    <a:pt x="45" y="3738"/>
                  </a:lnTo>
                  <a:lnTo>
                    <a:pt x="45" y="3614"/>
                  </a:lnTo>
                  <a:lnTo>
                    <a:pt x="45" y="3366"/>
                  </a:lnTo>
                  <a:cubicBezTo>
                    <a:pt x="45" y="3288"/>
                    <a:pt x="57" y="3208"/>
                    <a:pt x="57" y="3130"/>
                  </a:cubicBezTo>
                  <a:lnTo>
                    <a:pt x="57" y="2882"/>
                  </a:lnTo>
                  <a:lnTo>
                    <a:pt x="57" y="2758"/>
                  </a:lnTo>
                  <a:lnTo>
                    <a:pt x="57" y="2645"/>
                  </a:lnTo>
                  <a:cubicBezTo>
                    <a:pt x="45" y="2600"/>
                    <a:pt x="45" y="2567"/>
                    <a:pt x="45" y="2522"/>
                  </a:cubicBezTo>
                  <a:lnTo>
                    <a:pt x="45" y="2409"/>
                  </a:lnTo>
                  <a:lnTo>
                    <a:pt x="45" y="2285"/>
                  </a:lnTo>
                  <a:cubicBezTo>
                    <a:pt x="45" y="2240"/>
                    <a:pt x="57" y="2207"/>
                    <a:pt x="57" y="2162"/>
                  </a:cubicBezTo>
                  <a:cubicBezTo>
                    <a:pt x="57" y="2083"/>
                    <a:pt x="57" y="2004"/>
                    <a:pt x="68" y="1925"/>
                  </a:cubicBezTo>
                  <a:lnTo>
                    <a:pt x="68" y="1790"/>
                  </a:lnTo>
                  <a:lnTo>
                    <a:pt x="68" y="1666"/>
                  </a:lnTo>
                  <a:lnTo>
                    <a:pt x="68" y="1542"/>
                  </a:lnTo>
                  <a:lnTo>
                    <a:pt x="68" y="1419"/>
                  </a:lnTo>
                  <a:cubicBezTo>
                    <a:pt x="80" y="1374"/>
                    <a:pt x="80" y="1340"/>
                    <a:pt x="80" y="1294"/>
                  </a:cubicBezTo>
                  <a:lnTo>
                    <a:pt x="80" y="1171"/>
                  </a:lnTo>
                  <a:lnTo>
                    <a:pt x="80" y="1047"/>
                  </a:lnTo>
                  <a:lnTo>
                    <a:pt x="80" y="923"/>
                  </a:lnTo>
                  <a:lnTo>
                    <a:pt x="80" y="788"/>
                  </a:lnTo>
                  <a:lnTo>
                    <a:pt x="80" y="664"/>
                  </a:lnTo>
                  <a:lnTo>
                    <a:pt x="80" y="349"/>
                  </a:lnTo>
                  <a:lnTo>
                    <a:pt x="80" y="180"/>
                  </a:lnTo>
                  <a:cubicBezTo>
                    <a:pt x="90" y="135"/>
                    <a:pt x="90" y="79"/>
                    <a:pt x="90" y="23"/>
                  </a:cubicBezTo>
                  <a:lnTo>
                    <a:pt x="80" y="11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34"/>
            <p:cNvSpPr/>
            <p:nvPr/>
          </p:nvSpPr>
          <p:spPr>
            <a:xfrm>
              <a:off x="7131010" y="2542706"/>
              <a:ext cx="3206" cy="137177"/>
            </a:xfrm>
            <a:custGeom>
              <a:avLst/>
              <a:gdLst/>
              <a:ahLst/>
              <a:cxnLst/>
              <a:rect l="l" t="t" r="r" b="b"/>
              <a:pathLst>
                <a:path w="80" h="3423" extrusionOk="0">
                  <a:moveTo>
                    <a:pt x="34" y="0"/>
                  </a:moveTo>
                  <a:cubicBezTo>
                    <a:pt x="34" y="0"/>
                    <a:pt x="23" y="0"/>
                    <a:pt x="23" y="12"/>
                  </a:cubicBezTo>
                  <a:cubicBezTo>
                    <a:pt x="23" y="102"/>
                    <a:pt x="12" y="180"/>
                    <a:pt x="12" y="270"/>
                  </a:cubicBezTo>
                  <a:cubicBezTo>
                    <a:pt x="12" y="315"/>
                    <a:pt x="12" y="360"/>
                    <a:pt x="23" y="405"/>
                  </a:cubicBezTo>
                  <a:lnTo>
                    <a:pt x="23" y="530"/>
                  </a:lnTo>
                  <a:cubicBezTo>
                    <a:pt x="34" y="608"/>
                    <a:pt x="34" y="687"/>
                    <a:pt x="34" y="766"/>
                  </a:cubicBezTo>
                  <a:lnTo>
                    <a:pt x="34" y="890"/>
                  </a:lnTo>
                  <a:lnTo>
                    <a:pt x="34" y="1013"/>
                  </a:lnTo>
                  <a:lnTo>
                    <a:pt x="34" y="1126"/>
                  </a:lnTo>
                  <a:lnTo>
                    <a:pt x="34" y="1250"/>
                  </a:lnTo>
                  <a:lnTo>
                    <a:pt x="34" y="1373"/>
                  </a:lnTo>
                  <a:cubicBezTo>
                    <a:pt x="34" y="1408"/>
                    <a:pt x="34" y="1453"/>
                    <a:pt x="23" y="1486"/>
                  </a:cubicBezTo>
                  <a:lnTo>
                    <a:pt x="23" y="1745"/>
                  </a:lnTo>
                  <a:lnTo>
                    <a:pt x="23" y="1858"/>
                  </a:lnTo>
                  <a:lnTo>
                    <a:pt x="23" y="1993"/>
                  </a:lnTo>
                  <a:lnTo>
                    <a:pt x="23" y="2116"/>
                  </a:lnTo>
                  <a:cubicBezTo>
                    <a:pt x="12" y="2161"/>
                    <a:pt x="12" y="2196"/>
                    <a:pt x="12" y="2241"/>
                  </a:cubicBezTo>
                  <a:lnTo>
                    <a:pt x="12" y="2488"/>
                  </a:lnTo>
                  <a:lnTo>
                    <a:pt x="12" y="2589"/>
                  </a:lnTo>
                  <a:lnTo>
                    <a:pt x="12" y="2714"/>
                  </a:lnTo>
                  <a:cubicBezTo>
                    <a:pt x="1" y="2792"/>
                    <a:pt x="1" y="2859"/>
                    <a:pt x="1" y="2939"/>
                  </a:cubicBezTo>
                  <a:cubicBezTo>
                    <a:pt x="1" y="3017"/>
                    <a:pt x="12" y="3096"/>
                    <a:pt x="12" y="3175"/>
                  </a:cubicBezTo>
                  <a:lnTo>
                    <a:pt x="12" y="3287"/>
                  </a:lnTo>
                  <a:lnTo>
                    <a:pt x="12" y="3344"/>
                  </a:lnTo>
                  <a:lnTo>
                    <a:pt x="12" y="3400"/>
                  </a:lnTo>
                  <a:cubicBezTo>
                    <a:pt x="12" y="3412"/>
                    <a:pt x="23" y="3422"/>
                    <a:pt x="34" y="3422"/>
                  </a:cubicBezTo>
                  <a:cubicBezTo>
                    <a:pt x="46" y="3422"/>
                    <a:pt x="46" y="3412"/>
                    <a:pt x="46" y="3400"/>
                  </a:cubicBezTo>
                  <a:cubicBezTo>
                    <a:pt x="57" y="3389"/>
                    <a:pt x="57" y="3367"/>
                    <a:pt x="57" y="3344"/>
                  </a:cubicBezTo>
                  <a:cubicBezTo>
                    <a:pt x="46" y="3332"/>
                    <a:pt x="46" y="3310"/>
                    <a:pt x="46" y="3287"/>
                  </a:cubicBezTo>
                  <a:lnTo>
                    <a:pt x="46" y="3164"/>
                  </a:lnTo>
                  <a:lnTo>
                    <a:pt x="46" y="2916"/>
                  </a:lnTo>
                  <a:lnTo>
                    <a:pt x="46" y="2792"/>
                  </a:lnTo>
                  <a:lnTo>
                    <a:pt x="46" y="2679"/>
                  </a:lnTo>
                  <a:cubicBezTo>
                    <a:pt x="57" y="2589"/>
                    <a:pt x="57" y="2511"/>
                    <a:pt x="57" y="2432"/>
                  </a:cubicBezTo>
                  <a:lnTo>
                    <a:pt x="57" y="2184"/>
                  </a:lnTo>
                  <a:lnTo>
                    <a:pt x="57" y="1936"/>
                  </a:lnTo>
                  <a:cubicBezTo>
                    <a:pt x="69" y="1846"/>
                    <a:pt x="69" y="1768"/>
                    <a:pt x="69" y="1678"/>
                  </a:cubicBezTo>
                  <a:lnTo>
                    <a:pt x="69" y="1565"/>
                  </a:lnTo>
                  <a:lnTo>
                    <a:pt x="69" y="1441"/>
                  </a:lnTo>
                  <a:cubicBezTo>
                    <a:pt x="69" y="1396"/>
                    <a:pt x="79" y="1351"/>
                    <a:pt x="79" y="1318"/>
                  </a:cubicBezTo>
                  <a:lnTo>
                    <a:pt x="79" y="1193"/>
                  </a:lnTo>
                  <a:lnTo>
                    <a:pt x="79" y="957"/>
                  </a:lnTo>
                  <a:lnTo>
                    <a:pt x="79" y="833"/>
                  </a:lnTo>
                  <a:cubicBezTo>
                    <a:pt x="79" y="788"/>
                    <a:pt x="69" y="755"/>
                    <a:pt x="69" y="710"/>
                  </a:cubicBezTo>
                  <a:lnTo>
                    <a:pt x="69" y="473"/>
                  </a:lnTo>
                  <a:cubicBezTo>
                    <a:pt x="57" y="440"/>
                    <a:pt x="57" y="417"/>
                    <a:pt x="57" y="383"/>
                  </a:cubicBezTo>
                  <a:lnTo>
                    <a:pt x="57" y="293"/>
                  </a:lnTo>
                  <a:lnTo>
                    <a:pt x="57" y="203"/>
                  </a:lnTo>
                  <a:lnTo>
                    <a:pt x="57" y="113"/>
                  </a:lnTo>
                  <a:lnTo>
                    <a:pt x="57" y="23"/>
                  </a:lnTo>
                  <a:cubicBezTo>
                    <a:pt x="57" y="12"/>
                    <a:pt x="57" y="0"/>
                    <a:pt x="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34"/>
            <p:cNvSpPr/>
            <p:nvPr/>
          </p:nvSpPr>
          <p:spPr>
            <a:xfrm>
              <a:off x="7086367" y="2522829"/>
              <a:ext cx="3647" cy="151644"/>
            </a:xfrm>
            <a:custGeom>
              <a:avLst/>
              <a:gdLst/>
              <a:ahLst/>
              <a:cxnLst/>
              <a:rect l="l" t="t" r="r" b="b"/>
              <a:pathLst>
                <a:path w="91" h="3784" extrusionOk="0">
                  <a:moveTo>
                    <a:pt x="45" y="1"/>
                  </a:moveTo>
                  <a:lnTo>
                    <a:pt x="34" y="12"/>
                  </a:lnTo>
                  <a:lnTo>
                    <a:pt x="34" y="23"/>
                  </a:lnTo>
                  <a:lnTo>
                    <a:pt x="34" y="80"/>
                  </a:lnTo>
                  <a:cubicBezTo>
                    <a:pt x="45" y="125"/>
                    <a:pt x="45" y="170"/>
                    <a:pt x="34" y="203"/>
                  </a:cubicBezTo>
                  <a:lnTo>
                    <a:pt x="34" y="338"/>
                  </a:lnTo>
                  <a:cubicBezTo>
                    <a:pt x="34" y="428"/>
                    <a:pt x="34" y="508"/>
                    <a:pt x="45" y="586"/>
                  </a:cubicBezTo>
                  <a:lnTo>
                    <a:pt x="45" y="845"/>
                  </a:lnTo>
                  <a:cubicBezTo>
                    <a:pt x="45" y="924"/>
                    <a:pt x="45" y="1014"/>
                    <a:pt x="57" y="1093"/>
                  </a:cubicBezTo>
                  <a:lnTo>
                    <a:pt x="57" y="1341"/>
                  </a:lnTo>
                  <a:lnTo>
                    <a:pt x="57" y="1453"/>
                  </a:lnTo>
                  <a:cubicBezTo>
                    <a:pt x="57" y="1487"/>
                    <a:pt x="57" y="1532"/>
                    <a:pt x="45" y="1566"/>
                  </a:cubicBezTo>
                  <a:lnTo>
                    <a:pt x="45" y="1689"/>
                  </a:lnTo>
                  <a:cubicBezTo>
                    <a:pt x="34" y="1724"/>
                    <a:pt x="34" y="1769"/>
                    <a:pt x="34" y="1802"/>
                  </a:cubicBezTo>
                  <a:lnTo>
                    <a:pt x="34" y="1926"/>
                  </a:lnTo>
                  <a:cubicBezTo>
                    <a:pt x="23" y="1971"/>
                    <a:pt x="23" y="2016"/>
                    <a:pt x="23" y="2050"/>
                  </a:cubicBezTo>
                  <a:cubicBezTo>
                    <a:pt x="23" y="2095"/>
                    <a:pt x="12" y="2129"/>
                    <a:pt x="12" y="2174"/>
                  </a:cubicBezTo>
                  <a:lnTo>
                    <a:pt x="12" y="2286"/>
                  </a:lnTo>
                  <a:cubicBezTo>
                    <a:pt x="0" y="2376"/>
                    <a:pt x="0" y="2455"/>
                    <a:pt x="0" y="2534"/>
                  </a:cubicBezTo>
                  <a:lnTo>
                    <a:pt x="0" y="2770"/>
                  </a:lnTo>
                  <a:lnTo>
                    <a:pt x="0" y="3018"/>
                  </a:lnTo>
                  <a:lnTo>
                    <a:pt x="0" y="3210"/>
                  </a:lnTo>
                  <a:lnTo>
                    <a:pt x="0" y="3390"/>
                  </a:lnTo>
                  <a:cubicBezTo>
                    <a:pt x="0" y="3423"/>
                    <a:pt x="12" y="3446"/>
                    <a:pt x="12" y="3480"/>
                  </a:cubicBezTo>
                  <a:lnTo>
                    <a:pt x="12" y="3570"/>
                  </a:lnTo>
                  <a:cubicBezTo>
                    <a:pt x="12" y="3637"/>
                    <a:pt x="12" y="3693"/>
                    <a:pt x="23" y="3761"/>
                  </a:cubicBezTo>
                  <a:lnTo>
                    <a:pt x="23" y="3772"/>
                  </a:lnTo>
                  <a:cubicBezTo>
                    <a:pt x="34" y="3783"/>
                    <a:pt x="34" y="3783"/>
                    <a:pt x="45" y="3783"/>
                  </a:cubicBezTo>
                  <a:cubicBezTo>
                    <a:pt x="45" y="3772"/>
                    <a:pt x="57" y="3772"/>
                    <a:pt x="57" y="3772"/>
                  </a:cubicBezTo>
                  <a:lnTo>
                    <a:pt x="57" y="3750"/>
                  </a:lnTo>
                  <a:lnTo>
                    <a:pt x="57" y="3626"/>
                  </a:lnTo>
                  <a:cubicBezTo>
                    <a:pt x="45" y="3581"/>
                    <a:pt x="45" y="3547"/>
                    <a:pt x="45" y="3502"/>
                  </a:cubicBezTo>
                  <a:lnTo>
                    <a:pt x="45" y="3390"/>
                  </a:lnTo>
                  <a:lnTo>
                    <a:pt x="45" y="3153"/>
                  </a:lnTo>
                  <a:cubicBezTo>
                    <a:pt x="45" y="3074"/>
                    <a:pt x="34" y="2995"/>
                    <a:pt x="34" y="2917"/>
                  </a:cubicBezTo>
                  <a:cubicBezTo>
                    <a:pt x="34" y="2909"/>
                    <a:pt x="35" y="2905"/>
                    <a:pt x="35" y="2905"/>
                  </a:cubicBezTo>
                  <a:cubicBezTo>
                    <a:pt x="40" y="2905"/>
                    <a:pt x="62" y="3120"/>
                    <a:pt x="67" y="3120"/>
                  </a:cubicBezTo>
                  <a:cubicBezTo>
                    <a:pt x="67" y="3120"/>
                    <a:pt x="68" y="3116"/>
                    <a:pt x="68" y="3108"/>
                  </a:cubicBezTo>
                  <a:cubicBezTo>
                    <a:pt x="68" y="3074"/>
                    <a:pt x="34" y="2602"/>
                    <a:pt x="34" y="2557"/>
                  </a:cubicBezTo>
                  <a:cubicBezTo>
                    <a:pt x="34" y="2522"/>
                    <a:pt x="34" y="2477"/>
                    <a:pt x="45" y="2432"/>
                  </a:cubicBezTo>
                  <a:cubicBezTo>
                    <a:pt x="45" y="2354"/>
                    <a:pt x="45" y="2275"/>
                    <a:pt x="57" y="2196"/>
                  </a:cubicBezTo>
                  <a:cubicBezTo>
                    <a:pt x="57" y="2117"/>
                    <a:pt x="68" y="2039"/>
                    <a:pt x="68" y="1949"/>
                  </a:cubicBezTo>
                  <a:cubicBezTo>
                    <a:pt x="68" y="1914"/>
                    <a:pt x="79" y="1869"/>
                    <a:pt x="79" y="1824"/>
                  </a:cubicBezTo>
                  <a:lnTo>
                    <a:pt x="79" y="1712"/>
                  </a:lnTo>
                  <a:cubicBezTo>
                    <a:pt x="79" y="1667"/>
                    <a:pt x="90" y="1633"/>
                    <a:pt x="90" y="1588"/>
                  </a:cubicBezTo>
                  <a:lnTo>
                    <a:pt x="90" y="1476"/>
                  </a:lnTo>
                  <a:lnTo>
                    <a:pt x="90" y="1239"/>
                  </a:lnTo>
                  <a:lnTo>
                    <a:pt x="90" y="1116"/>
                  </a:lnTo>
                  <a:lnTo>
                    <a:pt x="90" y="991"/>
                  </a:lnTo>
                  <a:lnTo>
                    <a:pt x="90" y="744"/>
                  </a:lnTo>
                  <a:lnTo>
                    <a:pt x="79" y="564"/>
                  </a:lnTo>
                  <a:lnTo>
                    <a:pt x="79" y="383"/>
                  </a:lnTo>
                  <a:lnTo>
                    <a:pt x="79" y="203"/>
                  </a:lnTo>
                  <a:lnTo>
                    <a:pt x="79" y="113"/>
                  </a:lnTo>
                  <a:lnTo>
                    <a:pt x="79" y="57"/>
                  </a:lnTo>
                  <a:cubicBezTo>
                    <a:pt x="79" y="46"/>
                    <a:pt x="79" y="35"/>
                    <a:pt x="68" y="23"/>
                  </a:cubicBezTo>
                  <a:cubicBezTo>
                    <a:pt x="68" y="12"/>
                    <a:pt x="68" y="1"/>
                    <a:pt x="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34"/>
            <p:cNvSpPr/>
            <p:nvPr/>
          </p:nvSpPr>
          <p:spPr>
            <a:xfrm>
              <a:off x="7052544" y="2541785"/>
              <a:ext cx="3166" cy="137658"/>
            </a:xfrm>
            <a:custGeom>
              <a:avLst/>
              <a:gdLst/>
              <a:ahLst/>
              <a:cxnLst/>
              <a:rect l="l" t="t" r="r" b="b"/>
              <a:pathLst>
                <a:path w="79" h="3435" extrusionOk="0">
                  <a:moveTo>
                    <a:pt x="11" y="0"/>
                  </a:moveTo>
                  <a:cubicBezTo>
                    <a:pt x="0" y="0"/>
                    <a:pt x="0" y="12"/>
                    <a:pt x="0" y="12"/>
                  </a:cubicBezTo>
                  <a:lnTo>
                    <a:pt x="0" y="136"/>
                  </a:lnTo>
                  <a:cubicBezTo>
                    <a:pt x="0" y="181"/>
                    <a:pt x="0" y="226"/>
                    <a:pt x="11" y="271"/>
                  </a:cubicBezTo>
                  <a:lnTo>
                    <a:pt x="11" y="518"/>
                  </a:lnTo>
                  <a:lnTo>
                    <a:pt x="11" y="643"/>
                  </a:lnTo>
                  <a:cubicBezTo>
                    <a:pt x="11" y="688"/>
                    <a:pt x="23" y="733"/>
                    <a:pt x="23" y="778"/>
                  </a:cubicBezTo>
                  <a:lnTo>
                    <a:pt x="23" y="1025"/>
                  </a:lnTo>
                  <a:lnTo>
                    <a:pt x="23" y="1284"/>
                  </a:lnTo>
                  <a:lnTo>
                    <a:pt x="23" y="1419"/>
                  </a:lnTo>
                  <a:lnTo>
                    <a:pt x="23" y="1543"/>
                  </a:lnTo>
                  <a:cubicBezTo>
                    <a:pt x="23" y="1701"/>
                    <a:pt x="0" y="1869"/>
                    <a:pt x="11" y="2027"/>
                  </a:cubicBezTo>
                  <a:lnTo>
                    <a:pt x="11" y="2151"/>
                  </a:lnTo>
                  <a:lnTo>
                    <a:pt x="11" y="2275"/>
                  </a:lnTo>
                  <a:lnTo>
                    <a:pt x="11" y="2410"/>
                  </a:lnTo>
                  <a:lnTo>
                    <a:pt x="11" y="2522"/>
                  </a:lnTo>
                  <a:cubicBezTo>
                    <a:pt x="11" y="2612"/>
                    <a:pt x="23" y="2692"/>
                    <a:pt x="23" y="2770"/>
                  </a:cubicBezTo>
                  <a:lnTo>
                    <a:pt x="23" y="3018"/>
                  </a:lnTo>
                  <a:lnTo>
                    <a:pt x="23" y="3220"/>
                  </a:lnTo>
                  <a:lnTo>
                    <a:pt x="23" y="3412"/>
                  </a:lnTo>
                  <a:cubicBezTo>
                    <a:pt x="23" y="3423"/>
                    <a:pt x="33" y="3435"/>
                    <a:pt x="45" y="3435"/>
                  </a:cubicBezTo>
                  <a:cubicBezTo>
                    <a:pt x="56" y="3435"/>
                    <a:pt x="56" y="3423"/>
                    <a:pt x="56" y="3423"/>
                  </a:cubicBezTo>
                  <a:cubicBezTo>
                    <a:pt x="68" y="3423"/>
                    <a:pt x="68" y="3412"/>
                    <a:pt x="68" y="3412"/>
                  </a:cubicBezTo>
                  <a:lnTo>
                    <a:pt x="56" y="3390"/>
                  </a:lnTo>
                  <a:lnTo>
                    <a:pt x="56" y="3175"/>
                  </a:lnTo>
                  <a:lnTo>
                    <a:pt x="56" y="2928"/>
                  </a:lnTo>
                  <a:lnTo>
                    <a:pt x="56" y="2680"/>
                  </a:lnTo>
                  <a:lnTo>
                    <a:pt x="56" y="2556"/>
                  </a:lnTo>
                  <a:lnTo>
                    <a:pt x="56" y="2444"/>
                  </a:lnTo>
                  <a:lnTo>
                    <a:pt x="56" y="2184"/>
                  </a:lnTo>
                  <a:lnTo>
                    <a:pt x="56" y="2061"/>
                  </a:lnTo>
                  <a:lnTo>
                    <a:pt x="56" y="1937"/>
                  </a:lnTo>
                  <a:cubicBezTo>
                    <a:pt x="68" y="1858"/>
                    <a:pt x="68" y="1779"/>
                    <a:pt x="68" y="1701"/>
                  </a:cubicBezTo>
                  <a:cubicBezTo>
                    <a:pt x="68" y="1667"/>
                    <a:pt x="78" y="1622"/>
                    <a:pt x="78" y="1577"/>
                  </a:cubicBezTo>
                  <a:lnTo>
                    <a:pt x="78" y="1453"/>
                  </a:lnTo>
                  <a:cubicBezTo>
                    <a:pt x="78" y="1396"/>
                    <a:pt x="68" y="1341"/>
                    <a:pt x="78" y="1284"/>
                  </a:cubicBezTo>
                  <a:lnTo>
                    <a:pt x="78" y="1104"/>
                  </a:lnTo>
                  <a:lnTo>
                    <a:pt x="78" y="924"/>
                  </a:lnTo>
                  <a:cubicBezTo>
                    <a:pt x="68" y="868"/>
                    <a:pt x="68" y="811"/>
                    <a:pt x="68" y="744"/>
                  </a:cubicBezTo>
                  <a:lnTo>
                    <a:pt x="68" y="676"/>
                  </a:lnTo>
                  <a:lnTo>
                    <a:pt x="68" y="665"/>
                  </a:lnTo>
                  <a:cubicBezTo>
                    <a:pt x="56" y="653"/>
                    <a:pt x="56" y="643"/>
                    <a:pt x="56" y="643"/>
                  </a:cubicBezTo>
                  <a:lnTo>
                    <a:pt x="56" y="598"/>
                  </a:lnTo>
                  <a:lnTo>
                    <a:pt x="56" y="395"/>
                  </a:lnTo>
                  <a:lnTo>
                    <a:pt x="56" y="203"/>
                  </a:lnTo>
                  <a:cubicBezTo>
                    <a:pt x="56" y="147"/>
                    <a:pt x="45" y="80"/>
                    <a:pt x="45" y="23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34"/>
            <p:cNvSpPr/>
            <p:nvPr/>
          </p:nvSpPr>
          <p:spPr>
            <a:xfrm>
              <a:off x="7019161" y="2542266"/>
              <a:ext cx="3166" cy="137618"/>
            </a:xfrm>
            <a:custGeom>
              <a:avLst/>
              <a:gdLst/>
              <a:ahLst/>
              <a:cxnLst/>
              <a:rect l="l" t="t" r="r" b="b"/>
              <a:pathLst>
                <a:path w="79" h="3434" extrusionOk="0">
                  <a:moveTo>
                    <a:pt x="33" y="0"/>
                  </a:moveTo>
                  <a:cubicBezTo>
                    <a:pt x="23" y="0"/>
                    <a:pt x="11" y="11"/>
                    <a:pt x="11" y="23"/>
                  </a:cubicBezTo>
                  <a:cubicBezTo>
                    <a:pt x="23" y="56"/>
                    <a:pt x="23" y="101"/>
                    <a:pt x="23" y="135"/>
                  </a:cubicBezTo>
                  <a:cubicBezTo>
                    <a:pt x="23" y="180"/>
                    <a:pt x="23" y="225"/>
                    <a:pt x="11" y="270"/>
                  </a:cubicBezTo>
                  <a:lnTo>
                    <a:pt x="11" y="518"/>
                  </a:lnTo>
                  <a:cubicBezTo>
                    <a:pt x="23" y="608"/>
                    <a:pt x="23" y="686"/>
                    <a:pt x="23" y="777"/>
                  </a:cubicBezTo>
                  <a:cubicBezTo>
                    <a:pt x="33" y="856"/>
                    <a:pt x="33" y="934"/>
                    <a:pt x="33" y="1024"/>
                  </a:cubicBezTo>
                  <a:lnTo>
                    <a:pt x="33" y="1272"/>
                  </a:lnTo>
                  <a:lnTo>
                    <a:pt x="33" y="1396"/>
                  </a:lnTo>
                  <a:cubicBezTo>
                    <a:pt x="33" y="1429"/>
                    <a:pt x="23" y="1475"/>
                    <a:pt x="23" y="1520"/>
                  </a:cubicBezTo>
                  <a:lnTo>
                    <a:pt x="23" y="1632"/>
                  </a:lnTo>
                  <a:lnTo>
                    <a:pt x="23" y="1756"/>
                  </a:lnTo>
                  <a:cubicBezTo>
                    <a:pt x="11" y="1835"/>
                    <a:pt x="11" y="1914"/>
                    <a:pt x="11" y="1992"/>
                  </a:cubicBezTo>
                  <a:lnTo>
                    <a:pt x="11" y="2240"/>
                  </a:lnTo>
                  <a:cubicBezTo>
                    <a:pt x="11" y="2274"/>
                    <a:pt x="0" y="2319"/>
                    <a:pt x="0" y="2364"/>
                  </a:cubicBezTo>
                  <a:lnTo>
                    <a:pt x="0" y="2488"/>
                  </a:lnTo>
                  <a:cubicBezTo>
                    <a:pt x="0" y="2567"/>
                    <a:pt x="11" y="2645"/>
                    <a:pt x="11" y="2735"/>
                  </a:cubicBezTo>
                  <a:cubicBezTo>
                    <a:pt x="11" y="2815"/>
                    <a:pt x="0" y="2905"/>
                    <a:pt x="0" y="2983"/>
                  </a:cubicBezTo>
                  <a:cubicBezTo>
                    <a:pt x="0" y="3062"/>
                    <a:pt x="11" y="3130"/>
                    <a:pt x="11" y="3208"/>
                  </a:cubicBezTo>
                  <a:cubicBezTo>
                    <a:pt x="11" y="3276"/>
                    <a:pt x="11" y="3343"/>
                    <a:pt x="23" y="3423"/>
                  </a:cubicBezTo>
                  <a:cubicBezTo>
                    <a:pt x="23" y="3433"/>
                    <a:pt x="33" y="3433"/>
                    <a:pt x="45" y="3433"/>
                  </a:cubicBezTo>
                  <a:cubicBezTo>
                    <a:pt x="56" y="3433"/>
                    <a:pt x="68" y="3423"/>
                    <a:pt x="68" y="3411"/>
                  </a:cubicBezTo>
                  <a:cubicBezTo>
                    <a:pt x="56" y="3366"/>
                    <a:pt x="56" y="3321"/>
                    <a:pt x="56" y="3276"/>
                  </a:cubicBezTo>
                  <a:cubicBezTo>
                    <a:pt x="56" y="3242"/>
                    <a:pt x="56" y="3197"/>
                    <a:pt x="45" y="3163"/>
                  </a:cubicBezTo>
                  <a:lnTo>
                    <a:pt x="45" y="3028"/>
                  </a:lnTo>
                  <a:lnTo>
                    <a:pt x="45" y="2916"/>
                  </a:lnTo>
                  <a:lnTo>
                    <a:pt x="45" y="2780"/>
                  </a:lnTo>
                  <a:lnTo>
                    <a:pt x="45" y="2522"/>
                  </a:lnTo>
                  <a:cubicBezTo>
                    <a:pt x="45" y="2443"/>
                    <a:pt x="56" y="2364"/>
                    <a:pt x="56" y="2285"/>
                  </a:cubicBezTo>
                  <a:cubicBezTo>
                    <a:pt x="56" y="2195"/>
                    <a:pt x="56" y="2117"/>
                    <a:pt x="68" y="2037"/>
                  </a:cubicBezTo>
                  <a:lnTo>
                    <a:pt x="68" y="1790"/>
                  </a:lnTo>
                  <a:cubicBezTo>
                    <a:pt x="68" y="1756"/>
                    <a:pt x="78" y="1711"/>
                    <a:pt x="78" y="1677"/>
                  </a:cubicBezTo>
                  <a:lnTo>
                    <a:pt x="78" y="1554"/>
                  </a:lnTo>
                  <a:lnTo>
                    <a:pt x="78" y="1317"/>
                  </a:lnTo>
                  <a:lnTo>
                    <a:pt x="78" y="1126"/>
                  </a:lnTo>
                  <a:lnTo>
                    <a:pt x="78" y="934"/>
                  </a:lnTo>
                  <a:cubicBezTo>
                    <a:pt x="78" y="799"/>
                    <a:pt x="68" y="676"/>
                    <a:pt x="56" y="541"/>
                  </a:cubicBezTo>
                  <a:lnTo>
                    <a:pt x="56" y="416"/>
                  </a:lnTo>
                  <a:lnTo>
                    <a:pt x="56" y="293"/>
                  </a:lnTo>
                  <a:lnTo>
                    <a:pt x="56" y="146"/>
                  </a:lnTo>
                  <a:lnTo>
                    <a:pt x="56" y="23"/>
                  </a:lnTo>
                  <a:lnTo>
                    <a:pt x="56" y="11"/>
                  </a:lnTo>
                  <a:cubicBezTo>
                    <a:pt x="45" y="0"/>
                    <a:pt x="45" y="0"/>
                    <a:pt x="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34"/>
            <p:cNvSpPr/>
            <p:nvPr/>
          </p:nvSpPr>
          <p:spPr>
            <a:xfrm>
              <a:off x="6860345" y="2466444"/>
              <a:ext cx="9498" cy="15830"/>
            </a:xfrm>
            <a:custGeom>
              <a:avLst/>
              <a:gdLst/>
              <a:ahLst/>
              <a:cxnLst/>
              <a:rect l="l" t="t" r="r" b="b"/>
              <a:pathLst>
                <a:path w="237" h="395" extrusionOk="0">
                  <a:moveTo>
                    <a:pt x="0" y="1"/>
                  </a:moveTo>
                  <a:lnTo>
                    <a:pt x="101" y="204"/>
                  </a:lnTo>
                  <a:lnTo>
                    <a:pt x="169" y="304"/>
                  </a:lnTo>
                  <a:cubicBezTo>
                    <a:pt x="190" y="337"/>
                    <a:pt x="202" y="359"/>
                    <a:pt x="231" y="389"/>
                  </a:cubicBezTo>
                  <a:lnTo>
                    <a:pt x="231" y="389"/>
                  </a:lnTo>
                  <a:cubicBezTo>
                    <a:pt x="226" y="383"/>
                    <a:pt x="226" y="381"/>
                    <a:pt x="226" y="372"/>
                  </a:cubicBezTo>
                  <a:cubicBezTo>
                    <a:pt x="226" y="372"/>
                    <a:pt x="226" y="361"/>
                    <a:pt x="214" y="361"/>
                  </a:cubicBezTo>
                  <a:cubicBezTo>
                    <a:pt x="191" y="294"/>
                    <a:pt x="169" y="237"/>
                    <a:pt x="135" y="169"/>
                  </a:cubicBezTo>
                  <a:lnTo>
                    <a:pt x="0" y="1"/>
                  </a:lnTo>
                  <a:close/>
                  <a:moveTo>
                    <a:pt x="231" y="389"/>
                  </a:moveTo>
                  <a:cubicBezTo>
                    <a:pt x="232" y="391"/>
                    <a:pt x="234" y="392"/>
                    <a:pt x="236" y="394"/>
                  </a:cubicBezTo>
                  <a:cubicBezTo>
                    <a:pt x="234" y="393"/>
                    <a:pt x="233" y="391"/>
                    <a:pt x="231" y="3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34"/>
            <p:cNvSpPr/>
            <p:nvPr/>
          </p:nvSpPr>
          <p:spPr>
            <a:xfrm>
              <a:off x="6871606" y="2456987"/>
              <a:ext cx="3206" cy="19877"/>
            </a:xfrm>
            <a:custGeom>
              <a:avLst/>
              <a:gdLst/>
              <a:ahLst/>
              <a:cxnLst/>
              <a:rect l="l" t="t" r="r" b="b"/>
              <a:pathLst>
                <a:path w="80" h="496" extrusionOk="0">
                  <a:moveTo>
                    <a:pt x="0" y="0"/>
                  </a:moveTo>
                  <a:cubicBezTo>
                    <a:pt x="0" y="68"/>
                    <a:pt x="0" y="135"/>
                    <a:pt x="12" y="203"/>
                  </a:cubicBezTo>
                  <a:cubicBezTo>
                    <a:pt x="23" y="304"/>
                    <a:pt x="45" y="405"/>
                    <a:pt x="80" y="495"/>
                  </a:cubicBezTo>
                  <a:cubicBezTo>
                    <a:pt x="80" y="417"/>
                    <a:pt x="68" y="327"/>
                    <a:pt x="57" y="248"/>
                  </a:cubicBezTo>
                  <a:cubicBezTo>
                    <a:pt x="45" y="169"/>
                    <a:pt x="23" y="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34"/>
            <p:cNvSpPr/>
            <p:nvPr/>
          </p:nvSpPr>
          <p:spPr>
            <a:xfrm>
              <a:off x="6895972" y="2452017"/>
              <a:ext cx="6332" cy="17633"/>
            </a:xfrm>
            <a:custGeom>
              <a:avLst/>
              <a:gdLst/>
              <a:ahLst/>
              <a:cxnLst/>
              <a:rect l="l" t="t" r="r" b="b"/>
              <a:pathLst>
                <a:path w="158" h="440" extrusionOk="0">
                  <a:moveTo>
                    <a:pt x="158" y="1"/>
                  </a:moveTo>
                  <a:cubicBezTo>
                    <a:pt x="125" y="68"/>
                    <a:pt x="90" y="136"/>
                    <a:pt x="68" y="214"/>
                  </a:cubicBezTo>
                  <a:cubicBezTo>
                    <a:pt x="35" y="282"/>
                    <a:pt x="23" y="361"/>
                    <a:pt x="0" y="439"/>
                  </a:cubicBezTo>
                  <a:cubicBezTo>
                    <a:pt x="45" y="372"/>
                    <a:pt x="68" y="304"/>
                    <a:pt x="102" y="226"/>
                  </a:cubicBezTo>
                  <a:cubicBezTo>
                    <a:pt x="125" y="158"/>
                    <a:pt x="147" y="79"/>
                    <a:pt x="1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34"/>
            <p:cNvSpPr/>
            <p:nvPr/>
          </p:nvSpPr>
          <p:spPr>
            <a:xfrm>
              <a:off x="6924385" y="2465082"/>
              <a:ext cx="18996" cy="16751"/>
            </a:xfrm>
            <a:custGeom>
              <a:avLst/>
              <a:gdLst/>
              <a:ahLst/>
              <a:cxnLst/>
              <a:rect l="l" t="t" r="r" b="b"/>
              <a:pathLst>
                <a:path w="474" h="418" extrusionOk="0">
                  <a:moveTo>
                    <a:pt x="474" y="1"/>
                  </a:moveTo>
                  <a:cubicBezTo>
                    <a:pt x="384" y="57"/>
                    <a:pt x="304" y="125"/>
                    <a:pt x="214" y="193"/>
                  </a:cubicBezTo>
                  <a:cubicBezTo>
                    <a:pt x="136" y="260"/>
                    <a:pt x="69" y="338"/>
                    <a:pt x="1" y="418"/>
                  </a:cubicBezTo>
                  <a:cubicBezTo>
                    <a:pt x="91" y="361"/>
                    <a:pt x="169" y="305"/>
                    <a:pt x="249" y="238"/>
                  </a:cubicBezTo>
                  <a:cubicBezTo>
                    <a:pt x="327" y="158"/>
                    <a:pt x="406" y="80"/>
                    <a:pt x="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34"/>
            <p:cNvSpPr/>
            <p:nvPr/>
          </p:nvSpPr>
          <p:spPr>
            <a:xfrm>
              <a:off x="6928432" y="2488125"/>
              <a:ext cx="9979" cy="5891"/>
            </a:xfrm>
            <a:custGeom>
              <a:avLst/>
              <a:gdLst/>
              <a:ahLst/>
              <a:cxnLst/>
              <a:rect l="l" t="t" r="r" b="b"/>
              <a:pathLst>
                <a:path w="249" h="147" extrusionOk="0">
                  <a:moveTo>
                    <a:pt x="248" y="0"/>
                  </a:moveTo>
                  <a:cubicBezTo>
                    <a:pt x="203" y="11"/>
                    <a:pt x="158" y="34"/>
                    <a:pt x="125" y="56"/>
                  </a:cubicBezTo>
                  <a:cubicBezTo>
                    <a:pt x="80" y="79"/>
                    <a:pt x="35" y="113"/>
                    <a:pt x="1" y="135"/>
                  </a:cubicBezTo>
                  <a:lnTo>
                    <a:pt x="1" y="146"/>
                  </a:lnTo>
                  <a:lnTo>
                    <a:pt x="136" y="79"/>
                  </a:lnTo>
                  <a:cubicBezTo>
                    <a:pt x="181" y="56"/>
                    <a:pt x="215" y="23"/>
                    <a:pt x="2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34"/>
            <p:cNvSpPr/>
            <p:nvPr/>
          </p:nvSpPr>
          <p:spPr>
            <a:xfrm>
              <a:off x="6928032" y="2502992"/>
              <a:ext cx="11261" cy="4528"/>
            </a:xfrm>
            <a:custGeom>
              <a:avLst/>
              <a:gdLst/>
              <a:ahLst/>
              <a:cxnLst/>
              <a:rect l="l" t="t" r="r" b="b"/>
              <a:pathLst>
                <a:path w="281" h="113" extrusionOk="0">
                  <a:moveTo>
                    <a:pt x="281" y="0"/>
                  </a:moveTo>
                  <a:cubicBezTo>
                    <a:pt x="258" y="0"/>
                    <a:pt x="225" y="0"/>
                    <a:pt x="203" y="12"/>
                  </a:cubicBezTo>
                  <a:cubicBezTo>
                    <a:pt x="180" y="23"/>
                    <a:pt x="158" y="23"/>
                    <a:pt x="135" y="35"/>
                  </a:cubicBezTo>
                  <a:cubicBezTo>
                    <a:pt x="78" y="57"/>
                    <a:pt x="45" y="80"/>
                    <a:pt x="0" y="102"/>
                  </a:cubicBezTo>
                  <a:lnTo>
                    <a:pt x="0" y="113"/>
                  </a:lnTo>
                  <a:cubicBezTo>
                    <a:pt x="33" y="102"/>
                    <a:pt x="68" y="90"/>
                    <a:pt x="113" y="80"/>
                  </a:cubicBezTo>
                  <a:cubicBezTo>
                    <a:pt x="146" y="68"/>
                    <a:pt x="180" y="45"/>
                    <a:pt x="213" y="35"/>
                  </a:cubicBezTo>
                  <a:cubicBezTo>
                    <a:pt x="225" y="23"/>
                    <a:pt x="236" y="23"/>
                    <a:pt x="248" y="12"/>
                  </a:cubicBezTo>
                  <a:cubicBezTo>
                    <a:pt x="258" y="12"/>
                    <a:pt x="270" y="12"/>
                    <a:pt x="2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34"/>
            <p:cNvSpPr/>
            <p:nvPr/>
          </p:nvSpPr>
          <p:spPr>
            <a:xfrm>
              <a:off x="6828286" y="2524192"/>
              <a:ext cx="4569" cy="19436"/>
            </a:xfrm>
            <a:custGeom>
              <a:avLst/>
              <a:gdLst/>
              <a:ahLst/>
              <a:cxnLst/>
              <a:rect l="l" t="t" r="r" b="b"/>
              <a:pathLst>
                <a:path w="114" h="485" extrusionOk="0">
                  <a:moveTo>
                    <a:pt x="1" y="1"/>
                  </a:moveTo>
                  <a:lnTo>
                    <a:pt x="35" y="136"/>
                  </a:lnTo>
                  <a:cubicBezTo>
                    <a:pt x="35" y="181"/>
                    <a:pt x="46" y="226"/>
                    <a:pt x="46" y="259"/>
                  </a:cubicBezTo>
                  <a:cubicBezTo>
                    <a:pt x="68" y="339"/>
                    <a:pt x="80" y="417"/>
                    <a:pt x="102" y="485"/>
                  </a:cubicBezTo>
                  <a:cubicBezTo>
                    <a:pt x="113" y="406"/>
                    <a:pt x="102" y="327"/>
                    <a:pt x="91" y="249"/>
                  </a:cubicBezTo>
                  <a:cubicBezTo>
                    <a:pt x="80" y="159"/>
                    <a:pt x="46" y="79"/>
                    <a:pt x="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34"/>
            <p:cNvSpPr/>
            <p:nvPr/>
          </p:nvSpPr>
          <p:spPr>
            <a:xfrm>
              <a:off x="6835499" y="2530043"/>
              <a:ext cx="1843" cy="11341"/>
            </a:xfrm>
            <a:custGeom>
              <a:avLst/>
              <a:gdLst/>
              <a:ahLst/>
              <a:cxnLst/>
              <a:rect l="l" t="t" r="r" b="b"/>
              <a:pathLst>
                <a:path w="46" h="283" extrusionOk="0">
                  <a:moveTo>
                    <a:pt x="46" y="1"/>
                  </a:moveTo>
                  <a:lnTo>
                    <a:pt x="46" y="1"/>
                  </a:lnTo>
                  <a:cubicBezTo>
                    <a:pt x="35" y="13"/>
                    <a:pt x="35" y="23"/>
                    <a:pt x="23" y="46"/>
                  </a:cubicBezTo>
                  <a:cubicBezTo>
                    <a:pt x="12" y="58"/>
                    <a:pt x="12" y="80"/>
                    <a:pt x="1" y="103"/>
                  </a:cubicBezTo>
                  <a:lnTo>
                    <a:pt x="1" y="148"/>
                  </a:lnTo>
                  <a:cubicBezTo>
                    <a:pt x="1" y="193"/>
                    <a:pt x="1" y="238"/>
                    <a:pt x="12" y="271"/>
                  </a:cubicBezTo>
                  <a:lnTo>
                    <a:pt x="12" y="283"/>
                  </a:lnTo>
                  <a:cubicBezTo>
                    <a:pt x="12" y="248"/>
                    <a:pt x="23" y="215"/>
                    <a:pt x="23" y="181"/>
                  </a:cubicBezTo>
                  <a:cubicBezTo>
                    <a:pt x="23" y="148"/>
                    <a:pt x="23" y="113"/>
                    <a:pt x="35" y="80"/>
                  </a:cubicBezTo>
                  <a:cubicBezTo>
                    <a:pt x="35" y="58"/>
                    <a:pt x="35" y="35"/>
                    <a:pt x="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34"/>
            <p:cNvSpPr/>
            <p:nvPr/>
          </p:nvSpPr>
          <p:spPr>
            <a:xfrm>
              <a:off x="6842713" y="2517900"/>
              <a:ext cx="13585" cy="26650"/>
            </a:xfrm>
            <a:custGeom>
              <a:avLst/>
              <a:gdLst/>
              <a:ahLst/>
              <a:cxnLst/>
              <a:rect l="l" t="t" r="r" b="b"/>
              <a:pathLst>
                <a:path w="339" h="665" extrusionOk="0">
                  <a:moveTo>
                    <a:pt x="339" y="0"/>
                  </a:moveTo>
                  <a:cubicBezTo>
                    <a:pt x="294" y="56"/>
                    <a:pt x="260" y="101"/>
                    <a:pt x="226" y="169"/>
                  </a:cubicBezTo>
                  <a:cubicBezTo>
                    <a:pt x="193" y="214"/>
                    <a:pt x="158" y="259"/>
                    <a:pt x="136" y="316"/>
                  </a:cubicBezTo>
                  <a:cubicBezTo>
                    <a:pt x="103" y="371"/>
                    <a:pt x="80" y="416"/>
                    <a:pt x="58" y="473"/>
                  </a:cubicBezTo>
                  <a:cubicBezTo>
                    <a:pt x="46" y="506"/>
                    <a:pt x="35" y="529"/>
                    <a:pt x="23" y="563"/>
                  </a:cubicBezTo>
                  <a:cubicBezTo>
                    <a:pt x="13" y="596"/>
                    <a:pt x="1" y="631"/>
                    <a:pt x="1" y="664"/>
                  </a:cubicBezTo>
                  <a:cubicBezTo>
                    <a:pt x="35" y="608"/>
                    <a:pt x="58" y="551"/>
                    <a:pt x="91" y="496"/>
                  </a:cubicBezTo>
                  <a:cubicBezTo>
                    <a:pt x="125" y="451"/>
                    <a:pt x="148" y="394"/>
                    <a:pt x="181" y="338"/>
                  </a:cubicBezTo>
                  <a:cubicBezTo>
                    <a:pt x="238" y="225"/>
                    <a:pt x="294" y="113"/>
                    <a:pt x="3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34"/>
            <p:cNvSpPr/>
            <p:nvPr/>
          </p:nvSpPr>
          <p:spPr>
            <a:xfrm>
              <a:off x="6796266" y="2532768"/>
              <a:ext cx="14507" cy="17633"/>
            </a:xfrm>
            <a:custGeom>
              <a:avLst/>
              <a:gdLst/>
              <a:ahLst/>
              <a:cxnLst/>
              <a:rect l="l" t="t" r="r" b="b"/>
              <a:pathLst>
                <a:path w="362" h="440" extrusionOk="0">
                  <a:moveTo>
                    <a:pt x="1" y="0"/>
                  </a:moveTo>
                  <a:lnTo>
                    <a:pt x="1" y="12"/>
                  </a:lnTo>
                  <a:cubicBezTo>
                    <a:pt x="23" y="45"/>
                    <a:pt x="46" y="90"/>
                    <a:pt x="79" y="125"/>
                  </a:cubicBezTo>
                  <a:cubicBezTo>
                    <a:pt x="102" y="158"/>
                    <a:pt x="136" y="192"/>
                    <a:pt x="158" y="225"/>
                  </a:cubicBezTo>
                  <a:cubicBezTo>
                    <a:pt x="226" y="305"/>
                    <a:pt x="293" y="372"/>
                    <a:pt x="361" y="440"/>
                  </a:cubicBezTo>
                  <a:cubicBezTo>
                    <a:pt x="304" y="361"/>
                    <a:pt x="259" y="293"/>
                    <a:pt x="192" y="215"/>
                  </a:cubicBezTo>
                  <a:cubicBezTo>
                    <a:pt x="136" y="147"/>
                    <a:pt x="68" y="8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34"/>
            <p:cNvSpPr/>
            <p:nvPr/>
          </p:nvSpPr>
          <p:spPr>
            <a:xfrm>
              <a:off x="6810252" y="2530524"/>
              <a:ext cx="3647" cy="14467"/>
            </a:xfrm>
            <a:custGeom>
              <a:avLst/>
              <a:gdLst/>
              <a:ahLst/>
              <a:cxnLst/>
              <a:rect l="l" t="t" r="r" b="b"/>
              <a:pathLst>
                <a:path w="91" h="361" extrusionOk="0">
                  <a:moveTo>
                    <a:pt x="0" y="1"/>
                  </a:moveTo>
                  <a:lnTo>
                    <a:pt x="0" y="23"/>
                  </a:lnTo>
                  <a:cubicBezTo>
                    <a:pt x="0" y="34"/>
                    <a:pt x="12" y="46"/>
                    <a:pt x="12" y="56"/>
                  </a:cubicBezTo>
                  <a:cubicBezTo>
                    <a:pt x="12" y="101"/>
                    <a:pt x="23" y="158"/>
                    <a:pt x="35" y="203"/>
                  </a:cubicBezTo>
                  <a:cubicBezTo>
                    <a:pt x="45" y="259"/>
                    <a:pt x="68" y="304"/>
                    <a:pt x="80" y="361"/>
                  </a:cubicBezTo>
                  <a:lnTo>
                    <a:pt x="90" y="361"/>
                  </a:lnTo>
                  <a:cubicBezTo>
                    <a:pt x="80" y="304"/>
                    <a:pt x="68" y="236"/>
                    <a:pt x="57" y="181"/>
                  </a:cubicBezTo>
                  <a:cubicBezTo>
                    <a:pt x="45" y="113"/>
                    <a:pt x="23" y="56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34"/>
            <p:cNvSpPr/>
            <p:nvPr/>
          </p:nvSpPr>
          <p:spPr>
            <a:xfrm>
              <a:off x="6788572" y="2593200"/>
              <a:ext cx="13585" cy="2324"/>
            </a:xfrm>
            <a:custGeom>
              <a:avLst/>
              <a:gdLst/>
              <a:ahLst/>
              <a:cxnLst/>
              <a:rect l="l" t="t" r="r" b="b"/>
              <a:pathLst>
                <a:path w="339" h="58" extrusionOk="0">
                  <a:moveTo>
                    <a:pt x="339" y="1"/>
                  </a:moveTo>
                  <a:cubicBezTo>
                    <a:pt x="283" y="1"/>
                    <a:pt x="226" y="13"/>
                    <a:pt x="170" y="13"/>
                  </a:cubicBezTo>
                  <a:cubicBezTo>
                    <a:pt x="136" y="23"/>
                    <a:pt x="114" y="23"/>
                    <a:pt x="91" y="35"/>
                  </a:cubicBezTo>
                  <a:cubicBezTo>
                    <a:pt x="58" y="35"/>
                    <a:pt x="23" y="46"/>
                    <a:pt x="1" y="58"/>
                  </a:cubicBezTo>
                  <a:cubicBezTo>
                    <a:pt x="58" y="46"/>
                    <a:pt x="114" y="46"/>
                    <a:pt x="170" y="46"/>
                  </a:cubicBezTo>
                  <a:cubicBezTo>
                    <a:pt x="226" y="35"/>
                    <a:pt x="283" y="23"/>
                    <a:pt x="3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34"/>
            <p:cNvSpPr/>
            <p:nvPr/>
          </p:nvSpPr>
          <p:spPr>
            <a:xfrm>
              <a:off x="6786768" y="2585546"/>
              <a:ext cx="11782" cy="962"/>
            </a:xfrm>
            <a:custGeom>
              <a:avLst/>
              <a:gdLst/>
              <a:ahLst/>
              <a:cxnLst/>
              <a:rect l="l" t="t" r="r" b="b"/>
              <a:pathLst>
                <a:path w="294" h="24" extrusionOk="0">
                  <a:moveTo>
                    <a:pt x="1" y="1"/>
                  </a:moveTo>
                  <a:lnTo>
                    <a:pt x="1" y="12"/>
                  </a:lnTo>
                  <a:cubicBezTo>
                    <a:pt x="46" y="23"/>
                    <a:pt x="91" y="23"/>
                    <a:pt x="148" y="23"/>
                  </a:cubicBezTo>
                  <a:cubicBezTo>
                    <a:pt x="193" y="23"/>
                    <a:pt x="249" y="12"/>
                    <a:pt x="294" y="1"/>
                  </a:cubicBezTo>
                  <a:lnTo>
                    <a:pt x="91" y="1"/>
                  </a:lnTo>
                  <a:cubicBezTo>
                    <a:pt x="74" y="6"/>
                    <a:pt x="60" y="9"/>
                    <a:pt x="46" y="9"/>
                  </a:cubicBezTo>
                  <a:cubicBezTo>
                    <a:pt x="32" y="9"/>
                    <a:pt x="18" y="6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34"/>
            <p:cNvSpPr/>
            <p:nvPr/>
          </p:nvSpPr>
          <p:spPr>
            <a:xfrm>
              <a:off x="6854454" y="2581939"/>
              <a:ext cx="2324" cy="11782"/>
            </a:xfrm>
            <a:custGeom>
              <a:avLst/>
              <a:gdLst/>
              <a:ahLst/>
              <a:cxnLst/>
              <a:rect l="l" t="t" r="r" b="b"/>
              <a:pathLst>
                <a:path w="58" h="294" extrusionOk="0">
                  <a:moveTo>
                    <a:pt x="57" y="1"/>
                  </a:moveTo>
                  <a:lnTo>
                    <a:pt x="57" y="1"/>
                  </a:lnTo>
                  <a:cubicBezTo>
                    <a:pt x="35" y="46"/>
                    <a:pt x="23" y="102"/>
                    <a:pt x="12" y="147"/>
                  </a:cubicBezTo>
                  <a:cubicBezTo>
                    <a:pt x="1" y="204"/>
                    <a:pt x="1" y="249"/>
                    <a:pt x="1" y="294"/>
                  </a:cubicBezTo>
                  <a:lnTo>
                    <a:pt x="35" y="158"/>
                  </a:lnTo>
                  <a:cubicBezTo>
                    <a:pt x="46" y="136"/>
                    <a:pt x="46" y="113"/>
                    <a:pt x="46" y="102"/>
                  </a:cubicBezTo>
                  <a:cubicBezTo>
                    <a:pt x="57" y="68"/>
                    <a:pt x="57" y="34"/>
                    <a:pt x="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34"/>
            <p:cNvSpPr/>
            <p:nvPr/>
          </p:nvSpPr>
          <p:spPr>
            <a:xfrm>
              <a:off x="6954160" y="2597729"/>
              <a:ext cx="10900" cy="1403"/>
            </a:xfrm>
            <a:custGeom>
              <a:avLst/>
              <a:gdLst/>
              <a:ahLst/>
              <a:cxnLst/>
              <a:rect l="l" t="t" r="r" b="b"/>
              <a:pathLst>
                <a:path w="272" h="35" extrusionOk="0">
                  <a:moveTo>
                    <a:pt x="114" y="0"/>
                  </a:moveTo>
                  <a:cubicBezTo>
                    <a:pt x="69" y="0"/>
                    <a:pt x="34" y="0"/>
                    <a:pt x="1" y="12"/>
                  </a:cubicBezTo>
                  <a:cubicBezTo>
                    <a:pt x="46" y="23"/>
                    <a:pt x="91" y="23"/>
                    <a:pt x="136" y="35"/>
                  </a:cubicBezTo>
                  <a:cubicBezTo>
                    <a:pt x="181" y="35"/>
                    <a:pt x="226" y="23"/>
                    <a:pt x="271" y="23"/>
                  </a:cubicBezTo>
                  <a:cubicBezTo>
                    <a:pt x="226" y="12"/>
                    <a:pt x="181" y="0"/>
                    <a:pt x="1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34"/>
            <p:cNvSpPr/>
            <p:nvPr/>
          </p:nvSpPr>
          <p:spPr>
            <a:xfrm>
              <a:off x="6946506" y="2608108"/>
              <a:ext cx="11742" cy="4569"/>
            </a:xfrm>
            <a:custGeom>
              <a:avLst/>
              <a:gdLst/>
              <a:ahLst/>
              <a:cxnLst/>
              <a:rect l="l" t="t" r="r" b="b"/>
              <a:pathLst>
                <a:path w="293" h="114" extrusionOk="0">
                  <a:moveTo>
                    <a:pt x="0" y="1"/>
                  </a:moveTo>
                  <a:cubicBezTo>
                    <a:pt x="45" y="34"/>
                    <a:pt x="90" y="57"/>
                    <a:pt x="147" y="68"/>
                  </a:cubicBezTo>
                  <a:cubicBezTo>
                    <a:pt x="192" y="91"/>
                    <a:pt x="248" y="102"/>
                    <a:pt x="293" y="113"/>
                  </a:cubicBezTo>
                  <a:lnTo>
                    <a:pt x="293" y="102"/>
                  </a:lnTo>
                  <a:lnTo>
                    <a:pt x="270" y="102"/>
                  </a:lnTo>
                  <a:lnTo>
                    <a:pt x="260" y="91"/>
                  </a:lnTo>
                  <a:cubicBezTo>
                    <a:pt x="225" y="79"/>
                    <a:pt x="180" y="57"/>
                    <a:pt x="147" y="46"/>
                  </a:cubicBezTo>
                  <a:cubicBezTo>
                    <a:pt x="102" y="23"/>
                    <a:pt x="45" y="12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34"/>
            <p:cNvSpPr/>
            <p:nvPr/>
          </p:nvSpPr>
          <p:spPr>
            <a:xfrm>
              <a:off x="6935245" y="2559377"/>
              <a:ext cx="1843" cy="14948"/>
            </a:xfrm>
            <a:custGeom>
              <a:avLst/>
              <a:gdLst/>
              <a:ahLst/>
              <a:cxnLst/>
              <a:rect l="l" t="t" r="r" b="b"/>
              <a:pathLst>
                <a:path w="46" h="373" extrusionOk="0">
                  <a:moveTo>
                    <a:pt x="33" y="1"/>
                  </a:moveTo>
                  <a:cubicBezTo>
                    <a:pt x="23" y="34"/>
                    <a:pt x="11" y="69"/>
                    <a:pt x="11" y="102"/>
                  </a:cubicBezTo>
                  <a:cubicBezTo>
                    <a:pt x="0" y="124"/>
                    <a:pt x="0" y="159"/>
                    <a:pt x="0" y="192"/>
                  </a:cubicBezTo>
                  <a:cubicBezTo>
                    <a:pt x="0" y="249"/>
                    <a:pt x="11" y="305"/>
                    <a:pt x="33" y="372"/>
                  </a:cubicBezTo>
                  <a:cubicBezTo>
                    <a:pt x="33" y="305"/>
                    <a:pt x="45" y="249"/>
                    <a:pt x="45" y="192"/>
                  </a:cubicBezTo>
                  <a:lnTo>
                    <a:pt x="45" y="102"/>
                  </a:lnTo>
                  <a:cubicBezTo>
                    <a:pt x="33" y="69"/>
                    <a:pt x="33" y="34"/>
                    <a:pt x="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34"/>
            <p:cNvSpPr/>
            <p:nvPr/>
          </p:nvSpPr>
          <p:spPr>
            <a:xfrm>
              <a:off x="6946947" y="2556212"/>
              <a:ext cx="7254" cy="22602"/>
            </a:xfrm>
            <a:custGeom>
              <a:avLst/>
              <a:gdLst/>
              <a:ahLst/>
              <a:cxnLst/>
              <a:rect l="l" t="t" r="r" b="b"/>
              <a:pathLst>
                <a:path w="181" h="564" extrusionOk="0">
                  <a:moveTo>
                    <a:pt x="181" y="1"/>
                  </a:moveTo>
                  <a:lnTo>
                    <a:pt x="181" y="1"/>
                  </a:lnTo>
                  <a:cubicBezTo>
                    <a:pt x="158" y="46"/>
                    <a:pt x="136" y="91"/>
                    <a:pt x="124" y="136"/>
                  </a:cubicBezTo>
                  <a:cubicBezTo>
                    <a:pt x="102" y="181"/>
                    <a:pt x="91" y="226"/>
                    <a:pt x="79" y="271"/>
                  </a:cubicBezTo>
                  <a:cubicBezTo>
                    <a:pt x="57" y="316"/>
                    <a:pt x="46" y="361"/>
                    <a:pt x="34" y="406"/>
                  </a:cubicBezTo>
                  <a:cubicBezTo>
                    <a:pt x="23" y="463"/>
                    <a:pt x="12" y="508"/>
                    <a:pt x="1" y="564"/>
                  </a:cubicBezTo>
                  <a:lnTo>
                    <a:pt x="12" y="564"/>
                  </a:lnTo>
                  <a:lnTo>
                    <a:pt x="79" y="429"/>
                  </a:lnTo>
                  <a:cubicBezTo>
                    <a:pt x="91" y="384"/>
                    <a:pt x="113" y="328"/>
                    <a:pt x="124" y="283"/>
                  </a:cubicBezTo>
                  <a:cubicBezTo>
                    <a:pt x="147" y="193"/>
                    <a:pt x="169" y="91"/>
                    <a:pt x="1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34"/>
            <p:cNvSpPr/>
            <p:nvPr/>
          </p:nvSpPr>
          <p:spPr>
            <a:xfrm>
              <a:off x="6941537" y="2560740"/>
              <a:ext cx="1843" cy="11782"/>
            </a:xfrm>
            <a:custGeom>
              <a:avLst/>
              <a:gdLst/>
              <a:ahLst/>
              <a:cxnLst/>
              <a:rect l="l" t="t" r="r" b="b"/>
              <a:pathLst>
                <a:path w="46" h="294" extrusionOk="0">
                  <a:moveTo>
                    <a:pt x="34" y="0"/>
                  </a:moveTo>
                  <a:cubicBezTo>
                    <a:pt x="23" y="57"/>
                    <a:pt x="12" y="102"/>
                    <a:pt x="12" y="147"/>
                  </a:cubicBezTo>
                  <a:cubicBezTo>
                    <a:pt x="1" y="192"/>
                    <a:pt x="12" y="248"/>
                    <a:pt x="12" y="293"/>
                  </a:cubicBezTo>
                  <a:cubicBezTo>
                    <a:pt x="23" y="248"/>
                    <a:pt x="34" y="203"/>
                    <a:pt x="34" y="158"/>
                  </a:cubicBezTo>
                  <a:cubicBezTo>
                    <a:pt x="46" y="102"/>
                    <a:pt x="34" y="57"/>
                    <a:pt x="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34"/>
            <p:cNvSpPr/>
            <p:nvPr/>
          </p:nvSpPr>
          <p:spPr>
            <a:xfrm>
              <a:off x="6847241" y="2497141"/>
              <a:ext cx="15389" cy="11782"/>
            </a:xfrm>
            <a:custGeom>
              <a:avLst/>
              <a:gdLst/>
              <a:ahLst/>
              <a:cxnLst/>
              <a:rect l="l" t="t" r="r" b="b"/>
              <a:pathLst>
                <a:path w="384" h="294" extrusionOk="0">
                  <a:moveTo>
                    <a:pt x="0" y="0"/>
                  </a:moveTo>
                  <a:cubicBezTo>
                    <a:pt x="35" y="23"/>
                    <a:pt x="57" y="45"/>
                    <a:pt x="80" y="68"/>
                  </a:cubicBezTo>
                  <a:cubicBezTo>
                    <a:pt x="125" y="101"/>
                    <a:pt x="181" y="136"/>
                    <a:pt x="226" y="169"/>
                  </a:cubicBezTo>
                  <a:cubicBezTo>
                    <a:pt x="248" y="191"/>
                    <a:pt x="271" y="203"/>
                    <a:pt x="293" y="226"/>
                  </a:cubicBezTo>
                  <a:cubicBezTo>
                    <a:pt x="327" y="248"/>
                    <a:pt x="361" y="271"/>
                    <a:pt x="383" y="293"/>
                  </a:cubicBezTo>
                  <a:lnTo>
                    <a:pt x="383" y="281"/>
                  </a:lnTo>
                  <a:lnTo>
                    <a:pt x="305" y="203"/>
                  </a:lnTo>
                  <a:cubicBezTo>
                    <a:pt x="293" y="181"/>
                    <a:pt x="271" y="169"/>
                    <a:pt x="260" y="169"/>
                  </a:cubicBezTo>
                  <a:cubicBezTo>
                    <a:pt x="248" y="146"/>
                    <a:pt x="226" y="136"/>
                    <a:pt x="215" y="124"/>
                  </a:cubicBezTo>
                  <a:cubicBezTo>
                    <a:pt x="181" y="101"/>
                    <a:pt x="147" y="79"/>
                    <a:pt x="113" y="68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34"/>
            <p:cNvSpPr/>
            <p:nvPr/>
          </p:nvSpPr>
          <p:spPr>
            <a:xfrm>
              <a:off x="6921219" y="2544510"/>
              <a:ext cx="19476" cy="8616"/>
            </a:xfrm>
            <a:custGeom>
              <a:avLst/>
              <a:gdLst/>
              <a:ahLst/>
              <a:cxnLst/>
              <a:rect l="l" t="t" r="r" b="b"/>
              <a:pathLst>
                <a:path w="486" h="215" extrusionOk="0">
                  <a:moveTo>
                    <a:pt x="485" y="0"/>
                  </a:moveTo>
                  <a:cubicBezTo>
                    <a:pt x="451" y="12"/>
                    <a:pt x="418" y="23"/>
                    <a:pt x="383" y="45"/>
                  </a:cubicBezTo>
                  <a:cubicBezTo>
                    <a:pt x="350" y="57"/>
                    <a:pt x="328" y="68"/>
                    <a:pt x="293" y="90"/>
                  </a:cubicBezTo>
                  <a:cubicBezTo>
                    <a:pt x="226" y="113"/>
                    <a:pt x="158" y="147"/>
                    <a:pt x="91" y="180"/>
                  </a:cubicBezTo>
                  <a:lnTo>
                    <a:pt x="102" y="180"/>
                  </a:lnTo>
                  <a:cubicBezTo>
                    <a:pt x="80" y="180"/>
                    <a:pt x="68" y="192"/>
                    <a:pt x="57" y="192"/>
                  </a:cubicBezTo>
                  <a:lnTo>
                    <a:pt x="46" y="192"/>
                  </a:lnTo>
                  <a:cubicBezTo>
                    <a:pt x="35" y="203"/>
                    <a:pt x="12" y="214"/>
                    <a:pt x="1" y="214"/>
                  </a:cubicBezTo>
                  <a:cubicBezTo>
                    <a:pt x="46" y="214"/>
                    <a:pt x="91" y="203"/>
                    <a:pt x="136" y="192"/>
                  </a:cubicBezTo>
                  <a:cubicBezTo>
                    <a:pt x="181" y="180"/>
                    <a:pt x="226" y="169"/>
                    <a:pt x="260" y="147"/>
                  </a:cubicBezTo>
                  <a:cubicBezTo>
                    <a:pt x="338" y="102"/>
                    <a:pt x="418" y="57"/>
                    <a:pt x="4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34"/>
            <p:cNvSpPr/>
            <p:nvPr/>
          </p:nvSpPr>
          <p:spPr>
            <a:xfrm>
              <a:off x="6924826" y="2530964"/>
              <a:ext cx="18996" cy="5450"/>
            </a:xfrm>
            <a:custGeom>
              <a:avLst/>
              <a:gdLst/>
              <a:ahLst/>
              <a:cxnLst/>
              <a:rect l="l" t="t" r="r" b="b"/>
              <a:pathLst>
                <a:path w="474" h="136" extrusionOk="0">
                  <a:moveTo>
                    <a:pt x="474" y="0"/>
                  </a:moveTo>
                  <a:lnTo>
                    <a:pt x="474" y="0"/>
                  </a:lnTo>
                  <a:cubicBezTo>
                    <a:pt x="395" y="12"/>
                    <a:pt x="328" y="35"/>
                    <a:pt x="248" y="57"/>
                  </a:cubicBezTo>
                  <a:cubicBezTo>
                    <a:pt x="215" y="68"/>
                    <a:pt x="170" y="80"/>
                    <a:pt x="136" y="90"/>
                  </a:cubicBezTo>
                  <a:cubicBezTo>
                    <a:pt x="91" y="102"/>
                    <a:pt x="46" y="125"/>
                    <a:pt x="1" y="135"/>
                  </a:cubicBezTo>
                  <a:cubicBezTo>
                    <a:pt x="91" y="135"/>
                    <a:pt x="170" y="125"/>
                    <a:pt x="248" y="102"/>
                  </a:cubicBezTo>
                  <a:cubicBezTo>
                    <a:pt x="328" y="80"/>
                    <a:pt x="406" y="35"/>
                    <a:pt x="4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34"/>
            <p:cNvSpPr/>
            <p:nvPr/>
          </p:nvSpPr>
          <p:spPr>
            <a:xfrm>
              <a:off x="6918534" y="2562543"/>
              <a:ext cx="10860" cy="3206"/>
            </a:xfrm>
            <a:custGeom>
              <a:avLst/>
              <a:gdLst/>
              <a:ahLst/>
              <a:cxnLst/>
              <a:rect l="l" t="t" r="r" b="b"/>
              <a:pathLst>
                <a:path w="271" h="80" extrusionOk="0">
                  <a:moveTo>
                    <a:pt x="0" y="0"/>
                  </a:moveTo>
                  <a:cubicBezTo>
                    <a:pt x="45" y="23"/>
                    <a:pt x="90" y="35"/>
                    <a:pt x="135" y="45"/>
                  </a:cubicBezTo>
                  <a:lnTo>
                    <a:pt x="270" y="80"/>
                  </a:lnTo>
                  <a:cubicBezTo>
                    <a:pt x="225" y="57"/>
                    <a:pt x="192" y="45"/>
                    <a:pt x="147" y="35"/>
                  </a:cubicBezTo>
                  <a:cubicBezTo>
                    <a:pt x="102" y="12"/>
                    <a:pt x="57" y="1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34"/>
            <p:cNvSpPr/>
            <p:nvPr/>
          </p:nvSpPr>
          <p:spPr>
            <a:xfrm>
              <a:off x="6815662" y="2621173"/>
              <a:ext cx="13585" cy="10460"/>
            </a:xfrm>
            <a:custGeom>
              <a:avLst/>
              <a:gdLst/>
              <a:ahLst/>
              <a:cxnLst/>
              <a:rect l="l" t="t" r="r" b="b"/>
              <a:pathLst>
                <a:path w="339" h="261" extrusionOk="0">
                  <a:moveTo>
                    <a:pt x="338" y="1"/>
                  </a:moveTo>
                  <a:lnTo>
                    <a:pt x="338" y="1"/>
                  </a:lnTo>
                  <a:cubicBezTo>
                    <a:pt x="316" y="13"/>
                    <a:pt x="305" y="23"/>
                    <a:pt x="293" y="35"/>
                  </a:cubicBezTo>
                  <a:cubicBezTo>
                    <a:pt x="282" y="46"/>
                    <a:pt x="271" y="46"/>
                    <a:pt x="260" y="58"/>
                  </a:cubicBezTo>
                  <a:cubicBezTo>
                    <a:pt x="248" y="68"/>
                    <a:pt x="237" y="80"/>
                    <a:pt x="215" y="91"/>
                  </a:cubicBezTo>
                  <a:lnTo>
                    <a:pt x="226" y="91"/>
                  </a:lnTo>
                  <a:lnTo>
                    <a:pt x="125" y="158"/>
                  </a:lnTo>
                  <a:cubicBezTo>
                    <a:pt x="80" y="193"/>
                    <a:pt x="45" y="226"/>
                    <a:pt x="0" y="260"/>
                  </a:cubicBezTo>
                  <a:cubicBezTo>
                    <a:pt x="68" y="226"/>
                    <a:pt x="125" y="193"/>
                    <a:pt x="192" y="148"/>
                  </a:cubicBezTo>
                  <a:lnTo>
                    <a:pt x="260" y="80"/>
                  </a:lnTo>
                  <a:cubicBezTo>
                    <a:pt x="293" y="58"/>
                    <a:pt x="316" y="23"/>
                    <a:pt x="33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34"/>
            <p:cNvSpPr/>
            <p:nvPr/>
          </p:nvSpPr>
          <p:spPr>
            <a:xfrm>
              <a:off x="6929835" y="2613518"/>
              <a:ext cx="7254" cy="2284"/>
            </a:xfrm>
            <a:custGeom>
              <a:avLst/>
              <a:gdLst/>
              <a:ahLst/>
              <a:cxnLst/>
              <a:rect l="l" t="t" r="r" b="b"/>
              <a:pathLst>
                <a:path w="181" h="57" extrusionOk="0">
                  <a:moveTo>
                    <a:pt x="0" y="1"/>
                  </a:moveTo>
                  <a:cubicBezTo>
                    <a:pt x="55" y="23"/>
                    <a:pt x="110" y="45"/>
                    <a:pt x="175" y="56"/>
                  </a:cubicBezTo>
                  <a:lnTo>
                    <a:pt x="175" y="56"/>
                  </a:lnTo>
                  <a:cubicBezTo>
                    <a:pt x="168" y="53"/>
                    <a:pt x="168" y="46"/>
                    <a:pt x="168" y="46"/>
                  </a:cubicBezTo>
                  <a:lnTo>
                    <a:pt x="158" y="46"/>
                  </a:lnTo>
                  <a:cubicBezTo>
                    <a:pt x="135" y="34"/>
                    <a:pt x="113" y="23"/>
                    <a:pt x="90" y="23"/>
                  </a:cubicBezTo>
                  <a:cubicBezTo>
                    <a:pt x="56" y="12"/>
                    <a:pt x="33" y="1"/>
                    <a:pt x="0" y="1"/>
                  </a:cubicBezTo>
                  <a:close/>
                  <a:moveTo>
                    <a:pt x="175" y="56"/>
                  </a:moveTo>
                  <a:cubicBezTo>
                    <a:pt x="177" y="56"/>
                    <a:pt x="178" y="57"/>
                    <a:pt x="180" y="57"/>
                  </a:cubicBezTo>
                  <a:cubicBezTo>
                    <a:pt x="179" y="56"/>
                    <a:pt x="177" y="56"/>
                    <a:pt x="175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34"/>
            <p:cNvSpPr/>
            <p:nvPr/>
          </p:nvSpPr>
          <p:spPr>
            <a:xfrm>
              <a:off x="6943340" y="2615762"/>
              <a:ext cx="10860" cy="9057"/>
            </a:xfrm>
            <a:custGeom>
              <a:avLst/>
              <a:gdLst/>
              <a:ahLst/>
              <a:cxnLst/>
              <a:rect l="l" t="t" r="r" b="b"/>
              <a:pathLst>
                <a:path w="271" h="226" extrusionOk="0">
                  <a:moveTo>
                    <a:pt x="1" y="1"/>
                  </a:moveTo>
                  <a:lnTo>
                    <a:pt x="1" y="1"/>
                  </a:lnTo>
                  <a:cubicBezTo>
                    <a:pt x="46" y="46"/>
                    <a:pt x="91" y="80"/>
                    <a:pt x="124" y="113"/>
                  </a:cubicBezTo>
                  <a:cubicBezTo>
                    <a:pt x="147" y="125"/>
                    <a:pt x="169" y="148"/>
                    <a:pt x="192" y="170"/>
                  </a:cubicBezTo>
                  <a:cubicBezTo>
                    <a:pt x="226" y="181"/>
                    <a:pt x="248" y="203"/>
                    <a:pt x="271" y="226"/>
                  </a:cubicBezTo>
                  <a:cubicBezTo>
                    <a:pt x="248" y="203"/>
                    <a:pt x="237" y="170"/>
                    <a:pt x="214" y="148"/>
                  </a:cubicBezTo>
                  <a:cubicBezTo>
                    <a:pt x="192" y="136"/>
                    <a:pt x="169" y="113"/>
                    <a:pt x="147" y="91"/>
                  </a:cubicBezTo>
                  <a:cubicBezTo>
                    <a:pt x="102" y="57"/>
                    <a:pt x="57" y="23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34"/>
            <p:cNvSpPr/>
            <p:nvPr/>
          </p:nvSpPr>
          <p:spPr>
            <a:xfrm>
              <a:off x="6786368" y="2553086"/>
              <a:ext cx="12664" cy="11782"/>
            </a:xfrm>
            <a:custGeom>
              <a:avLst/>
              <a:gdLst/>
              <a:ahLst/>
              <a:cxnLst/>
              <a:rect l="l" t="t" r="r" b="b"/>
              <a:pathLst>
                <a:path w="316" h="294" extrusionOk="0">
                  <a:moveTo>
                    <a:pt x="0" y="0"/>
                  </a:moveTo>
                  <a:lnTo>
                    <a:pt x="0" y="0"/>
                  </a:lnTo>
                  <a:cubicBezTo>
                    <a:pt x="56" y="56"/>
                    <a:pt x="101" y="101"/>
                    <a:pt x="146" y="158"/>
                  </a:cubicBezTo>
                  <a:cubicBezTo>
                    <a:pt x="203" y="203"/>
                    <a:pt x="259" y="248"/>
                    <a:pt x="304" y="293"/>
                  </a:cubicBezTo>
                  <a:lnTo>
                    <a:pt x="315" y="293"/>
                  </a:lnTo>
                  <a:cubicBezTo>
                    <a:pt x="270" y="236"/>
                    <a:pt x="225" y="181"/>
                    <a:pt x="169" y="135"/>
                  </a:cubicBezTo>
                  <a:cubicBezTo>
                    <a:pt x="123" y="90"/>
                    <a:pt x="56" y="34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34"/>
            <p:cNvSpPr/>
            <p:nvPr/>
          </p:nvSpPr>
          <p:spPr>
            <a:xfrm>
              <a:off x="7016877" y="2571119"/>
              <a:ext cx="18074" cy="28453"/>
            </a:xfrm>
            <a:custGeom>
              <a:avLst/>
              <a:gdLst/>
              <a:ahLst/>
              <a:cxnLst/>
              <a:rect l="l" t="t" r="r" b="b"/>
              <a:pathLst>
                <a:path w="451" h="710" extrusionOk="0">
                  <a:moveTo>
                    <a:pt x="440" y="1"/>
                  </a:moveTo>
                  <a:cubicBezTo>
                    <a:pt x="417" y="34"/>
                    <a:pt x="395" y="57"/>
                    <a:pt x="372" y="91"/>
                  </a:cubicBezTo>
                  <a:cubicBezTo>
                    <a:pt x="350" y="124"/>
                    <a:pt x="338" y="147"/>
                    <a:pt x="316" y="181"/>
                  </a:cubicBezTo>
                  <a:cubicBezTo>
                    <a:pt x="282" y="226"/>
                    <a:pt x="237" y="282"/>
                    <a:pt x="203" y="338"/>
                  </a:cubicBezTo>
                  <a:lnTo>
                    <a:pt x="102" y="507"/>
                  </a:lnTo>
                  <a:cubicBezTo>
                    <a:pt x="90" y="541"/>
                    <a:pt x="68" y="564"/>
                    <a:pt x="57" y="597"/>
                  </a:cubicBezTo>
                  <a:cubicBezTo>
                    <a:pt x="45" y="609"/>
                    <a:pt x="45" y="619"/>
                    <a:pt x="35" y="631"/>
                  </a:cubicBezTo>
                  <a:cubicBezTo>
                    <a:pt x="35" y="642"/>
                    <a:pt x="23" y="654"/>
                    <a:pt x="23" y="654"/>
                  </a:cubicBezTo>
                  <a:cubicBezTo>
                    <a:pt x="12" y="676"/>
                    <a:pt x="12" y="687"/>
                    <a:pt x="0" y="709"/>
                  </a:cubicBezTo>
                  <a:cubicBezTo>
                    <a:pt x="12" y="699"/>
                    <a:pt x="12" y="687"/>
                    <a:pt x="23" y="676"/>
                  </a:cubicBezTo>
                  <a:cubicBezTo>
                    <a:pt x="35" y="642"/>
                    <a:pt x="57" y="619"/>
                    <a:pt x="68" y="597"/>
                  </a:cubicBezTo>
                  <a:cubicBezTo>
                    <a:pt x="90" y="564"/>
                    <a:pt x="113" y="541"/>
                    <a:pt x="135" y="507"/>
                  </a:cubicBezTo>
                  <a:cubicBezTo>
                    <a:pt x="170" y="451"/>
                    <a:pt x="203" y="406"/>
                    <a:pt x="237" y="349"/>
                  </a:cubicBezTo>
                  <a:cubicBezTo>
                    <a:pt x="271" y="293"/>
                    <a:pt x="293" y="248"/>
                    <a:pt x="327" y="192"/>
                  </a:cubicBezTo>
                  <a:lnTo>
                    <a:pt x="383" y="102"/>
                  </a:lnTo>
                  <a:lnTo>
                    <a:pt x="4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34"/>
            <p:cNvSpPr/>
            <p:nvPr/>
          </p:nvSpPr>
          <p:spPr>
            <a:xfrm>
              <a:off x="7018680" y="2585987"/>
              <a:ext cx="10860" cy="18996"/>
            </a:xfrm>
            <a:custGeom>
              <a:avLst/>
              <a:gdLst/>
              <a:ahLst/>
              <a:cxnLst/>
              <a:rect l="l" t="t" r="r" b="b"/>
              <a:pathLst>
                <a:path w="271" h="474" extrusionOk="0">
                  <a:moveTo>
                    <a:pt x="271" y="1"/>
                  </a:moveTo>
                  <a:cubicBezTo>
                    <a:pt x="266" y="6"/>
                    <a:pt x="261" y="12"/>
                    <a:pt x="257" y="20"/>
                  </a:cubicBezTo>
                  <a:lnTo>
                    <a:pt x="257" y="20"/>
                  </a:lnTo>
                  <a:cubicBezTo>
                    <a:pt x="262" y="14"/>
                    <a:pt x="266" y="7"/>
                    <a:pt x="271" y="1"/>
                  </a:cubicBezTo>
                  <a:close/>
                  <a:moveTo>
                    <a:pt x="257" y="20"/>
                  </a:moveTo>
                  <a:lnTo>
                    <a:pt x="257" y="20"/>
                  </a:lnTo>
                  <a:cubicBezTo>
                    <a:pt x="236" y="48"/>
                    <a:pt x="210" y="77"/>
                    <a:pt x="192" y="113"/>
                  </a:cubicBezTo>
                  <a:cubicBezTo>
                    <a:pt x="170" y="148"/>
                    <a:pt x="147" y="193"/>
                    <a:pt x="125" y="226"/>
                  </a:cubicBezTo>
                  <a:cubicBezTo>
                    <a:pt x="102" y="260"/>
                    <a:pt x="80" y="305"/>
                    <a:pt x="57" y="350"/>
                  </a:cubicBezTo>
                  <a:cubicBezTo>
                    <a:pt x="35" y="384"/>
                    <a:pt x="23" y="429"/>
                    <a:pt x="0" y="474"/>
                  </a:cubicBezTo>
                  <a:lnTo>
                    <a:pt x="12" y="463"/>
                  </a:lnTo>
                  <a:cubicBezTo>
                    <a:pt x="45" y="395"/>
                    <a:pt x="80" y="338"/>
                    <a:pt x="125" y="271"/>
                  </a:cubicBezTo>
                  <a:cubicBezTo>
                    <a:pt x="158" y="215"/>
                    <a:pt x="180" y="158"/>
                    <a:pt x="215" y="103"/>
                  </a:cubicBezTo>
                  <a:cubicBezTo>
                    <a:pt x="226" y="80"/>
                    <a:pt x="237" y="68"/>
                    <a:pt x="237" y="57"/>
                  </a:cubicBezTo>
                  <a:cubicBezTo>
                    <a:pt x="244" y="44"/>
                    <a:pt x="250" y="31"/>
                    <a:pt x="257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34"/>
            <p:cNvSpPr/>
            <p:nvPr/>
          </p:nvSpPr>
          <p:spPr>
            <a:xfrm>
              <a:off x="7018680" y="2597288"/>
              <a:ext cx="8616" cy="15830"/>
            </a:xfrm>
            <a:custGeom>
              <a:avLst/>
              <a:gdLst/>
              <a:ahLst/>
              <a:cxnLst/>
              <a:rect l="l" t="t" r="r" b="b"/>
              <a:pathLst>
                <a:path w="215" h="395" extrusionOk="0">
                  <a:moveTo>
                    <a:pt x="215" y="1"/>
                  </a:moveTo>
                  <a:lnTo>
                    <a:pt x="215" y="1"/>
                  </a:lnTo>
                  <a:cubicBezTo>
                    <a:pt x="192" y="23"/>
                    <a:pt x="170" y="56"/>
                    <a:pt x="158" y="91"/>
                  </a:cubicBezTo>
                  <a:lnTo>
                    <a:pt x="90" y="192"/>
                  </a:lnTo>
                  <a:cubicBezTo>
                    <a:pt x="80" y="214"/>
                    <a:pt x="57" y="248"/>
                    <a:pt x="45" y="282"/>
                  </a:cubicBezTo>
                  <a:cubicBezTo>
                    <a:pt x="35" y="293"/>
                    <a:pt x="35" y="316"/>
                    <a:pt x="23" y="327"/>
                  </a:cubicBezTo>
                  <a:cubicBezTo>
                    <a:pt x="12" y="349"/>
                    <a:pt x="0" y="372"/>
                    <a:pt x="0" y="394"/>
                  </a:cubicBezTo>
                  <a:cubicBezTo>
                    <a:pt x="0" y="383"/>
                    <a:pt x="12" y="372"/>
                    <a:pt x="12" y="361"/>
                  </a:cubicBezTo>
                  <a:cubicBezTo>
                    <a:pt x="12" y="361"/>
                    <a:pt x="23" y="349"/>
                    <a:pt x="23" y="338"/>
                  </a:cubicBezTo>
                  <a:cubicBezTo>
                    <a:pt x="57" y="293"/>
                    <a:pt x="80" y="248"/>
                    <a:pt x="102" y="203"/>
                  </a:cubicBezTo>
                  <a:cubicBezTo>
                    <a:pt x="113" y="192"/>
                    <a:pt x="125" y="169"/>
                    <a:pt x="135" y="147"/>
                  </a:cubicBezTo>
                  <a:lnTo>
                    <a:pt x="170" y="79"/>
                  </a:lnTo>
                  <a:cubicBezTo>
                    <a:pt x="180" y="68"/>
                    <a:pt x="180" y="56"/>
                    <a:pt x="192" y="46"/>
                  </a:cubicBezTo>
                  <a:cubicBezTo>
                    <a:pt x="203" y="23"/>
                    <a:pt x="215" y="11"/>
                    <a:pt x="2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34"/>
            <p:cNvSpPr/>
            <p:nvPr/>
          </p:nvSpPr>
          <p:spPr>
            <a:xfrm>
              <a:off x="7017358" y="2593200"/>
              <a:ext cx="18955" cy="36148"/>
            </a:xfrm>
            <a:custGeom>
              <a:avLst/>
              <a:gdLst/>
              <a:ahLst/>
              <a:cxnLst/>
              <a:rect l="l" t="t" r="r" b="b"/>
              <a:pathLst>
                <a:path w="473" h="902" extrusionOk="0">
                  <a:moveTo>
                    <a:pt x="473" y="1"/>
                  </a:moveTo>
                  <a:cubicBezTo>
                    <a:pt x="416" y="68"/>
                    <a:pt x="383" y="148"/>
                    <a:pt x="338" y="215"/>
                  </a:cubicBezTo>
                  <a:cubicBezTo>
                    <a:pt x="293" y="294"/>
                    <a:pt x="248" y="361"/>
                    <a:pt x="203" y="429"/>
                  </a:cubicBezTo>
                  <a:cubicBezTo>
                    <a:pt x="191" y="474"/>
                    <a:pt x="168" y="508"/>
                    <a:pt x="146" y="541"/>
                  </a:cubicBezTo>
                  <a:cubicBezTo>
                    <a:pt x="135" y="564"/>
                    <a:pt x="135" y="575"/>
                    <a:pt x="123" y="586"/>
                  </a:cubicBezTo>
                  <a:cubicBezTo>
                    <a:pt x="113" y="609"/>
                    <a:pt x="101" y="620"/>
                    <a:pt x="101" y="643"/>
                  </a:cubicBezTo>
                  <a:lnTo>
                    <a:pt x="68" y="699"/>
                  </a:lnTo>
                  <a:cubicBezTo>
                    <a:pt x="56" y="721"/>
                    <a:pt x="56" y="744"/>
                    <a:pt x="45" y="766"/>
                  </a:cubicBezTo>
                  <a:cubicBezTo>
                    <a:pt x="45" y="766"/>
                    <a:pt x="33" y="778"/>
                    <a:pt x="33" y="789"/>
                  </a:cubicBezTo>
                  <a:cubicBezTo>
                    <a:pt x="33" y="801"/>
                    <a:pt x="23" y="811"/>
                    <a:pt x="23" y="811"/>
                  </a:cubicBezTo>
                  <a:cubicBezTo>
                    <a:pt x="11" y="846"/>
                    <a:pt x="0" y="868"/>
                    <a:pt x="0" y="901"/>
                  </a:cubicBezTo>
                  <a:cubicBezTo>
                    <a:pt x="11" y="868"/>
                    <a:pt x="23" y="846"/>
                    <a:pt x="33" y="823"/>
                  </a:cubicBezTo>
                  <a:cubicBezTo>
                    <a:pt x="33" y="811"/>
                    <a:pt x="45" y="801"/>
                    <a:pt x="45" y="801"/>
                  </a:cubicBezTo>
                  <a:cubicBezTo>
                    <a:pt x="45" y="789"/>
                    <a:pt x="56" y="778"/>
                    <a:pt x="56" y="766"/>
                  </a:cubicBezTo>
                  <a:cubicBezTo>
                    <a:pt x="68" y="744"/>
                    <a:pt x="78" y="721"/>
                    <a:pt x="90" y="711"/>
                  </a:cubicBezTo>
                  <a:lnTo>
                    <a:pt x="123" y="643"/>
                  </a:lnTo>
                  <a:cubicBezTo>
                    <a:pt x="135" y="620"/>
                    <a:pt x="158" y="586"/>
                    <a:pt x="168" y="564"/>
                  </a:cubicBezTo>
                  <a:lnTo>
                    <a:pt x="270" y="395"/>
                  </a:lnTo>
                  <a:lnTo>
                    <a:pt x="259" y="395"/>
                  </a:lnTo>
                  <a:cubicBezTo>
                    <a:pt x="304" y="328"/>
                    <a:pt x="338" y="271"/>
                    <a:pt x="371" y="204"/>
                  </a:cubicBezTo>
                  <a:lnTo>
                    <a:pt x="47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34"/>
            <p:cNvSpPr/>
            <p:nvPr/>
          </p:nvSpPr>
          <p:spPr>
            <a:xfrm>
              <a:off x="7017759" y="2616684"/>
              <a:ext cx="12704" cy="22602"/>
            </a:xfrm>
            <a:custGeom>
              <a:avLst/>
              <a:gdLst/>
              <a:ahLst/>
              <a:cxnLst/>
              <a:rect l="l" t="t" r="r" b="b"/>
              <a:pathLst>
                <a:path w="317" h="564" extrusionOk="0">
                  <a:moveTo>
                    <a:pt x="305" y="0"/>
                  </a:moveTo>
                  <a:lnTo>
                    <a:pt x="271" y="68"/>
                  </a:lnTo>
                  <a:cubicBezTo>
                    <a:pt x="249" y="90"/>
                    <a:pt x="238" y="113"/>
                    <a:pt x="226" y="135"/>
                  </a:cubicBezTo>
                  <a:cubicBezTo>
                    <a:pt x="203" y="180"/>
                    <a:pt x="181" y="225"/>
                    <a:pt x="148" y="260"/>
                  </a:cubicBezTo>
                  <a:cubicBezTo>
                    <a:pt x="125" y="305"/>
                    <a:pt x="103" y="361"/>
                    <a:pt x="68" y="406"/>
                  </a:cubicBezTo>
                  <a:cubicBezTo>
                    <a:pt x="58" y="428"/>
                    <a:pt x="58" y="451"/>
                    <a:pt x="46" y="462"/>
                  </a:cubicBezTo>
                  <a:cubicBezTo>
                    <a:pt x="23" y="496"/>
                    <a:pt x="13" y="530"/>
                    <a:pt x="1" y="563"/>
                  </a:cubicBezTo>
                  <a:cubicBezTo>
                    <a:pt x="13" y="541"/>
                    <a:pt x="35" y="507"/>
                    <a:pt x="58" y="473"/>
                  </a:cubicBezTo>
                  <a:cubicBezTo>
                    <a:pt x="68" y="451"/>
                    <a:pt x="80" y="440"/>
                    <a:pt x="91" y="417"/>
                  </a:cubicBezTo>
                  <a:cubicBezTo>
                    <a:pt x="113" y="372"/>
                    <a:pt x="148" y="327"/>
                    <a:pt x="170" y="282"/>
                  </a:cubicBezTo>
                  <a:lnTo>
                    <a:pt x="238" y="147"/>
                  </a:lnTo>
                  <a:lnTo>
                    <a:pt x="271" y="80"/>
                  </a:lnTo>
                  <a:cubicBezTo>
                    <a:pt x="283" y="57"/>
                    <a:pt x="294" y="34"/>
                    <a:pt x="3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34"/>
            <p:cNvSpPr/>
            <p:nvPr/>
          </p:nvSpPr>
          <p:spPr>
            <a:xfrm>
              <a:off x="7055669" y="2637884"/>
              <a:ext cx="10860" cy="19436"/>
            </a:xfrm>
            <a:custGeom>
              <a:avLst/>
              <a:gdLst/>
              <a:ahLst/>
              <a:cxnLst/>
              <a:rect l="l" t="t" r="r" b="b"/>
              <a:pathLst>
                <a:path w="271" h="485" extrusionOk="0">
                  <a:moveTo>
                    <a:pt x="271" y="1"/>
                  </a:moveTo>
                  <a:cubicBezTo>
                    <a:pt x="248" y="12"/>
                    <a:pt x="237" y="34"/>
                    <a:pt x="226" y="57"/>
                  </a:cubicBezTo>
                  <a:lnTo>
                    <a:pt x="226" y="68"/>
                  </a:lnTo>
                  <a:cubicBezTo>
                    <a:pt x="237" y="46"/>
                    <a:pt x="260" y="23"/>
                    <a:pt x="271" y="1"/>
                  </a:cubicBezTo>
                  <a:close/>
                  <a:moveTo>
                    <a:pt x="226" y="57"/>
                  </a:moveTo>
                  <a:cubicBezTo>
                    <a:pt x="215" y="68"/>
                    <a:pt x="215" y="79"/>
                    <a:pt x="203" y="79"/>
                  </a:cubicBezTo>
                  <a:cubicBezTo>
                    <a:pt x="192" y="91"/>
                    <a:pt x="192" y="102"/>
                    <a:pt x="181" y="113"/>
                  </a:cubicBezTo>
                  <a:cubicBezTo>
                    <a:pt x="170" y="124"/>
                    <a:pt x="158" y="147"/>
                    <a:pt x="147" y="169"/>
                  </a:cubicBezTo>
                  <a:lnTo>
                    <a:pt x="113" y="237"/>
                  </a:lnTo>
                  <a:cubicBezTo>
                    <a:pt x="91" y="271"/>
                    <a:pt x="80" y="316"/>
                    <a:pt x="57" y="349"/>
                  </a:cubicBezTo>
                  <a:cubicBezTo>
                    <a:pt x="35" y="394"/>
                    <a:pt x="23" y="439"/>
                    <a:pt x="0" y="484"/>
                  </a:cubicBezTo>
                  <a:cubicBezTo>
                    <a:pt x="35" y="417"/>
                    <a:pt x="68" y="361"/>
                    <a:pt x="102" y="304"/>
                  </a:cubicBezTo>
                  <a:cubicBezTo>
                    <a:pt x="125" y="271"/>
                    <a:pt x="136" y="237"/>
                    <a:pt x="147" y="214"/>
                  </a:cubicBezTo>
                  <a:cubicBezTo>
                    <a:pt x="158" y="192"/>
                    <a:pt x="158" y="181"/>
                    <a:pt x="170" y="169"/>
                  </a:cubicBezTo>
                  <a:cubicBezTo>
                    <a:pt x="181" y="147"/>
                    <a:pt x="192" y="136"/>
                    <a:pt x="203" y="113"/>
                  </a:cubicBezTo>
                  <a:cubicBezTo>
                    <a:pt x="203" y="102"/>
                    <a:pt x="215" y="79"/>
                    <a:pt x="226" y="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34"/>
            <p:cNvSpPr/>
            <p:nvPr/>
          </p:nvSpPr>
          <p:spPr>
            <a:xfrm>
              <a:off x="7055669" y="2648263"/>
              <a:ext cx="9057" cy="16751"/>
            </a:xfrm>
            <a:custGeom>
              <a:avLst/>
              <a:gdLst/>
              <a:ahLst/>
              <a:cxnLst/>
              <a:rect l="l" t="t" r="r" b="b"/>
              <a:pathLst>
                <a:path w="226" h="418" extrusionOk="0">
                  <a:moveTo>
                    <a:pt x="226" y="0"/>
                  </a:moveTo>
                  <a:cubicBezTo>
                    <a:pt x="181" y="68"/>
                    <a:pt x="147" y="135"/>
                    <a:pt x="102" y="203"/>
                  </a:cubicBezTo>
                  <a:cubicBezTo>
                    <a:pt x="91" y="237"/>
                    <a:pt x="68" y="271"/>
                    <a:pt x="57" y="305"/>
                  </a:cubicBezTo>
                  <a:cubicBezTo>
                    <a:pt x="35" y="338"/>
                    <a:pt x="12" y="383"/>
                    <a:pt x="0" y="417"/>
                  </a:cubicBezTo>
                  <a:lnTo>
                    <a:pt x="68" y="316"/>
                  </a:lnTo>
                  <a:cubicBezTo>
                    <a:pt x="91" y="282"/>
                    <a:pt x="102" y="248"/>
                    <a:pt x="125" y="215"/>
                  </a:cubicBezTo>
                  <a:cubicBezTo>
                    <a:pt x="147" y="180"/>
                    <a:pt x="158" y="147"/>
                    <a:pt x="170" y="113"/>
                  </a:cubicBezTo>
                  <a:cubicBezTo>
                    <a:pt x="192" y="68"/>
                    <a:pt x="215" y="35"/>
                    <a:pt x="2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34"/>
            <p:cNvSpPr/>
            <p:nvPr/>
          </p:nvSpPr>
          <p:spPr>
            <a:xfrm>
              <a:off x="7056591" y="2655036"/>
              <a:ext cx="8135" cy="14908"/>
            </a:xfrm>
            <a:custGeom>
              <a:avLst/>
              <a:gdLst/>
              <a:ahLst/>
              <a:cxnLst/>
              <a:rect l="l" t="t" r="r" b="b"/>
              <a:pathLst>
                <a:path w="203" h="372" extrusionOk="0">
                  <a:moveTo>
                    <a:pt x="192" y="1"/>
                  </a:moveTo>
                  <a:cubicBezTo>
                    <a:pt x="158" y="56"/>
                    <a:pt x="124" y="113"/>
                    <a:pt x="102" y="169"/>
                  </a:cubicBezTo>
                  <a:cubicBezTo>
                    <a:pt x="57" y="237"/>
                    <a:pt x="34" y="304"/>
                    <a:pt x="0" y="372"/>
                  </a:cubicBezTo>
                  <a:lnTo>
                    <a:pt x="12" y="372"/>
                  </a:lnTo>
                  <a:cubicBezTo>
                    <a:pt x="23" y="338"/>
                    <a:pt x="45" y="304"/>
                    <a:pt x="68" y="271"/>
                  </a:cubicBezTo>
                  <a:cubicBezTo>
                    <a:pt x="79" y="237"/>
                    <a:pt x="90" y="214"/>
                    <a:pt x="113" y="181"/>
                  </a:cubicBezTo>
                  <a:cubicBezTo>
                    <a:pt x="135" y="124"/>
                    <a:pt x="169" y="56"/>
                    <a:pt x="2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34"/>
            <p:cNvSpPr/>
            <p:nvPr/>
          </p:nvSpPr>
          <p:spPr>
            <a:xfrm>
              <a:off x="7087248" y="2544951"/>
              <a:ext cx="14948" cy="32982"/>
            </a:xfrm>
            <a:custGeom>
              <a:avLst/>
              <a:gdLst/>
              <a:ahLst/>
              <a:cxnLst/>
              <a:rect l="l" t="t" r="r" b="b"/>
              <a:pathLst>
                <a:path w="373" h="823" extrusionOk="0">
                  <a:moveTo>
                    <a:pt x="372" y="1"/>
                  </a:moveTo>
                  <a:lnTo>
                    <a:pt x="372" y="1"/>
                  </a:lnTo>
                  <a:cubicBezTo>
                    <a:pt x="361" y="12"/>
                    <a:pt x="350" y="34"/>
                    <a:pt x="338" y="46"/>
                  </a:cubicBezTo>
                  <a:cubicBezTo>
                    <a:pt x="338" y="57"/>
                    <a:pt x="338" y="68"/>
                    <a:pt x="327" y="68"/>
                  </a:cubicBezTo>
                  <a:cubicBezTo>
                    <a:pt x="327" y="79"/>
                    <a:pt x="316" y="91"/>
                    <a:pt x="316" y="91"/>
                  </a:cubicBezTo>
                  <a:cubicBezTo>
                    <a:pt x="305" y="124"/>
                    <a:pt x="282" y="158"/>
                    <a:pt x="271" y="192"/>
                  </a:cubicBezTo>
                  <a:lnTo>
                    <a:pt x="170" y="394"/>
                  </a:lnTo>
                  <a:cubicBezTo>
                    <a:pt x="136" y="474"/>
                    <a:pt x="113" y="541"/>
                    <a:pt x="80" y="609"/>
                  </a:cubicBezTo>
                  <a:cubicBezTo>
                    <a:pt x="57" y="676"/>
                    <a:pt x="23" y="755"/>
                    <a:pt x="1" y="822"/>
                  </a:cubicBezTo>
                  <a:cubicBezTo>
                    <a:pt x="68" y="687"/>
                    <a:pt x="136" y="552"/>
                    <a:pt x="192" y="417"/>
                  </a:cubicBezTo>
                  <a:cubicBezTo>
                    <a:pt x="226" y="349"/>
                    <a:pt x="260" y="271"/>
                    <a:pt x="282" y="203"/>
                  </a:cubicBezTo>
                  <a:cubicBezTo>
                    <a:pt x="305" y="169"/>
                    <a:pt x="316" y="136"/>
                    <a:pt x="327" y="102"/>
                  </a:cubicBezTo>
                  <a:cubicBezTo>
                    <a:pt x="338" y="91"/>
                    <a:pt x="338" y="68"/>
                    <a:pt x="350" y="57"/>
                  </a:cubicBezTo>
                  <a:cubicBezTo>
                    <a:pt x="361" y="34"/>
                    <a:pt x="372" y="23"/>
                    <a:pt x="3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34"/>
            <p:cNvSpPr/>
            <p:nvPr/>
          </p:nvSpPr>
          <p:spPr>
            <a:xfrm>
              <a:off x="7088170" y="2558937"/>
              <a:ext cx="13545" cy="25768"/>
            </a:xfrm>
            <a:custGeom>
              <a:avLst/>
              <a:gdLst/>
              <a:ahLst/>
              <a:cxnLst/>
              <a:rect l="l" t="t" r="r" b="b"/>
              <a:pathLst>
                <a:path w="338" h="643" extrusionOk="0">
                  <a:moveTo>
                    <a:pt x="338" y="0"/>
                  </a:moveTo>
                  <a:cubicBezTo>
                    <a:pt x="315" y="35"/>
                    <a:pt x="304" y="57"/>
                    <a:pt x="282" y="80"/>
                  </a:cubicBezTo>
                  <a:cubicBezTo>
                    <a:pt x="270" y="102"/>
                    <a:pt x="259" y="125"/>
                    <a:pt x="248" y="158"/>
                  </a:cubicBezTo>
                  <a:cubicBezTo>
                    <a:pt x="225" y="180"/>
                    <a:pt x="214" y="203"/>
                    <a:pt x="203" y="237"/>
                  </a:cubicBezTo>
                  <a:cubicBezTo>
                    <a:pt x="180" y="260"/>
                    <a:pt x="169" y="293"/>
                    <a:pt x="158" y="316"/>
                  </a:cubicBezTo>
                  <a:cubicBezTo>
                    <a:pt x="102" y="428"/>
                    <a:pt x="45" y="530"/>
                    <a:pt x="0" y="642"/>
                  </a:cubicBezTo>
                  <a:cubicBezTo>
                    <a:pt x="34" y="597"/>
                    <a:pt x="57" y="541"/>
                    <a:pt x="90" y="485"/>
                  </a:cubicBezTo>
                  <a:cubicBezTo>
                    <a:pt x="102" y="462"/>
                    <a:pt x="124" y="440"/>
                    <a:pt x="135" y="417"/>
                  </a:cubicBezTo>
                  <a:cubicBezTo>
                    <a:pt x="147" y="383"/>
                    <a:pt x="158" y="361"/>
                    <a:pt x="180" y="338"/>
                  </a:cubicBezTo>
                  <a:cubicBezTo>
                    <a:pt x="203" y="282"/>
                    <a:pt x="237" y="215"/>
                    <a:pt x="259" y="158"/>
                  </a:cubicBezTo>
                  <a:cubicBezTo>
                    <a:pt x="282" y="113"/>
                    <a:pt x="304" y="57"/>
                    <a:pt x="338" y="12"/>
                  </a:cubicBezTo>
                  <a:lnTo>
                    <a:pt x="3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34"/>
            <p:cNvSpPr/>
            <p:nvPr/>
          </p:nvSpPr>
          <p:spPr>
            <a:xfrm>
              <a:off x="7086807" y="2572923"/>
              <a:ext cx="10420" cy="18515"/>
            </a:xfrm>
            <a:custGeom>
              <a:avLst/>
              <a:gdLst/>
              <a:ahLst/>
              <a:cxnLst/>
              <a:rect l="l" t="t" r="r" b="b"/>
              <a:pathLst>
                <a:path w="260" h="462" extrusionOk="0">
                  <a:moveTo>
                    <a:pt x="259" y="1"/>
                  </a:moveTo>
                  <a:cubicBezTo>
                    <a:pt x="248" y="23"/>
                    <a:pt x="237" y="34"/>
                    <a:pt x="214" y="57"/>
                  </a:cubicBezTo>
                  <a:cubicBezTo>
                    <a:pt x="203" y="68"/>
                    <a:pt x="192" y="91"/>
                    <a:pt x="181" y="102"/>
                  </a:cubicBezTo>
                  <a:lnTo>
                    <a:pt x="147" y="169"/>
                  </a:lnTo>
                  <a:cubicBezTo>
                    <a:pt x="147" y="169"/>
                    <a:pt x="136" y="181"/>
                    <a:pt x="136" y="192"/>
                  </a:cubicBezTo>
                  <a:cubicBezTo>
                    <a:pt x="124" y="203"/>
                    <a:pt x="124" y="214"/>
                    <a:pt x="113" y="226"/>
                  </a:cubicBezTo>
                  <a:cubicBezTo>
                    <a:pt x="91" y="259"/>
                    <a:pt x="79" y="293"/>
                    <a:pt x="57" y="338"/>
                  </a:cubicBezTo>
                  <a:cubicBezTo>
                    <a:pt x="34" y="372"/>
                    <a:pt x="23" y="417"/>
                    <a:pt x="1" y="462"/>
                  </a:cubicBezTo>
                  <a:lnTo>
                    <a:pt x="12" y="462"/>
                  </a:lnTo>
                  <a:cubicBezTo>
                    <a:pt x="23" y="439"/>
                    <a:pt x="34" y="406"/>
                    <a:pt x="57" y="372"/>
                  </a:cubicBezTo>
                  <a:cubicBezTo>
                    <a:pt x="68" y="349"/>
                    <a:pt x="79" y="338"/>
                    <a:pt x="91" y="316"/>
                  </a:cubicBezTo>
                  <a:lnTo>
                    <a:pt x="124" y="248"/>
                  </a:lnTo>
                  <a:lnTo>
                    <a:pt x="158" y="181"/>
                  </a:lnTo>
                  <a:cubicBezTo>
                    <a:pt x="181" y="147"/>
                    <a:pt x="192" y="124"/>
                    <a:pt x="203" y="102"/>
                  </a:cubicBezTo>
                  <a:cubicBezTo>
                    <a:pt x="226" y="68"/>
                    <a:pt x="248" y="34"/>
                    <a:pt x="2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34"/>
            <p:cNvSpPr/>
            <p:nvPr/>
          </p:nvSpPr>
          <p:spPr>
            <a:xfrm>
              <a:off x="7086367" y="2582861"/>
              <a:ext cx="10420" cy="18515"/>
            </a:xfrm>
            <a:custGeom>
              <a:avLst/>
              <a:gdLst/>
              <a:ahLst/>
              <a:cxnLst/>
              <a:rect l="l" t="t" r="r" b="b"/>
              <a:pathLst>
                <a:path w="260" h="462" extrusionOk="0">
                  <a:moveTo>
                    <a:pt x="259" y="0"/>
                  </a:moveTo>
                  <a:cubicBezTo>
                    <a:pt x="258" y="1"/>
                    <a:pt x="257" y="3"/>
                    <a:pt x="256" y="4"/>
                  </a:cubicBezTo>
                  <a:lnTo>
                    <a:pt x="256" y="4"/>
                  </a:lnTo>
                  <a:cubicBezTo>
                    <a:pt x="257" y="3"/>
                    <a:pt x="258" y="2"/>
                    <a:pt x="259" y="0"/>
                  </a:cubicBezTo>
                  <a:close/>
                  <a:moveTo>
                    <a:pt x="256" y="4"/>
                  </a:moveTo>
                  <a:lnTo>
                    <a:pt x="256" y="4"/>
                  </a:lnTo>
                  <a:cubicBezTo>
                    <a:pt x="236" y="25"/>
                    <a:pt x="224" y="47"/>
                    <a:pt x="203" y="68"/>
                  </a:cubicBezTo>
                  <a:cubicBezTo>
                    <a:pt x="192" y="79"/>
                    <a:pt x="180" y="90"/>
                    <a:pt x="169" y="113"/>
                  </a:cubicBezTo>
                  <a:cubicBezTo>
                    <a:pt x="158" y="124"/>
                    <a:pt x="147" y="146"/>
                    <a:pt x="147" y="158"/>
                  </a:cubicBezTo>
                  <a:cubicBezTo>
                    <a:pt x="135" y="169"/>
                    <a:pt x="124" y="191"/>
                    <a:pt x="113" y="214"/>
                  </a:cubicBezTo>
                  <a:cubicBezTo>
                    <a:pt x="102" y="226"/>
                    <a:pt x="90" y="248"/>
                    <a:pt x="79" y="271"/>
                  </a:cubicBezTo>
                  <a:cubicBezTo>
                    <a:pt x="68" y="271"/>
                    <a:pt x="68" y="281"/>
                    <a:pt x="68" y="293"/>
                  </a:cubicBezTo>
                  <a:cubicBezTo>
                    <a:pt x="57" y="304"/>
                    <a:pt x="57" y="316"/>
                    <a:pt x="57" y="316"/>
                  </a:cubicBezTo>
                  <a:cubicBezTo>
                    <a:pt x="45" y="326"/>
                    <a:pt x="45" y="338"/>
                    <a:pt x="34" y="349"/>
                  </a:cubicBezTo>
                  <a:lnTo>
                    <a:pt x="34" y="383"/>
                  </a:lnTo>
                  <a:cubicBezTo>
                    <a:pt x="23" y="406"/>
                    <a:pt x="12" y="439"/>
                    <a:pt x="0" y="462"/>
                  </a:cubicBezTo>
                  <a:cubicBezTo>
                    <a:pt x="23" y="428"/>
                    <a:pt x="34" y="394"/>
                    <a:pt x="45" y="361"/>
                  </a:cubicBezTo>
                  <a:cubicBezTo>
                    <a:pt x="57" y="361"/>
                    <a:pt x="57" y="349"/>
                    <a:pt x="57" y="338"/>
                  </a:cubicBezTo>
                  <a:cubicBezTo>
                    <a:pt x="68" y="338"/>
                    <a:pt x="68" y="326"/>
                    <a:pt x="68" y="326"/>
                  </a:cubicBezTo>
                  <a:cubicBezTo>
                    <a:pt x="79" y="304"/>
                    <a:pt x="90" y="293"/>
                    <a:pt x="102" y="271"/>
                  </a:cubicBezTo>
                  <a:cubicBezTo>
                    <a:pt x="102" y="259"/>
                    <a:pt x="113" y="236"/>
                    <a:pt x="124" y="226"/>
                  </a:cubicBezTo>
                  <a:cubicBezTo>
                    <a:pt x="135" y="203"/>
                    <a:pt x="147" y="181"/>
                    <a:pt x="169" y="158"/>
                  </a:cubicBezTo>
                  <a:lnTo>
                    <a:pt x="158" y="158"/>
                  </a:lnTo>
                  <a:cubicBezTo>
                    <a:pt x="180" y="135"/>
                    <a:pt x="192" y="113"/>
                    <a:pt x="203" y="79"/>
                  </a:cubicBezTo>
                  <a:cubicBezTo>
                    <a:pt x="214" y="68"/>
                    <a:pt x="225" y="56"/>
                    <a:pt x="225" y="45"/>
                  </a:cubicBezTo>
                  <a:cubicBezTo>
                    <a:pt x="236" y="35"/>
                    <a:pt x="245" y="16"/>
                    <a:pt x="256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34"/>
            <p:cNvSpPr/>
            <p:nvPr/>
          </p:nvSpPr>
          <p:spPr>
            <a:xfrm>
              <a:off x="7087729" y="2575648"/>
              <a:ext cx="16711" cy="30697"/>
            </a:xfrm>
            <a:custGeom>
              <a:avLst/>
              <a:gdLst/>
              <a:ahLst/>
              <a:cxnLst/>
              <a:rect l="l" t="t" r="r" b="b"/>
              <a:pathLst>
                <a:path w="417" h="766" extrusionOk="0">
                  <a:moveTo>
                    <a:pt x="416" y="0"/>
                  </a:moveTo>
                  <a:cubicBezTo>
                    <a:pt x="383" y="68"/>
                    <a:pt x="338" y="124"/>
                    <a:pt x="304" y="191"/>
                  </a:cubicBezTo>
                  <a:cubicBezTo>
                    <a:pt x="270" y="248"/>
                    <a:pt x="236" y="315"/>
                    <a:pt x="191" y="371"/>
                  </a:cubicBezTo>
                  <a:cubicBezTo>
                    <a:pt x="158" y="439"/>
                    <a:pt x="124" y="496"/>
                    <a:pt x="90" y="563"/>
                  </a:cubicBezTo>
                  <a:cubicBezTo>
                    <a:pt x="79" y="586"/>
                    <a:pt x="68" y="619"/>
                    <a:pt x="56" y="642"/>
                  </a:cubicBezTo>
                  <a:cubicBezTo>
                    <a:pt x="45" y="653"/>
                    <a:pt x="34" y="676"/>
                    <a:pt x="34" y="687"/>
                  </a:cubicBezTo>
                  <a:cubicBezTo>
                    <a:pt x="23" y="721"/>
                    <a:pt x="11" y="743"/>
                    <a:pt x="0" y="766"/>
                  </a:cubicBezTo>
                  <a:cubicBezTo>
                    <a:pt x="11" y="754"/>
                    <a:pt x="23" y="732"/>
                    <a:pt x="23" y="721"/>
                  </a:cubicBezTo>
                  <a:cubicBezTo>
                    <a:pt x="34" y="709"/>
                    <a:pt x="34" y="698"/>
                    <a:pt x="45" y="687"/>
                  </a:cubicBezTo>
                  <a:cubicBezTo>
                    <a:pt x="56" y="664"/>
                    <a:pt x="79" y="631"/>
                    <a:pt x="90" y="608"/>
                  </a:cubicBezTo>
                  <a:cubicBezTo>
                    <a:pt x="113" y="574"/>
                    <a:pt x="124" y="541"/>
                    <a:pt x="146" y="518"/>
                  </a:cubicBezTo>
                  <a:lnTo>
                    <a:pt x="248" y="349"/>
                  </a:lnTo>
                  <a:cubicBezTo>
                    <a:pt x="270" y="293"/>
                    <a:pt x="304" y="236"/>
                    <a:pt x="326" y="180"/>
                  </a:cubicBezTo>
                  <a:cubicBezTo>
                    <a:pt x="360" y="124"/>
                    <a:pt x="394" y="56"/>
                    <a:pt x="4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34"/>
            <p:cNvSpPr/>
            <p:nvPr/>
          </p:nvSpPr>
          <p:spPr>
            <a:xfrm>
              <a:off x="7082319" y="2601336"/>
              <a:ext cx="11742" cy="19476"/>
            </a:xfrm>
            <a:custGeom>
              <a:avLst/>
              <a:gdLst/>
              <a:ahLst/>
              <a:cxnLst/>
              <a:rect l="l" t="t" r="r" b="b"/>
              <a:pathLst>
                <a:path w="293" h="486" extrusionOk="0">
                  <a:moveTo>
                    <a:pt x="293" y="1"/>
                  </a:moveTo>
                  <a:cubicBezTo>
                    <a:pt x="236" y="80"/>
                    <a:pt x="180" y="158"/>
                    <a:pt x="135" y="237"/>
                  </a:cubicBezTo>
                  <a:lnTo>
                    <a:pt x="101" y="305"/>
                  </a:lnTo>
                  <a:cubicBezTo>
                    <a:pt x="90" y="316"/>
                    <a:pt x="78" y="338"/>
                    <a:pt x="68" y="350"/>
                  </a:cubicBezTo>
                  <a:lnTo>
                    <a:pt x="0" y="485"/>
                  </a:lnTo>
                  <a:cubicBezTo>
                    <a:pt x="56" y="406"/>
                    <a:pt x="101" y="327"/>
                    <a:pt x="146" y="248"/>
                  </a:cubicBezTo>
                  <a:cubicBezTo>
                    <a:pt x="158" y="237"/>
                    <a:pt x="169" y="215"/>
                    <a:pt x="180" y="203"/>
                  </a:cubicBezTo>
                  <a:cubicBezTo>
                    <a:pt x="191" y="181"/>
                    <a:pt x="203" y="158"/>
                    <a:pt x="214" y="147"/>
                  </a:cubicBezTo>
                  <a:cubicBezTo>
                    <a:pt x="236" y="102"/>
                    <a:pt x="270" y="57"/>
                    <a:pt x="2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34"/>
            <p:cNvSpPr/>
            <p:nvPr/>
          </p:nvSpPr>
          <p:spPr>
            <a:xfrm>
              <a:off x="7131932" y="2595004"/>
              <a:ext cx="9057" cy="18555"/>
            </a:xfrm>
            <a:custGeom>
              <a:avLst/>
              <a:gdLst/>
              <a:ahLst/>
              <a:cxnLst/>
              <a:rect l="l" t="t" r="r" b="b"/>
              <a:pathLst>
                <a:path w="226" h="463" extrusionOk="0">
                  <a:moveTo>
                    <a:pt x="226" y="1"/>
                  </a:moveTo>
                  <a:cubicBezTo>
                    <a:pt x="203" y="46"/>
                    <a:pt x="181" y="80"/>
                    <a:pt x="158" y="125"/>
                  </a:cubicBezTo>
                  <a:cubicBezTo>
                    <a:pt x="136" y="159"/>
                    <a:pt x="113" y="193"/>
                    <a:pt x="101" y="226"/>
                  </a:cubicBezTo>
                  <a:cubicBezTo>
                    <a:pt x="79" y="260"/>
                    <a:pt x="68" y="294"/>
                    <a:pt x="46" y="328"/>
                  </a:cubicBezTo>
                  <a:cubicBezTo>
                    <a:pt x="34" y="373"/>
                    <a:pt x="11" y="418"/>
                    <a:pt x="0" y="463"/>
                  </a:cubicBezTo>
                  <a:cubicBezTo>
                    <a:pt x="34" y="384"/>
                    <a:pt x="79" y="316"/>
                    <a:pt x="113" y="238"/>
                  </a:cubicBezTo>
                  <a:cubicBezTo>
                    <a:pt x="136" y="204"/>
                    <a:pt x="146" y="170"/>
                    <a:pt x="169" y="136"/>
                  </a:cubicBezTo>
                  <a:cubicBezTo>
                    <a:pt x="191" y="91"/>
                    <a:pt x="203" y="46"/>
                    <a:pt x="2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34"/>
            <p:cNvSpPr/>
            <p:nvPr/>
          </p:nvSpPr>
          <p:spPr>
            <a:xfrm>
              <a:off x="7132372" y="2604502"/>
              <a:ext cx="7254" cy="14908"/>
            </a:xfrm>
            <a:custGeom>
              <a:avLst/>
              <a:gdLst/>
              <a:ahLst/>
              <a:cxnLst/>
              <a:rect l="l" t="t" r="r" b="b"/>
              <a:pathLst>
                <a:path w="181" h="372" extrusionOk="0">
                  <a:moveTo>
                    <a:pt x="180" y="1"/>
                  </a:moveTo>
                  <a:cubicBezTo>
                    <a:pt x="158" y="34"/>
                    <a:pt x="147" y="68"/>
                    <a:pt x="125" y="91"/>
                  </a:cubicBezTo>
                  <a:cubicBezTo>
                    <a:pt x="113" y="124"/>
                    <a:pt x="102" y="147"/>
                    <a:pt x="80" y="169"/>
                  </a:cubicBezTo>
                  <a:cubicBezTo>
                    <a:pt x="68" y="203"/>
                    <a:pt x="57" y="226"/>
                    <a:pt x="45" y="259"/>
                  </a:cubicBezTo>
                  <a:cubicBezTo>
                    <a:pt x="35" y="271"/>
                    <a:pt x="35" y="282"/>
                    <a:pt x="23" y="304"/>
                  </a:cubicBezTo>
                  <a:cubicBezTo>
                    <a:pt x="15" y="321"/>
                    <a:pt x="13" y="337"/>
                    <a:pt x="8" y="354"/>
                  </a:cubicBezTo>
                  <a:lnTo>
                    <a:pt x="8" y="354"/>
                  </a:lnTo>
                  <a:cubicBezTo>
                    <a:pt x="20" y="326"/>
                    <a:pt x="39" y="298"/>
                    <a:pt x="57" y="271"/>
                  </a:cubicBezTo>
                  <a:cubicBezTo>
                    <a:pt x="68" y="237"/>
                    <a:pt x="80" y="214"/>
                    <a:pt x="102" y="181"/>
                  </a:cubicBezTo>
                  <a:cubicBezTo>
                    <a:pt x="113" y="158"/>
                    <a:pt x="125" y="124"/>
                    <a:pt x="135" y="102"/>
                  </a:cubicBezTo>
                  <a:cubicBezTo>
                    <a:pt x="158" y="68"/>
                    <a:pt x="170" y="34"/>
                    <a:pt x="180" y="1"/>
                  </a:cubicBezTo>
                  <a:close/>
                  <a:moveTo>
                    <a:pt x="8" y="354"/>
                  </a:moveTo>
                  <a:lnTo>
                    <a:pt x="8" y="354"/>
                  </a:lnTo>
                  <a:cubicBezTo>
                    <a:pt x="5" y="360"/>
                    <a:pt x="2" y="366"/>
                    <a:pt x="0" y="372"/>
                  </a:cubicBezTo>
                  <a:cubicBezTo>
                    <a:pt x="3" y="366"/>
                    <a:pt x="6" y="360"/>
                    <a:pt x="8" y="35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34"/>
            <p:cNvSpPr/>
            <p:nvPr/>
          </p:nvSpPr>
          <p:spPr>
            <a:xfrm>
              <a:off x="7131010" y="2613959"/>
              <a:ext cx="6813" cy="13145"/>
            </a:xfrm>
            <a:custGeom>
              <a:avLst/>
              <a:gdLst/>
              <a:ahLst/>
              <a:cxnLst/>
              <a:rect l="l" t="t" r="r" b="b"/>
              <a:pathLst>
                <a:path w="170" h="328" extrusionOk="0">
                  <a:moveTo>
                    <a:pt x="169" y="1"/>
                  </a:moveTo>
                  <a:cubicBezTo>
                    <a:pt x="136" y="46"/>
                    <a:pt x="102" y="102"/>
                    <a:pt x="79" y="148"/>
                  </a:cubicBezTo>
                  <a:cubicBezTo>
                    <a:pt x="57" y="181"/>
                    <a:pt x="46" y="203"/>
                    <a:pt x="34" y="238"/>
                  </a:cubicBezTo>
                  <a:cubicBezTo>
                    <a:pt x="23" y="260"/>
                    <a:pt x="12" y="293"/>
                    <a:pt x="1" y="328"/>
                  </a:cubicBezTo>
                  <a:cubicBezTo>
                    <a:pt x="12" y="305"/>
                    <a:pt x="23" y="271"/>
                    <a:pt x="46" y="238"/>
                  </a:cubicBezTo>
                  <a:cubicBezTo>
                    <a:pt x="57" y="215"/>
                    <a:pt x="69" y="193"/>
                    <a:pt x="91" y="158"/>
                  </a:cubicBezTo>
                  <a:lnTo>
                    <a:pt x="124" y="91"/>
                  </a:lnTo>
                  <a:cubicBezTo>
                    <a:pt x="124" y="80"/>
                    <a:pt x="136" y="68"/>
                    <a:pt x="147" y="57"/>
                  </a:cubicBezTo>
                  <a:cubicBezTo>
                    <a:pt x="147" y="46"/>
                    <a:pt x="159" y="23"/>
                    <a:pt x="169" y="12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34"/>
            <p:cNvSpPr/>
            <p:nvPr/>
          </p:nvSpPr>
          <p:spPr>
            <a:xfrm>
              <a:off x="7128325" y="2622976"/>
              <a:ext cx="8175" cy="16751"/>
            </a:xfrm>
            <a:custGeom>
              <a:avLst/>
              <a:gdLst/>
              <a:ahLst/>
              <a:cxnLst/>
              <a:rect l="l" t="t" r="r" b="b"/>
              <a:pathLst>
                <a:path w="204" h="418" extrusionOk="0">
                  <a:moveTo>
                    <a:pt x="191" y="1"/>
                  </a:moveTo>
                  <a:cubicBezTo>
                    <a:pt x="181" y="23"/>
                    <a:pt x="169" y="46"/>
                    <a:pt x="158" y="58"/>
                  </a:cubicBezTo>
                  <a:cubicBezTo>
                    <a:pt x="146" y="80"/>
                    <a:pt x="136" y="91"/>
                    <a:pt x="136" y="103"/>
                  </a:cubicBezTo>
                  <a:cubicBezTo>
                    <a:pt x="124" y="113"/>
                    <a:pt x="113" y="125"/>
                    <a:pt x="113" y="136"/>
                  </a:cubicBezTo>
                  <a:cubicBezTo>
                    <a:pt x="101" y="158"/>
                    <a:pt x="90" y="170"/>
                    <a:pt x="90" y="181"/>
                  </a:cubicBezTo>
                  <a:cubicBezTo>
                    <a:pt x="56" y="260"/>
                    <a:pt x="23" y="339"/>
                    <a:pt x="0" y="418"/>
                  </a:cubicBezTo>
                  <a:cubicBezTo>
                    <a:pt x="23" y="384"/>
                    <a:pt x="34" y="339"/>
                    <a:pt x="56" y="305"/>
                  </a:cubicBezTo>
                  <a:cubicBezTo>
                    <a:pt x="68" y="271"/>
                    <a:pt x="90" y="238"/>
                    <a:pt x="101" y="193"/>
                  </a:cubicBezTo>
                  <a:cubicBezTo>
                    <a:pt x="113" y="170"/>
                    <a:pt x="124" y="136"/>
                    <a:pt x="146" y="103"/>
                  </a:cubicBezTo>
                  <a:cubicBezTo>
                    <a:pt x="146" y="103"/>
                    <a:pt x="146" y="91"/>
                    <a:pt x="158" y="91"/>
                  </a:cubicBezTo>
                  <a:cubicBezTo>
                    <a:pt x="158" y="80"/>
                    <a:pt x="158" y="68"/>
                    <a:pt x="169" y="68"/>
                  </a:cubicBezTo>
                  <a:lnTo>
                    <a:pt x="2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34"/>
            <p:cNvSpPr/>
            <p:nvPr/>
          </p:nvSpPr>
          <p:spPr>
            <a:xfrm>
              <a:off x="7166235" y="2514734"/>
              <a:ext cx="8135" cy="20759"/>
            </a:xfrm>
            <a:custGeom>
              <a:avLst/>
              <a:gdLst/>
              <a:ahLst/>
              <a:cxnLst/>
              <a:rect l="l" t="t" r="r" b="b"/>
              <a:pathLst>
                <a:path w="203" h="518" extrusionOk="0">
                  <a:moveTo>
                    <a:pt x="203" y="0"/>
                  </a:moveTo>
                  <a:cubicBezTo>
                    <a:pt x="180" y="45"/>
                    <a:pt x="158" y="90"/>
                    <a:pt x="135" y="124"/>
                  </a:cubicBezTo>
                  <a:cubicBezTo>
                    <a:pt x="123" y="169"/>
                    <a:pt x="101" y="214"/>
                    <a:pt x="90" y="248"/>
                  </a:cubicBezTo>
                  <a:cubicBezTo>
                    <a:pt x="68" y="293"/>
                    <a:pt x="56" y="338"/>
                    <a:pt x="33" y="383"/>
                  </a:cubicBezTo>
                  <a:cubicBezTo>
                    <a:pt x="23" y="428"/>
                    <a:pt x="11" y="462"/>
                    <a:pt x="0" y="518"/>
                  </a:cubicBezTo>
                  <a:cubicBezTo>
                    <a:pt x="23" y="473"/>
                    <a:pt x="33" y="428"/>
                    <a:pt x="56" y="383"/>
                  </a:cubicBezTo>
                  <a:cubicBezTo>
                    <a:pt x="56" y="360"/>
                    <a:pt x="68" y="349"/>
                    <a:pt x="78" y="327"/>
                  </a:cubicBezTo>
                  <a:cubicBezTo>
                    <a:pt x="90" y="304"/>
                    <a:pt x="90" y="282"/>
                    <a:pt x="101" y="259"/>
                  </a:cubicBezTo>
                  <a:cubicBezTo>
                    <a:pt x="135" y="169"/>
                    <a:pt x="168" y="90"/>
                    <a:pt x="203" y="12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34"/>
            <p:cNvSpPr/>
            <p:nvPr/>
          </p:nvSpPr>
          <p:spPr>
            <a:xfrm>
              <a:off x="7166235" y="2519223"/>
              <a:ext cx="10860" cy="24887"/>
            </a:xfrm>
            <a:custGeom>
              <a:avLst/>
              <a:gdLst/>
              <a:ahLst/>
              <a:cxnLst/>
              <a:rect l="l" t="t" r="r" b="b"/>
              <a:pathLst>
                <a:path w="271" h="621" extrusionOk="0">
                  <a:moveTo>
                    <a:pt x="270" y="1"/>
                  </a:moveTo>
                  <a:cubicBezTo>
                    <a:pt x="248" y="35"/>
                    <a:pt x="236" y="68"/>
                    <a:pt x="214" y="91"/>
                  </a:cubicBezTo>
                  <a:lnTo>
                    <a:pt x="180" y="158"/>
                  </a:lnTo>
                  <a:lnTo>
                    <a:pt x="113" y="293"/>
                  </a:lnTo>
                  <a:cubicBezTo>
                    <a:pt x="101" y="350"/>
                    <a:pt x="78" y="395"/>
                    <a:pt x="56" y="440"/>
                  </a:cubicBezTo>
                  <a:cubicBezTo>
                    <a:pt x="45" y="473"/>
                    <a:pt x="45" y="496"/>
                    <a:pt x="33" y="530"/>
                  </a:cubicBezTo>
                  <a:cubicBezTo>
                    <a:pt x="23" y="553"/>
                    <a:pt x="11" y="586"/>
                    <a:pt x="0" y="620"/>
                  </a:cubicBezTo>
                  <a:cubicBezTo>
                    <a:pt x="11" y="598"/>
                    <a:pt x="23" y="563"/>
                    <a:pt x="33" y="541"/>
                  </a:cubicBezTo>
                  <a:cubicBezTo>
                    <a:pt x="56" y="508"/>
                    <a:pt x="68" y="485"/>
                    <a:pt x="78" y="451"/>
                  </a:cubicBezTo>
                  <a:cubicBezTo>
                    <a:pt x="90" y="406"/>
                    <a:pt x="113" y="361"/>
                    <a:pt x="135" y="316"/>
                  </a:cubicBezTo>
                  <a:cubicBezTo>
                    <a:pt x="158" y="271"/>
                    <a:pt x="168" y="226"/>
                    <a:pt x="191" y="181"/>
                  </a:cubicBezTo>
                  <a:cubicBezTo>
                    <a:pt x="203" y="147"/>
                    <a:pt x="214" y="125"/>
                    <a:pt x="225" y="102"/>
                  </a:cubicBezTo>
                  <a:cubicBezTo>
                    <a:pt x="236" y="68"/>
                    <a:pt x="259" y="35"/>
                    <a:pt x="2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34"/>
            <p:cNvSpPr/>
            <p:nvPr/>
          </p:nvSpPr>
          <p:spPr>
            <a:xfrm>
              <a:off x="7164432" y="2519703"/>
              <a:ext cx="18515" cy="41959"/>
            </a:xfrm>
            <a:custGeom>
              <a:avLst/>
              <a:gdLst/>
              <a:ahLst/>
              <a:cxnLst/>
              <a:rect l="l" t="t" r="r" b="b"/>
              <a:pathLst>
                <a:path w="462" h="1047" extrusionOk="0">
                  <a:moveTo>
                    <a:pt x="461" y="0"/>
                  </a:moveTo>
                  <a:lnTo>
                    <a:pt x="461" y="0"/>
                  </a:lnTo>
                  <a:cubicBezTo>
                    <a:pt x="428" y="34"/>
                    <a:pt x="405" y="79"/>
                    <a:pt x="383" y="113"/>
                  </a:cubicBezTo>
                  <a:cubicBezTo>
                    <a:pt x="371" y="158"/>
                    <a:pt x="349" y="191"/>
                    <a:pt x="326" y="225"/>
                  </a:cubicBezTo>
                  <a:cubicBezTo>
                    <a:pt x="315" y="271"/>
                    <a:pt x="293" y="304"/>
                    <a:pt x="270" y="349"/>
                  </a:cubicBezTo>
                  <a:cubicBezTo>
                    <a:pt x="248" y="383"/>
                    <a:pt x="225" y="428"/>
                    <a:pt x="213" y="461"/>
                  </a:cubicBezTo>
                  <a:cubicBezTo>
                    <a:pt x="203" y="484"/>
                    <a:pt x="191" y="506"/>
                    <a:pt x="180" y="541"/>
                  </a:cubicBezTo>
                  <a:cubicBezTo>
                    <a:pt x="168" y="551"/>
                    <a:pt x="158" y="574"/>
                    <a:pt x="146" y="586"/>
                  </a:cubicBezTo>
                  <a:cubicBezTo>
                    <a:pt x="146" y="608"/>
                    <a:pt x="135" y="619"/>
                    <a:pt x="123" y="642"/>
                  </a:cubicBezTo>
                  <a:cubicBezTo>
                    <a:pt x="123" y="664"/>
                    <a:pt x="113" y="687"/>
                    <a:pt x="101" y="709"/>
                  </a:cubicBezTo>
                  <a:cubicBezTo>
                    <a:pt x="101" y="721"/>
                    <a:pt x="101" y="721"/>
                    <a:pt x="90" y="732"/>
                  </a:cubicBezTo>
                  <a:cubicBezTo>
                    <a:pt x="90" y="743"/>
                    <a:pt x="90" y="754"/>
                    <a:pt x="78" y="766"/>
                  </a:cubicBezTo>
                  <a:cubicBezTo>
                    <a:pt x="78" y="788"/>
                    <a:pt x="68" y="811"/>
                    <a:pt x="68" y="822"/>
                  </a:cubicBezTo>
                  <a:cubicBezTo>
                    <a:pt x="56" y="867"/>
                    <a:pt x="33" y="923"/>
                    <a:pt x="23" y="968"/>
                  </a:cubicBezTo>
                  <a:cubicBezTo>
                    <a:pt x="23" y="991"/>
                    <a:pt x="11" y="1024"/>
                    <a:pt x="0" y="1047"/>
                  </a:cubicBezTo>
                  <a:lnTo>
                    <a:pt x="11" y="1047"/>
                  </a:lnTo>
                  <a:cubicBezTo>
                    <a:pt x="23" y="1002"/>
                    <a:pt x="45" y="946"/>
                    <a:pt x="56" y="901"/>
                  </a:cubicBezTo>
                  <a:lnTo>
                    <a:pt x="90" y="833"/>
                  </a:lnTo>
                  <a:cubicBezTo>
                    <a:pt x="90" y="811"/>
                    <a:pt x="101" y="788"/>
                    <a:pt x="113" y="766"/>
                  </a:cubicBezTo>
                  <a:cubicBezTo>
                    <a:pt x="113" y="754"/>
                    <a:pt x="123" y="732"/>
                    <a:pt x="123" y="721"/>
                  </a:cubicBezTo>
                  <a:lnTo>
                    <a:pt x="158" y="653"/>
                  </a:lnTo>
                  <a:lnTo>
                    <a:pt x="191" y="586"/>
                  </a:lnTo>
                  <a:cubicBezTo>
                    <a:pt x="191" y="574"/>
                    <a:pt x="203" y="551"/>
                    <a:pt x="213" y="541"/>
                  </a:cubicBezTo>
                  <a:cubicBezTo>
                    <a:pt x="225" y="496"/>
                    <a:pt x="248" y="461"/>
                    <a:pt x="270" y="416"/>
                  </a:cubicBezTo>
                  <a:cubicBezTo>
                    <a:pt x="293" y="383"/>
                    <a:pt x="304" y="338"/>
                    <a:pt x="326" y="293"/>
                  </a:cubicBezTo>
                  <a:cubicBezTo>
                    <a:pt x="349" y="259"/>
                    <a:pt x="360" y="214"/>
                    <a:pt x="383" y="169"/>
                  </a:cubicBezTo>
                  <a:cubicBezTo>
                    <a:pt x="394" y="124"/>
                    <a:pt x="416" y="90"/>
                    <a:pt x="428" y="56"/>
                  </a:cubicBezTo>
                  <a:cubicBezTo>
                    <a:pt x="439" y="34"/>
                    <a:pt x="450" y="23"/>
                    <a:pt x="4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34"/>
            <p:cNvSpPr/>
            <p:nvPr/>
          </p:nvSpPr>
          <p:spPr>
            <a:xfrm>
              <a:off x="7164432" y="2549920"/>
              <a:ext cx="9939" cy="26650"/>
            </a:xfrm>
            <a:custGeom>
              <a:avLst/>
              <a:gdLst/>
              <a:ahLst/>
              <a:cxnLst/>
              <a:rect l="l" t="t" r="r" b="b"/>
              <a:pathLst>
                <a:path w="248" h="665" extrusionOk="0">
                  <a:moveTo>
                    <a:pt x="248" y="0"/>
                  </a:moveTo>
                  <a:cubicBezTo>
                    <a:pt x="225" y="23"/>
                    <a:pt x="213" y="57"/>
                    <a:pt x="203" y="79"/>
                  </a:cubicBezTo>
                  <a:cubicBezTo>
                    <a:pt x="191" y="113"/>
                    <a:pt x="168" y="135"/>
                    <a:pt x="158" y="158"/>
                  </a:cubicBezTo>
                  <a:lnTo>
                    <a:pt x="90" y="327"/>
                  </a:lnTo>
                  <a:cubicBezTo>
                    <a:pt x="90" y="350"/>
                    <a:pt x="78" y="372"/>
                    <a:pt x="68" y="395"/>
                  </a:cubicBezTo>
                  <a:cubicBezTo>
                    <a:pt x="68" y="417"/>
                    <a:pt x="56" y="428"/>
                    <a:pt x="56" y="450"/>
                  </a:cubicBezTo>
                  <a:cubicBezTo>
                    <a:pt x="45" y="462"/>
                    <a:pt x="45" y="473"/>
                    <a:pt x="45" y="485"/>
                  </a:cubicBezTo>
                  <a:cubicBezTo>
                    <a:pt x="23" y="541"/>
                    <a:pt x="11" y="608"/>
                    <a:pt x="0" y="665"/>
                  </a:cubicBezTo>
                  <a:cubicBezTo>
                    <a:pt x="23" y="608"/>
                    <a:pt x="33" y="552"/>
                    <a:pt x="56" y="495"/>
                  </a:cubicBezTo>
                  <a:cubicBezTo>
                    <a:pt x="68" y="485"/>
                    <a:pt x="68" y="473"/>
                    <a:pt x="68" y="450"/>
                  </a:cubicBezTo>
                  <a:cubicBezTo>
                    <a:pt x="78" y="440"/>
                    <a:pt x="78" y="428"/>
                    <a:pt x="90" y="405"/>
                  </a:cubicBezTo>
                  <a:cubicBezTo>
                    <a:pt x="101" y="383"/>
                    <a:pt x="113" y="360"/>
                    <a:pt x="113" y="338"/>
                  </a:cubicBezTo>
                  <a:cubicBezTo>
                    <a:pt x="135" y="282"/>
                    <a:pt x="158" y="225"/>
                    <a:pt x="180" y="180"/>
                  </a:cubicBezTo>
                  <a:cubicBezTo>
                    <a:pt x="191" y="147"/>
                    <a:pt x="203" y="124"/>
                    <a:pt x="213" y="90"/>
                  </a:cubicBezTo>
                  <a:cubicBezTo>
                    <a:pt x="225" y="57"/>
                    <a:pt x="236" y="34"/>
                    <a:pt x="2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34"/>
            <p:cNvSpPr/>
            <p:nvPr/>
          </p:nvSpPr>
          <p:spPr>
            <a:xfrm>
              <a:off x="7166235" y="2567953"/>
              <a:ext cx="7254" cy="16751"/>
            </a:xfrm>
            <a:custGeom>
              <a:avLst/>
              <a:gdLst/>
              <a:ahLst/>
              <a:cxnLst/>
              <a:rect l="l" t="t" r="r" b="b"/>
              <a:pathLst>
                <a:path w="181" h="418" extrusionOk="0">
                  <a:moveTo>
                    <a:pt x="180" y="0"/>
                  </a:moveTo>
                  <a:lnTo>
                    <a:pt x="180" y="0"/>
                  </a:lnTo>
                  <a:cubicBezTo>
                    <a:pt x="168" y="12"/>
                    <a:pt x="158" y="35"/>
                    <a:pt x="146" y="57"/>
                  </a:cubicBezTo>
                  <a:cubicBezTo>
                    <a:pt x="146" y="68"/>
                    <a:pt x="135" y="80"/>
                    <a:pt x="123" y="102"/>
                  </a:cubicBezTo>
                  <a:cubicBezTo>
                    <a:pt x="113" y="125"/>
                    <a:pt x="90" y="158"/>
                    <a:pt x="78" y="192"/>
                  </a:cubicBezTo>
                  <a:cubicBezTo>
                    <a:pt x="45" y="260"/>
                    <a:pt x="23" y="338"/>
                    <a:pt x="0" y="417"/>
                  </a:cubicBezTo>
                  <a:lnTo>
                    <a:pt x="11" y="417"/>
                  </a:lnTo>
                  <a:cubicBezTo>
                    <a:pt x="33" y="350"/>
                    <a:pt x="68" y="271"/>
                    <a:pt x="90" y="203"/>
                  </a:cubicBezTo>
                  <a:cubicBezTo>
                    <a:pt x="113" y="170"/>
                    <a:pt x="123" y="147"/>
                    <a:pt x="135" y="113"/>
                  </a:cubicBezTo>
                  <a:cubicBezTo>
                    <a:pt x="146" y="102"/>
                    <a:pt x="146" y="80"/>
                    <a:pt x="158" y="57"/>
                  </a:cubicBezTo>
                  <a:cubicBezTo>
                    <a:pt x="168" y="45"/>
                    <a:pt x="168" y="23"/>
                    <a:pt x="1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34"/>
            <p:cNvSpPr/>
            <p:nvPr/>
          </p:nvSpPr>
          <p:spPr>
            <a:xfrm>
              <a:off x="7163951" y="2579254"/>
              <a:ext cx="9538" cy="23043"/>
            </a:xfrm>
            <a:custGeom>
              <a:avLst/>
              <a:gdLst/>
              <a:ahLst/>
              <a:cxnLst/>
              <a:rect l="l" t="t" r="r" b="b"/>
              <a:pathLst>
                <a:path w="238" h="575" extrusionOk="0">
                  <a:moveTo>
                    <a:pt x="237" y="0"/>
                  </a:moveTo>
                  <a:cubicBezTo>
                    <a:pt x="215" y="23"/>
                    <a:pt x="203" y="45"/>
                    <a:pt x="192" y="79"/>
                  </a:cubicBezTo>
                  <a:cubicBezTo>
                    <a:pt x="180" y="101"/>
                    <a:pt x="170" y="113"/>
                    <a:pt x="158" y="135"/>
                  </a:cubicBezTo>
                  <a:cubicBezTo>
                    <a:pt x="135" y="169"/>
                    <a:pt x="113" y="214"/>
                    <a:pt x="102" y="259"/>
                  </a:cubicBezTo>
                  <a:cubicBezTo>
                    <a:pt x="57" y="361"/>
                    <a:pt x="35" y="473"/>
                    <a:pt x="0" y="574"/>
                  </a:cubicBezTo>
                  <a:cubicBezTo>
                    <a:pt x="23" y="518"/>
                    <a:pt x="45" y="473"/>
                    <a:pt x="68" y="416"/>
                  </a:cubicBezTo>
                  <a:cubicBezTo>
                    <a:pt x="68" y="394"/>
                    <a:pt x="80" y="371"/>
                    <a:pt x="90" y="349"/>
                  </a:cubicBezTo>
                  <a:cubicBezTo>
                    <a:pt x="102" y="326"/>
                    <a:pt x="113" y="304"/>
                    <a:pt x="125" y="271"/>
                  </a:cubicBezTo>
                  <a:cubicBezTo>
                    <a:pt x="135" y="236"/>
                    <a:pt x="147" y="191"/>
                    <a:pt x="170" y="158"/>
                  </a:cubicBezTo>
                  <a:cubicBezTo>
                    <a:pt x="180" y="135"/>
                    <a:pt x="180" y="113"/>
                    <a:pt x="192" y="90"/>
                  </a:cubicBezTo>
                  <a:cubicBezTo>
                    <a:pt x="203" y="56"/>
                    <a:pt x="225" y="23"/>
                    <a:pt x="2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34"/>
            <p:cNvSpPr/>
            <p:nvPr/>
          </p:nvSpPr>
          <p:spPr>
            <a:xfrm>
              <a:off x="7233882" y="2562103"/>
              <a:ext cx="11301" cy="31619"/>
            </a:xfrm>
            <a:custGeom>
              <a:avLst/>
              <a:gdLst/>
              <a:ahLst/>
              <a:cxnLst/>
              <a:rect l="l" t="t" r="r" b="b"/>
              <a:pathLst>
                <a:path w="282" h="789" extrusionOk="0">
                  <a:moveTo>
                    <a:pt x="282" y="1"/>
                  </a:moveTo>
                  <a:lnTo>
                    <a:pt x="181" y="203"/>
                  </a:lnTo>
                  <a:cubicBezTo>
                    <a:pt x="158" y="271"/>
                    <a:pt x="136" y="327"/>
                    <a:pt x="113" y="394"/>
                  </a:cubicBezTo>
                  <a:cubicBezTo>
                    <a:pt x="102" y="428"/>
                    <a:pt x="91" y="451"/>
                    <a:pt x="79" y="484"/>
                  </a:cubicBezTo>
                  <a:cubicBezTo>
                    <a:pt x="79" y="496"/>
                    <a:pt x="68" y="507"/>
                    <a:pt x="68" y="529"/>
                  </a:cubicBezTo>
                  <a:cubicBezTo>
                    <a:pt x="57" y="541"/>
                    <a:pt x="57" y="563"/>
                    <a:pt x="46" y="586"/>
                  </a:cubicBezTo>
                  <a:cubicBezTo>
                    <a:pt x="46" y="619"/>
                    <a:pt x="34" y="653"/>
                    <a:pt x="23" y="687"/>
                  </a:cubicBezTo>
                  <a:cubicBezTo>
                    <a:pt x="12" y="721"/>
                    <a:pt x="12" y="754"/>
                    <a:pt x="1" y="789"/>
                  </a:cubicBezTo>
                  <a:lnTo>
                    <a:pt x="34" y="687"/>
                  </a:lnTo>
                  <a:cubicBezTo>
                    <a:pt x="46" y="653"/>
                    <a:pt x="57" y="631"/>
                    <a:pt x="68" y="597"/>
                  </a:cubicBezTo>
                  <a:cubicBezTo>
                    <a:pt x="79" y="574"/>
                    <a:pt x="79" y="563"/>
                    <a:pt x="91" y="541"/>
                  </a:cubicBezTo>
                  <a:cubicBezTo>
                    <a:pt x="91" y="529"/>
                    <a:pt x="102" y="507"/>
                    <a:pt x="102" y="496"/>
                  </a:cubicBezTo>
                  <a:cubicBezTo>
                    <a:pt x="113" y="462"/>
                    <a:pt x="124" y="439"/>
                    <a:pt x="136" y="406"/>
                  </a:cubicBezTo>
                  <a:cubicBezTo>
                    <a:pt x="158" y="338"/>
                    <a:pt x="181" y="282"/>
                    <a:pt x="203" y="214"/>
                  </a:cubicBezTo>
                  <a:cubicBezTo>
                    <a:pt x="237" y="146"/>
                    <a:pt x="259" y="68"/>
                    <a:pt x="2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34"/>
            <p:cNvSpPr/>
            <p:nvPr/>
          </p:nvSpPr>
          <p:spPr>
            <a:xfrm>
              <a:off x="7233000" y="2572482"/>
              <a:ext cx="13545" cy="33863"/>
            </a:xfrm>
            <a:custGeom>
              <a:avLst/>
              <a:gdLst/>
              <a:ahLst/>
              <a:cxnLst/>
              <a:rect l="l" t="t" r="r" b="b"/>
              <a:pathLst>
                <a:path w="338" h="845" extrusionOk="0">
                  <a:moveTo>
                    <a:pt x="338" y="0"/>
                  </a:moveTo>
                  <a:cubicBezTo>
                    <a:pt x="293" y="68"/>
                    <a:pt x="270" y="124"/>
                    <a:pt x="236" y="192"/>
                  </a:cubicBezTo>
                  <a:cubicBezTo>
                    <a:pt x="203" y="259"/>
                    <a:pt x="180" y="327"/>
                    <a:pt x="158" y="383"/>
                  </a:cubicBezTo>
                  <a:cubicBezTo>
                    <a:pt x="135" y="428"/>
                    <a:pt x="124" y="462"/>
                    <a:pt x="113" y="495"/>
                  </a:cubicBezTo>
                  <a:cubicBezTo>
                    <a:pt x="101" y="507"/>
                    <a:pt x="101" y="530"/>
                    <a:pt x="90" y="552"/>
                  </a:cubicBezTo>
                  <a:cubicBezTo>
                    <a:pt x="90" y="563"/>
                    <a:pt x="79" y="585"/>
                    <a:pt x="68" y="608"/>
                  </a:cubicBezTo>
                  <a:lnTo>
                    <a:pt x="0" y="845"/>
                  </a:lnTo>
                  <a:lnTo>
                    <a:pt x="11" y="845"/>
                  </a:lnTo>
                  <a:cubicBezTo>
                    <a:pt x="23" y="800"/>
                    <a:pt x="34" y="766"/>
                    <a:pt x="56" y="732"/>
                  </a:cubicBezTo>
                  <a:cubicBezTo>
                    <a:pt x="68" y="687"/>
                    <a:pt x="79" y="653"/>
                    <a:pt x="90" y="620"/>
                  </a:cubicBezTo>
                  <a:cubicBezTo>
                    <a:pt x="101" y="608"/>
                    <a:pt x="113" y="585"/>
                    <a:pt x="113" y="563"/>
                  </a:cubicBezTo>
                  <a:cubicBezTo>
                    <a:pt x="124" y="552"/>
                    <a:pt x="124" y="530"/>
                    <a:pt x="135" y="518"/>
                  </a:cubicBezTo>
                  <a:cubicBezTo>
                    <a:pt x="146" y="485"/>
                    <a:pt x="169" y="440"/>
                    <a:pt x="180" y="405"/>
                  </a:cubicBezTo>
                  <a:cubicBezTo>
                    <a:pt x="203" y="338"/>
                    <a:pt x="225" y="270"/>
                    <a:pt x="259" y="203"/>
                  </a:cubicBezTo>
                  <a:cubicBezTo>
                    <a:pt x="281" y="135"/>
                    <a:pt x="304" y="68"/>
                    <a:pt x="3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34"/>
            <p:cNvSpPr/>
            <p:nvPr/>
          </p:nvSpPr>
          <p:spPr>
            <a:xfrm>
              <a:off x="7235244" y="2567953"/>
              <a:ext cx="19877" cy="44724"/>
            </a:xfrm>
            <a:custGeom>
              <a:avLst/>
              <a:gdLst/>
              <a:ahLst/>
              <a:cxnLst/>
              <a:rect l="l" t="t" r="r" b="b"/>
              <a:pathLst>
                <a:path w="496" h="1116" extrusionOk="0">
                  <a:moveTo>
                    <a:pt x="495" y="0"/>
                  </a:moveTo>
                  <a:lnTo>
                    <a:pt x="495" y="0"/>
                  </a:lnTo>
                  <a:cubicBezTo>
                    <a:pt x="485" y="12"/>
                    <a:pt x="473" y="35"/>
                    <a:pt x="450" y="57"/>
                  </a:cubicBezTo>
                  <a:cubicBezTo>
                    <a:pt x="450" y="68"/>
                    <a:pt x="450" y="68"/>
                    <a:pt x="440" y="80"/>
                  </a:cubicBezTo>
                  <a:cubicBezTo>
                    <a:pt x="440" y="91"/>
                    <a:pt x="428" y="102"/>
                    <a:pt x="417" y="113"/>
                  </a:cubicBezTo>
                  <a:cubicBezTo>
                    <a:pt x="417" y="136"/>
                    <a:pt x="405" y="147"/>
                    <a:pt x="395" y="170"/>
                  </a:cubicBezTo>
                  <a:cubicBezTo>
                    <a:pt x="383" y="181"/>
                    <a:pt x="383" y="203"/>
                    <a:pt x="372" y="215"/>
                  </a:cubicBezTo>
                  <a:cubicBezTo>
                    <a:pt x="327" y="293"/>
                    <a:pt x="293" y="383"/>
                    <a:pt x="248" y="462"/>
                  </a:cubicBezTo>
                  <a:cubicBezTo>
                    <a:pt x="225" y="496"/>
                    <a:pt x="203" y="541"/>
                    <a:pt x="192" y="586"/>
                  </a:cubicBezTo>
                  <a:cubicBezTo>
                    <a:pt x="169" y="631"/>
                    <a:pt x="147" y="665"/>
                    <a:pt x="135" y="710"/>
                  </a:cubicBezTo>
                  <a:cubicBezTo>
                    <a:pt x="102" y="788"/>
                    <a:pt x="68" y="868"/>
                    <a:pt x="45" y="946"/>
                  </a:cubicBezTo>
                  <a:cubicBezTo>
                    <a:pt x="45" y="958"/>
                    <a:pt x="34" y="969"/>
                    <a:pt x="34" y="980"/>
                  </a:cubicBezTo>
                  <a:cubicBezTo>
                    <a:pt x="23" y="991"/>
                    <a:pt x="23" y="1014"/>
                    <a:pt x="23" y="1025"/>
                  </a:cubicBezTo>
                  <a:cubicBezTo>
                    <a:pt x="12" y="1059"/>
                    <a:pt x="0" y="1081"/>
                    <a:pt x="0" y="1115"/>
                  </a:cubicBezTo>
                  <a:cubicBezTo>
                    <a:pt x="12" y="1093"/>
                    <a:pt x="12" y="1059"/>
                    <a:pt x="23" y="1036"/>
                  </a:cubicBezTo>
                  <a:cubicBezTo>
                    <a:pt x="34" y="1025"/>
                    <a:pt x="34" y="1025"/>
                    <a:pt x="34" y="1014"/>
                  </a:cubicBezTo>
                  <a:cubicBezTo>
                    <a:pt x="34" y="1003"/>
                    <a:pt x="45" y="991"/>
                    <a:pt x="45" y="980"/>
                  </a:cubicBezTo>
                  <a:cubicBezTo>
                    <a:pt x="57" y="969"/>
                    <a:pt x="68" y="946"/>
                    <a:pt x="68" y="924"/>
                  </a:cubicBezTo>
                  <a:lnTo>
                    <a:pt x="102" y="856"/>
                  </a:lnTo>
                  <a:cubicBezTo>
                    <a:pt x="102" y="834"/>
                    <a:pt x="113" y="823"/>
                    <a:pt x="124" y="811"/>
                  </a:cubicBezTo>
                  <a:cubicBezTo>
                    <a:pt x="135" y="788"/>
                    <a:pt x="135" y="766"/>
                    <a:pt x="147" y="743"/>
                  </a:cubicBezTo>
                  <a:cubicBezTo>
                    <a:pt x="169" y="710"/>
                    <a:pt x="180" y="676"/>
                    <a:pt x="203" y="631"/>
                  </a:cubicBezTo>
                  <a:cubicBezTo>
                    <a:pt x="248" y="553"/>
                    <a:pt x="282" y="473"/>
                    <a:pt x="315" y="383"/>
                  </a:cubicBezTo>
                  <a:cubicBezTo>
                    <a:pt x="360" y="305"/>
                    <a:pt x="395" y="215"/>
                    <a:pt x="428" y="136"/>
                  </a:cubicBezTo>
                  <a:lnTo>
                    <a:pt x="4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34"/>
            <p:cNvSpPr/>
            <p:nvPr/>
          </p:nvSpPr>
          <p:spPr>
            <a:xfrm>
              <a:off x="7234322" y="2597729"/>
              <a:ext cx="11341" cy="27091"/>
            </a:xfrm>
            <a:custGeom>
              <a:avLst/>
              <a:gdLst/>
              <a:ahLst/>
              <a:cxnLst/>
              <a:rect l="l" t="t" r="r" b="b"/>
              <a:pathLst>
                <a:path w="283" h="676" extrusionOk="0">
                  <a:moveTo>
                    <a:pt x="282" y="0"/>
                  </a:moveTo>
                  <a:lnTo>
                    <a:pt x="282" y="0"/>
                  </a:lnTo>
                  <a:cubicBezTo>
                    <a:pt x="260" y="57"/>
                    <a:pt x="226" y="113"/>
                    <a:pt x="203" y="181"/>
                  </a:cubicBezTo>
                  <a:cubicBezTo>
                    <a:pt x="170" y="226"/>
                    <a:pt x="147" y="271"/>
                    <a:pt x="125" y="327"/>
                  </a:cubicBezTo>
                  <a:cubicBezTo>
                    <a:pt x="113" y="350"/>
                    <a:pt x="102" y="372"/>
                    <a:pt x="102" y="406"/>
                  </a:cubicBezTo>
                  <a:cubicBezTo>
                    <a:pt x="80" y="428"/>
                    <a:pt x="80" y="462"/>
                    <a:pt x="68" y="496"/>
                  </a:cubicBezTo>
                  <a:cubicBezTo>
                    <a:pt x="46" y="553"/>
                    <a:pt x="23" y="620"/>
                    <a:pt x="1" y="676"/>
                  </a:cubicBezTo>
                  <a:cubicBezTo>
                    <a:pt x="35" y="620"/>
                    <a:pt x="57" y="563"/>
                    <a:pt x="80" y="507"/>
                  </a:cubicBezTo>
                  <a:cubicBezTo>
                    <a:pt x="91" y="485"/>
                    <a:pt x="102" y="451"/>
                    <a:pt x="113" y="428"/>
                  </a:cubicBezTo>
                  <a:cubicBezTo>
                    <a:pt x="125" y="395"/>
                    <a:pt x="136" y="361"/>
                    <a:pt x="147" y="338"/>
                  </a:cubicBezTo>
                  <a:cubicBezTo>
                    <a:pt x="170" y="282"/>
                    <a:pt x="192" y="237"/>
                    <a:pt x="215" y="181"/>
                  </a:cubicBezTo>
                  <a:cubicBezTo>
                    <a:pt x="237" y="125"/>
                    <a:pt x="260" y="68"/>
                    <a:pt x="2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34"/>
            <p:cNvSpPr/>
            <p:nvPr/>
          </p:nvSpPr>
          <p:spPr>
            <a:xfrm>
              <a:off x="7235244" y="2613518"/>
              <a:ext cx="7254" cy="18114"/>
            </a:xfrm>
            <a:custGeom>
              <a:avLst/>
              <a:gdLst/>
              <a:ahLst/>
              <a:cxnLst/>
              <a:rect l="l" t="t" r="r" b="b"/>
              <a:pathLst>
                <a:path w="181" h="452" extrusionOk="0">
                  <a:moveTo>
                    <a:pt x="180" y="1"/>
                  </a:moveTo>
                  <a:lnTo>
                    <a:pt x="79" y="237"/>
                  </a:lnTo>
                  <a:cubicBezTo>
                    <a:pt x="68" y="259"/>
                    <a:pt x="57" y="294"/>
                    <a:pt x="45" y="316"/>
                  </a:cubicBezTo>
                  <a:cubicBezTo>
                    <a:pt x="45" y="339"/>
                    <a:pt x="34" y="349"/>
                    <a:pt x="34" y="372"/>
                  </a:cubicBezTo>
                  <a:cubicBezTo>
                    <a:pt x="45" y="361"/>
                    <a:pt x="57" y="339"/>
                    <a:pt x="57" y="327"/>
                  </a:cubicBezTo>
                  <a:cubicBezTo>
                    <a:pt x="68" y="294"/>
                    <a:pt x="79" y="271"/>
                    <a:pt x="90" y="237"/>
                  </a:cubicBezTo>
                  <a:cubicBezTo>
                    <a:pt x="124" y="159"/>
                    <a:pt x="158" y="79"/>
                    <a:pt x="180" y="1"/>
                  </a:cubicBezTo>
                  <a:close/>
                  <a:moveTo>
                    <a:pt x="34" y="372"/>
                  </a:moveTo>
                  <a:cubicBezTo>
                    <a:pt x="23" y="394"/>
                    <a:pt x="12" y="429"/>
                    <a:pt x="0" y="451"/>
                  </a:cubicBezTo>
                  <a:lnTo>
                    <a:pt x="12" y="451"/>
                  </a:lnTo>
                  <a:cubicBezTo>
                    <a:pt x="23" y="429"/>
                    <a:pt x="34" y="394"/>
                    <a:pt x="34" y="3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34"/>
            <p:cNvSpPr/>
            <p:nvPr/>
          </p:nvSpPr>
          <p:spPr>
            <a:xfrm>
              <a:off x="7234803" y="2624779"/>
              <a:ext cx="8135" cy="15870"/>
            </a:xfrm>
            <a:custGeom>
              <a:avLst/>
              <a:gdLst/>
              <a:ahLst/>
              <a:cxnLst/>
              <a:rect l="l" t="t" r="r" b="b"/>
              <a:pathLst>
                <a:path w="203" h="396" extrusionOk="0">
                  <a:moveTo>
                    <a:pt x="191" y="1"/>
                  </a:moveTo>
                  <a:cubicBezTo>
                    <a:pt x="191" y="13"/>
                    <a:pt x="180" y="13"/>
                    <a:pt x="180" y="23"/>
                  </a:cubicBezTo>
                  <a:cubicBezTo>
                    <a:pt x="180" y="35"/>
                    <a:pt x="169" y="35"/>
                    <a:pt x="169" y="46"/>
                  </a:cubicBezTo>
                  <a:cubicBezTo>
                    <a:pt x="180" y="35"/>
                    <a:pt x="191" y="23"/>
                    <a:pt x="203" y="1"/>
                  </a:cubicBezTo>
                  <a:close/>
                  <a:moveTo>
                    <a:pt x="169" y="46"/>
                  </a:moveTo>
                  <a:lnTo>
                    <a:pt x="169" y="46"/>
                  </a:lnTo>
                  <a:cubicBezTo>
                    <a:pt x="158" y="58"/>
                    <a:pt x="146" y="68"/>
                    <a:pt x="135" y="91"/>
                  </a:cubicBezTo>
                  <a:cubicBezTo>
                    <a:pt x="135" y="103"/>
                    <a:pt x="124" y="125"/>
                    <a:pt x="113" y="136"/>
                  </a:cubicBezTo>
                  <a:cubicBezTo>
                    <a:pt x="101" y="148"/>
                    <a:pt x="101" y="170"/>
                    <a:pt x="90" y="181"/>
                  </a:cubicBezTo>
                  <a:cubicBezTo>
                    <a:pt x="56" y="249"/>
                    <a:pt x="23" y="328"/>
                    <a:pt x="0" y="395"/>
                  </a:cubicBezTo>
                  <a:cubicBezTo>
                    <a:pt x="34" y="339"/>
                    <a:pt x="68" y="283"/>
                    <a:pt x="90" y="215"/>
                  </a:cubicBezTo>
                  <a:cubicBezTo>
                    <a:pt x="101" y="193"/>
                    <a:pt x="113" y="159"/>
                    <a:pt x="135" y="136"/>
                  </a:cubicBezTo>
                  <a:cubicBezTo>
                    <a:pt x="135" y="125"/>
                    <a:pt x="146" y="103"/>
                    <a:pt x="158" y="91"/>
                  </a:cubicBezTo>
                  <a:lnTo>
                    <a:pt x="158" y="68"/>
                  </a:lnTo>
                  <a:cubicBezTo>
                    <a:pt x="169" y="58"/>
                    <a:pt x="169" y="58"/>
                    <a:pt x="169" y="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34"/>
            <p:cNvSpPr/>
            <p:nvPr/>
          </p:nvSpPr>
          <p:spPr>
            <a:xfrm>
              <a:off x="7200499" y="2587350"/>
              <a:ext cx="10420" cy="30738"/>
            </a:xfrm>
            <a:custGeom>
              <a:avLst/>
              <a:gdLst/>
              <a:ahLst/>
              <a:cxnLst/>
              <a:rect l="l" t="t" r="r" b="b"/>
              <a:pathLst>
                <a:path w="260" h="767" extrusionOk="0">
                  <a:moveTo>
                    <a:pt x="259" y="1"/>
                  </a:moveTo>
                  <a:lnTo>
                    <a:pt x="259" y="1"/>
                  </a:lnTo>
                  <a:cubicBezTo>
                    <a:pt x="237" y="69"/>
                    <a:pt x="214" y="124"/>
                    <a:pt x="192" y="192"/>
                  </a:cubicBezTo>
                  <a:cubicBezTo>
                    <a:pt x="181" y="204"/>
                    <a:pt x="181" y="226"/>
                    <a:pt x="169" y="237"/>
                  </a:cubicBezTo>
                  <a:cubicBezTo>
                    <a:pt x="169" y="249"/>
                    <a:pt x="158" y="259"/>
                    <a:pt x="158" y="282"/>
                  </a:cubicBezTo>
                  <a:cubicBezTo>
                    <a:pt x="147" y="294"/>
                    <a:pt x="147" y="316"/>
                    <a:pt x="136" y="327"/>
                  </a:cubicBezTo>
                  <a:cubicBezTo>
                    <a:pt x="136" y="339"/>
                    <a:pt x="124" y="361"/>
                    <a:pt x="124" y="372"/>
                  </a:cubicBezTo>
                  <a:cubicBezTo>
                    <a:pt x="102" y="440"/>
                    <a:pt x="68" y="496"/>
                    <a:pt x="46" y="564"/>
                  </a:cubicBezTo>
                  <a:cubicBezTo>
                    <a:pt x="46" y="597"/>
                    <a:pt x="34" y="620"/>
                    <a:pt x="23" y="654"/>
                  </a:cubicBezTo>
                  <a:cubicBezTo>
                    <a:pt x="23" y="665"/>
                    <a:pt x="11" y="676"/>
                    <a:pt x="11" y="687"/>
                  </a:cubicBezTo>
                  <a:cubicBezTo>
                    <a:pt x="11" y="721"/>
                    <a:pt x="1" y="744"/>
                    <a:pt x="1" y="766"/>
                  </a:cubicBezTo>
                  <a:lnTo>
                    <a:pt x="1" y="766"/>
                  </a:lnTo>
                  <a:cubicBezTo>
                    <a:pt x="1" y="744"/>
                    <a:pt x="12" y="721"/>
                    <a:pt x="23" y="699"/>
                  </a:cubicBezTo>
                  <a:cubicBezTo>
                    <a:pt x="23" y="687"/>
                    <a:pt x="34" y="676"/>
                    <a:pt x="34" y="654"/>
                  </a:cubicBezTo>
                  <a:cubicBezTo>
                    <a:pt x="46" y="631"/>
                    <a:pt x="56" y="597"/>
                    <a:pt x="68" y="575"/>
                  </a:cubicBezTo>
                  <a:cubicBezTo>
                    <a:pt x="91" y="507"/>
                    <a:pt x="124" y="451"/>
                    <a:pt x="147" y="384"/>
                  </a:cubicBezTo>
                  <a:cubicBezTo>
                    <a:pt x="192" y="259"/>
                    <a:pt x="226" y="124"/>
                    <a:pt x="2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34"/>
            <p:cNvSpPr/>
            <p:nvPr/>
          </p:nvSpPr>
          <p:spPr>
            <a:xfrm>
              <a:off x="7201421" y="2586468"/>
              <a:ext cx="16270" cy="40636"/>
            </a:xfrm>
            <a:custGeom>
              <a:avLst/>
              <a:gdLst/>
              <a:ahLst/>
              <a:cxnLst/>
              <a:rect l="l" t="t" r="r" b="b"/>
              <a:pathLst>
                <a:path w="406" h="1014" extrusionOk="0">
                  <a:moveTo>
                    <a:pt x="405" y="0"/>
                  </a:moveTo>
                  <a:lnTo>
                    <a:pt x="405" y="0"/>
                  </a:lnTo>
                  <a:cubicBezTo>
                    <a:pt x="402" y="3"/>
                    <a:pt x="399" y="7"/>
                    <a:pt x="396" y="11"/>
                  </a:cubicBezTo>
                  <a:lnTo>
                    <a:pt x="396" y="11"/>
                  </a:lnTo>
                  <a:cubicBezTo>
                    <a:pt x="405" y="10"/>
                    <a:pt x="405" y="0"/>
                    <a:pt x="405" y="0"/>
                  </a:cubicBezTo>
                  <a:close/>
                  <a:moveTo>
                    <a:pt x="396" y="11"/>
                  </a:moveTo>
                  <a:cubicBezTo>
                    <a:pt x="396" y="11"/>
                    <a:pt x="395" y="11"/>
                    <a:pt x="394" y="11"/>
                  </a:cubicBezTo>
                  <a:cubicBezTo>
                    <a:pt x="394" y="13"/>
                    <a:pt x="394" y="14"/>
                    <a:pt x="394" y="15"/>
                  </a:cubicBezTo>
                  <a:lnTo>
                    <a:pt x="394" y="15"/>
                  </a:lnTo>
                  <a:cubicBezTo>
                    <a:pt x="395" y="14"/>
                    <a:pt x="396" y="12"/>
                    <a:pt x="396" y="11"/>
                  </a:cubicBezTo>
                  <a:close/>
                  <a:moveTo>
                    <a:pt x="394" y="15"/>
                  </a:moveTo>
                  <a:lnTo>
                    <a:pt x="394" y="15"/>
                  </a:lnTo>
                  <a:cubicBezTo>
                    <a:pt x="386" y="27"/>
                    <a:pt x="379" y="42"/>
                    <a:pt x="371" y="56"/>
                  </a:cubicBezTo>
                  <a:cubicBezTo>
                    <a:pt x="371" y="56"/>
                    <a:pt x="360" y="68"/>
                    <a:pt x="360" y="79"/>
                  </a:cubicBezTo>
                  <a:cubicBezTo>
                    <a:pt x="349" y="91"/>
                    <a:pt x="349" y="101"/>
                    <a:pt x="338" y="113"/>
                  </a:cubicBezTo>
                  <a:cubicBezTo>
                    <a:pt x="326" y="136"/>
                    <a:pt x="315" y="158"/>
                    <a:pt x="315" y="169"/>
                  </a:cubicBezTo>
                  <a:cubicBezTo>
                    <a:pt x="304" y="191"/>
                    <a:pt x="293" y="203"/>
                    <a:pt x="281" y="226"/>
                  </a:cubicBezTo>
                  <a:cubicBezTo>
                    <a:pt x="248" y="304"/>
                    <a:pt x="214" y="383"/>
                    <a:pt x="180" y="473"/>
                  </a:cubicBezTo>
                  <a:cubicBezTo>
                    <a:pt x="158" y="507"/>
                    <a:pt x="146" y="552"/>
                    <a:pt x="124" y="597"/>
                  </a:cubicBezTo>
                  <a:cubicBezTo>
                    <a:pt x="113" y="642"/>
                    <a:pt x="90" y="687"/>
                    <a:pt x="79" y="732"/>
                  </a:cubicBezTo>
                  <a:cubicBezTo>
                    <a:pt x="68" y="743"/>
                    <a:pt x="68" y="754"/>
                    <a:pt x="68" y="777"/>
                  </a:cubicBezTo>
                  <a:cubicBezTo>
                    <a:pt x="56" y="788"/>
                    <a:pt x="45" y="811"/>
                    <a:pt x="45" y="834"/>
                  </a:cubicBezTo>
                  <a:cubicBezTo>
                    <a:pt x="33" y="856"/>
                    <a:pt x="33" y="879"/>
                    <a:pt x="23" y="901"/>
                  </a:cubicBezTo>
                  <a:cubicBezTo>
                    <a:pt x="23" y="924"/>
                    <a:pt x="11" y="946"/>
                    <a:pt x="11" y="969"/>
                  </a:cubicBezTo>
                  <a:cubicBezTo>
                    <a:pt x="11" y="979"/>
                    <a:pt x="0" y="991"/>
                    <a:pt x="0" y="1014"/>
                  </a:cubicBezTo>
                  <a:cubicBezTo>
                    <a:pt x="11" y="979"/>
                    <a:pt x="23" y="946"/>
                    <a:pt x="33" y="924"/>
                  </a:cubicBezTo>
                  <a:cubicBezTo>
                    <a:pt x="33" y="901"/>
                    <a:pt x="45" y="879"/>
                    <a:pt x="56" y="856"/>
                  </a:cubicBezTo>
                  <a:cubicBezTo>
                    <a:pt x="56" y="844"/>
                    <a:pt x="68" y="822"/>
                    <a:pt x="68" y="811"/>
                  </a:cubicBezTo>
                  <a:cubicBezTo>
                    <a:pt x="79" y="788"/>
                    <a:pt x="90" y="766"/>
                    <a:pt x="90" y="754"/>
                  </a:cubicBezTo>
                  <a:cubicBezTo>
                    <a:pt x="113" y="709"/>
                    <a:pt x="124" y="676"/>
                    <a:pt x="146" y="631"/>
                  </a:cubicBezTo>
                  <a:cubicBezTo>
                    <a:pt x="158" y="586"/>
                    <a:pt x="180" y="541"/>
                    <a:pt x="203" y="507"/>
                  </a:cubicBezTo>
                  <a:cubicBezTo>
                    <a:pt x="214" y="462"/>
                    <a:pt x="236" y="417"/>
                    <a:pt x="248" y="383"/>
                  </a:cubicBezTo>
                  <a:cubicBezTo>
                    <a:pt x="270" y="338"/>
                    <a:pt x="281" y="293"/>
                    <a:pt x="304" y="248"/>
                  </a:cubicBezTo>
                  <a:cubicBezTo>
                    <a:pt x="315" y="203"/>
                    <a:pt x="338" y="169"/>
                    <a:pt x="349" y="124"/>
                  </a:cubicBezTo>
                  <a:cubicBezTo>
                    <a:pt x="360" y="101"/>
                    <a:pt x="360" y="91"/>
                    <a:pt x="371" y="68"/>
                  </a:cubicBezTo>
                  <a:cubicBezTo>
                    <a:pt x="382" y="47"/>
                    <a:pt x="392" y="35"/>
                    <a:pt x="394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34"/>
            <p:cNvSpPr/>
            <p:nvPr/>
          </p:nvSpPr>
          <p:spPr>
            <a:xfrm>
              <a:off x="7201822" y="2609912"/>
              <a:ext cx="11782" cy="28453"/>
            </a:xfrm>
            <a:custGeom>
              <a:avLst/>
              <a:gdLst/>
              <a:ahLst/>
              <a:cxnLst/>
              <a:rect l="l" t="t" r="r" b="b"/>
              <a:pathLst>
                <a:path w="294" h="710" extrusionOk="0">
                  <a:moveTo>
                    <a:pt x="294" y="1"/>
                  </a:moveTo>
                  <a:lnTo>
                    <a:pt x="294" y="1"/>
                  </a:lnTo>
                  <a:cubicBezTo>
                    <a:pt x="260" y="57"/>
                    <a:pt x="226" y="113"/>
                    <a:pt x="204" y="169"/>
                  </a:cubicBezTo>
                  <a:cubicBezTo>
                    <a:pt x="170" y="237"/>
                    <a:pt x="148" y="294"/>
                    <a:pt x="125" y="349"/>
                  </a:cubicBezTo>
                  <a:cubicBezTo>
                    <a:pt x="91" y="406"/>
                    <a:pt x="80" y="462"/>
                    <a:pt x="58" y="519"/>
                  </a:cubicBezTo>
                  <a:cubicBezTo>
                    <a:pt x="46" y="530"/>
                    <a:pt x="46" y="552"/>
                    <a:pt x="35" y="564"/>
                  </a:cubicBezTo>
                  <a:cubicBezTo>
                    <a:pt x="35" y="575"/>
                    <a:pt x="35" y="586"/>
                    <a:pt x="23" y="609"/>
                  </a:cubicBezTo>
                  <a:cubicBezTo>
                    <a:pt x="13" y="641"/>
                    <a:pt x="13" y="674"/>
                    <a:pt x="2" y="706"/>
                  </a:cubicBezTo>
                  <a:lnTo>
                    <a:pt x="2" y="706"/>
                  </a:lnTo>
                  <a:lnTo>
                    <a:pt x="35" y="609"/>
                  </a:lnTo>
                  <a:cubicBezTo>
                    <a:pt x="46" y="597"/>
                    <a:pt x="46" y="586"/>
                    <a:pt x="58" y="575"/>
                  </a:cubicBezTo>
                  <a:cubicBezTo>
                    <a:pt x="58" y="552"/>
                    <a:pt x="69" y="541"/>
                    <a:pt x="69" y="519"/>
                  </a:cubicBezTo>
                  <a:lnTo>
                    <a:pt x="103" y="451"/>
                  </a:lnTo>
                  <a:cubicBezTo>
                    <a:pt x="125" y="417"/>
                    <a:pt x="136" y="394"/>
                    <a:pt x="148" y="361"/>
                  </a:cubicBezTo>
                  <a:lnTo>
                    <a:pt x="215" y="192"/>
                  </a:lnTo>
                  <a:cubicBezTo>
                    <a:pt x="249" y="124"/>
                    <a:pt x="271" y="57"/>
                    <a:pt x="294" y="1"/>
                  </a:cubicBezTo>
                  <a:close/>
                  <a:moveTo>
                    <a:pt x="2" y="706"/>
                  </a:moveTo>
                  <a:lnTo>
                    <a:pt x="1" y="710"/>
                  </a:lnTo>
                  <a:cubicBezTo>
                    <a:pt x="1" y="709"/>
                    <a:pt x="2" y="707"/>
                    <a:pt x="2" y="7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34"/>
            <p:cNvSpPr/>
            <p:nvPr/>
          </p:nvSpPr>
          <p:spPr>
            <a:xfrm>
              <a:off x="7199618" y="2629308"/>
              <a:ext cx="9498" cy="23083"/>
            </a:xfrm>
            <a:custGeom>
              <a:avLst/>
              <a:gdLst/>
              <a:ahLst/>
              <a:cxnLst/>
              <a:rect l="l" t="t" r="r" b="b"/>
              <a:pathLst>
                <a:path w="237" h="576" extrusionOk="0">
                  <a:moveTo>
                    <a:pt x="236" y="0"/>
                  </a:moveTo>
                  <a:cubicBezTo>
                    <a:pt x="191" y="91"/>
                    <a:pt x="158" y="170"/>
                    <a:pt x="113" y="260"/>
                  </a:cubicBezTo>
                  <a:cubicBezTo>
                    <a:pt x="68" y="361"/>
                    <a:pt x="33" y="463"/>
                    <a:pt x="0" y="575"/>
                  </a:cubicBezTo>
                  <a:lnTo>
                    <a:pt x="135" y="271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34"/>
            <p:cNvSpPr/>
            <p:nvPr/>
          </p:nvSpPr>
          <p:spPr>
            <a:xfrm>
              <a:off x="7292070" y="2553967"/>
              <a:ext cx="5450" cy="34785"/>
            </a:xfrm>
            <a:custGeom>
              <a:avLst/>
              <a:gdLst/>
              <a:ahLst/>
              <a:cxnLst/>
              <a:rect l="l" t="t" r="r" b="b"/>
              <a:pathLst>
                <a:path w="136" h="868" extrusionOk="0">
                  <a:moveTo>
                    <a:pt x="136" y="1"/>
                  </a:moveTo>
                  <a:cubicBezTo>
                    <a:pt x="113" y="79"/>
                    <a:pt x="102" y="169"/>
                    <a:pt x="80" y="249"/>
                  </a:cubicBezTo>
                  <a:lnTo>
                    <a:pt x="46" y="451"/>
                  </a:lnTo>
                  <a:cubicBezTo>
                    <a:pt x="35" y="519"/>
                    <a:pt x="23" y="586"/>
                    <a:pt x="23" y="654"/>
                  </a:cubicBezTo>
                  <a:cubicBezTo>
                    <a:pt x="12" y="721"/>
                    <a:pt x="12" y="789"/>
                    <a:pt x="1" y="867"/>
                  </a:cubicBezTo>
                  <a:cubicBezTo>
                    <a:pt x="12" y="789"/>
                    <a:pt x="23" y="721"/>
                    <a:pt x="46" y="654"/>
                  </a:cubicBezTo>
                  <a:cubicBezTo>
                    <a:pt x="57" y="586"/>
                    <a:pt x="68" y="530"/>
                    <a:pt x="80" y="462"/>
                  </a:cubicBezTo>
                  <a:cubicBezTo>
                    <a:pt x="102" y="304"/>
                    <a:pt x="125" y="159"/>
                    <a:pt x="1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34"/>
            <p:cNvSpPr/>
            <p:nvPr/>
          </p:nvSpPr>
          <p:spPr>
            <a:xfrm>
              <a:off x="7295236" y="2570238"/>
              <a:ext cx="4569" cy="22121"/>
            </a:xfrm>
            <a:custGeom>
              <a:avLst/>
              <a:gdLst/>
              <a:ahLst/>
              <a:cxnLst/>
              <a:rect l="l" t="t" r="r" b="b"/>
              <a:pathLst>
                <a:path w="114" h="552" extrusionOk="0">
                  <a:moveTo>
                    <a:pt x="113" y="0"/>
                  </a:moveTo>
                  <a:cubicBezTo>
                    <a:pt x="79" y="90"/>
                    <a:pt x="57" y="180"/>
                    <a:pt x="34" y="270"/>
                  </a:cubicBezTo>
                  <a:cubicBezTo>
                    <a:pt x="23" y="360"/>
                    <a:pt x="12" y="450"/>
                    <a:pt x="1" y="551"/>
                  </a:cubicBezTo>
                  <a:cubicBezTo>
                    <a:pt x="12" y="496"/>
                    <a:pt x="23" y="450"/>
                    <a:pt x="34" y="405"/>
                  </a:cubicBezTo>
                  <a:cubicBezTo>
                    <a:pt x="46" y="360"/>
                    <a:pt x="46" y="326"/>
                    <a:pt x="57" y="281"/>
                  </a:cubicBezTo>
                  <a:cubicBezTo>
                    <a:pt x="68" y="259"/>
                    <a:pt x="68" y="236"/>
                    <a:pt x="68" y="225"/>
                  </a:cubicBezTo>
                  <a:cubicBezTo>
                    <a:pt x="68" y="214"/>
                    <a:pt x="79" y="203"/>
                    <a:pt x="79" y="191"/>
                  </a:cubicBezTo>
                  <a:lnTo>
                    <a:pt x="79" y="158"/>
                  </a:lnTo>
                  <a:cubicBezTo>
                    <a:pt x="91" y="135"/>
                    <a:pt x="91" y="113"/>
                    <a:pt x="102" y="90"/>
                  </a:cubicBezTo>
                  <a:cubicBezTo>
                    <a:pt x="102" y="68"/>
                    <a:pt x="113" y="34"/>
                    <a:pt x="1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34"/>
            <p:cNvSpPr/>
            <p:nvPr/>
          </p:nvSpPr>
          <p:spPr>
            <a:xfrm>
              <a:off x="7297039" y="2589594"/>
              <a:ext cx="962" cy="3246"/>
            </a:xfrm>
            <a:custGeom>
              <a:avLst/>
              <a:gdLst/>
              <a:ahLst/>
              <a:cxnLst/>
              <a:rect l="l" t="t" r="r" b="b"/>
              <a:pathLst>
                <a:path w="24" h="81" extrusionOk="0">
                  <a:moveTo>
                    <a:pt x="23" y="1"/>
                  </a:moveTo>
                  <a:lnTo>
                    <a:pt x="23" y="1"/>
                  </a:lnTo>
                  <a:cubicBezTo>
                    <a:pt x="23" y="13"/>
                    <a:pt x="12" y="23"/>
                    <a:pt x="12" y="46"/>
                  </a:cubicBezTo>
                  <a:cubicBezTo>
                    <a:pt x="12" y="58"/>
                    <a:pt x="1" y="68"/>
                    <a:pt x="1" y="80"/>
                  </a:cubicBezTo>
                  <a:cubicBezTo>
                    <a:pt x="12" y="58"/>
                    <a:pt x="23" y="35"/>
                    <a:pt x="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34"/>
            <p:cNvSpPr/>
            <p:nvPr/>
          </p:nvSpPr>
          <p:spPr>
            <a:xfrm>
              <a:off x="7296598" y="2572482"/>
              <a:ext cx="8135" cy="34785"/>
            </a:xfrm>
            <a:custGeom>
              <a:avLst/>
              <a:gdLst/>
              <a:ahLst/>
              <a:cxnLst/>
              <a:rect l="l" t="t" r="r" b="b"/>
              <a:pathLst>
                <a:path w="203" h="868" extrusionOk="0">
                  <a:moveTo>
                    <a:pt x="203" y="0"/>
                  </a:moveTo>
                  <a:lnTo>
                    <a:pt x="68" y="440"/>
                  </a:lnTo>
                  <a:lnTo>
                    <a:pt x="68" y="473"/>
                  </a:lnTo>
                  <a:cubicBezTo>
                    <a:pt x="57" y="495"/>
                    <a:pt x="57" y="518"/>
                    <a:pt x="45" y="540"/>
                  </a:cubicBezTo>
                  <a:cubicBezTo>
                    <a:pt x="45" y="575"/>
                    <a:pt x="34" y="608"/>
                    <a:pt x="34" y="642"/>
                  </a:cubicBezTo>
                  <a:cubicBezTo>
                    <a:pt x="23" y="665"/>
                    <a:pt x="23" y="675"/>
                    <a:pt x="23" y="687"/>
                  </a:cubicBezTo>
                  <a:lnTo>
                    <a:pt x="23" y="732"/>
                  </a:lnTo>
                  <a:cubicBezTo>
                    <a:pt x="12" y="777"/>
                    <a:pt x="12" y="822"/>
                    <a:pt x="0" y="867"/>
                  </a:cubicBezTo>
                  <a:cubicBezTo>
                    <a:pt x="12" y="822"/>
                    <a:pt x="23" y="766"/>
                    <a:pt x="34" y="710"/>
                  </a:cubicBezTo>
                  <a:cubicBezTo>
                    <a:pt x="45" y="687"/>
                    <a:pt x="45" y="665"/>
                    <a:pt x="57" y="642"/>
                  </a:cubicBezTo>
                  <a:cubicBezTo>
                    <a:pt x="57" y="620"/>
                    <a:pt x="68" y="585"/>
                    <a:pt x="68" y="563"/>
                  </a:cubicBezTo>
                  <a:cubicBezTo>
                    <a:pt x="79" y="530"/>
                    <a:pt x="90" y="485"/>
                    <a:pt x="102" y="450"/>
                  </a:cubicBezTo>
                  <a:cubicBezTo>
                    <a:pt x="113" y="394"/>
                    <a:pt x="124" y="338"/>
                    <a:pt x="147" y="282"/>
                  </a:cubicBezTo>
                  <a:lnTo>
                    <a:pt x="147" y="282"/>
                  </a:lnTo>
                  <a:lnTo>
                    <a:pt x="135" y="293"/>
                  </a:lnTo>
                  <a:cubicBezTo>
                    <a:pt x="169" y="192"/>
                    <a:pt x="192" y="102"/>
                    <a:pt x="2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34"/>
            <p:cNvSpPr/>
            <p:nvPr/>
          </p:nvSpPr>
          <p:spPr>
            <a:xfrm>
              <a:off x="7300646" y="2583743"/>
              <a:ext cx="5891" cy="26650"/>
            </a:xfrm>
            <a:custGeom>
              <a:avLst/>
              <a:gdLst/>
              <a:ahLst/>
              <a:cxnLst/>
              <a:rect l="l" t="t" r="r" b="b"/>
              <a:pathLst>
                <a:path w="147" h="665" extrusionOk="0">
                  <a:moveTo>
                    <a:pt x="147" y="1"/>
                  </a:moveTo>
                  <a:lnTo>
                    <a:pt x="147" y="1"/>
                  </a:lnTo>
                  <a:cubicBezTo>
                    <a:pt x="113" y="113"/>
                    <a:pt x="79" y="214"/>
                    <a:pt x="57" y="327"/>
                  </a:cubicBezTo>
                  <a:lnTo>
                    <a:pt x="23" y="496"/>
                  </a:lnTo>
                  <a:cubicBezTo>
                    <a:pt x="12" y="552"/>
                    <a:pt x="1" y="609"/>
                    <a:pt x="1" y="665"/>
                  </a:cubicBezTo>
                  <a:cubicBezTo>
                    <a:pt x="12" y="631"/>
                    <a:pt x="12" y="597"/>
                    <a:pt x="23" y="575"/>
                  </a:cubicBezTo>
                  <a:cubicBezTo>
                    <a:pt x="23" y="552"/>
                    <a:pt x="34" y="530"/>
                    <a:pt x="34" y="507"/>
                  </a:cubicBezTo>
                  <a:cubicBezTo>
                    <a:pt x="46" y="474"/>
                    <a:pt x="57" y="440"/>
                    <a:pt x="57" y="417"/>
                  </a:cubicBezTo>
                  <a:cubicBezTo>
                    <a:pt x="91" y="282"/>
                    <a:pt x="124" y="136"/>
                    <a:pt x="1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34"/>
            <p:cNvSpPr/>
            <p:nvPr/>
          </p:nvSpPr>
          <p:spPr>
            <a:xfrm>
              <a:off x="7302008" y="2595485"/>
              <a:ext cx="5450" cy="25728"/>
            </a:xfrm>
            <a:custGeom>
              <a:avLst/>
              <a:gdLst/>
              <a:ahLst/>
              <a:cxnLst/>
              <a:rect l="l" t="t" r="r" b="b"/>
              <a:pathLst>
                <a:path w="136" h="642" extrusionOk="0">
                  <a:moveTo>
                    <a:pt x="135" y="1"/>
                  </a:moveTo>
                  <a:cubicBezTo>
                    <a:pt x="124" y="56"/>
                    <a:pt x="113" y="113"/>
                    <a:pt x="90" y="169"/>
                  </a:cubicBezTo>
                  <a:cubicBezTo>
                    <a:pt x="79" y="226"/>
                    <a:pt x="68" y="271"/>
                    <a:pt x="57" y="316"/>
                  </a:cubicBezTo>
                  <a:cubicBezTo>
                    <a:pt x="34" y="428"/>
                    <a:pt x="23" y="529"/>
                    <a:pt x="0" y="642"/>
                  </a:cubicBezTo>
                  <a:cubicBezTo>
                    <a:pt x="23" y="586"/>
                    <a:pt x="34" y="541"/>
                    <a:pt x="45" y="484"/>
                  </a:cubicBezTo>
                  <a:cubicBezTo>
                    <a:pt x="45" y="462"/>
                    <a:pt x="57" y="428"/>
                    <a:pt x="68" y="406"/>
                  </a:cubicBezTo>
                  <a:cubicBezTo>
                    <a:pt x="79" y="349"/>
                    <a:pt x="90" y="282"/>
                    <a:pt x="102" y="226"/>
                  </a:cubicBezTo>
                  <a:cubicBezTo>
                    <a:pt x="113" y="147"/>
                    <a:pt x="124" y="79"/>
                    <a:pt x="1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34"/>
            <p:cNvSpPr/>
            <p:nvPr/>
          </p:nvSpPr>
          <p:spPr>
            <a:xfrm>
              <a:off x="7306056" y="2602698"/>
              <a:ext cx="5490" cy="25327"/>
            </a:xfrm>
            <a:custGeom>
              <a:avLst/>
              <a:gdLst/>
              <a:ahLst/>
              <a:cxnLst/>
              <a:rect l="l" t="t" r="r" b="b"/>
              <a:pathLst>
                <a:path w="137" h="632" extrusionOk="0">
                  <a:moveTo>
                    <a:pt x="136" y="1"/>
                  </a:moveTo>
                  <a:cubicBezTo>
                    <a:pt x="124" y="34"/>
                    <a:pt x="114" y="57"/>
                    <a:pt x="102" y="91"/>
                  </a:cubicBezTo>
                  <a:cubicBezTo>
                    <a:pt x="102" y="113"/>
                    <a:pt x="91" y="124"/>
                    <a:pt x="91" y="147"/>
                  </a:cubicBezTo>
                  <a:cubicBezTo>
                    <a:pt x="79" y="203"/>
                    <a:pt x="68" y="248"/>
                    <a:pt x="57" y="304"/>
                  </a:cubicBezTo>
                  <a:cubicBezTo>
                    <a:pt x="46" y="349"/>
                    <a:pt x="34" y="406"/>
                    <a:pt x="23" y="451"/>
                  </a:cubicBezTo>
                  <a:cubicBezTo>
                    <a:pt x="23" y="484"/>
                    <a:pt x="12" y="507"/>
                    <a:pt x="12" y="541"/>
                  </a:cubicBezTo>
                  <a:cubicBezTo>
                    <a:pt x="12" y="552"/>
                    <a:pt x="12" y="564"/>
                    <a:pt x="1" y="574"/>
                  </a:cubicBezTo>
                  <a:lnTo>
                    <a:pt x="1" y="631"/>
                  </a:lnTo>
                  <a:cubicBezTo>
                    <a:pt x="12" y="597"/>
                    <a:pt x="12" y="574"/>
                    <a:pt x="23" y="541"/>
                  </a:cubicBezTo>
                  <a:cubicBezTo>
                    <a:pt x="23" y="507"/>
                    <a:pt x="34" y="484"/>
                    <a:pt x="34" y="462"/>
                  </a:cubicBezTo>
                  <a:cubicBezTo>
                    <a:pt x="57" y="406"/>
                    <a:pt x="68" y="361"/>
                    <a:pt x="79" y="304"/>
                  </a:cubicBezTo>
                  <a:cubicBezTo>
                    <a:pt x="91" y="259"/>
                    <a:pt x="91" y="203"/>
                    <a:pt x="102" y="147"/>
                  </a:cubicBezTo>
                  <a:cubicBezTo>
                    <a:pt x="114" y="136"/>
                    <a:pt x="114" y="113"/>
                    <a:pt x="114" y="102"/>
                  </a:cubicBezTo>
                  <a:cubicBezTo>
                    <a:pt x="124" y="68"/>
                    <a:pt x="124" y="34"/>
                    <a:pt x="136" y="12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34"/>
            <p:cNvSpPr/>
            <p:nvPr/>
          </p:nvSpPr>
          <p:spPr>
            <a:xfrm>
              <a:off x="7308300" y="2611715"/>
              <a:ext cx="5450" cy="19917"/>
            </a:xfrm>
            <a:custGeom>
              <a:avLst/>
              <a:gdLst/>
              <a:ahLst/>
              <a:cxnLst/>
              <a:rect l="l" t="t" r="r" b="b"/>
              <a:pathLst>
                <a:path w="136" h="497" extrusionOk="0">
                  <a:moveTo>
                    <a:pt x="136" y="1"/>
                  </a:moveTo>
                  <a:cubicBezTo>
                    <a:pt x="113" y="34"/>
                    <a:pt x="103" y="79"/>
                    <a:pt x="91" y="124"/>
                  </a:cubicBezTo>
                  <a:cubicBezTo>
                    <a:pt x="80" y="136"/>
                    <a:pt x="80" y="158"/>
                    <a:pt x="68" y="169"/>
                  </a:cubicBezTo>
                  <a:cubicBezTo>
                    <a:pt x="68" y="204"/>
                    <a:pt x="58" y="226"/>
                    <a:pt x="58" y="249"/>
                  </a:cubicBezTo>
                  <a:cubicBezTo>
                    <a:pt x="35" y="327"/>
                    <a:pt x="12" y="406"/>
                    <a:pt x="1" y="485"/>
                  </a:cubicBezTo>
                  <a:lnTo>
                    <a:pt x="1" y="496"/>
                  </a:lnTo>
                  <a:cubicBezTo>
                    <a:pt x="23" y="417"/>
                    <a:pt x="46" y="349"/>
                    <a:pt x="58" y="282"/>
                  </a:cubicBezTo>
                  <a:cubicBezTo>
                    <a:pt x="80" y="237"/>
                    <a:pt x="91" y="181"/>
                    <a:pt x="103" y="124"/>
                  </a:cubicBezTo>
                  <a:cubicBezTo>
                    <a:pt x="113" y="91"/>
                    <a:pt x="125" y="57"/>
                    <a:pt x="125" y="23"/>
                  </a:cubicBezTo>
                  <a:cubicBezTo>
                    <a:pt x="136" y="12"/>
                    <a:pt x="136" y="12"/>
                    <a:pt x="1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34"/>
            <p:cNvSpPr/>
            <p:nvPr/>
          </p:nvSpPr>
          <p:spPr>
            <a:xfrm>
              <a:off x="7268185" y="2693387"/>
              <a:ext cx="31619" cy="14467"/>
            </a:xfrm>
            <a:custGeom>
              <a:avLst/>
              <a:gdLst/>
              <a:ahLst/>
              <a:cxnLst/>
              <a:rect l="l" t="t" r="r" b="b"/>
              <a:pathLst>
                <a:path w="789" h="361" extrusionOk="0">
                  <a:moveTo>
                    <a:pt x="0" y="0"/>
                  </a:moveTo>
                  <a:cubicBezTo>
                    <a:pt x="34" y="12"/>
                    <a:pt x="68" y="34"/>
                    <a:pt x="101" y="45"/>
                  </a:cubicBezTo>
                  <a:cubicBezTo>
                    <a:pt x="124" y="57"/>
                    <a:pt x="158" y="79"/>
                    <a:pt x="191" y="90"/>
                  </a:cubicBezTo>
                  <a:cubicBezTo>
                    <a:pt x="214" y="102"/>
                    <a:pt x="248" y="124"/>
                    <a:pt x="281" y="135"/>
                  </a:cubicBezTo>
                  <a:cubicBezTo>
                    <a:pt x="316" y="147"/>
                    <a:pt x="349" y="169"/>
                    <a:pt x="371" y="180"/>
                  </a:cubicBezTo>
                  <a:cubicBezTo>
                    <a:pt x="406" y="192"/>
                    <a:pt x="439" y="214"/>
                    <a:pt x="473" y="225"/>
                  </a:cubicBezTo>
                  <a:cubicBezTo>
                    <a:pt x="518" y="248"/>
                    <a:pt x="551" y="259"/>
                    <a:pt x="586" y="282"/>
                  </a:cubicBezTo>
                  <a:cubicBezTo>
                    <a:pt x="653" y="304"/>
                    <a:pt x="721" y="338"/>
                    <a:pt x="788" y="360"/>
                  </a:cubicBezTo>
                  <a:cubicBezTo>
                    <a:pt x="721" y="327"/>
                    <a:pt x="664" y="293"/>
                    <a:pt x="597" y="259"/>
                  </a:cubicBezTo>
                  <a:lnTo>
                    <a:pt x="394" y="158"/>
                  </a:lnTo>
                  <a:cubicBezTo>
                    <a:pt x="361" y="135"/>
                    <a:pt x="326" y="124"/>
                    <a:pt x="304" y="113"/>
                  </a:cubicBezTo>
                  <a:cubicBezTo>
                    <a:pt x="270" y="102"/>
                    <a:pt x="236" y="90"/>
                    <a:pt x="203" y="68"/>
                  </a:cubicBezTo>
                  <a:lnTo>
                    <a:pt x="101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34"/>
            <p:cNvSpPr/>
            <p:nvPr/>
          </p:nvSpPr>
          <p:spPr>
            <a:xfrm>
              <a:off x="7282612" y="2692946"/>
              <a:ext cx="28453" cy="14908"/>
            </a:xfrm>
            <a:custGeom>
              <a:avLst/>
              <a:gdLst/>
              <a:ahLst/>
              <a:cxnLst/>
              <a:rect l="l" t="t" r="r" b="b"/>
              <a:pathLst>
                <a:path w="710" h="372" extrusionOk="0">
                  <a:moveTo>
                    <a:pt x="1" y="0"/>
                  </a:moveTo>
                  <a:lnTo>
                    <a:pt x="1" y="0"/>
                  </a:lnTo>
                  <a:cubicBezTo>
                    <a:pt x="46" y="34"/>
                    <a:pt x="91" y="56"/>
                    <a:pt x="136" y="79"/>
                  </a:cubicBezTo>
                  <a:cubicBezTo>
                    <a:pt x="169" y="101"/>
                    <a:pt x="191" y="124"/>
                    <a:pt x="226" y="135"/>
                  </a:cubicBezTo>
                  <a:cubicBezTo>
                    <a:pt x="304" y="180"/>
                    <a:pt x="383" y="214"/>
                    <a:pt x="462" y="259"/>
                  </a:cubicBezTo>
                  <a:cubicBezTo>
                    <a:pt x="541" y="293"/>
                    <a:pt x="619" y="338"/>
                    <a:pt x="709" y="371"/>
                  </a:cubicBezTo>
                  <a:cubicBezTo>
                    <a:pt x="653" y="338"/>
                    <a:pt x="586" y="304"/>
                    <a:pt x="529" y="270"/>
                  </a:cubicBezTo>
                  <a:cubicBezTo>
                    <a:pt x="473" y="236"/>
                    <a:pt x="417" y="203"/>
                    <a:pt x="349" y="169"/>
                  </a:cubicBezTo>
                  <a:cubicBezTo>
                    <a:pt x="293" y="146"/>
                    <a:pt x="248" y="124"/>
                    <a:pt x="191" y="90"/>
                  </a:cubicBezTo>
                  <a:cubicBezTo>
                    <a:pt x="124" y="56"/>
                    <a:pt x="68" y="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34"/>
            <p:cNvSpPr/>
            <p:nvPr/>
          </p:nvSpPr>
          <p:spPr>
            <a:xfrm>
              <a:off x="7284857" y="2688418"/>
              <a:ext cx="42439" cy="21721"/>
            </a:xfrm>
            <a:custGeom>
              <a:avLst/>
              <a:gdLst/>
              <a:ahLst/>
              <a:cxnLst/>
              <a:rect l="l" t="t" r="r" b="b"/>
              <a:pathLst>
                <a:path w="1059" h="542" extrusionOk="0">
                  <a:moveTo>
                    <a:pt x="0" y="1"/>
                  </a:moveTo>
                  <a:lnTo>
                    <a:pt x="0" y="1"/>
                  </a:lnTo>
                  <a:cubicBezTo>
                    <a:pt x="23" y="23"/>
                    <a:pt x="57" y="34"/>
                    <a:pt x="80" y="57"/>
                  </a:cubicBezTo>
                  <a:cubicBezTo>
                    <a:pt x="102" y="68"/>
                    <a:pt x="113" y="79"/>
                    <a:pt x="135" y="91"/>
                  </a:cubicBezTo>
                  <a:cubicBezTo>
                    <a:pt x="147" y="102"/>
                    <a:pt x="158" y="102"/>
                    <a:pt x="181" y="113"/>
                  </a:cubicBezTo>
                  <a:cubicBezTo>
                    <a:pt x="203" y="124"/>
                    <a:pt x="226" y="147"/>
                    <a:pt x="260" y="158"/>
                  </a:cubicBezTo>
                  <a:cubicBezTo>
                    <a:pt x="293" y="181"/>
                    <a:pt x="327" y="192"/>
                    <a:pt x="361" y="214"/>
                  </a:cubicBezTo>
                  <a:cubicBezTo>
                    <a:pt x="395" y="237"/>
                    <a:pt x="440" y="248"/>
                    <a:pt x="473" y="271"/>
                  </a:cubicBezTo>
                  <a:cubicBezTo>
                    <a:pt x="552" y="304"/>
                    <a:pt x="631" y="338"/>
                    <a:pt x="721" y="383"/>
                  </a:cubicBezTo>
                  <a:cubicBezTo>
                    <a:pt x="800" y="417"/>
                    <a:pt x="878" y="462"/>
                    <a:pt x="958" y="496"/>
                  </a:cubicBezTo>
                  <a:cubicBezTo>
                    <a:pt x="991" y="507"/>
                    <a:pt x="1025" y="529"/>
                    <a:pt x="1059" y="541"/>
                  </a:cubicBezTo>
                  <a:cubicBezTo>
                    <a:pt x="980" y="496"/>
                    <a:pt x="901" y="439"/>
                    <a:pt x="811" y="394"/>
                  </a:cubicBezTo>
                  <a:cubicBezTo>
                    <a:pt x="778" y="383"/>
                    <a:pt x="743" y="361"/>
                    <a:pt x="710" y="338"/>
                  </a:cubicBezTo>
                  <a:cubicBezTo>
                    <a:pt x="665" y="316"/>
                    <a:pt x="620" y="304"/>
                    <a:pt x="575" y="282"/>
                  </a:cubicBezTo>
                  <a:cubicBezTo>
                    <a:pt x="507" y="248"/>
                    <a:pt x="428" y="214"/>
                    <a:pt x="361" y="181"/>
                  </a:cubicBezTo>
                  <a:lnTo>
                    <a:pt x="226" y="113"/>
                  </a:lnTo>
                  <a:lnTo>
                    <a:pt x="170" y="91"/>
                  </a:lnTo>
                  <a:cubicBezTo>
                    <a:pt x="158" y="91"/>
                    <a:pt x="147" y="79"/>
                    <a:pt x="147" y="79"/>
                  </a:cubicBezTo>
                  <a:lnTo>
                    <a:pt x="102" y="57"/>
                  </a:lnTo>
                  <a:cubicBezTo>
                    <a:pt x="90" y="46"/>
                    <a:pt x="80" y="46"/>
                    <a:pt x="68" y="3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34"/>
            <p:cNvSpPr/>
            <p:nvPr/>
          </p:nvSpPr>
          <p:spPr>
            <a:xfrm>
              <a:off x="7313310" y="2698797"/>
              <a:ext cx="20759" cy="9538"/>
            </a:xfrm>
            <a:custGeom>
              <a:avLst/>
              <a:gdLst/>
              <a:ahLst/>
              <a:cxnLst/>
              <a:rect l="l" t="t" r="r" b="b"/>
              <a:pathLst>
                <a:path w="518" h="238" extrusionOk="0">
                  <a:moveTo>
                    <a:pt x="0" y="0"/>
                  </a:moveTo>
                  <a:lnTo>
                    <a:pt x="33" y="12"/>
                  </a:lnTo>
                  <a:cubicBezTo>
                    <a:pt x="23" y="0"/>
                    <a:pt x="11" y="0"/>
                    <a:pt x="0" y="0"/>
                  </a:cubicBezTo>
                  <a:close/>
                  <a:moveTo>
                    <a:pt x="33" y="12"/>
                  </a:moveTo>
                  <a:lnTo>
                    <a:pt x="56" y="34"/>
                  </a:lnTo>
                  <a:cubicBezTo>
                    <a:pt x="78" y="45"/>
                    <a:pt x="113" y="57"/>
                    <a:pt x="135" y="68"/>
                  </a:cubicBezTo>
                  <a:cubicBezTo>
                    <a:pt x="168" y="90"/>
                    <a:pt x="214" y="113"/>
                    <a:pt x="259" y="135"/>
                  </a:cubicBezTo>
                  <a:cubicBezTo>
                    <a:pt x="270" y="135"/>
                    <a:pt x="293" y="147"/>
                    <a:pt x="304" y="158"/>
                  </a:cubicBezTo>
                  <a:cubicBezTo>
                    <a:pt x="326" y="169"/>
                    <a:pt x="349" y="169"/>
                    <a:pt x="371" y="180"/>
                  </a:cubicBezTo>
                  <a:lnTo>
                    <a:pt x="439" y="215"/>
                  </a:lnTo>
                  <a:cubicBezTo>
                    <a:pt x="461" y="225"/>
                    <a:pt x="484" y="225"/>
                    <a:pt x="518" y="237"/>
                  </a:cubicBezTo>
                  <a:cubicBezTo>
                    <a:pt x="495" y="225"/>
                    <a:pt x="461" y="215"/>
                    <a:pt x="439" y="203"/>
                  </a:cubicBezTo>
                  <a:lnTo>
                    <a:pt x="371" y="169"/>
                  </a:lnTo>
                  <a:lnTo>
                    <a:pt x="315" y="135"/>
                  </a:lnTo>
                  <a:cubicBezTo>
                    <a:pt x="293" y="124"/>
                    <a:pt x="281" y="124"/>
                    <a:pt x="259" y="113"/>
                  </a:cubicBezTo>
                  <a:cubicBezTo>
                    <a:pt x="225" y="90"/>
                    <a:pt x="180" y="68"/>
                    <a:pt x="135" y="57"/>
                  </a:cubicBezTo>
                  <a:lnTo>
                    <a:pt x="68" y="23"/>
                  </a:lnTo>
                  <a:cubicBezTo>
                    <a:pt x="56" y="12"/>
                    <a:pt x="45" y="12"/>
                    <a:pt x="33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34"/>
            <p:cNvSpPr/>
            <p:nvPr/>
          </p:nvSpPr>
          <p:spPr>
            <a:xfrm>
              <a:off x="7316916" y="2695631"/>
              <a:ext cx="19396" cy="10419"/>
            </a:xfrm>
            <a:custGeom>
              <a:avLst/>
              <a:gdLst/>
              <a:ahLst/>
              <a:cxnLst/>
              <a:rect l="l" t="t" r="r" b="b"/>
              <a:pathLst>
                <a:path w="484" h="260" extrusionOk="0">
                  <a:moveTo>
                    <a:pt x="0" y="1"/>
                  </a:moveTo>
                  <a:lnTo>
                    <a:pt x="101" y="68"/>
                  </a:lnTo>
                  <a:cubicBezTo>
                    <a:pt x="135" y="91"/>
                    <a:pt x="169" y="113"/>
                    <a:pt x="214" y="124"/>
                  </a:cubicBezTo>
                  <a:cubicBezTo>
                    <a:pt x="248" y="147"/>
                    <a:pt x="293" y="169"/>
                    <a:pt x="338" y="192"/>
                  </a:cubicBezTo>
                  <a:cubicBezTo>
                    <a:pt x="383" y="214"/>
                    <a:pt x="439" y="237"/>
                    <a:pt x="484" y="259"/>
                  </a:cubicBezTo>
                  <a:lnTo>
                    <a:pt x="484" y="248"/>
                  </a:lnTo>
                  <a:cubicBezTo>
                    <a:pt x="450" y="237"/>
                    <a:pt x="405" y="214"/>
                    <a:pt x="360" y="192"/>
                  </a:cubicBezTo>
                  <a:cubicBezTo>
                    <a:pt x="349" y="181"/>
                    <a:pt x="338" y="169"/>
                    <a:pt x="315" y="158"/>
                  </a:cubicBezTo>
                  <a:lnTo>
                    <a:pt x="248" y="124"/>
                  </a:lnTo>
                  <a:cubicBezTo>
                    <a:pt x="236" y="124"/>
                    <a:pt x="214" y="113"/>
                    <a:pt x="203" y="102"/>
                  </a:cubicBezTo>
                  <a:cubicBezTo>
                    <a:pt x="180" y="91"/>
                    <a:pt x="169" y="79"/>
                    <a:pt x="146" y="68"/>
                  </a:cubicBezTo>
                  <a:cubicBezTo>
                    <a:pt x="124" y="68"/>
                    <a:pt x="113" y="57"/>
                    <a:pt x="90" y="46"/>
                  </a:cubicBezTo>
                  <a:cubicBezTo>
                    <a:pt x="78" y="34"/>
                    <a:pt x="56" y="34"/>
                    <a:pt x="45" y="23"/>
                  </a:cubicBezTo>
                  <a:cubicBezTo>
                    <a:pt x="23" y="12"/>
                    <a:pt x="11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34"/>
            <p:cNvSpPr/>
            <p:nvPr/>
          </p:nvSpPr>
          <p:spPr>
            <a:xfrm>
              <a:off x="7325011" y="2694750"/>
              <a:ext cx="21240" cy="10379"/>
            </a:xfrm>
            <a:custGeom>
              <a:avLst/>
              <a:gdLst/>
              <a:ahLst/>
              <a:cxnLst/>
              <a:rect l="l" t="t" r="r" b="b"/>
              <a:pathLst>
                <a:path w="530" h="259" extrusionOk="0">
                  <a:moveTo>
                    <a:pt x="1" y="0"/>
                  </a:moveTo>
                  <a:lnTo>
                    <a:pt x="1" y="0"/>
                  </a:lnTo>
                  <a:cubicBezTo>
                    <a:pt x="23" y="11"/>
                    <a:pt x="46" y="34"/>
                    <a:pt x="79" y="45"/>
                  </a:cubicBezTo>
                  <a:cubicBezTo>
                    <a:pt x="91" y="56"/>
                    <a:pt x="113" y="68"/>
                    <a:pt x="136" y="79"/>
                  </a:cubicBezTo>
                  <a:lnTo>
                    <a:pt x="271" y="146"/>
                  </a:lnTo>
                  <a:cubicBezTo>
                    <a:pt x="361" y="180"/>
                    <a:pt x="439" y="214"/>
                    <a:pt x="529" y="259"/>
                  </a:cubicBezTo>
                  <a:lnTo>
                    <a:pt x="529" y="248"/>
                  </a:lnTo>
                  <a:cubicBezTo>
                    <a:pt x="451" y="214"/>
                    <a:pt x="372" y="169"/>
                    <a:pt x="293" y="124"/>
                  </a:cubicBezTo>
                  <a:cubicBezTo>
                    <a:pt x="271" y="113"/>
                    <a:pt x="237" y="101"/>
                    <a:pt x="214" y="90"/>
                  </a:cubicBezTo>
                  <a:cubicBezTo>
                    <a:pt x="192" y="90"/>
                    <a:pt x="169" y="79"/>
                    <a:pt x="147" y="68"/>
                  </a:cubicBezTo>
                  <a:cubicBezTo>
                    <a:pt x="124" y="56"/>
                    <a:pt x="113" y="45"/>
                    <a:pt x="91" y="45"/>
                  </a:cubicBezTo>
                  <a:cubicBezTo>
                    <a:pt x="57" y="23"/>
                    <a:pt x="34" y="11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34"/>
            <p:cNvSpPr/>
            <p:nvPr/>
          </p:nvSpPr>
          <p:spPr>
            <a:xfrm>
              <a:off x="6806645" y="2696072"/>
              <a:ext cx="34785" cy="14948"/>
            </a:xfrm>
            <a:custGeom>
              <a:avLst/>
              <a:gdLst/>
              <a:ahLst/>
              <a:cxnLst/>
              <a:rect l="l" t="t" r="r" b="b"/>
              <a:pathLst>
                <a:path w="868" h="373" extrusionOk="0">
                  <a:moveTo>
                    <a:pt x="0" y="1"/>
                  </a:moveTo>
                  <a:cubicBezTo>
                    <a:pt x="23" y="12"/>
                    <a:pt x="45" y="23"/>
                    <a:pt x="57" y="35"/>
                  </a:cubicBezTo>
                  <a:cubicBezTo>
                    <a:pt x="80" y="46"/>
                    <a:pt x="90" y="57"/>
                    <a:pt x="113" y="68"/>
                  </a:cubicBezTo>
                  <a:cubicBezTo>
                    <a:pt x="147" y="80"/>
                    <a:pt x="170" y="102"/>
                    <a:pt x="203" y="113"/>
                  </a:cubicBezTo>
                  <a:cubicBezTo>
                    <a:pt x="270" y="158"/>
                    <a:pt x="338" y="192"/>
                    <a:pt x="417" y="215"/>
                  </a:cubicBezTo>
                  <a:cubicBezTo>
                    <a:pt x="485" y="248"/>
                    <a:pt x="563" y="283"/>
                    <a:pt x="642" y="305"/>
                  </a:cubicBezTo>
                  <a:lnTo>
                    <a:pt x="743" y="338"/>
                  </a:lnTo>
                  <a:cubicBezTo>
                    <a:pt x="755" y="350"/>
                    <a:pt x="777" y="350"/>
                    <a:pt x="788" y="361"/>
                  </a:cubicBezTo>
                  <a:cubicBezTo>
                    <a:pt x="800" y="361"/>
                    <a:pt x="811" y="361"/>
                    <a:pt x="823" y="373"/>
                  </a:cubicBezTo>
                  <a:lnTo>
                    <a:pt x="868" y="373"/>
                  </a:lnTo>
                  <a:cubicBezTo>
                    <a:pt x="856" y="373"/>
                    <a:pt x="845" y="361"/>
                    <a:pt x="833" y="361"/>
                  </a:cubicBezTo>
                  <a:cubicBezTo>
                    <a:pt x="823" y="361"/>
                    <a:pt x="811" y="350"/>
                    <a:pt x="800" y="350"/>
                  </a:cubicBezTo>
                  <a:cubicBezTo>
                    <a:pt x="777" y="338"/>
                    <a:pt x="766" y="338"/>
                    <a:pt x="743" y="328"/>
                  </a:cubicBezTo>
                  <a:cubicBezTo>
                    <a:pt x="710" y="316"/>
                    <a:pt x="676" y="305"/>
                    <a:pt x="653" y="293"/>
                  </a:cubicBezTo>
                  <a:cubicBezTo>
                    <a:pt x="608" y="271"/>
                    <a:pt x="575" y="260"/>
                    <a:pt x="541" y="237"/>
                  </a:cubicBezTo>
                  <a:cubicBezTo>
                    <a:pt x="496" y="226"/>
                    <a:pt x="462" y="203"/>
                    <a:pt x="428" y="192"/>
                  </a:cubicBezTo>
                  <a:cubicBezTo>
                    <a:pt x="361" y="158"/>
                    <a:pt x="282" y="125"/>
                    <a:pt x="215" y="102"/>
                  </a:cubicBezTo>
                  <a:cubicBezTo>
                    <a:pt x="180" y="91"/>
                    <a:pt x="147" y="68"/>
                    <a:pt x="125" y="57"/>
                  </a:cubicBezTo>
                  <a:cubicBezTo>
                    <a:pt x="102" y="46"/>
                    <a:pt x="90" y="46"/>
                    <a:pt x="68" y="35"/>
                  </a:cubicBezTo>
                  <a:cubicBezTo>
                    <a:pt x="57" y="23"/>
                    <a:pt x="34" y="12"/>
                    <a:pt x="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34"/>
            <p:cNvSpPr/>
            <p:nvPr/>
          </p:nvSpPr>
          <p:spPr>
            <a:xfrm>
              <a:off x="6818347" y="2695631"/>
              <a:ext cx="32541" cy="14908"/>
            </a:xfrm>
            <a:custGeom>
              <a:avLst/>
              <a:gdLst/>
              <a:ahLst/>
              <a:cxnLst/>
              <a:rect l="l" t="t" r="r" b="b"/>
              <a:pathLst>
                <a:path w="812" h="372" extrusionOk="0">
                  <a:moveTo>
                    <a:pt x="1" y="1"/>
                  </a:moveTo>
                  <a:lnTo>
                    <a:pt x="3" y="2"/>
                  </a:lnTo>
                  <a:lnTo>
                    <a:pt x="3" y="2"/>
                  </a:lnTo>
                  <a:cubicBezTo>
                    <a:pt x="2" y="1"/>
                    <a:pt x="2" y="1"/>
                    <a:pt x="1" y="1"/>
                  </a:cubicBezTo>
                  <a:close/>
                  <a:moveTo>
                    <a:pt x="3" y="2"/>
                  </a:moveTo>
                  <a:cubicBezTo>
                    <a:pt x="25" y="13"/>
                    <a:pt x="47" y="34"/>
                    <a:pt x="69" y="46"/>
                  </a:cubicBezTo>
                  <a:cubicBezTo>
                    <a:pt x="80" y="46"/>
                    <a:pt x="91" y="57"/>
                    <a:pt x="114" y="68"/>
                  </a:cubicBezTo>
                  <a:cubicBezTo>
                    <a:pt x="136" y="79"/>
                    <a:pt x="170" y="102"/>
                    <a:pt x="204" y="113"/>
                  </a:cubicBezTo>
                  <a:cubicBezTo>
                    <a:pt x="260" y="147"/>
                    <a:pt x="328" y="181"/>
                    <a:pt x="395" y="203"/>
                  </a:cubicBezTo>
                  <a:cubicBezTo>
                    <a:pt x="463" y="237"/>
                    <a:pt x="519" y="259"/>
                    <a:pt x="586" y="282"/>
                  </a:cubicBezTo>
                  <a:cubicBezTo>
                    <a:pt x="666" y="316"/>
                    <a:pt x="744" y="349"/>
                    <a:pt x="812" y="372"/>
                  </a:cubicBezTo>
                  <a:cubicBezTo>
                    <a:pt x="744" y="339"/>
                    <a:pt x="666" y="304"/>
                    <a:pt x="598" y="271"/>
                  </a:cubicBezTo>
                  <a:cubicBezTo>
                    <a:pt x="541" y="237"/>
                    <a:pt x="474" y="214"/>
                    <a:pt x="418" y="181"/>
                  </a:cubicBezTo>
                  <a:cubicBezTo>
                    <a:pt x="350" y="158"/>
                    <a:pt x="283" y="124"/>
                    <a:pt x="215" y="91"/>
                  </a:cubicBezTo>
                  <a:lnTo>
                    <a:pt x="114" y="57"/>
                  </a:lnTo>
                  <a:cubicBezTo>
                    <a:pt x="103" y="46"/>
                    <a:pt x="91" y="46"/>
                    <a:pt x="69" y="34"/>
                  </a:cubicBezTo>
                  <a:lnTo>
                    <a:pt x="3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34"/>
            <p:cNvSpPr/>
            <p:nvPr/>
          </p:nvSpPr>
          <p:spPr>
            <a:xfrm>
              <a:off x="6826482" y="2694750"/>
              <a:ext cx="23965" cy="11782"/>
            </a:xfrm>
            <a:custGeom>
              <a:avLst/>
              <a:gdLst/>
              <a:ahLst/>
              <a:cxnLst/>
              <a:rect l="l" t="t" r="r" b="b"/>
              <a:pathLst>
                <a:path w="598" h="294" extrusionOk="0">
                  <a:moveTo>
                    <a:pt x="1" y="0"/>
                  </a:moveTo>
                  <a:cubicBezTo>
                    <a:pt x="91" y="56"/>
                    <a:pt x="181" y="113"/>
                    <a:pt x="271" y="158"/>
                  </a:cubicBezTo>
                  <a:cubicBezTo>
                    <a:pt x="282" y="158"/>
                    <a:pt x="293" y="169"/>
                    <a:pt x="305" y="169"/>
                  </a:cubicBezTo>
                  <a:cubicBezTo>
                    <a:pt x="316" y="180"/>
                    <a:pt x="338" y="180"/>
                    <a:pt x="350" y="191"/>
                  </a:cubicBezTo>
                  <a:cubicBezTo>
                    <a:pt x="373" y="203"/>
                    <a:pt x="395" y="214"/>
                    <a:pt x="418" y="214"/>
                  </a:cubicBezTo>
                  <a:cubicBezTo>
                    <a:pt x="473" y="248"/>
                    <a:pt x="530" y="270"/>
                    <a:pt x="598" y="293"/>
                  </a:cubicBezTo>
                  <a:cubicBezTo>
                    <a:pt x="541" y="259"/>
                    <a:pt x="485" y="225"/>
                    <a:pt x="428" y="203"/>
                  </a:cubicBezTo>
                  <a:cubicBezTo>
                    <a:pt x="383" y="180"/>
                    <a:pt x="328" y="158"/>
                    <a:pt x="282" y="135"/>
                  </a:cubicBezTo>
                  <a:lnTo>
                    <a:pt x="215" y="101"/>
                  </a:lnTo>
                  <a:lnTo>
                    <a:pt x="147" y="68"/>
                  </a:lnTo>
                  <a:cubicBezTo>
                    <a:pt x="102" y="45"/>
                    <a:pt x="46" y="23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34"/>
            <p:cNvSpPr/>
            <p:nvPr/>
          </p:nvSpPr>
          <p:spPr>
            <a:xfrm>
              <a:off x="6841831" y="2699238"/>
              <a:ext cx="17192" cy="8616"/>
            </a:xfrm>
            <a:custGeom>
              <a:avLst/>
              <a:gdLst/>
              <a:ahLst/>
              <a:cxnLst/>
              <a:rect l="l" t="t" r="r" b="b"/>
              <a:pathLst>
                <a:path w="429" h="215" extrusionOk="0">
                  <a:moveTo>
                    <a:pt x="0" y="1"/>
                  </a:moveTo>
                  <a:lnTo>
                    <a:pt x="0" y="12"/>
                  </a:lnTo>
                  <a:cubicBezTo>
                    <a:pt x="23" y="23"/>
                    <a:pt x="57" y="46"/>
                    <a:pt x="80" y="57"/>
                  </a:cubicBezTo>
                  <a:cubicBezTo>
                    <a:pt x="113" y="79"/>
                    <a:pt x="147" y="91"/>
                    <a:pt x="180" y="113"/>
                  </a:cubicBezTo>
                  <a:cubicBezTo>
                    <a:pt x="260" y="147"/>
                    <a:pt x="338" y="181"/>
                    <a:pt x="428" y="214"/>
                  </a:cubicBezTo>
                  <a:cubicBezTo>
                    <a:pt x="350" y="169"/>
                    <a:pt x="271" y="136"/>
                    <a:pt x="192" y="91"/>
                  </a:cubicBezTo>
                  <a:cubicBezTo>
                    <a:pt x="158" y="79"/>
                    <a:pt x="135" y="68"/>
                    <a:pt x="102" y="57"/>
                  </a:cubicBezTo>
                  <a:cubicBezTo>
                    <a:pt x="80" y="46"/>
                    <a:pt x="68" y="34"/>
                    <a:pt x="45" y="34"/>
                  </a:cubicBezTo>
                  <a:cubicBezTo>
                    <a:pt x="35" y="23"/>
                    <a:pt x="12" y="12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34"/>
            <p:cNvSpPr/>
            <p:nvPr/>
          </p:nvSpPr>
          <p:spPr>
            <a:xfrm>
              <a:off x="6845918" y="2696994"/>
              <a:ext cx="32501" cy="14948"/>
            </a:xfrm>
            <a:custGeom>
              <a:avLst/>
              <a:gdLst/>
              <a:ahLst/>
              <a:cxnLst/>
              <a:rect l="l" t="t" r="r" b="b"/>
              <a:pathLst>
                <a:path w="811" h="373" extrusionOk="0">
                  <a:moveTo>
                    <a:pt x="0" y="0"/>
                  </a:moveTo>
                  <a:lnTo>
                    <a:pt x="0" y="0"/>
                  </a:lnTo>
                  <a:cubicBezTo>
                    <a:pt x="56" y="45"/>
                    <a:pt x="124" y="79"/>
                    <a:pt x="191" y="113"/>
                  </a:cubicBezTo>
                  <a:cubicBezTo>
                    <a:pt x="225" y="135"/>
                    <a:pt x="259" y="147"/>
                    <a:pt x="281" y="158"/>
                  </a:cubicBezTo>
                  <a:cubicBezTo>
                    <a:pt x="293" y="169"/>
                    <a:pt x="315" y="169"/>
                    <a:pt x="326" y="180"/>
                  </a:cubicBezTo>
                  <a:cubicBezTo>
                    <a:pt x="338" y="192"/>
                    <a:pt x="360" y="192"/>
                    <a:pt x="371" y="203"/>
                  </a:cubicBezTo>
                  <a:cubicBezTo>
                    <a:pt x="439" y="237"/>
                    <a:pt x="506" y="260"/>
                    <a:pt x="574" y="282"/>
                  </a:cubicBezTo>
                  <a:cubicBezTo>
                    <a:pt x="653" y="315"/>
                    <a:pt x="731" y="350"/>
                    <a:pt x="811" y="372"/>
                  </a:cubicBezTo>
                  <a:cubicBezTo>
                    <a:pt x="731" y="338"/>
                    <a:pt x="664" y="305"/>
                    <a:pt x="586" y="270"/>
                  </a:cubicBezTo>
                  <a:cubicBezTo>
                    <a:pt x="518" y="237"/>
                    <a:pt x="461" y="203"/>
                    <a:pt x="383" y="180"/>
                  </a:cubicBezTo>
                  <a:cubicBezTo>
                    <a:pt x="360" y="158"/>
                    <a:pt x="326" y="147"/>
                    <a:pt x="293" y="135"/>
                  </a:cubicBezTo>
                  <a:cubicBezTo>
                    <a:pt x="270" y="124"/>
                    <a:pt x="236" y="113"/>
                    <a:pt x="203" y="10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34"/>
            <p:cNvSpPr/>
            <p:nvPr/>
          </p:nvSpPr>
          <p:spPr>
            <a:xfrm>
              <a:off x="6848603" y="2693828"/>
              <a:ext cx="40636" cy="17633"/>
            </a:xfrm>
            <a:custGeom>
              <a:avLst/>
              <a:gdLst/>
              <a:ahLst/>
              <a:cxnLst/>
              <a:rect l="l" t="t" r="r" b="b"/>
              <a:pathLst>
                <a:path w="1014" h="440" extrusionOk="0">
                  <a:moveTo>
                    <a:pt x="1" y="1"/>
                  </a:moveTo>
                  <a:cubicBezTo>
                    <a:pt x="169" y="91"/>
                    <a:pt x="327" y="169"/>
                    <a:pt x="496" y="237"/>
                  </a:cubicBezTo>
                  <a:cubicBezTo>
                    <a:pt x="586" y="271"/>
                    <a:pt x="664" y="304"/>
                    <a:pt x="744" y="339"/>
                  </a:cubicBezTo>
                  <a:lnTo>
                    <a:pt x="1014" y="439"/>
                  </a:lnTo>
                  <a:cubicBezTo>
                    <a:pt x="935" y="394"/>
                    <a:pt x="845" y="349"/>
                    <a:pt x="754" y="316"/>
                  </a:cubicBezTo>
                  <a:cubicBezTo>
                    <a:pt x="676" y="282"/>
                    <a:pt x="597" y="248"/>
                    <a:pt x="507" y="20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34"/>
            <p:cNvSpPr/>
            <p:nvPr/>
          </p:nvSpPr>
          <p:spPr>
            <a:xfrm>
              <a:off x="6869362" y="2698356"/>
              <a:ext cx="31138" cy="11301"/>
            </a:xfrm>
            <a:custGeom>
              <a:avLst/>
              <a:gdLst/>
              <a:ahLst/>
              <a:cxnLst/>
              <a:rect l="l" t="t" r="r" b="b"/>
              <a:pathLst>
                <a:path w="777" h="282" extrusionOk="0">
                  <a:moveTo>
                    <a:pt x="1" y="0"/>
                  </a:moveTo>
                  <a:cubicBezTo>
                    <a:pt x="68" y="23"/>
                    <a:pt x="124" y="56"/>
                    <a:pt x="191" y="79"/>
                  </a:cubicBezTo>
                  <a:cubicBezTo>
                    <a:pt x="259" y="101"/>
                    <a:pt x="316" y="135"/>
                    <a:pt x="383" y="158"/>
                  </a:cubicBezTo>
                  <a:cubicBezTo>
                    <a:pt x="507" y="203"/>
                    <a:pt x="642" y="248"/>
                    <a:pt x="777" y="281"/>
                  </a:cubicBezTo>
                  <a:cubicBezTo>
                    <a:pt x="744" y="271"/>
                    <a:pt x="709" y="248"/>
                    <a:pt x="676" y="236"/>
                  </a:cubicBezTo>
                  <a:lnTo>
                    <a:pt x="574" y="203"/>
                  </a:lnTo>
                  <a:cubicBezTo>
                    <a:pt x="541" y="191"/>
                    <a:pt x="518" y="180"/>
                    <a:pt x="484" y="169"/>
                  </a:cubicBezTo>
                  <a:cubicBezTo>
                    <a:pt x="451" y="158"/>
                    <a:pt x="428" y="146"/>
                    <a:pt x="394" y="135"/>
                  </a:cubicBezTo>
                  <a:cubicBezTo>
                    <a:pt x="338" y="113"/>
                    <a:pt x="271" y="79"/>
                    <a:pt x="214" y="68"/>
                  </a:cubicBezTo>
                  <a:cubicBezTo>
                    <a:pt x="136" y="34"/>
                    <a:pt x="68" y="23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34"/>
            <p:cNvSpPr/>
            <p:nvPr/>
          </p:nvSpPr>
          <p:spPr>
            <a:xfrm>
              <a:off x="6890562" y="2701041"/>
              <a:ext cx="27091" cy="12223"/>
            </a:xfrm>
            <a:custGeom>
              <a:avLst/>
              <a:gdLst/>
              <a:ahLst/>
              <a:cxnLst/>
              <a:rect l="l" t="t" r="r" b="b"/>
              <a:pathLst>
                <a:path w="676" h="305" extrusionOk="0">
                  <a:moveTo>
                    <a:pt x="0" y="1"/>
                  </a:moveTo>
                  <a:lnTo>
                    <a:pt x="0" y="1"/>
                  </a:lnTo>
                  <a:cubicBezTo>
                    <a:pt x="23" y="23"/>
                    <a:pt x="57" y="34"/>
                    <a:pt x="79" y="46"/>
                  </a:cubicBezTo>
                  <a:cubicBezTo>
                    <a:pt x="113" y="68"/>
                    <a:pt x="135" y="79"/>
                    <a:pt x="158" y="91"/>
                  </a:cubicBezTo>
                  <a:cubicBezTo>
                    <a:pt x="215" y="113"/>
                    <a:pt x="270" y="136"/>
                    <a:pt x="315" y="159"/>
                  </a:cubicBezTo>
                  <a:cubicBezTo>
                    <a:pt x="383" y="181"/>
                    <a:pt x="440" y="214"/>
                    <a:pt x="496" y="237"/>
                  </a:cubicBezTo>
                  <a:cubicBezTo>
                    <a:pt x="552" y="259"/>
                    <a:pt x="608" y="282"/>
                    <a:pt x="676" y="304"/>
                  </a:cubicBezTo>
                  <a:lnTo>
                    <a:pt x="676" y="294"/>
                  </a:lnTo>
                  <a:cubicBezTo>
                    <a:pt x="563" y="237"/>
                    <a:pt x="440" y="181"/>
                    <a:pt x="327" y="136"/>
                  </a:cubicBezTo>
                  <a:cubicBezTo>
                    <a:pt x="270" y="113"/>
                    <a:pt x="225" y="91"/>
                    <a:pt x="170" y="6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34"/>
            <p:cNvSpPr/>
            <p:nvPr/>
          </p:nvSpPr>
          <p:spPr>
            <a:xfrm>
              <a:off x="6847241" y="2669022"/>
              <a:ext cx="15389" cy="7254"/>
            </a:xfrm>
            <a:custGeom>
              <a:avLst/>
              <a:gdLst/>
              <a:ahLst/>
              <a:cxnLst/>
              <a:rect l="l" t="t" r="r" b="b"/>
              <a:pathLst>
                <a:path w="384" h="181" extrusionOk="0">
                  <a:moveTo>
                    <a:pt x="0" y="0"/>
                  </a:moveTo>
                  <a:lnTo>
                    <a:pt x="0" y="12"/>
                  </a:lnTo>
                  <a:cubicBezTo>
                    <a:pt x="35" y="23"/>
                    <a:pt x="68" y="45"/>
                    <a:pt x="102" y="68"/>
                  </a:cubicBezTo>
                  <a:cubicBezTo>
                    <a:pt x="125" y="79"/>
                    <a:pt x="158" y="102"/>
                    <a:pt x="181" y="113"/>
                  </a:cubicBezTo>
                  <a:cubicBezTo>
                    <a:pt x="248" y="147"/>
                    <a:pt x="316" y="169"/>
                    <a:pt x="383" y="180"/>
                  </a:cubicBezTo>
                  <a:cubicBezTo>
                    <a:pt x="350" y="169"/>
                    <a:pt x="316" y="158"/>
                    <a:pt x="282" y="135"/>
                  </a:cubicBezTo>
                  <a:cubicBezTo>
                    <a:pt x="248" y="124"/>
                    <a:pt x="226" y="113"/>
                    <a:pt x="192" y="90"/>
                  </a:cubicBezTo>
                  <a:cubicBezTo>
                    <a:pt x="158" y="79"/>
                    <a:pt x="136" y="68"/>
                    <a:pt x="102" y="57"/>
                  </a:cubicBezTo>
                  <a:cubicBezTo>
                    <a:pt x="68" y="34"/>
                    <a:pt x="35" y="23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34"/>
            <p:cNvSpPr/>
            <p:nvPr/>
          </p:nvSpPr>
          <p:spPr>
            <a:xfrm>
              <a:off x="6845918" y="2664974"/>
              <a:ext cx="14908" cy="6773"/>
            </a:xfrm>
            <a:custGeom>
              <a:avLst/>
              <a:gdLst/>
              <a:ahLst/>
              <a:cxnLst/>
              <a:rect l="l" t="t" r="r" b="b"/>
              <a:pathLst>
                <a:path w="372" h="169" extrusionOk="0">
                  <a:moveTo>
                    <a:pt x="0" y="0"/>
                  </a:moveTo>
                  <a:cubicBezTo>
                    <a:pt x="23" y="11"/>
                    <a:pt x="33" y="23"/>
                    <a:pt x="56" y="34"/>
                  </a:cubicBezTo>
                  <a:cubicBezTo>
                    <a:pt x="68" y="45"/>
                    <a:pt x="78" y="45"/>
                    <a:pt x="90" y="56"/>
                  </a:cubicBezTo>
                  <a:cubicBezTo>
                    <a:pt x="124" y="68"/>
                    <a:pt x="146" y="90"/>
                    <a:pt x="180" y="101"/>
                  </a:cubicBezTo>
                  <a:cubicBezTo>
                    <a:pt x="203" y="113"/>
                    <a:pt x="236" y="124"/>
                    <a:pt x="270" y="135"/>
                  </a:cubicBezTo>
                  <a:lnTo>
                    <a:pt x="367" y="167"/>
                  </a:lnTo>
                  <a:lnTo>
                    <a:pt x="367" y="167"/>
                  </a:lnTo>
                  <a:cubicBezTo>
                    <a:pt x="336" y="157"/>
                    <a:pt x="314" y="145"/>
                    <a:pt x="281" y="124"/>
                  </a:cubicBezTo>
                  <a:cubicBezTo>
                    <a:pt x="248" y="113"/>
                    <a:pt x="225" y="101"/>
                    <a:pt x="191" y="90"/>
                  </a:cubicBezTo>
                  <a:cubicBezTo>
                    <a:pt x="158" y="79"/>
                    <a:pt x="135" y="68"/>
                    <a:pt x="101" y="45"/>
                  </a:cubicBezTo>
                  <a:cubicBezTo>
                    <a:pt x="90" y="45"/>
                    <a:pt x="78" y="34"/>
                    <a:pt x="68" y="34"/>
                  </a:cubicBezTo>
                  <a:cubicBezTo>
                    <a:pt x="45" y="23"/>
                    <a:pt x="23" y="11"/>
                    <a:pt x="11" y="0"/>
                  </a:cubicBezTo>
                  <a:close/>
                  <a:moveTo>
                    <a:pt x="367" y="167"/>
                  </a:moveTo>
                  <a:cubicBezTo>
                    <a:pt x="368" y="168"/>
                    <a:pt x="370" y="168"/>
                    <a:pt x="371" y="169"/>
                  </a:cubicBezTo>
                  <a:lnTo>
                    <a:pt x="367" y="1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34"/>
            <p:cNvSpPr/>
            <p:nvPr/>
          </p:nvSpPr>
          <p:spPr>
            <a:xfrm>
              <a:off x="6845438" y="2660887"/>
              <a:ext cx="24406" cy="10860"/>
            </a:xfrm>
            <a:custGeom>
              <a:avLst/>
              <a:gdLst/>
              <a:ahLst/>
              <a:cxnLst/>
              <a:rect l="l" t="t" r="r" b="b"/>
              <a:pathLst>
                <a:path w="609" h="271" extrusionOk="0">
                  <a:moveTo>
                    <a:pt x="0" y="1"/>
                  </a:moveTo>
                  <a:cubicBezTo>
                    <a:pt x="23" y="23"/>
                    <a:pt x="45" y="35"/>
                    <a:pt x="68" y="46"/>
                  </a:cubicBezTo>
                  <a:cubicBezTo>
                    <a:pt x="45" y="35"/>
                    <a:pt x="23" y="12"/>
                    <a:pt x="0" y="1"/>
                  </a:cubicBezTo>
                  <a:close/>
                  <a:moveTo>
                    <a:pt x="68" y="46"/>
                  </a:moveTo>
                  <a:cubicBezTo>
                    <a:pt x="80" y="57"/>
                    <a:pt x="102" y="68"/>
                    <a:pt x="113" y="80"/>
                  </a:cubicBezTo>
                  <a:cubicBezTo>
                    <a:pt x="113" y="80"/>
                    <a:pt x="125" y="80"/>
                    <a:pt x="136" y="91"/>
                  </a:cubicBezTo>
                  <a:cubicBezTo>
                    <a:pt x="158" y="102"/>
                    <a:pt x="192" y="113"/>
                    <a:pt x="226" y="136"/>
                  </a:cubicBezTo>
                  <a:cubicBezTo>
                    <a:pt x="248" y="136"/>
                    <a:pt x="260" y="147"/>
                    <a:pt x="282" y="158"/>
                  </a:cubicBezTo>
                  <a:cubicBezTo>
                    <a:pt x="395" y="203"/>
                    <a:pt x="496" y="237"/>
                    <a:pt x="608" y="271"/>
                  </a:cubicBezTo>
                  <a:lnTo>
                    <a:pt x="440" y="203"/>
                  </a:lnTo>
                  <a:cubicBezTo>
                    <a:pt x="395" y="181"/>
                    <a:pt x="350" y="158"/>
                    <a:pt x="293" y="136"/>
                  </a:cubicBezTo>
                  <a:cubicBezTo>
                    <a:pt x="282" y="125"/>
                    <a:pt x="260" y="125"/>
                    <a:pt x="237" y="113"/>
                  </a:cubicBezTo>
                  <a:cubicBezTo>
                    <a:pt x="203" y="102"/>
                    <a:pt x="170" y="91"/>
                    <a:pt x="136" y="68"/>
                  </a:cubicBezTo>
                  <a:cubicBezTo>
                    <a:pt x="113" y="68"/>
                    <a:pt x="90" y="57"/>
                    <a:pt x="68" y="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34"/>
            <p:cNvSpPr/>
            <p:nvPr/>
          </p:nvSpPr>
          <p:spPr>
            <a:xfrm>
              <a:off x="6840909" y="2650948"/>
              <a:ext cx="41558" cy="19476"/>
            </a:xfrm>
            <a:custGeom>
              <a:avLst/>
              <a:gdLst/>
              <a:ahLst/>
              <a:cxnLst/>
              <a:rect l="l" t="t" r="r" b="b"/>
              <a:pathLst>
                <a:path w="1037" h="486" extrusionOk="0">
                  <a:moveTo>
                    <a:pt x="1" y="1"/>
                  </a:moveTo>
                  <a:lnTo>
                    <a:pt x="1" y="13"/>
                  </a:lnTo>
                  <a:cubicBezTo>
                    <a:pt x="46" y="35"/>
                    <a:pt x="91" y="68"/>
                    <a:pt x="136" y="91"/>
                  </a:cubicBezTo>
                  <a:cubicBezTo>
                    <a:pt x="148" y="103"/>
                    <a:pt x="158" y="103"/>
                    <a:pt x="170" y="113"/>
                  </a:cubicBezTo>
                  <a:cubicBezTo>
                    <a:pt x="203" y="125"/>
                    <a:pt x="226" y="148"/>
                    <a:pt x="260" y="158"/>
                  </a:cubicBezTo>
                  <a:cubicBezTo>
                    <a:pt x="294" y="181"/>
                    <a:pt x="339" y="193"/>
                    <a:pt x="373" y="215"/>
                  </a:cubicBezTo>
                  <a:cubicBezTo>
                    <a:pt x="384" y="226"/>
                    <a:pt x="406" y="226"/>
                    <a:pt x="418" y="238"/>
                  </a:cubicBezTo>
                  <a:lnTo>
                    <a:pt x="485" y="271"/>
                  </a:lnTo>
                  <a:cubicBezTo>
                    <a:pt x="508" y="283"/>
                    <a:pt x="530" y="283"/>
                    <a:pt x="541" y="294"/>
                  </a:cubicBezTo>
                  <a:cubicBezTo>
                    <a:pt x="564" y="305"/>
                    <a:pt x="575" y="316"/>
                    <a:pt x="598" y="316"/>
                  </a:cubicBezTo>
                  <a:cubicBezTo>
                    <a:pt x="643" y="339"/>
                    <a:pt x="688" y="350"/>
                    <a:pt x="733" y="373"/>
                  </a:cubicBezTo>
                  <a:cubicBezTo>
                    <a:pt x="778" y="384"/>
                    <a:pt x="811" y="395"/>
                    <a:pt x="846" y="418"/>
                  </a:cubicBezTo>
                  <a:cubicBezTo>
                    <a:pt x="891" y="429"/>
                    <a:pt x="924" y="440"/>
                    <a:pt x="969" y="463"/>
                  </a:cubicBezTo>
                  <a:lnTo>
                    <a:pt x="1037" y="485"/>
                  </a:lnTo>
                  <a:cubicBezTo>
                    <a:pt x="958" y="440"/>
                    <a:pt x="868" y="406"/>
                    <a:pt x="778" y="361"/>
                  </a:cubicBezTo>
                  <a:cubicBezTo>
                    <a:pt x="744" y="350"/>
                    <a:pt x="711" y="328"/>
                    <a:pt x="676" y="316"/>
                  </a:cubicBezTo>
                  <a:cubicBezTo>
                    <a:pt x="631" y="294"/>
                    <a:pt x="586" y="283"/>
                    <a:pt x="541" y="260"/>
                  </a:cubicBezTo>
                  <a:cubicBezTo>
                    <a:pt x="496" y="238"/>
                    <a:pt x="463" y="215"/>
                    <a:pt x="418" y="204"/>
                  </a:cubicBezTo>
                  <a:cubicBezTo>
                    <a:pt x="373" y="181"/>
                    <a:pt x="339" y="170"/>
                    <a:pt x="294" y="148"/>
                  </a:cubicBezTo>
                  <a:cubicBezTo>
                    <a:pt x="249" y="125"/>
                    <a:pt x="215" y="103"/>
                    <a:pt x="170" y="91"/>
                  </a:cubicBezTo>
                  <a:cubicBezTo>
                    <a:pt x="125" y="68"/>
                    <a:pt x="91" y="46"/>
                    <a:pt x="58" y="35"/>
                  </a:cubicBezTo>
                  <a:cubicBezTo>
                    <a:pt x="35" y="23"/>
                    <a:pt x="23" y="13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34"/>
            <p:cNvSpPr/>
            <p:nvPr/>
          </p:nvSpPr>
          <p:spPr>
            <a:xfrm>
              <a:off x="6850407" y="2651870"/>
              <a:ext cx="22602" cy="9538"/>
            </a:xfrm>
            <a:custGeom>
              <a:avLst/>
              <a:gdLst/>
              <a:ahLst/>
              <a:cxnLst/>
              <a:rect l="l" t="t" r="r" b="b"/>
              <a:pathLst>
                <a:path w="564" h="238" extrusionOk="0">
                  <a:moveTo>
                    <a:pt x="1" y="0"/>
                  </a:moveTo>
                  <a:cubicBezTo>
                    <a:pt x="23" y="12"/>
                    <a:pt x="46" y="23"/>
                    <a:pt x="79" y="35"/>
                  </a:cubicBezTo>
                  <a:cubicBezTo>
                    <a:pt x="91" y="45"/>
                    <a:pt x="113" y="57"/>
                    <a:pt x="136" y="57"/>
                  </a:cubicBezTo>
                  <a:cubicBezTo>
                    <a:pt x="181" y="80"/>
                    <a:pt x="226" y="102"/>
                    <a:pt x="271" y="113"/>
                  </a:cubicBezTo>
                  <a:cubicBezTo>
                    <a:pt x="316" y="135"/>
                    <a:pt x="361" y="158"/>
                    <a:pt x="406" y="170"/>
                  </a:cubicBezTo>
                  <a:cubicBezTo>
                    <a:pt x="462" y="192"/>
                    <a:pt x="519" y="215"/>
                    <a:pt x="564" y="237"/>
                  </a:cubicBezTo>
                  <a:lnTo>
                    <a:pt x="564" y="226"/>
                  </a:lnTo>
                  <a:cubicBezTo>
                    <a:pt x="474" y="181"/>
                    <a:pt x="372" y="135"/>
                    <a:pt x="271" y="102"/>
                  </a:cubicBezTo>
                  <a:cubicBezTo>
                    <a:pt x="226" y="80"/>
                    <a:pt x="181" y="57"/>
                    <a:pt x="136" y="45"/>
                  </a:cubicBezTo>
                  <a:cubicBezTo>
                    <a:pt x="124" y="35"/>
                    <a:pt x="102" y="35"/>
                    <a:pt x="79" y="23"/>
                  </a:cubicBezTo>
                  <a:cubicBezTo>
                    <a:pt x="57" y="23"/>
                    <a:pt x="23" y="12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34"/>
            <p:cNvSpPr/>
            <p:nvPr/>
          </p:nvSpPr>
          <p:spPr>
            <a:xfrm>
              <a:off x="6856739" y="2650547"/>
              <a:ext cx="20799" cy="8576"/>
            </a:xfrm>
            <a:custGeom>
              <a:avLst/>
              <a:gdLst/>
              <a:ahLst/>
              <a:cxnLst/>
              <a:rect l="l" t="t" r="r" b="b"/>
              <a:pathLst>
                <a:path w="519" h="214" extrusionOk="0">
                  <a:moveTo>
                    <a:pt x="0" y="0"/>
                  </a:moveTo>
                  <a:lnTo>
                    <a:pt x="0" y="11"/>
                  </a:lnTo>
                  <a:cubicBezTo>
                    <a:pt x="45" y="23"/>
                    <a:pt x="79" y="33"/>
                    <a:pt x="124" y="56"/>
                  </a:cubicBezTo>
                  <a:cubicBezTo>
                    <a:pt x="169" y="68"/>
                    <a:pt x="214" y="90"/>
                    <a:pt x="248" y="101"/>
                  </a:cubicBezTo>
                  <a:lnTo>
                    <a:pt x="316" y="135"/>
                  </a:lnTo>
                  <a:cubicBezTo>
                    <a:pt x="338" y="135"/>
                    <a:pt x="349" y="146"/>
                    <a:pt x="371" y="158"/>
                  </a:cubicBezTo>
                  <a:cubicBezTo>
                    <a:pt x="416" y="168"/>
                    <a:pt x="473" y="191"/>
                    <a:pt x="518" y="214"/>
                  </a:cubicBezTo>
                  <a:cubicBezTo>
                    <a:pt x="439" y="168"/>
                    <a:pt x="349" y="123"/>
                    <a:pt x="259" y="90"/>
                  </a:cubicBezTo>
                  <a:lnTo>
                    <a:pt x="191" y="56"/>
                  </a:lnTo>
                  <a:cubicBezTo>
                    <a:pt x="169" y="56"/>
                    <a:pt x="158" y="45"/>
                    <a:pt x="135" y="45"/>
                  </a:cubicBezTo>
                  <a:cubicBezTo>
                    <a:pt x="113" y="33"/>
                    <a:pt x="90" y="33"/>
                    <a:pt x="68" y="23"/>
                  </a:cubicBezTo>
                  <a:cubicBezTo>
                    <a:pt x="45" y="11"/>
                    <a:pt x="23" y="1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34"/>
            <p:cNvSpPr/>
            <p:nvPr/>
          </p:nvSpPr>
          <p:spPr>
            <a:xfrm>
              <a:off x="6824238" y="2609471"/>
              <a:ext cx="19917" cy="6813"/>
            </a:xfrm>
            <a:custGeom>
              <a:avLst/>
              <a:gdLst/>
              <a:ahLst/>
              <a:cxnLst/>
              <a:rect l="l" t="t" r="r" b="b"/>
              <a:pathLst>
                <a:path w="497" h="170" extrusionOk="0">
                  <a:moveTo>
                    <a:pt x="1" y="0"/>
                  </a:moveTo>
                  <a:lnTo>
                    <a:pt x="1" y="0"/>
                  </a:lnTo>
                  <a:cubicBezTo>
                    <a:pt x="46" y="23"/>
                    <a:pt x="79" y="34"/>
                    <a:pt x="124" y="57"/>
                  </a:cubicBezTo>
                  <a:cubicBezTo>
                    <a:pt x="169" y="68"/>
                    <a:pt x="203" y="90"/>
                    <a:pt x="248" y="102"/>
                  </a:cubicBezTo>
                  <a:cubicBezTo>
                    <a:pt x="327" y="124"/>
                    <a:pt x="417" y="147"/>
                    <a:pt x="496" y="169"/>
                  </a:cubicBezTo>
                  <a:cubicBezTo>
                    <a:pt x="462" y="147"/>
                    <a:pt x="417" y="135"/>
                    <a:pt x="372" y="124"/>
                  </a:cubicBezTo>
                  <a:cubicBezTo>
                    <a:pt x="338" y="113"/>
                    <a:pt x="293" y="90"/>
                    <a:pt x="248" y="79"/>
                  </a:cubicBezTo>
                  <a:cubicBezTo>
                    <a:pt x="169" y="57"/>
                    <a:pt x="91" y="23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34"/>
            <p:cNvSpPr/>
            <p:nvPr/>
          </p:nvSpPr>
          <p:spPr>
            <a:xfrm>
              <a:off x="6815221" y="2601817"/>
              <a:ext cx="12223" cy="4969"/>
            </a:xfrm>
            <a:custGeom>
              <a:avLst/>
              <a:gdLst/>
              <a:ahLst/>
              <a:cxnLst/>
              <a:rect l="l" t="t" r="r" b="b"/>
              <a:pathLst>
                <a:path w="305" h="124" extrusionOk="0">
                  <a:moveTo>
                    <a:pt x="1" y="0"/>
                  </a:moveTo>
                  <a:lnTo>
                    <a:pt x="1" y="0"/>
                  </a:lnTo>
                  <a:cubicBezTo>
                    <a:pt x="11" y="11"/>
                    <a:pt x="23" y="11"/>
                    <a:pt x="46" y="23"/>
                  </a:cubicBezTo>
                  <a:cubicBezTo>
                    <a:pt x="56" y="34"/>
                    <a:pt x="68" y="34"/>
                    <a:pt x="68" y="34"/>
                  </a:cubicBezTo>
                  <a:cubicBezTo>
                    <a:pt x="101" y="45"/>
                    <a:pt x="124" y="56"/>
                    <a:pt x="147" y="68"/>
                  </a:cubicBezTo>
                  <a:cubicBezTo>
                    <a:pt x="192" y="90"/>
                    <a:pt x="248" y="101"/>
                    <a:pt x="304" y="124"/>
                  </a:cubicBezTo>
                  <a:lnTo>
                    <a:pt x="304" y="113"/>
                  </a:lnTo>
                  <a:cubicBezTo>
                    <a:pt x="248" y="101"/>
                    <a:pt x="203" y="79"/>
                    <a:pt x="147" y="56"/>
                  </a:cubicBezTo>
                  <a:cubicBezTo>
                    <a:pt x="124" y="45"/>
                    <a:pt x="101" y="34"/>
                    <a:pt x="79" y="34"/>
                  </a:cubicBezTo>
                  <a:cubicBezTo>
                    <a:pt x="56" y="23"/>
                    <a:pt x="23" y="11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34"/>
            <p:cNvSpPr/>
            <p:nvPr/>
          </p:nvSpPr>
          <p:spPr>
            <a:xfrm>
              <a:off x="6810733" y="2597729"/>
              <a:ext cx="15790" cy="5931"/>
            </a:xfrm>
            <a:custGeom>
              <a:avLst/>
              <a:gdLst/>
              <a:ahLst/>
              <a:cxnLst/>
              <a:rect l="l" t="t" r="r" b="b"/>
              <a:pathLst>
                <a:path w="394" h="148" extrusionOk="0">
                  <a:moveTo>
                    <a:pt x="0" y="0"/>
                  </a:moveTo>
                  <a:cubicBezTo>
                    <a:pt x="68" y="35"/>
                    <a:pt x="123" y="68"/>
                    <a:pt x="191" y="91"/>
                  </a:cubicBezTo>
                  <a:cubicBezTo>
                    <a:pt x="225" y="102"/>
                    <a:pt x="248" y="113"/>
                    <a:pt x="281" y="125"/>
                  </a:cubicBezTo>
                  <a:cubicBezTo>
                    <a:pt x="293" y="125"/>
                    <a:pt x="304" y="136"/>
                    <a:pt x="326" y="136"/>
                  </a:cubicBezTo>
                  <a:cubicBezTo>
                    <a:pt x="326" y="136"/>
                    <a:pt x="338" y="136"/>
                    <a:pt x="349" y="147"/>
                  </a:cubicBezTo>
                  <a:lnTo>
                    <a:pt x="394" y="147"/>
                  </a:lnTo>
                  <a:cubicBezTo>
                    <a:pt x="383" y="147"/>
                    <a:pt x="371" y="136"/>
                    <a:pt x="349" y="136"/>
                  </a:cubicBezTo>
                  <a:cubicBezTo>
                    <a:pt x="349" y="136"/>
                    <a:pt x="338" y="125"/>
                    <a:pt x="326" y="125"/>
                  </a:cubicBezTo>
                  <a:cubicBezTo>
                    <a:pt x="315" y="125"/>
                    <a:pt x="293" y="113"/>
                    <a:pt x="281" y="113"/>
                  </a:cubicBezTo>
                  <a:cubicBezTo>
                    <a:pt x="259" y="102"/>
                    <a:pt x="225" y="91"/>
                    <a:pt x="203" y="80"/>
                  </a:cubicBezTo>
                  <a:cubicBezTo>
                    <a:pt x="168" y="57"/>
                    <a:pt x="135" y="45"/>
                    <a:pt x="113" y="35"/>
                  </a:cubicBezTo>
                  <a:cubicBezTo>
                    <a:pt x="78" y="23"/>
                    <a:pt x="45" y="1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34"/>
            <p:cNvSpPr/>
            <p:nvPr/>
          </p:nvSpPr>
          <p:spPr>
            <a:xfrm>
              <a:off x="6811615" y="2593681"/>
              <a:ext cx="11301" cy="5450"/>
            </a:xfrm>
            <a:custGeom>
              <a:avLst/>
              <a:gdLst/>
              <a:ahLst/>
              <a:cxnLst/>
              <a:rect l="l" t="t" r="r" b="b"/>
              <a:pathLst>
                <a:path w="282" h="136" extrusionOk="0">
                  <a:moveTo>
                    <a:pt x="1" y="1"/>
                  </a:moveTo>
                  <a:lnTo>
                    <a:pt x="1" y="1"/>
                  </a:lnTo>
                  <a:cubicBezTo>
                    <a:pt x="11" y="11"/>
                    <a:pt x="34" y="23"/>
                    <a:pt x="56" y="34"/>
                  </a:cubicBezTo>
                  <a:cubicBezTo>
                    <a:pt x="68" y="46"/>
                    <a:pt x="79" y="46"/>
                    <a:pt x="91" y="56"/>
                  </a:cubicBezTo>
                  <a:cubicBezTo>
                    <a:pt x="101" y="56"/>
                    <a:pt x="113" y="68"/>
                    <a:pt x="124" y="68"/>
                  </a:cubicBezTo>
                  <a:cubicBezTo>
                    <a:pt x="146" y="79"/>
                    <a:pt x="169" y="91"/>
                    <a:pt x="191" y="91"/>
                  </a:cubicBezTo>
                  <a:cubicBezTo>
                    <a:pt x="214" y="113"/>
                    <a:pt x="248" y="124"/>
                    <a:pt x="282" y="136"/>
                  </a:cubicBezTo>
                  <a:lnTo>
                    <a:pt x="282" y="124"/>
                  </a:lnTo>
                  <a:cubicBezTo>
                    <a:pt x="237" y="101"/>
                    <a:pt x="181" y="79"/>
                    <a:pt x="136" y="56"/>
                  </a:cubicBezTo>
                  <a:cubicBezTo>
                    <a:pt x="124" y="56"/>
                    <a:pt x="113" y="46"/>
                    <a:pt x="91" y="46"/>
                  </a:cubicBezTo>
                  <a:cubicBezTo>
                    <a:pt x="91" y="34"/>
                    <a:pt x="79" y="34"/>
                    <a:pt x="68" y="23"/>
                  </a:cubicBezTo>
                  <a:cubicBezTo>
                    <a:pt x="46" y="23"/>
                    <a:pt x="23" y="1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34"/>
            <p:cNvSpPr/>
            <p:nvPr/>
          </p:nvSpPr>
          <p:spPr>
            <a:xfrm>
              <a:off x="6807527" y="2589193"/>
              <a:ext cx="21280" cy="9939"/>
            </a:xfrm>
            <a:custGeom>
              <a:avLst/>
              <a:gdLst/>
              <a:ahLst/>
              <a:cxnLst/>
              <a:rect l="l" t="t" r="r" b="b"/>
              <a:pathLst>
                <a:path w="531" h="248" extrusionOk="0">
                  <a:moveTo>
                    <a:pt x="1" y="0"/>
                  </a:moveTo>
                  <a:lnTo>
                    <a:pt x="1" y="0"/>
                  </a:lnTo>
                  <a:cubicBezTo>
                    <a:pt x="80" y="45"/>
                    <a:pt x="170" y="90"/>
                    <a:pt x="248" y="135"/>
                  </a:cubicBezTo>
                  <a:cubicBezTo>
                    <a:pt x="339" y="168"/>
                    <a:pt x="429" y="213"/>
                    <a:pt x="530" y="248"/>
                  </a:cubicBezTo>
                  <a:cubicBezTo>
                    <a:pt x="440" y="203"/>
                    <a:pt x="361" y="158"/>
                    <a:pt x="271" y="113"/>
                  </a:cubicBezTo>
                  <a:cubicBezTo>
                    <a:pt x="226" y="101"/>
                    <a:pt x="193" y="78"/>
                    <a:pt x="148" y="56"/>
                  </a:cubicBezTo>
                  <a:cubicBezTo>
                    <a:pt x="103" y="45"/>
                    <a:pt x="58" y="23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34"/>
            <p:cNvSpPr/>
            <p:nvPr/>
          </p:nvSpPr>
          <p:spPr>
            <a:xfrm>
              <a:off x="6871606" y="2488565"/>
              <a:ext cx="9538" cy="34785"/>
            </a:xfrm>
            <a:custGeom>
              <a:avLst/>
              <a:gdLst/>
              <a:ahLst/>
              <a:cxnLst/>
              <a:rect l="l" t="t" r="r" b="b"/>
              <a:pathLst>
                <a:path w="238" h="868" extrusionOk="0">
                  <a:moveTo>
                    <a:pt x="237" y="0"/>
                  </a:moveTo>
                  <a:cubicBezTo>
                    <a:pt x="203" y="68"/>
                    <a:pt x="180" y="147"/>
                    <a:pt x="158" y="214"/>
                  </a:cubicBezTo>
                  <a:cubicBezTo>
                    <a:pt x="135" y="282"/>
                    <a:pt x="113" y="350"/>
                    <a:pt x="90" y="428"/>
                  </a:cubicBezTo>
                  <a:cubicBezTo>
                    <a:pt x="80" y="462"/>
                    <a:pt x="68" y="495"/>
                    <a:pt x="68" y="530"/>
                  </a:cubicBezTo>
                  <a:cubicBezTo>
                    <a:pt x="57" y="530"/>
                    <a:pt x="57" y="540"/>
                    <a:pt x="57" y="552"/>
                  </a:cubicBezTo>
                  <a:cubicBezTo>
                    <a:pt x="45" y="585"/>
                    <a:pt x="45" y="608"/>
                    <a:pt x="35" y="631"/>
                  </a:cubicBezTo>
                  <a:cubicBezTo>
                    <a:pt x="35" y="665"/>
                    <a:pt x="23" y="698"/>
                    <a:pt x="23" y="732"/>
                  </a:cubicBezTo>
                  <a:cubicBezTo>
                    <a:pt x="12" y="777"/>
                    <a:pt x="0" y="822"/>
                    <a:pt x="0" y="867"/>
                  </a:cubicBezTo>
                  <a:cubicBezTo>
                    <a:pt x="12" y="822"/>
                    <a:pt x="23" y="788"/>
                    <a:pt x="35" y="743"/>
                  </a:cubicBezTo>
                  <a:cubicBezTo>
                    <a:pt x="45" y="710"/>
                    <a:pt x="45" y="676"/>
                    <a:pt x="57" y="642"/>
                  </a:cubicBezTo>
                  <a:cubicBezTo>
                    <a:pt x="68" y="620"/>
                    <a:pt x="68" y="585"/>
                    <a:pt x="80" y="563"/>
                  </a:cubicBezTo>
                  <a:cubicBezTo>
                    <a:pt x="80" y="552"/>
                    <a:pt x="90" y="540"/>
                    <a:pt x="90" y="530"/>
                  </a:cubicBezTo>
                  <a:lnTo>
                    <a:pt x="125" y="428"/>
                  </a:lnTo>
                  <a:cubicBezTo>
                    <a:pt x="147" y="360"/>
                    <a:pt x="158" y="293"/>
                    <a:pt x="180" y="214"/>
                  </a:cubicBezTo>
                  <a:cubicBezTo>
                    <a:pt x="203" y="147"/>
                    <a:pt x="215" y="79"/>
                    <a:pt x="2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34"/>
            <p:cNvSpPr/>
            <p:nvPr/>
          </p:nvSpPr>
          <p:spPr>
            <a:xfrm>
              <a:off x="6872488" y="2493054"/>
              <a:ext cx="12263" cy="31619"/>
            </a:xfrm>
            <a:custGeom>
              <a:avLst/>
              <a:gdLst/>
              <a:ahLst/>
              <a:cxnLst/>
              <a:rect l="l" t="t" r="r" b="b"/>
              <a:pathLst>
                <a:path w="306" h="789" extrusionOk="0">
                  <a:moveTo>
                    <a:pt x="305" y="1"/>
                  </a:moveTo>
                  <a:cubicBezTo>
                    <a:pt x="294" y="12"/>
                    <a:pt x="283" y="23"/>
                    <a:pt x="283" y="46"/>
                  </a:cubicBezTo>
                  <a:cubicBezTo>
                    <a:pt x="294" y="35"/>
                    <a:pt x="305" y="12"/>
                    <a:pt x="305" y="1"/>
                  </a:cubicBezTo>
                  <a:close/>
                  <a:moveTo>
                    <a:pt x="283" y="46"/>
                  </a:moveTo>
                  <a:cubicBezTo>
                    <a:pt x="271" y="57"/>
                    <a:pt x="260" y="68"/>
                    <a:pt x="249" y="91"/>
                  </a:cubicBezTo>
                  <a:cubicBezTo>
                    <a:pt x="249" y="102"/>
                    <a:pt x="238" y="125"/>
                    <a:pt x="226" y="136"/>
                  </a:cubicBezTo>
                  <a:cubicBezTo>
                    <a:pt x="226" y="147"/>
                    <a:pt x="215" y="158"/>
                    <a:pt x="215" y="170"/>
                  </a:cubicBezTo>
                  <a:cubicBezTo>
                    <a:pt x="204" y="192"/>
                    <a:pt x="193" y="215"/>
                    <a:pt x="181" y="226"/>
                  </a:cubicBezTo>
                  <a:cubicBezTo>
                    <a:pt x="181" y="248"/>
                    <a:pt x="170" y="260"/>
                    <a:pt x="158" y="271"/>
                  </a:cubicBezTo>
                  <a:cubicBezTo>
                    <a:pt x="148" y="305"/>
                    <a:pt x="136" y="338"/>
                    <a:pt x="125" y="383"/>
                  </a:cubicBezTo>
                  <a:cubicBezTo>
                    <a:pt x="113" y="406"/>
                    <a:pt x="103" y="440"/>
                    <a:pt x="91" y="473"/>
                  </a:cubicBezTo>
                  <a:cubicBezTo>
                    <a:pt x="80" y="485"/>
                    <a:pt x="80" y="496"/>
                    <a:pt x="80" y="508"/>
                  </a:cubicBezTo>
                  <a:cubicBezTo>
                    <a:pt x="68" y="530"/>
                    <a:pt x="68" y="541"/>
                    <a:pt x="58" y="564"/>
                  </a:cubicBezTo>
                  <a:lnTo>
                    <a:pt x="46" y="620"/>
                  </a:lnTo>
                  <a:cubicBezTo>
                    <a:pt x="35" y="643"/>
                    <a:pt x="35" y="654"/>
                    <a:pt x="35" y="665"/>
                  </a:cubicBezTo>
                  <a:cubicBezTo>
                    <a:pt x="23" y="710"/>
                    <a:pt x="13" y="755"/>
                    <a:pt x="1" y="789"/>
                  </a:cubicBezTo>
                  <a:lnTo>
                    <a:pt x="13" y="789"/>
                  </a:lnTo>
                  <a:cubicBezTo>
                    <a:pt x="23" y="755"/>
                    <a:pt x="35" y="710"/>
                    <a:pt x="46" y="676"/>
                  </a:cubicBezTo>
                  <a:cubicBezTo>
                    <a:pt x="46" y="665"/>
                    <a:pt x="58" y="643"/>
                    <a:pt x="58" y="631"/>
                  </a:cubicBezTo>
                  <a:cubicBezTo>
                    <a:pt x="68" y="609"/>
                    <a:pt x="68" y="586"/>
                    <a:pt x="80" y="575"/>
                  </a:cubicBezTo>
                  <a:cubicBezTo>
                    <a:pt x="91" y="553"/>
                    <a:pt x="91" y="541"/>
                    <a:pt x="91" y="530"/>
                  </a:cubicBezTo>
                  <a:cubicBezTo>
                    <a:pt x="103" y="519"/>
                    <a:pt x="103" y="496"/>
                    <a:pt x="113" y="485"/>
                  </a:cubicBezTo>
                  <a:cubicBezTo>
                    <a:pt x="125" y="451"/>
                    <a:pt x="136" y="418"/>
                    <a:pt x="148" y="395"/>
                  </a:cubicBezTo>
                  <a:lnTo>
                    <a:pt x="181" y="293"/>
                  </a:lnTo>
                  <a:cubicBezTo>
                    <a:pt x="193" y="271"/>
                    <a:pt x="204" y="260"/>
                    <a:pt x="204" y="238"/>
                  </a:cubicBezTo>
                  <a:cubicBezTo>
                    <a:pt x="215" y="226"/>
                    <a:pt x="215" y="203"/>
                    <a:pt x="226" y="192"/>
                  </a:cubicBezTo>
                  <a:cubicBezTo>
                    <a:pt x="238" y="158"/>
                    <a:pt x="249" y="125"/>
                    <a:pt x="260" y="102"/>
                  </a:cubicBezTo>
                  <a:cubicBezTo>
                    <a:pt x="271" y="80"/>
                    <a:pt x="271" y="68"/>
                    <a:pt x="283" y="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34"/>
            <p:cNvSpPr/>
            <p:nvPr/>
          </p:nvSpPr>
          <p:spPr>
            <a:xfrm>
              <a:off x="6873410" y="2510687"/>
              <a:ext cx="7734" cy="22121"/>
            </a:xfrm>
            <a:custGeom>
              <a:avLst/>
              <a:gdLst/>
              <a:ahLst/>
              <a:cxnLst/>
              <a:rect l="l" t="t" r="r" b="b"/>
              <a:pathLst>
                <a:path w="193" h="552" extrusionOk="0">
                  <a:moveTo>
                    <a:pt x="192" y="0"/>
                  </a:moveTo>
                  <a:cubicBezTo>
                    <a:pt x="158" y="90"/>
                    <a:pt x="113" y="169"/>
                    <a:pt x="80" y="259"/>
                  </a:cubicBezTo>
                  <a:cubicBezTo>
                    <a:pt x="68" y="315"/>
                    <a:pt x="57" y="360"/>
                    <a:pt x="35" y="405"/>
                  </a:cubicBezTo>
                  <a:cubicBezTo>
                    <a:pt x="23" y="450"/>
                    <a:pt x="12" y="496"/>
                    <a:pt x="0" y="551"/>
                  </a:cubicBezTo>
                  <a:cubicBezTo>
                    <a:pt x="23" y="506"/>
                    <a:pt x="35" y="450"/>
                    <a:pt x="57" y="405"/>
                  </a:cubicBezTo>
                  <a:cubicBezTo>
                    <a:pt x="68" y="360"/>
                    <a:pt x="90" y="315"/>
                    <a:pt x="102" y="270"/>
                  </a:cubicBezTo>
                  <a:cubicBezTo>
                    <a:pt x="125" y="225"/>
                    <a:pt x="135" y="180"/>
                    <a:pt x="147" y="135"/>
                  </a:cubicBezTo>
                  <a:cubicBezTo>
                    <a:pt x="170" y="90"/>
                    <a:pt x="181" y="45"/>
                    <a:pt x="1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34"/>
            <p:cNvSpPr/>
            <p:nvPr/>
          </p:nvSpPr>
          <p:spPr>
            <a:xfrm>
              <a:off x="6873891" y="2512009"/>
              <a:ext cx="12664" cy="28894"/>
            </a:xfrm>
            <a:custGeom>
              <a:avLst/>
              <a:gdLst/>
              <a:ahLst/>
              <a:cxnLst/>
              <a:rect l="l" t="t" r="r" b="b"/>
              <a:pathLst>
                <a:path w="316" h="721" extrusionOk="0">
                  <a:moveTo>
                    <a:pt x="315" y="0"/>
                  </a:moveTo>
                  <a:lnTo>
                    <a:pt x="315" y="0"/>
                  </a:lnTo>
                  <a:cubicBezTo>
                    <a:pt x="304" y="12"/>
                    <a:pt x="293" y="35"/>
                    <a:pt x="281" y="46"/>
                  </a:cubicBezTo>
                  <a:cubicBezTo>
                    <a:pt x="270" y="57"/>
                    <a:pt x="259" y="68"/>
                    <a:pt x="259" y="80"/>
                  </a:cubicBezTo>
                  <a:cubicBezTo>
                    <a:pt x="248" y="91"/>
                    <a:pt x="236" y="102"/>
                    <a:pt x="236" y="113"/>
                  </a:cubicBezTo>
                  <a:cubicBezTo>
                    <a:pt x="225" y="136"/>
                    <a:pt x="214" y="147"/>
                    <a:pt x="203" y="170"/>
                  </a:cubicBezTo>
                  <a:cubicBezTo>
                    <a:pt x="203" y="181"/>
                    <a:pt x="191" y="192"/>
                    <a:pt x="191" y="203"/>
                  </a:cubicBezTo>
                  <a:cubicBezTo>
                    <a:pt x="180" y="215"/>
                    <a:pt x="169" y="226"/>
                    <a:pt x="169" y="237"/>
                  </a:cubicBezTo>
                  <a:cubicBezTo>
                    <a:pt x="146" y="271"/>
                    <a:pt x="135" y="305"/>
                    <a:pt x="123" y="327"/>
                  </a:cubicBezTo>
                  <a:cubicBezTo>
                    <a:pt x="113" y="350"/>
                    <a:pt x="101" y="372"/>
                    <a:pt x="101" y="383"/>
                  </a:cubicBezTo>
                  <a:cubicBezTo>
                    <a:pt x="90" y="395"/>
                    <a:pt x="90" y="406"/>
                    <a:pt x="78" y="428"/>
                  </a:cubicBezTo>
                  <a:cubicBezTo>
                    <a:pt x="78" y="440"/>
                    <a:pt x="78" y="451"/>
                    <a:pt x="68" y="463"/>
                  </a:cubicBezTo>
                  <a:cubicBezTo>
                    <a:pt x="56" y="485"/>
                    <a:pt x="56" y="508"/>
                    <a:pt x="45" y="530"/>
                  </a:cubicBezTo>
                  <a:cubicBezTo>
                    <a:pt x="45" y="541"/>
                    <a:pt x="33" y="553"/>
                    <a:pt x="33" y="563"/>
                  </a:cubicBezTo>
                  <a:cubicBezTo>
                    <a:pt x="33" y="575"/>
                    <a:pt x="33" y="598"/>
                    <a:pt x="23" y="608"/>
                  </a:cubicBezTo>
                  <a:lnTo>
                    <a:pt x="23" y="643"/>
                  </a:lnTo>
                  <a:cubicBezTo>
                    <a:pt x="11" y="676"/>
                    <a:pt x="11" y="698"/>
                    <a:pt x="0" y="721"/>
                  </a:cubicBezTo>
                  <a:lnTo>
                    <a:pt x="11" y="721"/>
                  </a:lnTo>
                  <a:cubicBezTo>
                    <a:pt x="11" y="710"/>
                    <a:pt x="23" y="688"/>
                    <a:pt x="23" y="665"/>
                  </a:cubicBezTo>
                  <a:cubicBezTo>
                    <a:pt x="23" y="653"/>
                    <a:pt x="33" y="643"/>
                    <a:pt x="33" y="631"/>
                  </a:cubicBezTo>
                  <a:cubicBezTo>
                    <a:pt x="33" y="608"/>
                    <a:pt x="45" y="598"/>
                    <a:pt x="45" y="586"/>
                  </a:cubicBezTo>
                  <a:cubicBezTo>
                    <a:pt x="45" y="575"/>
                    <a:pt x="45" y="575"/>
                    <a:pt x="56" y="563"/>
                  </a:cubicBezTo>
                  <a:cubicBezTo>
                    <a:pt x="56" y="563"/>
                    <a:pt x="56" y="553"/>
                    <a:pt x="68" y="541"/>
                  </a:cubicBezTo>
                  <a:cubicBezTo>
                    <a:pt x="68" y="530"/>
                    <a:pt x="78" y="518"/>
                    <a:pt x="78" y="508"/>
                  </a:cubicBezTo>
                  <a:cubicBezTo>
                    <a:pt x="78" y="496"/>
                    <a:pt x="90" y="473"/>
                    <a:pt x="90" y="463"/>
                  </a:cubicBezTo>
                  <a:cubicBezTo>
                    <a:pt x="101" y="440"/>
                    <a:pt x="113" y="417"/>
                    <a:pt x="123" y="383"/>
                  </a:cubicBezTo>
                  <a:cubicBezTo>
                    <a:pt x="146" y="338"/>
                    <a:pt x="180" y="282"/>
                    <a:pt x="203" y="226"/>
                  </a:cubicBezTo>
                  <a:lnTo>
                    <a:pt x="225" y="181"/>
                  </a:lnTo>
                  <a:cubicBezTo>
                    <a:pt x="225" y="158"/>
                    <a:pt x="236" y="147"/>
                    <a:pt x="248" y="136"/>
                  </a:cubicBezTo>
                  <a:cubicBezTo>
                    <a:pt x="248" y="125"/>
                    <a:pt x="248" y="113"/>
                    <a:pt x="259" y="102"/>
                  </a:cubicBezTo>
                  <a:cubicBezTo>
                    <a:pt x="259" y="91"/>
                    <a:pt x="270" y="80"/>
                    <a:pt x="281" y="57"/>
                  </a:cubicBezTo>
                  <a:cubicBezTo>
                    <a:pt x="293" y="46"/>
                    <a:pt x="304" y="23"/>
                    <a:pt x="3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34"/>
            <p:cNvSpPr/>
            <p:nvPr/>
          </p:nvSpPr>
          <p:spPr>
            <a:xfrm>
              <a:off x="6873410" y="2519223"/>
              <a:ext cx="12664" cy="33903"/>
            </a:xfrm>
            <a:custGeom>
              <a:avLst/>
              <a:gdLst/>
              <a:ahLst/>
              <a:cxnLst/>
              <a:rect l="l" t="t" r="r" b="b"/>
              <a:pathLst>
                <a:path w="316" h="846" extrusionOk="0">
                  <a:moveTo>
                    <a:pt x="316" y="1"/>
                  </a:moveTo>
                  <a:lnTo>
                    <a:pt x="316" y="1"/>
                  </a:lnTo>
                  <a:cubicBezTo>
                    <a:pt x="305" y="23"/>
                    <a:pt x="293" y="35"/>
                    <a:pt x="282" y="57"/>
                  </a:cubicBezTo>
                  <a:cubicBezTo>
                    <a:pt x="282" y="68"/>
                    <a:pt x="271" y="80"/>
                    <a:pt x="271" y="91"/>
                  </a:cubicBezTo>
                  <a:cubicBezTo>
                    <a:pt x="260" y="102"/>
                    <a:pt x="248" y="125"/>
                    <a:pt x="248" y="136"/>
                  </a:cubicBezTo>
                  <a:cubicBezTo>
                    <a:pt x="237" y="158"/>
                    <a:pt x="226" y="181"/>
                    <a:pt x="215" y="192"/>
                  </a:cubicBezTo>
                  <a:cubicBezTo>
                    <a:pt x="203" y="215"/>
                    <a:pt x="203" y="226"/>
                    <a:pt x="192" y="248"/>
                  </a:cubicBezTo>
                  <a:cubicBezTo>
                    <a:pt x="192" y="260"/>
                    <a:pt x="181" y="271"/>
                    <a:pt x="170" y="293"/>
                  </a:cubicBezTo>
                  <a:cubicBezTo>
                    <a:pt x="158" y="328"/>
                    <a:pt x="147" y="361"/>
                    <a:pt x="125" y="395"/>
                  </a:cubicBezTo>
                  <a:cubicBezTo>
                    <a:pt x="125" y="418"/>
                    <a:pt x="113" y="428"/>
                    <a:pt x="113" y="451"/>
                  </a:cubicBezTo>
                  <a:cubicBezTo>
                    <a:pt x="102" y="463"/>
                    <a:pt x="102" y="485"/>
                    <a:pt x="90" y="508"/>
                  </a:cubicBezTo>
                  <a:cubicBezTo>
                    <a:pt x="80" y="541"/>
                    <a:pt x="68" y="575"/>
                    <a:pt x="68" y="609"/>
                  </a:cubicBezTo>
                  <a:lnTo>
                    <a:pt x="0" y="845"/>
                  </a:lnTo>
                  <a:cubicBezTo>
                    <a:pt x="35" y="766"/>
                    <a:pt x="57" y="699"/>
                    <a:pt x="80" y="620"/>
                  </a:cubicBezTo>
                  <a:cubicBezTo>
                    <a:pt x="90" y="586"/>
                    <a:pt x="102" y="553"/>
                    <a:pt x="113" y="530"/>
                  </a:cubicBezTo>
                  <a:cubicBezTo>
                    <a:pt x="125" y="508"/>
                    <a:pt x="135" y="485"/>
                    <a:pt x="135" y="463"/>
                  </a:cubicBezTo>
                  <a:cubicBezTo>
                    <a:pt x="147" y="451"/>
                    <a:pt x="147" y="428"/>
                    <a:pt x="158" y="418"/>
                  </a:cubicBezTo>
                  <a:lnTo>
                    <a:pt x="192" y="316"/>
                  </a:lnTo>
                  <a:cubicBezTo>
                    <a:pt x="203" y="271"/>
                    <a:pt x="226" y="237"/>
                    <a:pt x="237" y="203"/>
                  </a:cubicBezTo>
                  <a:cubicBezTo>
                    <a:pt x="237" y="192"/>
                    <a:pt x="248" y="170"/>
                    <a:pt x="248" y="158"/>
                  </a:cubicBezTo>
                  <a:cubicBezTo>
                    <a:pt x="260" y="147"/>
                    <a:pt x="260" y="125"/>
                    <a:pt x="271" y="113"/>
                  </a:cubicBezTo>
                  <a:cubicBezTo>
                    <a:pt x="282" y="102"/>
                    <a:pt x="282" y="80"/>
                    <a:pt x="293" y="68"/>
                  </a:cubicBezTo>
                  <a:cubicBezTo>
                    <a:pt x="305" y="46"/>
                    <a:pt x="305" y="23"/>
                    <a:pt x="3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34"/>
            <p:cNvSpPr/>
            <p:nvPr/>
          </p:nvSpPr>
          <p:spPr>
            <a:xfrm>
              <a:off x="6913124" y="2602257"/>
              <a:ext cx="11742" cy="16751"/>
            </a:xfrm>
            <a:custGeom>
              <a:avLst/>
              <a:gdLst/>
              <a:ahLst/>
              <a:cxnLst/>
              <a:rect l="l" t="t" r="r" b="b"/>
              <a:pathLst>
                <a:path w="293" h="418" extrusionOk="0">
                  <a:moveTo>
                    <a:pt x="293" y="0"/>
                  </a:moveTo>
                  <a:lnTo>
                    <a:pt x="293" y="0"/>
                  </a:lnTo>
                  <a:cubicBezTo>
                    <a:pt x="259" y="34"/>
                    <a:pt x="237" y="68"/>
                    <a:pt x="203" y="102"/>
                  </a:cubicBezTo>
                  <a:cubicBezTo>
                    <a:pt x="192" y="113"/>
                    <a:pt x="180" y="135"/>
                    <a:pt x="169" y="158"/>
                  </a:cubicBezTo>
                  <a:cubicBezTo>
                    <a:pt x="147" y="169"/>
                    <a:pt x="135" y="180"/>
                    <a:pt x="124" y="203"/>
                  </a:cubicBezTo>
                  <a:cubicBezTo>
                    <a:pt x="113" y="225"/>
                    <a:pt x="90" y="259"/>
                    <a:pt x="68" y="293"/>
                  </a:cubicBezTo>
                  <a:cubicBezTo>
                    <a:pt x="45" y="327"/>
                    <a:pt x="23" y="372"/>
                    <a:pt x="0" y="417"/>
                  </a:cubicBezTo>
                  <a:cubicBezTo>
                    <a:pt x="34" y="372"/>
                    <a:pt x="57" y="338"/>
                    <a:pt x="79" y="293"/>
                  </a:cubicBezTo>
                  <a:cubicBezTo>
                    <a:pt x="102" y="270"/>
                    <a:pt x="124" y="237"/>
                    <a:pt x="147" y="214"/>
                  </a:cubicBezTo>
                  <a:cubicBezTo>
                    <a:pt x="158" y="192"/>
                    <a:pt x="169" y="180"/>
                    <a:pt x="180" y="169"/>
                  </a:cubicBezTo>
                  <a:cubicBezTo>
                    <a:pt x="192" y="147"/>
                    <a:pt x="203" y="124"/>
                    <a:pt x="214" y="113"/>
                  </a:cubicBezTo>
                  <a:cubicBezTo>
                    <a:pt x="237" y="79"/>
                    <a:pt x="270" y="34"/>
                    <a:pt x="2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34"/>
            <p:cNvSpPr/>
            <p:nvPr/>
          </p:nvSpPr>
          <p:spPr>
            <a:xfrm>
              <a:off x="6915809" y="2603620"/>
              <a:ext cx="10860" cy="15790"/>
            </a:xfrm>
            <a:custGeom>
              <a:avLst/>
              <a:gdLst/>
              <a:ahLst/>
              <a:cxnLst/>
              <a:rect l="l" t="t" r="r" b="b"/>
              <a:pathLst>
                <a:path w="271" h="394" extrusionOk="0">
                  <a:moveTo>
                    <a:pt x="271" y="0"/>
                  </a:moveTo>
                  <a:lnTo>
                    <a:pt x="271" y="0"/>
                  </a:lnTo>
                  <a:cubicBezTo>
                    <a:pt x="237" y="34"/>
                    <a:pt x="215" y="68"/>
                    <a:pt x="192" y="101"/>
                  </a:cubicBezTo>
                  <a:cubicBezTo>
                    <a:pt x="158" y="124"/>
                    <a:pt x="136" y="158"/>
                    <a:pt x="113" y="203"/>
                  </a:cubicBezTo>
                  <a:cubicBezTo>
                    <a:pt x="91" y="225"/>
                    <a:pt x="80" y="259"/>
                    <a:pt x="57" y="293"/>
                  </a:cubicBezTo>
                  <a:cubicBezTo>
                    <a:pt x="35" y="326"/>
                    <a:pt x="12" y="360"/>
                    <a:pt x="1" y="394"/>
                  </a:cubicBezTo>
                  <a:cubicBezTo>
                    <a:pt x="23" y="360"/>
                    <a:pt x="46" y="326"/>
                    <a:pt x="68" y="304"/>
                  </a:cubicBezTo>
                  <a:cubicBezTo>
                    <a:pt x="91" y="270"/>
                    <a:pt x="113" y="236"/>
                    <a:pt x="136" y="214"/>
                  </a:cubicBezTo>
                  <a:cubicBezTo>
                    <a:pt x="147" y="191"/>
                    <a:pt x="158" y="169"/>
                    <a:pt x="170" y="158"/>
                  </a:cubicBezTo>
                  <a:cubicBezTo>
                    <a:pt x="181" y="135"/>
                    <a:pt x="192" y="124"/>
                    <a:pt x="203" y="101"/>
                  </a:cubicBezTo>
                  <a:lnTo>
                    <a:pt x="2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34"/>
            <p:cNvSpPr/>
            <p:nvPr/>
          </p:nvSpPr>
          <p:spPr>
            <a:xfrm>
              <a:off x="6911761" y="2609471"/>
              <a:ext cx="14908" cy="18555"/>
            </a:xfrm>
            <a:custGeom>
              <a:avLst/>
              <a:gdLst/>
              <a:ahLst/>
              <a:cxnLst/>
              <a:rect l="l" t="t" r="r" b="b"/>
              <a:pathLst>
                <a:path w="372" h="463" extrusionOk="0">
                  <a:moveTo>
                    <a:pt x="361" y="0"/>
                  </a:moveTo>
                  <a:cubicBezTo>
                    <a:pt x="327" y="34"/>
                    <a:pt x="293" y="57"/>
                    <a:pt x="259" y="90"/>
                  </a:cubicBezTo>
                  <a:cubicBezTo>
                    <a:pt x="248" y="113"/>
                    <a:pt x="237" y="124"/>
                    <a:pt x="214" y="135"/>
                  </a:cubicBezTo>
                  <a:cubicBezTo>
                    <a:pt x="203" y="158"/>
                    <a:pt x="192" y="169"/>
                    <a:pt x="192" y="180"/>
                  </a:cubicBezTo>
                  <a:cubicBezTo>
                    <a:pt x="181" y="180"/>
                    <a:pt x="181" y="192"/>
                    <a:pt x="169" y="192"/>
                  </a:cubicBezTo>
                  <a:cubicBezTo>
                    <a:pt x="158" y="214"/>
                    <a:pt x="136" y="248"/>
                    <a:pt x="124" y="270"/>
                  </a:cubicBezTo>
                  <a:cubicBezTo>
                    <a:pt x="113" y="282"/>
                    <a:pt x="102" y="305"/>
                    <a:pt x="91" y="315"/>
                  </a:cubicBezTo>
                  <a:cubicBezTo>
                    <a:pt x="57" y="360"/>
                    <a:pt x="23" y="417"/>
                    <a:pt x="1" y="462"/>
                  </a:cubicBezTo>
                  <a:lnTo>
                    <a:pt x="102" y="327"/>
                  </a:lnTo>
                  <a:cubicBezTo>
                    <a:pt x="113" y="315"/>
                    <a:pt x="124" y="305"/>
                    <a:pt x="136" y="282"/>
                  </a:cubicBezTo>
                  <a:cubicBezTo>
                    <a:pt x="158" y="260"/>
                    <a:pt x="169" y="237"/>
                    <a:pt x="192" y="214"/>
                  </a:cubicBezTo>
                  <a:cubicBezTo>
                    <a:pt x="203" y="192"/>
                    <a:pt x="214" y="180"/>
                    <a:pt x="226" y="158"/>
                  </a:cubicBezTo>
                  <a:lnTo>
                    <a:pt x="237" y="147"/>
                  </a:lnTo>
                  <a:lnTo>
                    <a:pt x="271" y="113"/>
                  </a:lnTo>
                  <a:cubicBezTo>
                    <a:pt x="304" y="79"/>
                    <a:pt x="338" y="34"/>
                    <a:pt x="3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146" name="Picture 2" descr="Yui | Angel Beats Wiki | Fandom">
            <a:extLst>
              <a:ext uri="{FF2B5EF4-FFF2-40B4-BE49-F238E27FC236}">
                <a16:creationId xmlns:a16="http://schemas.microsoft.com/office/drawing/2014/main" id="{25F515A1-3A7C-99BC-7218-AAA0BD727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3351" y="73397"/>
            <a:ext cx="3636964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Lofi Aesthetic School Center by Slidesgo">
  <a:themeElements>
    <a:clrScheme name="Simple Light">
      <a:dk1>
        <a:srgbClr val="FFFFFF"/>
      </a:dk1>
      <a:lt1>
        <a:srgbClr val="3E2578"/>
      </a:lt1>
      <a:dk2>
        <a:srgbClr val="4B2AA3"/>
      </a:dk2>
      <a:lt2>
        <a:srgbClr val="5F40B2"/>
      </a:lt2>
      <a:accent1>
        <a:srgbClr val="993FB0"/>
      </a:accent1>
      <a:accent2>
        <a:srgbClr val="9955C5"/>
      </a:accent2>
      <a:accent3>
        <a:srgbClr val="815FD8"/>
      </a:accent3>
      <a:accent4>
        <a:srgbClr val="8480D9"/>
      </a:accent4>
      <a:accent5>
        <a:srgbClr val="CA8CD8"/>
      </a:accent5>
      <a:accent6>
        <a:srgbClr val="DEA9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227</Words>
  <Application>Microsoft Office PowerPoint</Application>
  <PresentationFormat>Presentación en pantalla (16:9)</PresentationFormat>
  <Paragraphs>40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Nirmala UI</vt:lpstr>
      <vt:lpstr>Nunito</vt:lpstr>
      <vt:lpstr>Arial</vt:lpstr>
      <vt:lpstr>Bevan</vt:lpstr>
      <vt:lpstr>Advent Pro</vt:lpstr>
      <vt:lpstr>Metrophobic</vt:lpstr>
      <vt:lpstr>Lofi Aesthetic School Center by Slidesgo</vt:lpstr>
      <vt:lpstr>Curso de Git &amp; Github</vt:lpstr>
      <vt:lpstr>Contenidos</vt:lpstr>
      <vt:lpstr>Presentación de PowerPoint</vt:lpstr>
      <vt:lpstr>Presentación de PowerPoint</vt:lpstr>
      <vt:lpstr>Metodología del curso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Git &amp; Github</dc:title>
  <cp:lastModifiedBy>Jorge Quintui</cp:lastModifiedBy>
  <cp:revision>5</cp:revision>
  <dcterms:modified xsi:type="dcterms:W3CDTF">2022-05-18T00:03:38Z</dcterms:modified>
</cp:coreProperties>
</file>