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70" r:id="rId9"/>
    <p:sldId id="259" r:id="rId10"/>
    <p:sldId id="263" r:id="rId11"/>
    <p:sldId id="26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4" d="100"/>
          <a:sy n="74" d="100"/>
        </p:scale>
        <p:origin x="768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Microphone Input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Fast Fourier Transform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Find Patterns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55F1867A-04DE-400A-AF0A-F37B67B133F5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B453D49C-B315-4643-A9D1-8095825E60B3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7FB8732B-9DF1-43DE-88EA-7575CAC32453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F232F8A3-E796-489A-874A-2EB626AF1E9C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02858A7A-8F89-4812-A590-F592C687F791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0F0704F3-AF2A-47D1-9214-86F0F9A08456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1FE018A5-3652-4730-A6A0-F6F705458FB4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74E6EF0B-5F38-4051-BBEF-B8813E9B184A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04A93E-1C96-4398-B47C-371F23B4EB3D}" type="presOf" srcId="{095A5E99-E976-4550-8F80-53CC813F2F5A}" destId="{0F0704F3-AF2A-47D1-9214-86F0F9A08456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5C613A6A-835C-40A0-84E3-F92BE0D27484}" type="presOf" srcId="{8877691F-1B60-4485-9174-DDEC7EE68B70}" destId="{F232F8A3-E796-489A-874A-2EB626AF1E9C}" srcOrd="0" destOrd="0" presId="urn:microsoft.com/office/officeart/2005/8/layout/vProcess5"/>
    <dgm:cxn modelId="{0C882D78-EBE9-4D48-B3AB-B1C49B4D9451}" type="presOf" srcId="{B3EFD4A5-9FA1-4ABE-B722-05162509509B}" destId="{02858A7A-8F89-4812-A590-F592C687F791}" srcOrd="0" destOrd="0" presId="urn:microsoft.com/office/officeart/2005/8/layout/vProcess5"/>
    <dgm:cxn modelId="{109CD278-B0AC-4A48-8F50-BAC8C35A6E30}" type="presOf" srcId="{7133ECF5-4190-4604-AA2F-03C9A0A9210F}" destId="{7FB8732B-9DF1-43DE-88EA-7575CAC32453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AC4C5CAB-C247-428E-9C0E-57142F42C8F2}" type="presOf" srcId="{7133ECF5-4190-4604-AA2F-03C9A0A9210F}" destId="{74E6EF0B-5F38-4051-BBEF-B8813E9B184A}" srcOrd="1" destOrd="0" presId="urn:microsoft.com/office/officeart/2005/8/layout/vProcess5"/>
    <dgm:cxn modelId="{2DAD3EB2-9333-44F5-B541-844DF58E2936}" type="presOf" srcId="{095A5E99-E976-4550-8F80-53CC813F2F5A}" destId="{55F1867A-04DE-400A-AF0A-F37B67B133F5}" srcOrd="0" destOrd="0" presId="urn:microsoft.com/office/officeart/2005/8/layout/vProcess5"/>
    <dgm:cxn modelId="{B3708FB5-6C01-4971-A5E4-CACE53A44A54}" type="presOf" srcId="{8EC937D8-BD76-4A12-A3E5-900D5C1E2E05}" destId="{B453D49C-B315-4643-A9D1-8095825E60B3}" srcOrd="0" destOrd="0" presId="urn:microsoft.com/office/officeart/2005/8/layout/vProcess5"/>
    <dgm:cxn modelId="{E28625B9-D3FC-44F4-B082-92B0DE6D4320}" type="presOf" srcId="{8EC937D8-BD76-4A12-A3E5-900D5C1E2E05}" destId="{1FE018A5-3652-4730-A6A0-F6F705458FB4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B8962AC2-97EE-49C8-A8BD-6B8CF67B1C62}" type="presParOf" srcId="{1D84D8B6-AB32-4491-B5D2-EFE3D7668B88}" destId="{55F1867A-04DE-400A-AF0A-F37B67B133F5}" srcOrd="1" destOrd="0" presId="urn:microsoft.com/office/officeart/2005/8/layout/vProcess5"/>
    <dgm:cxn modelId="{814A48C6-2312-4FE2-95F4-03884BD889F7}" type="presParOf" srcId="{1D84D8B6-AB32-4491-B5D2-EFE3D7668B88}" destId="{B453D49C-B315-4643-A9D1-8095825E60B3}" srcOrd="2" destOrd="0" presId="urn:microsoft.com/office/officeart/2005/8/layout/vProcess5"/>
    <dgm:cxn modelId="{08298000-5557-41A6-89CA-44A8F7157F98}" type="presParOf" srcId="{1D84D8B6-AB32-4491-B5D2-EFE3D7668B88}" destId="{7FB8732B-9DF1-43DE-88EA-7575CAC32453}" srcOrd="3" destOrd="0" presId="urn:microsoft.com/office/officeart/2005/8/layout/vProcess5"/>
    <dgm:cxn modelId="{9CDAFA1B-E680-4782-AA10-DD10768426A7}" type="presParOf" srcId="{1D84D8B6-AB32-4491-B5D2-EFE3D7668B88}" destId="{F232F8A3-E796-489A-874A-2EB626AF1E9C}" srcOrd="4" destOrd="0" presId="urn:microsoft.com/office/officeart/2005/8/layout/vProcess5"/>
    <dgm:cxn modelId="{C2D0C661-CB59-41AC-92B1-B10934563F0E}" type="presParOf" srcId="{1D84D8B6-AB32-4491-B5D2-EFE3D7668B88}" destId="{02858A7A-8F89-4812-A590-F592C687F791}" srcOrd="5" destOrd="0" presId="urn:microsoft.com/office/officeart/2005/8/layout/vProcess5"/>
    <dgm:cxn modelId="{77BD6645-BCE3-42DE-9282-FB190CF132BB}" type="presParOf" srcId="{1D84D8B6-AB32-4491-B5D2-EFE3D7668B88}" destId="{0F0704F3-AF2A-47D1-9214-86F0F9A08456}" srcOrd="6" destOrd="0" presId="urn:microsoft.com/office/officeart/2005/8/layout/vProcess5"/>
    <dgm:cxn modelId="{F1F4D626-D79E-4DC9-BC28-509E2399EE30}" type="presParOf" srcId="{1D84D8B6-AB32-4491-B5D2-EFE3D7668B88}" destId="{1FE018A5-3652-4730-A6A0-F6F705458FB4}" srcOrd="7" destOrd="0" presId="urn:microsoft.com/office/officeart/2005/8/layout/vProcess5"/>
    <dgm:cxn modelId="{B1B51FA3-2807-45BF-91CB-26465BE61531}" type="presParOf" srcId="{1D84D8B6-AB32-4491-B5D2-EFE3D7668B88}" destId="{74E6EF0B-5F38-4051-BBEF-B8813E9B18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1867A-04DE-400A-AF0A-F37B67B133F5}">
      <dsp:nvSpPr>
        <dsp:cNvPr id="0" name=""/>
        <dsp:cNvSpPr/>
      </dsp:nvSpPr>
      <dsp:spPr>
        <a:xfrm>
          <a:off x="0" y="0"/>
          <a:ext cx="686562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Microphone Input</a:t>
          </a:r>
        </a:p>
      </dsp:txBody>
      <dsp:txXfrm>
        <a:off x="39238" y="39238"/>
        <a:ext cx="5419989" cy="1261215"/>
      </dsp:txXfrm>
    </dsp:sp>
    <dsp:sp modelId="{B453D49C-B315-4643-A9D1-8095825E60B3}">
      <dsp:nvSpPr>
        <dsp:cNvPr id="0" name=""/>
        <dsp:cNvSpPr/>
      </dsp:nvSpPr>
      <dsp:spPr>
        <a:xfrm>
          <a:off x="605789" y="1562972"/>
          <a:ext cx="686562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Fast Fourier Transform</a:t>
          </a:r>
        </a:p>
      </dsp:txBody>
      <dsp:txXfrm>
        <a:off x="645027" y="1602210"/>
        <a:ext cx="5310554" cy="1261215"/>
      </dsp:txXfrm>
    </dsp:sp>
    <dsp:sp modelId="{7FB8732B-9DF1-43DE-88EA-7575CAC32453}">
      <dsp:nvSpPr>
        <dsp:cNvPr id="0" name=""/>
        <dsp:cNvSpPr/>
      </dsp:nvSpPr>
      <dsp:spPr>
        <a:xfrm>
          <a:off x="1211579" y="3125945"/>
          <a:ext cx="686562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Find Patterns</a:t>
          </a:r>
        </a:p>
      </dsp:txBody>
      <dsp:txXfrm>
        <a:off x="1250817" y="3165183"/>
        <a:ext cx="5310554" cy="1261215"/>
      </dsp:txXfrm>
    </dsp:sp>
    <dsp:sp modelId="{F232F8A3-E796-489A-874A-2EB626AF1E9C}">
      <dsp:nvSpPr>
        <dsp:cNvPr id="0" name=""/>
        <dsp:cNvSpPr/>
      </dsp:nvSpPr>
      <dsp:spPr>
        <a:xfrm>
          <a:off x="599482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90750" y="1015932"/>
        <a:ext cx="478939" cy="655276"/>
      </dsp:txXfrm>
    </dsp:sp>
    <dsp:sp modelId="{02858A7A-8F89-4812-A590-F592C687F791}">
      <dsp:nvSpPr>
        <dsp:cNvPr id="0" name=""/>
        <dsp:cNvSpPr/>
      </dsp:nvSpPr>
      <dsp:spPr>
        <a:xfrm>
          <a:off x="6600610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96540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10/15/17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10/15/17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10/15/17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BeaconWise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Track the Trackers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BeaconWise</a:t>
            </a:r>
            <a:r>
              <a:rPr lang="en-US" sz="4400" dirty="0">
                <a:solidFill>
                  <a:schemeClr val="accent1"/>
                </a:solidFill>
              </a:rPr>
              <a:t>: A Wearable Beacon Detector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590529" cy="4462272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Are ultrasound beacons in use around you?</a:t>
            </a:r>
          </a:p>
          <a:p>
            <a:r>
              <a:rPr lang="en-US" sz="4000" dirty="0"/>
              <a:t>Study: 234 Android </a:t>
            </a:r>
            <a:r>
              <a:rPr lang="en-US" sz="4000" i="1" dirty="0"/>
              <a:t>Play Store </a:t>
            </a:r>
            <a:r>
              <a:rPr lang="en-US" sz="4000" dirty="0"/>
              <a:t>apps </a:t>
            </a:r>
            <a:r>
              <a:rPr lang="en-US" sz="4000" i="1" dirty="0"/>
              <a:t>always listening</a:t>
            </a:r>
            <a:r>
              <a:rPr lang="en-US" sz="4000" dirty="0"/>
              <a:t>!</a:t>
            </a:r>
          </a:p>
          <a:p>
            <a:r>
              <a:rPr lang="en-US" sz="4000" dirty="0"/>
              <a:t>Signals emitted by:</a:t>
            </a:r>
          </a:p>
          <a:p>
            <a:pPr lvl="1"/>
            <a:r>
              <a:rPr lang="en-US" sz="3600" dirty="0"/>
              <a:t>Stores and shopping malls</a:t>
            </a:r>
          </a:p>
          <a:p>
            <a:pPr lvl="1"/>
            <a:r>
              <a:rPr lang="en-US" sz="3600" dirty="0"/>
              <a:t>Television ads</a:t>
            </a:r>
          </a:p>
          <a:p>
            <a:pPr lvl="1"/>
            <a:r>
              <a:rPr lang="en-US" sz="3600" dirty="0"/>
              <a:t>Music recordings</a:t>
            </a:r>
          </a:p>
          <a:p>
            <a:pPr lvl="1"/>
            <a:r>
              <a:rPr lang="en-US" sz="3600" dirty="0"/>
              <a:t>Apps!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BeaconWise</a:t>
            </a:r>
            <a:r>
              <a:rPr lang="en-US" sz="4400" dirty="0">
                <a:solidFill>
                  <a:schemeClr val="accent1"/>
                </a:solidFill>
              </a:rPr>
              <a:t>: More Beacons!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WiFi</a:t>
            </a:r>
            <a:r>
              <a:rPr lang="en-US" sz="4000" dirty="0"/>
              <a:t>, NFC and Bluetooth beacons</a:t>
            </a:r>
          </a:p>
          <a:p>
            <a:r>
              <a:rPr lang="en-US" sz="4000" dirty="0"/>
              <a:t>Augmented Reality (AR)</a:t>
            </a:r>
          </a:p>
          <a:p>
            <a:r>
              <a:rPr lang="en-US" sz="4000" dirty="0"/>
              <a:t>GPS beacons</a:t>
            </a:r>
          </a:p>
          <a:p>
            <a:pPr lvl="1"/>
            <a:r>
              <a:rPr lang="en-US" sz="3600" dirty="0"/>
              <a:t>Areas to avoid – crime APIs </a:t>
            </a:r>
            <a:r>
              <a:rPr lang="en-US" sz="3600" dirty="0" err="1"/>
              <a:t>etc</a:t>
            </a:r>
            <a:r>
              <a:rPr lang="en-US" sz="3600" dirty="0"/>
              <a:t>?</a:t>
            </a:r>
          </a:p>
          <a:p>
            <a:pPr lvl="1"/>
            <a:r>
              <a:rPr lang="en-US" sz="3600" dirty="0"/>
              <a:t>Geocaching</a:t>
            </a:r>
          </a:p>
          <a:p>
            <a:pPr lvl="1"/>
            <a:r>
              <a:rPr lang="en-US" sz="3600" dirty="0"/>
              <a:t>Beacons you choose – not advertisers</a:t>
            </a:r>
          </a:p>
        </p:txBody>
      </p:sp>
    </p:spTree>
    <p:extLst>
      <p:ext uri="{BB962C8B-B14F-4D97-AF65-F5344CB8AC3E}">
        <p14:creationId xmlns:p14="http://schemas.microsoft.com/office/powerpoint/2010/main" val="42131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RFduino</a:t>
            </a:r>
            <a:r>
              <a:rPr lang="en-US" sz="4400" dirty="0">
                <a:solidFill>
                  <a:schemeClr val="accent1"/>
                </a:solidFill>
              </a:rPr>
              <a:t> wearables + phone 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Aware of other wireless services around you (</a:t>
            </a:r>
            <a:r>
              <a:rPr lang="en-US" sz="4000" dirty="0" err="1"/>
              <a:t>WiFi</a:t>
            </a:r>
            <a:r>
              <a:rPr lang="en-US" sz="4000" dirty="0"/>
              <a:t>, cell frequencies)</a:t>
            </a:r>
          </a:p>
          <a:p>
            <a:r>
              <a:rPr lang="en-US" sz="4000" dirty="0"/>
              <a:t>Biofeedback from phone sensors/peripherals</a:t>
            </a:r>
          </a:p>
          <a:p>
            <a:r>
              <a:rPr lang="en-US" sz="4000" dirty="0"/>
              <a:t>Timers and alarms</a:t>
            </a:r>
          </a:p>
          <a:p>
            <a:r>
              <a:rPr lang="en-US" sz="4000" dirty="0"/>
              <a:t>Smartwatch-style notifications</a:t>
            </a:r>
          </a:p>
        </p:txBody>
      </p:sp>
    </p:spTree>
    <p:extLst>
      <p:ext uri="{BB962C8B-B14F-4D97-AF65-F5344CB8AC3E}">
        <p14:creationId xmlns:p14="http://schemas.microsoft.com/office/powerpoint/2010/main" val="8560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Android App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1197273"/>
              </p:ext>
            </p:extLst>
          </p:nvPr>
        </p:nvGraphicFramePr>
        <p:xfrm>
          <a:off x="1674812" y="1713749"/>
          <a:ext cx="80772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IT WORK???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AE756-770B-4DD8-A526-7234F0B17B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r="21205"/>
          <a:stretch/>
        </p:blipFill>
        <p:spPr>
          <a:xfrm rot="5400000">
            <a:off x="6097631" y="987381"/>
            <a:ext cx="5403761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A2BB0-8EEB-4D9E-96F2-7E45E8F0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04800"/>
            <a:ext cx="4191000" cy="86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70608" y="4343400"/>
            <a:ext cx="4494530" cy="1930400"/>
          </a:xfrm>
        </p:spPr>
        <p:txBody>
          <a:bodyPr/>
          <a:lstStyle/>
          <a:p>
            <a:r>
              <a:rPr lang="en-US" dirty="0"/>
              <a:t>https://github.com/4levity/BeaconWise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BDF9F75-22E1-46AA-9AA1-33D70182EA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</TotalTime>
  <Words>130</Words>
  <Application>Microsoft Office PowerPoint</Application>
  <PresentationFormat>Custom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BeaconWise</vt:lpstr>
      <vt:lpstr>BeaconWise: A Wearable Beacon Detector</vt:lpstr>
      <vt:lpstr>BeaconWise: More Beacons!</vt:lpstr>
      <vt:lpstr>RFduino wearables + phone …</vt:lpstr>
      <vt:lpstr>Android App</vt:lpstr>
      <vt:lpstr>DEMO TIME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BeaconWise</dc:title>
  <dc:creator>ivan</dc:creator>
  <cp:lastModifiedBy>ivan</cp:lastModifiedBy>
  <cp:revision>9</cp:revision>
  <dcterms:created xsi:type="dcterms:W3CDTF">2017-10-15T19:51:54Z</dcterms:created>
  <dcterms:modified xsi:type="dcterms:W3CDTF">2017-10-15T20:17:32Z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