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3B20E-E461-4D95-96FF-B033EF9804E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7F9D0-7BE2-4755-A727-3BED04DF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thanks to Alexandru, our Team Leader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7F9D0-7BE2-4755-A727-3BED04DF4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46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2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7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D1FC-2E72-4EF7-9513-35C501F5E0A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FDECE-CA54-4D7C-9F95-C9FAC6CA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E136-3704-0C90-DF9F-888C8EE4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396442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ATBS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C663A-20FA-AAE6-3503-38A93097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234"/>
            <a:ext cx="9144000" cy="267641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Airline Ticket Booking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600" dirty="0"/>
              <a:t>By: Alexandru Cirlan , Tarek Abou </a:t>
            </a:r>
            <a:r>
              <a:rPr lang="en-US" sz="1600" dirty="0" err="1"/>
              <a:t>Chahin</a:t>
            </a:r>
            <a:r>
              <a:rPr lang="en-US" sz="1600" dirty="0"/>
              <a:t>, and Kais Rafie</a:t>
            </a:r>
          </a:p>
        </p:txBody>
      </p:sp>
    </p:spTree>
    <p:extLst>
      <p:ext uri="{BB962C8B-B14F-4D97-AF65-F5344CB8AC3E}">
        <p14:creationId xmlns:p14="http://schemas.microsoft.com/office/powerpoint/2010/main" val="142050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5BE2-91D3-4020-705B-346C80CE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109"/>
            <a:ext cx="10515600" cy="180578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45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CCF0-5A23-E94C-4109-4CFDCAF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9377-8A11-7260-6D78-512B7A19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267"/>
          </a:xfrm>
        </p:spPr>
        <p:txBody>
          <a:bodyPr/>
          <a:lstStyle/>
          <a:p>
            <a:r>
              <a:rPr lang="en-CA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airline ticket booking system (ATBS) is a GUI application that serves as an airline booking system.</a:t>
            </a:r>
          </a:p>
          <a:p>
            <a:r>
              <a:rPr lang="en-CA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staff will be able to manage airline flights, as in search, reschedule and see seat availability</a:t>
            </a:r>
            <a:r>
              <a:rPr lang="en-CA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A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passengers will be able to search, book and cancel flights, while also receiving notification on the flight’s status and print their boarding pass.</a:t>
            </a:r>
          </a:p>
          <a:p>
            <a:r>
              <a:rPr lang="en-CA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idea of this program is for airline staff and clients to have access to a clean and fast airline booking system.</a:t>
            </a:r>
            <a:endParaRPr lang="en-CA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6CEB-59C7-E9DD-D012-4A40DBE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FA28-B3FA-A01A-80E2-DCD30FAD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ATBS is intended to be easy and intuitive, presenting a clean GUI for the user that can easily be used and accessed. </a:t>
            </a:r>
          </a:p>
          <a:p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GUI will present the staff with and admin panel where they can search for plane tickets and then browse through the results.</a:t>
            </a:r>
            <a:endParaRPr lang="en-CA" sz="2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That allows them to see their details and reschedule flights for clients.</a:t>
            </a:r>
          </a:p>
          <a:p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clients they can search for plane tickets to book and pay for one, as well as cancel their flights.</a:t>
            </a:r>
            <a:endParaRPr lang="en-CA" sz="2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While booking a plane ticket they can see seat availabilities and pick their preferred option.</a:t>
            </a:r>
          </a:p>
          <a:p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 will also receive notifications when the status of the flight changes and be able to print their boarding pass.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932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BC83-5837-38DA-C3CB-00CA29E9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972-696C-0131-A4A3-95D6B1E7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application is designed for airline managers, a simple airline and travel agencies who wish to be the middleman and to streamline their booking operations.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Moreover, this application also targets customers who need a fast, reliable and simple platform to book airline tickets online.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7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9599-5373-9C91-0913-38BAABC9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Amazing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F84E-AAE3-FCCC-C429-668B9718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85"/>
            <a:ext cx="10515600" cy="5246815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Flight Search and Display.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Seat Selection.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User Registration and Authentication.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Flight Ticket Booking and Confirmation.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Payment Processing Integration.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Booking Cancellation and Refund.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Flight Details Dashboard.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Real-Time Seat Availability Tracking.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 Flight Rescheduling.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 Admin Panel for Airline Staff.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11. Flight Status Notifications.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12. Multi-Language Support.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13. Search and Filter Flight History.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14. User Profile Management</a:t>
            </a:r>
            <a:r>
              <a:rPr lang="en-CA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15. Printable Boarding Pass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6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5E739-8360-AB7A-8745-51F8A7D3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109"/>
            <a:ext cx="10515600" cy="180578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It’s Presentation Time!</a:t>
            </a:r>
          </a:p>
        </p:txBody>
      </p:sp>
    </p:spTree>
    <p:extLst>
      <p:ext uri="{BB962C8B-B14F-4D97-AF65-F5344CB8AC3E}">
        <p14:creationId xmlns:p14="http://schemas.microsoft.com/office/powerpoint/2010/main" val="332707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841B-8402-495F-B466-BA3D8A41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540747"/>
            <a:ext cx="8596668" cy="1776506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Accomplishments </a:t>
            </a:r>
          </a:p>
        </p:txBody>
      </p:sp>
    </p:spTree>
    <p:extLst>
      <p:ext uri="{BB962C8B-B14F-4D97-AF65-F5344CB8AC3E}">
        <p14:creationId xmlns:p14="http://schemas.microsoft.com/office/powerpoint/2010/main" val="71725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C3798-50E2-4F38-927B-8B02B808F0BC}"/>
              </a:ext>
            </a:extLst>
          </p:cNvPr>
          <p:cNvSpPr txBox="1">
            <a:spLocks/>
          </p:cNvSpPr>
          <p:nvPr/>
        </p:nvSpPr>
        <p:spPr>
          <a:xfrm>
            <a:off x="1797666" y="2540747"/>
            <a:ext cx="8596668" cy="17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dirty="0"/>
            </a:br>
            <a:r>
              <a:rPr lang="en-US" dirty="0"/>
              <a:t>Difficulties </a:t>
            </a:r>
          </a:p>
        </p:txBody>
      </p:sp>
    </p:spTree>
    <p:extLst>
      <p:ext uri="{BB962C8B-B14F-4D97-AF65-F5344CB8AC3E}">
        <p14:creationId xmlns:p14="http://schemas.microsoft.com/office/powerpoint/2010/main" val="425355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936F1-879C-40A8-818E-53561DA63B82}"/>
              </a:ext>
            </a:extLst>
          </p:cNvPr>
          <p:cNvSpPr txBox="1">
            <a:spLocks/>
          </p:cNvSpPr>
          <p:nvPr/>
        </p:nvSpPr>
        <p:spPr>
          <a:xfrm>
            <a:off x="1797666" y="2540747"/>
            <a:ext cx="8596668" cy="17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dirty="0"/>
            </a:br>
            <a:r>
              <a:rPr lang="en-US" dirty="0"/>
              <a:t>Major Future Updates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713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418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Trebuchet MS</vt:lpstr>
      <vt:lpstr>Wingdings 3</vt:lpstr>
      <vt:lpstr>Facet</vt:lpstr>
      <vt:lpstr>ATBS</vt:lpstr>
      <vt:lpstr>What Is ATBS?</vt:lpstr>
      <vt:lpstr>What Does It Do?</vt:lpstr>
      <vt:lpstr>Who Is It For?</vt:lpstr>
      <vt:lpstr>Amazing Features!</vt:lpstr>
      <vt:lpstr> It’s Presentation Time!</vt:lpstr>
      <vt:lpstr> Accomplishments </vt:lpstr>
      <vt:lpstr>PowerPoint Presentation</vt:lpstr>
      <vt:lpstr>PowerPoint Presentation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ATBS</dc:title>
  <dc:creator>Kais Rafie</dc:creator>
  <cp:lastModifiedBy>Kais</cp:lastModifiedBy>
  <cp:revision>4</cp:revision>
  <dcterms:created xsi:type="dcterms:W3CDTF">2024-12-02T00:54:07Z</dcterms:created>
  <dcterms:modified xsi:type="dcterms:W3CDTF">2024-12-02T21:46:39Z</dcterms:modified>
</cp:coreProperties>
</file>