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370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66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3e352d1d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63e352d1d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3e352d1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63e352d1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3e352d1d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63e352d1d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3e352d1d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3e352d1d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352d1d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352d1d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3e352d1d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3e352d1d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3e352d1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3e352d1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3e352d1d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3e352d1d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e352d1d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3e352d1d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63e352d1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63e352d1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4lex16/UnixPro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Monitoring and Managing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9450" y="4334725"/>
            <a:ext cx="47520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: Himnish Patel, Alexandru Cirlan and Matthew Veroutis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buy your product? 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Identify Problems Before They Escalate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Optimize Resource Usage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Improve Uptime ( avoiding system failure 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Understand System Behavior (Gain visibility on how your system behaves under different circumstances)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Single View for All Systems / Manage Everything in One Place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Maximize Resource Efficiency ( Better allocate resources)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AND MOST IMPORTANTLY, IT'S FREEEEEE !!!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2874172" y="2114700"/>
            <a:ext cx="339565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Thank You 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Create a system for connecting multiple machines to a central server for monitoring purposes.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Primary Functionality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Monitor system processes, including CPU, GPU, and memory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Target Audience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System administrators managing Linux machines.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Real-World Problem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a reliable solution for monitoring the health of connected Linux servers.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Identify servers experiencing unusually high resource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Helps maintain optimal server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Enables quick detection and resolution of resource-related issues.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Tech Solutions (pros and cons)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259275" y="1453250"/>
            <a:ext cx="2543100" cy="31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CheckMk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Easy to set up and use; great for beginners.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Lightweight with minimal manual configuration.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Comprehensive auto-discovery of services.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Less customizable than other options.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48" name="Google Shape;148;p15"/>
          <p:cNvSpPr txBox="1"/>
          <p:nvPr/>
        </p:nvSpPr>
        <p:spPr>
          <a:xfrm>
            <a:off x="3664350" y="1453250"/>
            <a:ext cx="23052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2)    Zabbix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Pros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Flexible monitoring with built-in templates.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Robust alerting and notification options.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Strong community support.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Cons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Steeper learning curve for configuration.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Resource-heavy for small-scale setups.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421750" y="1453250"/>
            <a:ext cx="2457600" cy="3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3)   Prometheus + Grafana</a:t>
            </a:r>
            <a:endParaRPr sz="1200" b="1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Pros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Best-in-class visualizations with Grafana.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Highly scalable and flexible for modern architectures.</a:t>
            </a:r>
            <a:endParaRPr sz="1200">
              <a:solidFill>
                <a:srgbClr val="F0F6F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0F6FC"/>
                </a:solidFill>
              </a:rPr>
              <a:t>Cons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Steep learning curve for Prometheus configuration.</a:t>
            </a:r>
            <a:endParaRPr sz="1200">
              <a:solidFill>
                <a:srgbClr val="F0F6F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Requires multiple tools to achieve full functionality.</a:t>
            </a:r>
            <a:endParaRPr sz="1200">
              <a:solidFill>
                <a:srgbClr val="F0F6F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 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39241B-376A-469A-AFDF-82985A0E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2" y="1505140"/>
            <a:ext cx="7846155" cy="21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 Tour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https://github.com/4lex16/UnixProject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50" name="Picture 2" descr="Home - The GitHub Blog">
            <a:extLst>
              <a:ext uri="{FF2B5EF4-FFF2-40B4-BE49-F238E27FC236}">
                <a16:creationId xmlns:a16="http://schemas.microsoft.com/office/drawing/2014/main" id="{90A2658F-2F75-A41E-17D5-84F333DC8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59" y="2302617"/>
            <a:ext cx="3444081" cy="2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journey (plan x actual experience)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lang="en-CA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Plan:</a:t>
            </a:r>
          </a:p>
          <a:p>
            <a:pPr marL="457200" lvl="0" indent="-31115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1: Tool Exploration and Analysis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2: Tool Selection and VM Setup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50" b="1" dirty="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3: Automation and Finalization</a:t>
            </a:r>
            <a:endParaRPr sz="1650" b="1" dirty="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440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“Insert Matthew’s rant about configuring bash files”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/>
              <a:t>E</a:t>
            </a:r>
            <a:r>
              <a:rPr lang="en" dirty="0"/>
              <a:t>x:  using full command paths, cron has no acces to display by deafult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Accomplishments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1297500" y="1281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dirty="0"/>
              <a:t>Functioning automated script after much pain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Successful setup of software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Configuring multiple VM’s to work together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Gained knowledge Linux and its tools 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(for you or someone else taking over) 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dirty="0"/>
              <a:t>Develop a custom dashboard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Send warning emails for failed login attempts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Send SMS warnings </a:t>
            </a:r>
          </a:p>
          <a:p>
            <a:pPr marL="285750" indent="-285750">
              <a:spcAft>
                <a:spcPts val="1200"/>
              </a:spcAft>
            </a:pPr>
            <a:r>
              <a:rPr lang="en-CA" dirty="0"/>
              <a:t>Develop scripts that create system reports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</vt:lpstr>
      <vt:lpstr>Montserrat</vt:lpstr>
      <vt:lpstr>Focus</vt:lpstr>
      <vt:lpstr>System Monitoring and Managing</vt:lpstr>
      <vt:lpstr>Project Description</vt:lpstr>
      <vt:lpstr>Major Tech Solutions (pros and cons)</vt:lpstr>
      <vt:lpstr>Project Demo </vt:lpstr>
      <vt:lpstr>Git Repository Tour</vt:lpstr>
      <vt:lpstr>Development journey (plan x actual experience)  </vt:lpstr>
      <vt:lpstr>Major challenges</vt:lpstr>
      <vt:lpstr>Major Accomplishments</vt:lpstr>
      <vt:lpstr>Future plans (for you or someone else taking over) </vt:lpstr>
      <vt:lpstr>Why should we buy your product?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veroutis</cp:lastModifiedBy>
  <cp:revision>1</cp:revision>
  <dcterms:modified xsi:type="dcterms:W3CDTF">2024-12-03T02:20:46Z</dcterms:modified>
</cp:coreProperties>
</file>