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63e352d1d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63e352d1d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3e352d1d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63e352d1d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63e352d1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63e352d1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63e352d1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63e352d1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e352d1d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e352d1d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3e352d1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3e352d1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63e352d1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63e352d1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3e352d1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3e352d1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3e352d1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3e352d1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63e352d1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63e352d1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4lex16/UnixProjec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Monitoring and Managing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69450" y="4334725"/>
            <a:ext cx="4752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Members</a:t>
            </a:r>
            <a:r>
              <a:rPr lang="en"/>
              <a:t> : Himnish Patel, Alexandru Cirlan and Matthew Veroutis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buy your product?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</a:t>
            </a:r>
            <a:r>
              <a:rPr lang="en"/>
              <a:t>dentify Problems Before They Escalate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Real-Time Alerts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Resource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Uptime ( avoiding system failure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Understand System Behavior (Gain visibility on how your system behaves under different circumstances)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View for All Systems / Manage Everything in One Place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Maximize Resource Efficiency ( Better allocate resources)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MOST IMPORTANTLY, </a:t>
            </a:r>
            <a:r>
              <a:rPr lang="en"/>
              <a:t>IT'S</a:t>
            </a:r>
            <a:r>
              <a:rPr lang="en"/>
              <a:t> FREEEEEE !!!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3240600" y="2051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Create a system for connecting multiple machines to a central server for monitoring purposes.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Primary Functionality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Monitor system processes, including CPU, GPU, and memory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Target Audience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System administrators managing Linux machines.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Real-World Problem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a reliable solution for monitoring the health of connected Linux servers.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Identify servers experiencing unusually high resource usage.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Helps maintain optimal server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Enables quick detection and resolution of resource-related issues.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Tech Solutions (pros and cons)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59275" y="1453250"/>
            <a:ext cx="25431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CheckMk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Easy to set up and use; great for beginners.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Lightweight with minimal manual configuration.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Comprehensive auto-discovery of services.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Less customizable than other options.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15"/>
          <p:cNvSpPr txBox="1"/>
          <p:nvPr/>
        </p:nvSpPr>
        <p:spPr>
          <a:xfrm>
            <a:off x="3664350" y="1453250"/>
            <a:ext cx="2305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2)    Zabbix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Pros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Flexible monitoring with built-in templates.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Robust alerting and notification options.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Strong community support.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Cons</a:t>
            </a:r>
            <a:r>
              <a:rPr lang="en" sz="1200">
                <a:solidFill>
                  <a:schemeClr val="lt1"/>
                </a:solidFill>
              </a:rPr>
              <a:t>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Steeper learning curve for configuration.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Resource-heavy for small-scale setups.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421750" y="1453250"/>
            <a:ext cx="24576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0F6FC"/>
                </a:solidFill>
              </a:rPr>
              <a:t>3)   Prometheus + Grafana</a:t>
            </a:r>
            <a:endParaRPr b="1" sz="1200">
              <a:solidFill>
                <a:srgbClr val="F0F6F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0F6FC"/>
                </a:solidFill>
              </a:rPr>
              <a:t>Pros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Best-in-class visualizations with Grafana.</a:t>
            </a:r>
            <a:endParaRPr sz="1200">
              <a:solidFill>
                <a:srgbClr val="F0F6F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Highly scalable and flexible for modern architectures.</a:t>
            </a:r>
            <a:endParaRPr sz="1200">
              <a:solidFill>
                <a:srgbClr val="F0F6F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0F6FC"/>
                </a:solidFill>
              </a:rPr>
              <a:t>Cons</a:t>
            </a:r>
            <a:r>
              <a:rPr lang="en" sz="1200">
                <a:solidFill>
                  <a:srgbClr val="F0F6FC"/>
                </a:solidFill>
              </a:rPr>
              <a:t>:</a:t>
            </a:r>
            <a:endParaRPr sz="1200">
              <a:solidFill>
                <a:srgbClr val="F0F6F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Steep learning curve for Prometheus configuration.</a:t>
            </a:r>
            <a:endParaRPr sz="1200">
              <a:solidFill>
                <a:srgbClr val="F0F6FC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200"/>
              <a:buChar char="●"/>
            </a:pPr>
            <a:r>
              <a:rPr lang="en" sz="1200">
                <a:solidFill>
                  <a:srgbClr val="F0F6FC"/>
                </a:solidFill>
              </a:rPr>
              <a:t>Requires multiple tools to achieve full functionality.</a:t>
            </a:r>
            <a:endParaRPr sz="1200">
              <a:solidFill>
                <a:srgbClr val="F0F6F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Repository Tour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https://github.com/4lex16/UnixProject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journey (plan x actual experience)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1: Tool Exploration and Analysis</a:t>
            </a:r>
            <a:endParaRPr b="1" sz="165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2: Tool Selection and VM Setup</a:t>
            </a:r>
            <a:endParaRPr b="1" sz="165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50">
                <a:solidFill>
                  <a:srgbClr val="F0F6F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Week 3: Automation and Finalization</a:t>
            </a:r>
            <a:endParaRPr b="1" sz="1650">
              <a:solidFill>
                <a:srgbClr val="F0F6FC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“Insert Matthew’s rant about configuring bash files”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</a:t>
            </a:r>
            <a:r>
              <a:rPr lang="en"/>
              <a:t>Accomplishments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(for you or someone else taking over)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