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3C4B69-47B8-48F6-B5A6-9B6D6DE4981E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969F29-C270-4CB3-9288-1FAEA14C6DA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AAEE43A-1740-46B0-A43A-28D17F30BE98}">
      <dgm:prSet phldrT="[Text]"/>
      <dgm:spPr/>
      <dgm:t>
        <a:bodyPr/>
        <a:lstStyle/>
        <a:p>
          <a:r>
            <a:rPr lang="de-DE" dirty="0" smtClean="0"/>
            <a:t>Entstehungsgeschichte</a:t>
          </a:r>
          <a:endParaRPr lang="de-DE" dirty="0"/>
        </a:p>
      </dgm:t>
    </dgm:pt>
    <dgm:pt modelId="{BBC910DA-7684-4C52-B45C-B937205F7E55}" type="parTrans" cxnId="{D967E2A7-0ECB-4035-8B7C-3004BA1930AF}">
      <dgm:prSet/>
      <dgm:spPr/>
      <dgm:t>
        <a:bodyPr/>
        <a:lstStyle/>
        <a:p>
          <a:endParaRPr lang="de-DE"/>
        </a:p>
      </dgm:t>
    </dgm:pt>
    <dgm:pt modelId="{D43C6E27-440C-4AED-8884-F135C708F57D}" type="sibTrans" cxnId="{D967E2A7-0ECB-4035-8B7C-3004BA1930AF}">
      <dgm:prSet/>
      <dgm:spPr/>
      <dgm:t>
        <a:bodyPr/>
        <a:lstStyle/>
        <a:p>
          <a:endParaRPr lang="de-DE"/>
        </a:p>
      </dgm:t>
    </dgm:pt>
    <dgm:pt modelId="{B7DA1CA9-F8CE-4339-BB24-27ACBBF83FA4}">
      <dgm:prSet phldrT="[Text]"/>
      <dgm:spPr/>
      <dgm:t>
        <a:bodyPr/>
        <a:lstStyle/>
        <a:p>
          <a:r>
            <a:rPr lang="de-DE" dirty="0" smtClean="0"/>
            <a:t>GEMA Heute</a:t>
          </a:r>
          <a:endParaRPr lang="de-DE" dirty="0"/>
        </a:p>
      </dgm:t>
    </dgm:pt>
    <dgm:pt modelId="{701A02D8-356E-434A-BAA5-4137C48059BF}" type="parTrans" cxnId="{85726411-5661-44EA-A6B5-C590BFDB1384}">
      <dgm:prSet/>
      <dgm:spPr/>
      <dgm:t>
        <a:bodyPr/>
        <a:lstStyle/>
        <a:p>
          <a:endParaRPr lang="de-DE"/>
        </a:p>
      </dgm:t>
    </dgm:pt>
    <dgm:pt modelId="{2D5A5979-3DF6-428B-BFD0-F95E0AA3358B}" type="sibTrans" cxnId="{85726411-5661-44EA-A6B5-C590BFDB1384}">
      <dgm:prSet/>
      <dgm:spPr/>
      <dgm:t>
        <a:bodyPr/>
        <a:lstStyle/>
        <a:p>
          <a:endParaRPr lang="de-DE"/>
        </a:p>
      </dgm:t>
    </dgm:pt>
    <dgm:pt modelId="{844CCB92-15BD-46F4-834B-E7D8F6AA32C2}">
      <dgm:prSet phldrT="[Text]"/>
      <dgm:spPr/>
      <dgm:t>
        <a:bodyPr/>
        <a:lstStyle/>
        <a:p>
          <a:r>
            <a:rPr lang="de-DE" dirty="0" smtClean="0"/>
            <a:t>Kritik</a:t>
          </a:r>
          <a:endParaRPr lang="de-DE" dirty="0"/>
        </a:p>
      </dgm:t>
    </dgm:pt>
    <dgm:pt modelId="{369D99A4-20F7-4D20-A926-3483F5B2F071}" type="parTrans" cxnId="{17F8BF70-3432-42A3-95AA-FA4233CD3ADF}">
      <dgm:prSet/>
      <dgm:spPr/>
      <dgm:t>
        <a:bodyPr/>
        <a:lstStyle/>
        <a:p>
          <a:endParaRPr lang="de-DE"/>
        </a:p>
      </dgm:t>
    </dgm:pt>
    <dgm:pt modelId="{159B112C-CC47-4DBE-A216-166A51497F62}" type="sibTrans" cxnId="{17F8BF70-3432-42A3-95AA-FA4233CD3ADF}">
      <dgm:prSet/>
      <dgm:spPr/>
      <dgm:t>
        <a:bodyPr/>
        <a:lstStyle/>
        <a:p>
          <a:endParaRPr lang="de-DE"/>
        </a:p>
      </dgm:t>
    </dgm:pt>
    <dgm:pt modelId="{31B82EE3-D405-4098-B5DF-1B0D8C211F4D}">
      <dgm:prSet phldrT="[Text]"/>
      <dgm:spPr/>
      <dgm:t>
        <a:bodyPr/>
        <a:lstStyle/>
        <a:p>
          <a:r>
            <a:rPr lang="de-DE" dirty="0" smtClean="0"/>
            <a:t>Rechtsgrundlagen</a:t>
          </a:r>
          <a:endParaRPr lang="de-DE" dirty="0"/>
        </a:p>
      </dgm:t>
    </dgm:pt>
    <dgm:pt modelId="{5A222CEA-1BCF-4089-BAC2-EE579DFE1030}" type="parTrans" cxnId="{32FCAA7B-D985-447C-AF20-17F205E79E20}">
      <dgm:prSet/>
      <dgm:spPr/>
      <dgm:t>
        <a:bodyPr/>
        <a:lstStyle/>
        <a:p>
          <a:endParaRPr lang="de-DE"/>
        </a:p>
      </dgm:t>
    </dgm:pt>
    <dgm:pt modelId="{3EFDA192-1261-4FEB-AA07-3C7AF9185156}" type="sibTrans" cxnId="{32FCAA7B-D985-447C-AF20-17F205E79E20}">
      <dgm:prSet/>
      <dgm:spPr/>
      <dgm:t>
        <a:bodyPr/>
        <a:lstStyle/>
        <a:p>
          <a:endParaRPr lang="de-DE"/>
        </a:p>
      </dgm:t>
    </dgm:pt>
    <dgm:pt modelId="{40C9DF91-6589-40DB-845F-0EB17770B086}">
      <dgm:prSet phldrT="[Text]"/>
      <dgm:spPr/>
      <dgm:t>
        <a:bodyPr/>
        <a:lstStyle/>
        <a:p>
          <a:r>
            <a:rPr lang="de-DE" dirty="0" smtClean="0"/>
            <a:t>Rechtsstreit YouTube</a:t>
          </a:r>
          <a:endParaRPr lang="de-DE" dirty="0"/>
        </a:p>
      </dgm:t>
    </dgm:pt>
    <dgm:pt modelId="{A7CC556C-C6DD-44A2-8696-239BAC43DD3E}" type="parTrans" cxnId="{CE850B5B-FF81-4504-9657-55683F266297}">
      <dgm:prSet/>
      <dgm:spPr/>
      <dgm:t>
        <a:bodyPr/>
        <a:lstStyle/>
        <a:p>
          <a:endParaRPr lang="de-DE"/>
        </a:p>
      </dgm:t>
    </dgm:pt>
    <dgm:pt modelId="{FDB5BD4B-F309-4419-90EE-52154955F389}" type="sibTrans" cxnId="{CE850B5B-FF81-4504-9657-55683F266297}">
      <dgm:prSet/>
      <dgm:spPr/>
      <dgm:t>
        <a:bodyPr/>
        <a:lstStyle/>
        <a:p>
          <a:endParaRPr lang="de-DE"/>
        </a:p>
      </dgm:t>
    </dgm:pt>
    <dgm:pt modelId="{D727E4B7-0C6B-46AE-9BFA-A41F04261FB0}">
      <dgm:prSet phldrT="[Text]"/>
      <dgm:spPr/>
      <dgm:t>
        <a:bodyPr/>
        <a:lstStyle/>
        <a:p>
          <a:r>
            <a:rPr lang="de-DE" dirty="0" smtClean="0"/>
            <a:t>Fazit &amp; Ausblick</a:t>
          </a:r>
          <a:endParaRPr lang="de-DE" dirty="0"/>
        </a:p>
      </dgm:t>
    </dgm:pt>
    <dgm:pt modelId="{890DE112-1DEE-4C7F-AF59-0CC80B51E15A}" type="parTrans" cxnId="{EDC9BC1F-8F96-4A97-8713-1BFBBF898030}">
      <dgm:prSet/>
      <dgm:spPr/>
      <dgm:t>
        <a:bodyPr/>
        <a:lstStyle/>
        <a:p>
          <a:endParaRPr lang="de-DE"/>
        </a:p>
      </dgm:t>
    </dgm:pt>
    <dgm:pt modelId="{584C975F-B8AB-4D89-BBD4-81026E6818C2}" type="sibTrans" cxnId="{EDC9BC1F-8F96-4A97-8713-1BFBBF898030}">
      <dgm:prSet/>
      <dgm:spPr/>
      <dgm:t>
        <a:bodyPr/>
        <a:lstStyle/>
        <a:p>
          <a:endParaRPr lang="de-DE"/>
        </a:p>
      </dgm:t>
    </dgm:pt>
    <dgm:pt modelId="{FD6D16ED-A01B-4E86-853E-8706701F547A}" type="pres">
      <dgm:prSet presAssocID="{32969F29-C270-4CB3-9288-1FAEA14C6DA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ECC4FEE2-92C0-43C3-A3EA-CF4A3AE16C0A}" type="pres">
      <dgm:prSet presAssocID="{32969F29-C270-4CB3-9288-1FAEA14C6DA2}" presName="Name1" presStyleCnt="0"/>
      <dgm:spPr/>
    </dgm:pt>
    <dgm:pt modelId="{54D50E5B-24DC-494C-BCEB-D1318D64F982}" type="pres">
      <dgm:prSet presAssocID="{32969F29-C270-4CB3-9288-1FAEA14C6DA2}" presName="cycle" presStyleCnt="0"/>
      <dgm:spPr/>
    </dgm:pt>
    <dgm:pt modelId="{5B0DBF75-450C-472B-B57F-EC24FC5F1623}" type="pres">
      <dgm:prSet presAssocID="{32969F29-C270-4CB3-9288-1FAEA14C6DA2}" presName="srcNode" presStyleLbl="node1" presStyleIdx="0" presStyleCnt="6"/>
      <dgm:spPr/>
    </dgm:pt>
    <dgm:pt modelId="{693C1B6D-3AF6-4266-8826-F615671F5946}" type="pres">
      <dgm:prSet presAssocID="{32969F29-C270-4CB3-9288-1FAEA14C6DA2}" presName="conn" presStyleLbl="parChTrans1D2" presStyleIdx="0" presStyleCnt="1"/>
      <dgm:spPr/>
      <dgm:t>
        <a:bodyPr/>
        <a:lstStyle/>
        <a:p>
          <a:endParaRPr lang="de-DE"/>
        </a:p>
      </dgm:t>
    </dgm:pt>
    <dgm:pt modelId="{38F951DC-CF41-4D3B-A998-9ED8CA35E451}" type="pres">
      <dgm:prSet presAssocID="{32969F29-C270-4CB3-9288-1FAEA14C6DA2}" presName="extraNode" presStyleLbl="node1" presStyleIdx="0" presStyleCnt="6"/>
      <dgm:spPr/>
    </dgm:pt>
    <dgm:pt modelId="{98E52850-DD7E-4C8C-8F3F-5FC45373FEA2}" type="pres">
      <dgm:prSet presAssocID="{32969F29-C270-4CB3-9288-1FAEA14C6DA2}" presName="dstNode" presStyleLbl="node1" presStyleIdx="0" presStyleCnt="6"/>
      <dgm:spPr/>
    </dgm:pt>
    <dgm:pt modelId="{66354FE4-9E98-41D7-82B2-8ADA28A05AD4}" type="pres">
      <dgm:prSet presAssocID="{BAAEE43A-1740-46B0-A43A-28D17F30BE98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7B719A6-36B8-4465-B1DB-B06539AA12DF}" type="pres">
      <dgm:prSet presAssocID="{BAAEE43A-1740-46B0-A43A-28D17F30BE98}" presName="accent_1" presStyleCnt="0"/>
      <dgm:spPr/>
    </dgm:pt>
    <dgm:pt modelId="{02252D64-F267-4D7B-A8F0-8ED79BB958B3}" type="pres">
      <dgm:prSet presAssocID="{BAAEE43A-1740-46B0-A43A-28D17F30BE98}" presName="accentRepeatNode" presStyleLbl="solidFgAcc1" presStyleIdx="0" presStyleCnt="6"/>
      <dgm:spPr/>
    </dgm:pt>
    <dgm:pt modelId="{186FEFF4-3287-4F45-B1D6-800A369AE7B3}" type="pres">
      <dgm:prSet presAssocID="{B7DA1CA9-F8CE-4339-BB24-27ACBBF83FA4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3C7ABB-779E-4123-8853-C32BD41F4A25}" type="pres">
      <dgm:prSet presAssocID="{B7DA1CA9-F8CE-4339-BB24-27ACBBF83FA4}" presName="accent_2" presStyleCnt="0"/>
      <dgm:spPr/>
    </dgm:pt>
    <dgm:pt modelId="{0A891886-D046-4FAD-9B31-55128EA10DBA}" type="pres">
      <dgm:prSet presAssocID="{B7DA1CA9-F8CE-4339-BB24-27ACBBF83FA4}" presName="accentRepeatNode" presStyleLbl="solidFgAcc1" presStyleIdx="1" presStyleCnt="6"/>
      <dgm:spPr/>
    </dgm:pt>
    <dgm:pt modelId="{D01A3DDA-DD05-4653-A544-1DE465EDC144}" type="pres">
      <dgm:prSet presAssocID="{31B82EE3-D405-4098-B5DF-1B0D8C211F4D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FBC6C1D-75F8-4871-99A9-163538B9D867}" type="pres">
      <dgm:prSet presAssocID="{31B82EE3-D405-4098-B5DF-1B0D8C211F4D}" presName="accent_3" presStyleCnt="0"/>
      <dgm:spPr/>
    </dgm:pt>
    <dgm:pt modelId="{59BA6251-EE06-4D18-82CA-1AD522B5B007}" type="pres">
      <dgm:prSet presAssocID="{31B82EE3-D405-4098-B5DF-1B0D8C211F4D}" presName="accentRepeatNode" presStyleLbl="solidFgAcc1" presStyleIdx="2" presStyleCnt="6"/>
      <dgm:spPr/>
    </dgm:pt>
    <dgm:pt modelId="{F3EF8BFB-5977-4BEE-A48F-177DC2B7C1B9}" type="pres">
      <dgm:prSet presAssocID="{40C9DF91-6589-40DB-845F-0EB17770B086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28ED30B-A501-4EAC-A646-BD20532EA698}" type="pres">
      <dgm:prSet presAssocID="{40C9DF91-6589-40DB-845F-0EB17770B086}" presName="accent_4" presStyleCnt="0"/>
      <dgm:spPr/>
    </dgm:pt>
    <dgm:pt modelId="{B57497B4-BB57-4296-A3EE-AFE6F16092DB}" type="pres">
      <dgm:prSet presAssocID="{40C9DF91-6589-40DB-845F-0EB17770B086}" presName="accentRepeatNode" presStyleLbl="solidFgAcc1" presStyleIdx="3" presStyleCnt="6"/>
      <dgm:spPr/>
    </dgm:pt>
    <dgm:pt modelId="{07FF490E-91C3-4B79-ACDC-12778AD836E5}" type="pres">
      <dgm:prSet presAssocID="{844CCB92-15BD-46F4-834B-E7D8F6AA32C2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81ABA15-B199-42F3-98B9-AC74766646FF}" type="pres">
      <dgm:prSet presAssocID="{844CCB92-15BD-46F4-834B-E7D8F6AA32C2}" presName="accent_5" presStyleCnt="0"/>
      <dgm:spPr/>
    </dgm:pt>
    <dgm:pt modelId="{ED3CA6CD-81B9-48E9-9C95-95C0C6C7BEB4}" type="pres">
      <dgm:prSet presAssocID="{844CCB92-15BD-46F4-834B-E7D8F6AA32C2}" presName="accentRepeatNode" presStyleLbl="solidFgAcc1" presStyleIdx="4" presStyleCnt="6"/>
      <dgm:spPr/>
    </dgm:pt>
    <dgm:pt modelId="{5F488B4E-B79B-420D-A02A-585EC0822F40}" type="pres">
      <dgm:prSet presAssocID="{D727E4B7-0C6B-46AE-9BFA-A41F04261FB0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5C0D81-4872-44B4-8094-91D8BBA2B237}" type="pres">
      <dgm:prSet presAssocID="{D727E4B7-0C6B-46AE-9BFA-A41F04261FB0}" presName="accent_6" presStyleCnt="0"/>
      <dgm:spPr/>
    </dgm:pt>
    <dgm:pt modelId="{759E9B6C-4002-40EF-8638-A30ED49A333A}" type="pres">
      <dgm:prSet presAssocID="{D727E4B7-0C6B-46AE-9BFA-A41F04261FB0}" presName="accentRepeatNode" presStyleLbl="solidFgAcc1" presStyleIdx="5" presStyleCnt="6"/>
      <dgm:spPr/>
    </dgm:pt>
  </dgm:ptLst>
  <dgm:cxnLst>
    <dgm:cxn modelId="{32FCAA7B-D985-447C-AF20-17F205E79E20}" srcId="{32969F29-C270-4CB3-9288-1FAEA14C6DA2}" destId="{31B82EE3-D405-4098-B5DF-1B0D8C211F4D}" srcOrd="2" destOrd="0" parTransId="{5A222CEA-1BCF-4089-BAC2-EE579DFE1030}" sibTransId="{3EFDA192-1261-4FEB-AA07-3C7AF9185156}"/>
    <dgm:cxn modelId="{AA303BB1-0B77-4AC4-A2C2-C7457EA49FAF}" type="presOf" srcId="{844CCB92-15BD-46F4-834B-E7D8F6AA32C2}" destId="{07FF490E-91C3-4B79-ACDC-12778AD836E5}" srcOrd="0" destOrd="0" presId="urn:microsoft.com/office/officeart/2008/layout/VerticalCurvedList"/>
    <dgm:cxn modelId="{5A65A35E-5631-4490-AB64-626EF7EF8268}" type="presOf" srcId="{BAAEE43A-1740-46B0-A43A-28D17F30BE98}" destId="{66354FE4-9E98-41D7-82B2-8ADA28A05AD4}" srcOrd="0" destOrd="0" presId="urn:microsoft.com/office/officeart/2008/layout/VerticalCurvedList"/>
    <dgm:cxn modelId="{30250DE7-6555-4329-B24E-5CA918A40F1A}" type="presOf" srcId="{B7DA1CA9-F8CE-4339-BB24-27ACBBF83FA4}" destId="{186FEFF4-3287-4F45-B1D6-800A369AE7B3}" srcOrd="0" destOrd="0" presId="urn:microsoft.com/office/officeart/2008/layout/VerticalCurvedList"/>
    <dgm:cxn modelId="{2A98175C-AAD0-490D-A07A-F22CC10376D5}" type="presOf" srcId="{32969F29-C270-4CB3-9288-1FAEA14C6DA2}" destId="{FD6D16ED-A01B-4E86-853E-8706701F547A}" srcOrd="0" destOrd="0" presId="urn:microsoft.com/office/officeart/2008/layout/VerticalCurvedList"/>
    <dgm:cxn modelId="{16921D66-77D4-4142-9E7E-FF2DBC79DFD1}" type="presOf" srcId="{31B82EE3-D405-4098-B5DF-1B0D8C211F4D}" destId="{D01A3DDA-DD05-4653-A544-1DE465EDC144}" srcOrd="0" destOrd="0" presId="urn:microsoft.com/office/officeart/2008/layout/VerticalCurvedList"/>
    <dgm:cxn modelId="{17F8BF70-3432-42A3-95AA-FA4233CD3ADF}" srcId="{32969F29-C270-4CB3-9288-1FAEA14C6DA2}" destId="{844CCB92-15BD-46F4-834B-E7D8F6AA32C2}" srcOrd="4" destOrd="0" parTransId="{369D99A4-20F7-4D20-A926-3483F5B2F071}" sibTransId="{159B112C-CC47-4DBE-A216-166A51497F62}"/>
    <dgm:cxn modelId="{D967E2A7-0ECB-4035-8B7C-3004BA1930AF}" srcId="{32969F29-C270-4CB3-9288-1FAEA14C6DA2}" destId="{BAAEE43A-1740-46B0-A43A-28D17F30BE98}" srcOrd="0" destOrd="0" parTransId="{BBC910DA-7684-4C52-B45C-B937205F7E55}" sibTransId="{D43C6E27-440C-4AED-8884-F135C708F57D}"/>
    <dgm:cxn modelId="{0B4CAE9D-CB96-458A-B3B6-6220CD66B5E4}" type="presOf" srcId="{40C9DF91-6589-40DB-845F-0EB17770B086}" destId="{F3EF8BFB-5977-4BEE-A48F-177DC2B7C1B9}" srcOrd="0" destOrd="0" presId="urn:microsoft.com/office/officeart/2008/layout/VerticalCurvedList"/>
    <dgm:cxn modelId="{EDC9BC1F-8F96-4A97-8713-1BFBBF898030}" srcId="{32969F29-C270-4CB3-9288-1FAEA14C6DA2}" destId="{D727E4B7-0C6B-46AE-9BFA-A41F04261FB0}" srcOrd="5" destOrd="0" parTransId="{890DE112-1DEE-4C7F-AF59-0CC80B51E15A}" sibTransId="{584C975F-B8AB-4D89-BBD4-81026E6818C2}"/>
    <dgm:cxn modelId="{85726411-5661-44EA-A6B5-C590BFDB1384}" srcId="{32969F29-C270-4CB3-9288-1FAEA14C6DA2}" destId="{B7DA1CA9-F8CE-4339-BB24-27ACBBF83FA4}" srcOrd="1" destOrd="0" parTransId="{701A02D8-356E-434A-BAA5-4137C48059BF}" sibTransId="{2D5A5979-3DF6-428B-BFD0-F95E0AA3358B}"/>
    <dgm:cxn modelId="{FDDBE37B-1AF8-4BD4-9D2B-3C91D5C85BF5}" type="presOf" srcId="{D43C6E27-440C-4AED-8884-F135C708F57D}" destId="{693C1B6D-3AF6-4266-8826-F615671F5946}" srcOrd="0" destOrd="0" presId="urn:microsoft.com/office/officeart/2008/layout/VerticalCurvedList"/>
    <dgm:cxn modelId="{CE850B5B-FF81-4504-9657-55683F266297}" srcId="{32969F29-C270-4CB3-9288-1FAEA14C6DA2}" destId="{40C9DF91-6589-40DB-845F-0EB17770B086}" srcOrd="3" destOrd="0" parTransId="{A7CC556C-C6DD-44A2-8696-239BAC43DD3E}" sibTransId="{FDB5BD4B-F309-4419-90EE-52154955F389}"/>
    <dgm:cxn modelId="{91DEBBF7-465B-4694-AAD0-49B172C85DEE}" type="presOf" srcId="{D727E4B7-0C6B-46AE-9BFA-A41F04261FB0}" destId="{5F488B4E-B79B-420D-A02A-585EC0822F40}" srcOrd="0" destOrd="0" presId="urn:microsoft.com/office/officeart/2008/layout/VerticalCurvedList"/>
    <dgm:cxn modelId="{22A333D5-5FE1-49AB-A309-BDD792A51420}" type="presParOf" srcId="{FD6D16ED-A01B-4E86-853E-8706701F547A}" destId="{ECC4FEE2-92C0-43C3-A3EA-CF4A3AE16C0A}" srcOrd="0" destOrd="0" presId="urn:microsoft.com/office/officeart/2008/layout/VerticalCurvedList"/>
    <dgm:cxn modelId="{9EA533B8-AFA7-4B6A-BC53-B8A0CF88882A}" type="presParOf" srcId="{ECC4FEE2-92C0-43C3-A3EA-CF4A3AE16C0A}" destId="{54D50E5B-24DC-494C-BCEB-D1318D64F982}" srcOrd="0" destOrd="0" presId="urn:microsoft.com/office/officeart/2008/layout/VerticalCurvedList"/>
    <dgm:cxn modelId="{5B85A772-9556-4932-ACFD-B779CE5E9664}" type="presParOf" srcId="{54D50E5B-24DC-494C-BCEB-D1318D64F982}" destId="{5B0DBF75-450C-472B-B57F-EC24FC5F1623}" srcOrd="0" destOrd="0" presId="urn:microsoft.com/office/officeart/2008/layout/VerticalCurvedList"/>
    <dgm:cxn modelId="{8FADCE64-B734-4FF6-AEFD-4EBA88EFBC3A}" type="presParOf" srcId="{54D50E5B-24DC-494C-BCEB-D1318D64F982}" destId="{693C1B6D-3AF6-4266-8826-F615671F5946}" srcOrd="1" destOrd="0" presId="urn:microsoft.com/office/officeart/2008/layout/VerticalCurvedList"/>
    <dgm:cxn modelId="{4183544F-AA17-4E74-9082-CF92E5547AB3}" type="presParOf" srcId="{54D50E5B-24DC-494C-BCEB-D1318D64F982}" destId="{38F951DC-CF41-4D3B-A998-9ED8CA35E451}" srcOrd="2" destOrd="0" presId="urn:microsoft.com/office/officeart/2008/layout/VerticalCurvedList"/>
    <dgm:cxn modelId="{D3D96013-6149-4C0D-B6CE-39F40620989A}" type="presParOf" srcId="{54D50E5B-24DC-494C-BCEB-D1318D64F982}" destId="{98E52850-DD7E-4C8C-8F3F-5FC45373FEA2}" srcOrd="3" destOrd="0" presId="urn:microsoft.com/office/officeart/2008/layout/VerticalCurvedList"/>
    <dgm:cxn modelId="{39D16EAB-BA25-4985-A930-743497EC447E}" type="presParOf" srcId="{ECC4FEE2-92C0-43C3-A3EA-CF4A3AE16C0A}" destId="{66354FE4-9E98-41D7-82B2-8ADA28A05AD4}" srcOrd="1" destOrd="0" presId="urn:microsoft.com/office/officeart/2008/layout/VerticalCurvedList"/>
    <dgm:cxn modelId="{B6BFF5E9-9A17-4221-A78D-18450890101B}" type="presParOf" srcId="{ECC4FEE2-92C0-43C3-A3EA-CF4A3AE16C0A}" destId="{97B719A6-36B8-4465-B1DB-B06539AA12DF}" srcOrd="2" destOrd="0" presId="urn:microsoft.com/office/officeart/2008/layout/VerticalCurvedList"/>
    <dgm:cxn modelId="{8884EA4A-8787-4933-8067-9254229256C7}" type="presParOf" srcId="{97B719A6-36B8-4465-B1DB-B06539AA12DF}" destId="{02252D64-F267-4D7B-A8F0-8ED79BB958B3}" srcOrd="0" destOrd="0" presId="urn:microsoft.com/office/officeart/2008/layout/VerticalCurvedList"/>
    <dgm:cxn modelId="{69D23F8A-D240-4494-A855-E0AF76739BF1}" type="presParOf" srcId="{ECC4FEE2-92C0-43C3-A3EA-CF4A3AE16C0A}" destId="{186FEFF4-3287-4F45-B1D6-800A369AE7B3}" srcOrd="3" destOrd="0" presId="urn:microsoft.com/office/officeart/2008/layout/VerticalCurvedList"/>
    <dgm:cxn modelId="{9584E2F9-555A-49E4-B960-600E6AF4E9B8}" type="presParOf" srcId="{ECC4FEE2-92C0-43C3-A3EA-CF4A3AE16C0A}" destId="{043C7ABB-779E-4123-8853-C32BD41F4A25}" srcOrd="4" destOrd="0" presId="urn:microsoft.com/office/officeart/2008/layout/VerticalCurvedList"/>
    <dgm:cxn modelId="{F77DFF33-8552-4101-8A86-94D727ABC4F6}" type="presParOf" srcId="{043C7ABB-779E-4123-8853-C32BD41F4A25}" destId="{0A891886-D046-4FAD-9B31-55128EA10DBA}" srcOrd="0" destOrd="0" presId="urn:microsoft.com/office/officeart/2008/layout/VerticalCurvedList"/>
    <dgm:cxn modelId="{A212AF4A-33EF-41F7-94C4-5D3578AEF0B4}" type="presParOf" srcId="{ECC4FEE2-92C0-43C3-A3EA-CF4A3AE16C0A}" destId="{D01A3DDA-DD05-4653-A544-1DE465EDC144}" srcOrd="5" destOrd="0" presId="urn:microsoft.com/office/officeart/2008/layout/VerticalCurvedList"/>
    <dgm:cxn modelId="{DA7A99B0-616D-480C-8930-CB161288AB6A}" type="presParOf" srcId="{ECC4FEE2-92C0-43C3-A3EA-CF4A3AE16C0A}" destId="{0FBC6C1D-75F8-4871-99A9-163538B9D867}" srcOrd="6" destOrd="0" presId="urn:microsoft.com/office/officeart/2008/layout/VerticalCurvedList"/>
    <dgm:cxn modelId="{DBE3D41D-688C-46CA-AECF-25D630A93B8B}" type="presParOf" srcId="{0FBC6C1D-75F8-4871-99A9-163538B9D867}" destId="{59BA6251-EE06-4D18-82CA-1AD522B5B007}" srcOrd="0" destOrd="0" presId="urn:microsoft.com/office/officeart/2008/layout/VerticalCurvedList"/>
    <dgm:cxn modelId="{97C21CDE-5D73-426F-BED2-A1FDAC139109}" type="presParOf" srcId="{ECC4FEE2-92C0-43C3-A3EA-CF4A3AE16C0A}" destId="{F3EF8BFB-5977-4BEE-A48F-177DC2B7C1B9}" srcOrd="7" destOrd="0" presId="urn:microsoft.com/office/officeart/2008/layout/VerticalCurvedList"/>
    <dgm:cxn modelId="{3F8A2E6F-9954-40AC-8671-461604EC413A}" type="presParOf" srcId="{ECC4FEE2-92C0-43C3-A3EA-CF4A3AE16C0A}" destId="{928ED30B-A501-4EAC-A646-BD20532EA698}" srcOrd="8" destOrd="0" presId="urn:microsoft.com/office/officeart/2008/layout/VerticalCurvedList"/>
    <dgm:cxn modelId="{012B8CF8-4BD9-4CFA-AAB1-CD0C9CE754CB}" type="presParOf" srcId="{928ED30B-A501-4EAC-A646-BD20532EA698}" destId="{B57497B4-BB57-4296-A3EE-AFE6F16092DB}" srcOrd="0" destOrd="0" presId="urn:microsoft.com/office/officeart/2008/layout/VerticalCurvedList"/>
    <dgm:cxn modelId="{C4C48EA6-EC83-4C84-9110-7FDF4DC16AD9}" type="presParOf" srcId="{ECC4FEE2-92C0-43C3-A3EA-CF4A3AE16C0A}" destId="{07FF490E-91C3-4B79-ACDC-12778AD836E5}" srcOrd="9" destOrd="0" presId="urn:microsoft.com/office/officeart/2008/layout/VerticalCurvedList"/>
    <dgm:cxn modelId="{619B1A80-41E8-4664-8917-22F6C3F08F78}" type="presParOf" srcId="{ECC4FEE2-92C0-43C3-A3EA-CF4A3AE16C0A}" destId="{781ABA15-B199-42F3-98B9-AC74766646FF}" srcOrd="10" destOrd="0" presId="urn:microsoft.com/office/officeart/2008/layout/VerticalCurvedList"/>
    <dgm:cxn modelId="{EE0F079D-2967-4765-A688-DD9B43B4FD58}" type="presParOf" srcId="{781ABA15-B199-42F3-98B9-AC74766646FF}" destId="{ED3CA6CD-81B9-48E9-9C95-95C0C6C7BEB4}" srcOrd="0" destOrd="0" presId="urn:microsoft.com/office/officeart/2008/layout/VerticalCurvedList"/>
    <dgm:cxn modelId="{76A16D5B-BCC6-42AF-A917-50E1C0E119BE}" type="presParOf" srcId="{ECC4FEE2-92C0-43C3-A3EA-CF4A3AE16C0A}" destId="{5F488B4E-B79B-420D-A02A-585EC0822F40}" srcOrd="11" destOrd="0" presId="urn:microsoft.com/office/officeart/2008/layout/VerticalCurvedList"/>
    <dgm:cxn modelId="{140B0689-EBA0-4118-B1C0-972CA2C132F5}" type="presParOf" srcId="{ECC4FEE2-92C0-43C3-A3EA-CF4A3AE16C0A}" destId="{8B5C0D81-4872-44B4-8094-91D8BBA2B237}" srcOrd="12" destOrd="0" presId="urn:microsoft.com/office/officeart/2008/layout/VerticalCurvedList"/>
    <dgm:cxn modelId="{57B52CF0-AE1C-417B-9CED-701230658E87}" type="presParOf" srcId="{8B5C0D81-4872-44B4-8094-91D8BBA2B237}" destId="{759E9B6C-4002-40EF-8638-A30ED49A333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C8E5F-8386-44F0-B11D-6F171568E2D1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9570E4F-ACA3-4F9E-B8D7-C7B6E42967E3}">
      <dgm:prSet phldrT="[Text]"/>
      <dgm:spPr/>
      <dgm:t>
        <a:bodyPr/>
        <a:lstStyle/>
        <a:p>
          <a:r>
            <a:rPr lang="de-DE" dirty="0" smtClean="0"/>
            <a:t>1898 – </a:t>
          </a:r>
          <a:br>
            <a:rPr lang="de-DE" dirty="0" smtClean="0"/>
          </a:br>
          <a:r>
            <a:rPr lang="de-DE" dirty="0" smtClean="0"/>
            <a:t>1903</a:t>
          </a:r>
          <a:endParaRPr lang="de-DE" dirty="0"/>
        </a:p>
      </dgm:t>
    </dgm:pt>
    <dgm:pt modelId="{80D91669-4E56-4A97-826A-B8332DB277CC}" type="parTrans" cxnId="{31454458-2A1D-4B2E-BDB0-49D3BD0E6724}">
      <dgm:prSet/>
      <dgm:spPr/>
      <dgm:t>
        <a:bodyPr/>
        <a:lstStyle/>
        <a:p>
          <a:endParaRPr lang="de-DE"/>
        </a:p>
      </dgm:t>
    </dgm:pt>
    <dgm:pt modelId="{B15E7D52-C592-455C-A445-C817A6F5FA0D}" type="sibTrans" cxnId="{31454458-2A1D-4B2E-BDB0-49D3BD0E6724}">
      <dgm:prSet/>
      <dgm:spPr/>
      <dgm:t>
        <a:bodyPr/>
        <a:lstStyle/>
        <a:p>
          <a:endParaRPr lang="de-DE"/>
        </a:p>
      </dgm:t>
    </dgm:pt>
    <dgm:pt modelId="{1545B4D8-B20E-4C06-80E6-E12EC902A93D}">
      <dgm:prSet phldrT="[Text]"/>
      <dgm:spPr/>
      <dgm:t>
        <a:bodyPr/>
        <a:lstStyle/>
        <a:p>
          <a:r>
            <a:rPr lang="de-DE" dirty="0" smtClean="0"/>
            <a:t>Leipziger Anstalt</a:t>
          </a:r>
          <a:endParaRPr lang="de-DE" dirty="0"/>
        </a:p>
      </dgm:t>
    </dgm:pt>
    <dgm:pt modelId="{4516A0E8-1681-41A3-BA83-D36E3FFAD18C}" type="parTrans" cxnId="{6C1B9C65-320D-48C2-B97C-A69D0E62C1E0}">
      <dgm:prSet/>
      <dgm:spPr/>
      <dgm:t>
        <a:bodyPr/>
        <a:lstStyle/>
        <a:p>
          <a:endParaRPr lang="de-DE"/>
        </a:p>
      </dgm:t>
    </dgm:pt>
    <dgm:pt modelId="{06FEA5FC-9318-4B28-B596-3A7640450305}" type="sibTrans" cxnId="{6C1B9C65-320D-48C2-B97C-A69D0E62C1E0}">
      <dgm:prSet/>
      <dgm:spPr/>
      <dgm:t>
        <a:bodyPr/>
        <a:lstStyle/>
        <a:p>
          <a:endParaRPr lang="de-DE"/>
        </a:p>
      </dgm:t>
    </dgm:pt>
    <dgm:pt modelId="{2565EBCC-A71F-4B54-998B-43AD8AF4D5F6}">
      <dgm:prSet phldrT="[Text]"/>
      <dgm:spPr/>
      <dgm:t>
        <a:bodyPr/>
        <a:lstStyle/>
        <a:p>
          <a:r>
            <a:rPr lang="de-DE" dirty="0" smtClean="0"/>
            <a:t>GDT und AFMA</a:t>
          </a:r>
          <a:endParaRPr lang="de-DE" dirty="0"/>
        </a:p>
      </dgm:t>
    </dgm:pt>
    <dgm:pt modelId="{00F3118A-47BB-4241-BA9E-46F43A7E7B59}" type="parTrans" cxnId="{7230A3B4-B871-4C6D-A8ED-14AC248763B1}">
      <dgm:prSet/>
      <dgm:spPr/>
      <dgm:t>
        <a:bodyPr/>
        <a:lstStyle/>
        <a:p>
          <a:endParaRPr lang="de-DE"/>
        </a:p>
      </dgm:t>
    </dgm:pt>
    <dgm:pt modelId="{F8989081-3D03-4792-94C7-6F7A8B6774D9}" type="sibTrans" cxnId="{7230A3B4-B871-4C6D-A8ED-14AC248763B1}">
      <dgm:prSet/>
      <dgm:spPr/>
      <dgm:t>
        <a:bodyPr/>
        <a:lstStyle/>
        <a:p>
          <a:endParaRPr lang="de-DE"/>
        </a:p>
      </dgm:t>
    </dgm:pt>
    <dgm:pt modelId="{1A4C3A19-BE10-452A-A042-3192BB731F52}">
      <dgm:prSet phldrT="[Text]"/>
      <dgm:spPr/>
      <dgm:t>
        <a:bodyPr/>
        <a:lstStyle/>
        <a:p>
          <a:r>
            <a:rPr lang="de-DE" dirty="0" smtClean="0"/>
            <a:t>1915 – </a:t>
          </a:r>
          <a:br>
            <a:rPr lang="de-DE" dirty="0" smtClean="0"/>
          </a:br>
          <a:r>
            <a:rPr lang="de-DE" dirty="0" smtClean="0"/>
            <a:t>1930</a:t>
          </a:r>
          <a:endParaRPr lang="de-DE" dirty="0"/>
        </a:p>
      </dgm:t>
    </dgm:pt>
    <dgm:pt modelId="{CCFBCE28-97F8-449F-A68C-B457CDFAF3FB}" type="parTrans" cxnId="{1BF9DED4-FF45-4BED-9A2A-FBA3465ABD78}">
      <dgm:prSet/>
      <dgm:spPr/>
      <dgm:t>
        <a:bodyPr/>
        <a:lstStyle/>
        <a:p>
          <a:endParaRPr lang="de-DE"/>
        </a:p>
      </dgm:t>
    </dgm:pt>
    <dgm:pt modelId="{155FC8AD-5295-4EC3-B4FC-541D340852E1}" type="sibTrans" cxnId="{1BF9DED4-FF45-4BED-9A2A-FBA3465ABD78}">
      <dgm:prSet/>
      <dgm:spPr/>
      <dgm:t>
        <a:bodyPr/>
        <a:lstStyle/>
        <a:p>
          <a:endParaRPr lang="de-DE"/>
        </a:p>
      </dgm:t>
    </dgm:pt>
    <dgm:pt modelId="{4508CA39-7DF4-4CE1-910B-7F8B394DB73F}">
      <dgm:prSet phldrT="[Text]"/>
      <dgm:spPr/>
      <dgm:t>
        <a:bodyPr/>
        <a:lstStyle/>
        <a:p>
          <a:r>
            <a:rPr lang="de-DE" dirty="0" smtClean="0"/>
            <a:t>„Alte GEMA“</a:t>
          </a:r>
          <a:endParaRPr lang="de-DE" dirty="0"/>
        </a:p>
      </dgm:t>
    </dgm:pt>
    <dgm:pt modelId="{5C3F876F-50C7-447C-9E79-E262757FB59A}" type="parTrans" cxnId="{5977BF68-6A7F-4A4D-9115-27700A8EA4C8}">
      <dgm:prSet/>
      <dgm:spPr/>
      <dgm:t>
        <a:bodyPr/>
        <a:lstStyle/>
        <a:p>
          <a:endParaRPr lang="de-DE"/>
        </a:p>
      </dgm:t>
    </dgm:pt>
    <dgm:pt modelId="{2108A11E-D5FB-4AC0-8649-BF7C3FA99AC7}" type="sibTrans" cxnId="{5977BF68-6A7F-4A4D-9115-27700A8EA4C8}">
      <dgm:prSet/>
      <dgm:spPr/>
      <dgm:t>
        <a:bodyPr/>
        <a:lstStyle/>
        <a:p>
          <a:endParaRPr lang="de-DE"/>
        </a:p>
      </dgm:t>
    </dgm:pt>
    <dgm:pt modelId="{8ECF18E7-E09F-44F9-B731-D43221734C17}">
      <dgm:prSet phldrT="[Text]"/>
      <dgm:spPr/>
      <dgm:t>
        <a:bodyPr/>
        <a:lstStyle/>
        <a:p>
          <a:r>
            <a:rPr lang="de-DE" dirty="0" smtClean="0"/>
            <a:t>Musikschutzverbände</a:t>
          </a:r>
          <a:endParaRPr lang="de-DE" dirty="0"/>
        </a:p>
      </dgm:t>
    </dgm:pt>
    <dgm:pt modelId="{FAAC5E4E-4EEE-4D6F-A545-74015443427C}" type="parTrans" cxnId="{A9C01B80-006D-4EAC-8AB7-B7C8872410CD}">
      <dgm:prSet/>
      <dgm:spPr/>
      <dgm:t>
        <a:bodyPr/>
        <a:lstStyle/>
        <a:p>
          <a:endParaRPr lang="de-DE"/>
        </a:p>
      </dgm:t>
    </dgm:pt>
    <dgm:pt modelId="{4F0F5D00-826D-48EF-AC80-6FE2E1D00AB2}" type="sibTrans" cxnId="{A9C01B80-006D-4EAC-8AB7-B7C8872410CD}">
      <dgm:prSet/>
      <dgm:spPr/>
      <dgm:t>
        <a:bodyPr/>
        <a:lstStyle/>
        <a:p>
          <a:endParaRPr lang="de-DE"/>
        </a:p>
      </dgm:t>
    </dgm:pt>
    <dgm:pt modelId="{0B3F6AEC-2D1A-4D70-8AFD-3D5DF950EB68}">
      <dgm:prSet phldrT="[Text]"/>
      <dgm:spPr/>
      <dgm:t>
        <a:bodyPr/>
        <a:lstStyle/>
        <a:p>
          <a:r>
            <a:rPr lang="de-DE" dirty="0" smtClean="0"/>
            <a:t>1933 – </a:t>
          </a:r>
          <a:br>
            <a:rPr lang="de-DE" dirty="0" smtClean="0"/>
          </a:br>
          <a:r>
            <a:rPr lang="de-DE" dirty="0" smtClean="0"/>
            <a:t>1947</a:t>
          </a:r>
          <a:endParaRPr lang="de-DE" dirty="0"/>
        </a:p>
      </dgm:t>
    </dgm:pt>
    <dgm:pt modelId="{B91B6127-A9AB-406F-890F-704A163F5979}" type="parTrans" cxnId="{D4C89E31-FC6D-49C4-920D-519A1EF2CC98}">
      <dgm:prSet/>
      <dgm:spPr/>
      <dgm:t>
        <a:bodyPr/>
        <a:lstStyle/>
        <a:p>
          <a:endParaRPr lang="de-DE"/>
        </a:p>
      </dgm:t>
    </dgm:pt>
    <dgm:pt modelId="{AEBC53F6-3F17-4078-9164-777E9C27DF3D}" type="sibTrans" cxnId="{D4C89E31-FC6D-49C4-920D-519A1EF2CC98}">
      <dgm:prSet/>
      <dgm:spPr/>
      <dgm:t>
        <a:bodyPr/>
        <a:lstStyle/>
        <a:p>
          <a:endParaRPr lang="de-DE"/>
        </a:p>
      </dgm:t>
    </dgm:pt>
    <dgm:pt modelId="{1BBB9539-0A03-4465-854E-8D273C4D05B6}">
      <dgm:prSet phldrT="[Text]"/>
      <dgm:spPr/>
      <dgm:t>
        <a:bodyPr/>
        <a:lstStyle/>
        <a:p>
          <a:r>
            <a:rPr lang="de-DE" dirty="0" smtClean="0"/>
            <a:t>Gesetz über die Vermittlung von Musikaufführungsrechten</a:t>
          </a:r>
          <a:endParaRPr lang="de-DE" dirty="0"/>
        </a:p>
      </dgm:t>
    </dgm:pt>
    <dgm:pt modelId="{61D3117B-8971-4DFB-B887-6E6A78E86BB8}" type="parTrans" cxnId="{E34388A7-C944-4FDA-A14B-2F1BAB8290CA}">
      <dgm:prSet/>
      <dgm:spPr/>
      <dgm:t>
        <a:bodyPr/>
        <a:lstStyle/>
        <a:p>
          <a:endParaRPr lang="de-DE"/>
        </a:p>
      </dgm:t>
    </dgm:pt>
    <dgm:pt modelId="{F6B41119-9FA1-4D9B-8E99-95A5A18749D5}" type="sibTrans" cxnId="{E34388A7-C944-4FDA-A14B-2F1BAB8290CA}">
      <dgm:prSet/>
      <dgm:spPr/>
      <dgm:t>
        <a:bodyPr/>
        <a:lstStyle/>
        <a:p>
          <a:endParaRPr lang="de-DE"/>
        </a:p>
      </dgm:t>
    </dgm:pt>
    <dgm:pt modelId="{060924EC-900D-4C54-9F4B-7F75851F30CA}">
      <dgm:prSet phldrT="[Text]"/>
      <dgm:spPr/>
      <dgm:t>
        <a:bodyPr/>
        <a:lstStyle/>
        <a:p>
          <a:r>
            <a:rPr lang="de-DE" dirty="0" err="1" smtClean="0"/>
            <a:t>Stagma</a:t>
          </a:r>
          <a:endParaRPr lang="de-DE" dirty="0"/>
        </a:p>
      </dgm:t>
    </dgm:pt>
    <dgm:pt modelId="{1418A548-CB93-4BE0-A02B-1DC5C97B0031}" type="parTrans" cxnId="{FD74B796-BF3A-4EDA-9F05-F9C9FFC8D755}">
      <dgm:prSet/>
      <dgm:spPr/>
      <dgm:t>
        <a:bodyPr/>
        <a:lstStyle/>
        <a:p>
          <a:endParaRPr lang="de-DE"/>
        </a:p>
      </dgm:t>
    </dgm:pt>
    <dgm:pt modelId="{2532F48D-1763-4717-B376-F6D830C49685}" type="sibTrans" cxnId="{FD74B796-BF3A-4EDA-9F05-F9C9FFC8D755}">
      <dgm:prSet/>
      <dgm:spPr/>
      <dgm:t>
        <a:bodyPr/>
        <a:lstStyle/>
        <a:p>
          <a:endParaRPr lang="de-DE"/>
        </a:p>
      </dgm:t>
    </dgm:pt>
    <dgm:pt modelId="{F64E7784-46A5-4BE3-BE47-A207542A944A}" type="pres">
      <dgm:prSet presAssocID="{76BC8E5F-8386-44F0-B11D-6F171568E2D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CE4C60A0-1F68-4649-88E6-8B58CC50CF8A}" type="pres">
      <dgm:prSet presAssocID="{C9570E4F-ACA3-4F9E-B8D7-C7B6E42967E3}" presName="composite" presStyleCnt="0"/>
      <dgm:spPr/>
    </dgm:pt>
    <dgm:pt modelId="{E4F6C7EF-E223-412F-BC14-D4ADE36A3BDC}" type="pres">
      <dgm:prSet presAssocID="{C9570E4F-ACA3-4F9E-B8D7-C7B6E42967E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7F819A-B2BB-4EDA-9D08-9BAA7460200E}" type="pres">
      <dgm:prSet presAssocID="{C9570E4F-ACA3-4F9E-B8D7-C7B6E42967E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A442EB6-43BB-4BFC-A7D5-E27562254CA5}" type="pres">
      <dgm:prSet presAssocID="{B15E7D52-C592-455C-A445-C817A6F5FA0D}" presName="sp" presStyleCnt="0"/>
      <dgm:spPr/>
    </dgm:pt>
    <dgm:pt modelId="{4452D65F-4E94-4418-947D-D8EB8F4D43A9}" type="pres">
      <dgm:prSet presAssocID="{1A4C3A19-BE10-452A-A042-3192BB731F52}" presName="composite" presStyleCnt="0"/>
      <dgm:spPr/>
    </dgm:pt>
    <dgm:pt modelId="{A0A87BD8-8A5B-4982-927E-F6EE5E851ED0}" type="pres">
      <dgm:prSet presAssocID="{1A4C3A19-BE10-452A-A042-3192BB731F52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76E39E4-F63F-4587-BF84-4735DE803BC2}" type="pres">
      <dgm:prSet presAssocID="{1A4C3A19-BE10-452A-A042-3192BB731F52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328E4F-3DA3-425D-BB99-12F112A7BE06}" type="pres">
      <dgm:prSet presAssocID="{155FC8AD-5295-4EC3-B4FC-541D340852E1}" presName="sp" presStyleCnt="0"/>
      <dgm:spPr/>
    </dgm:pt>
    <dgm:pt modelId="{CD7057CA-FE26-49BE-95B7-C52C2B865E49}" type="pres">
      <dgm:prSet presAssocID="{0B3F6AEC-2D1A-4D70-8AFD-3D5DF950EB68}" presName="composite" presStyleCnt="0"/>
      <dgm:spPr/>
    </dgm:pt>
    <dgm:pt modelId="{A5FAA08F-FE63-4D35-B418-6F9A07F43F85}" type="pres">
      <dgm:prSet presAssocID="{0B3F6AEC-2D1A-4D70-8AFD-3D5DF950EB68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0D114E1-CDED-4B33-B6B5-38B950297F4C}" type="pres">
      <dgm:prSet presAssocID="{0B3F6AEC-2D1A-4D70-8AFD-3D5DF950EB68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5977BF68-6A7F-4A4D-9115-27700A8EA4C8}" srcId="{1A4C3A19-BE10-452A-A042-3192BB731F52}" destId="{4508CA39-7DF4-4CE1-910B-7F8B394DB73F}" srcOrd="0" destOrd="0" parTransId="{5C3F876F-50C7-447C-9E79-E262757FB59A}" sibTransId="{2108A11E-D5FB-4AC0-8649-BF7C3FA99AC7}"/>
    <dgm:cxn modelId="{A9C01B80-006D-4EAC-8AB7-B7C8872410CD}" srcId="{1A4C3A19-BE10-452A-A042-3192BB731F52}" destId="{8ECF18E7-E09F-44F9-B731-D43221734C17}" srcOrd="1" destOrd="0" parTransId="{FAAC5E4E-4EEE-4D6F-A545-74015443427C}" sibTransId="{4F0F5D00-826D-48EF-AC80-6FE2E1D00AB2}"/>
    <dgm:cxn modelId="{31454458-2A1D-4B2E-BDB0-49D3BD0E6724}" srcId="{76BC8E5F-8386-44F0-B11D-6F171568E2D1}" destId="{C9570E4F-ACA3-4F9E-B8D7-C7B6E42967E3}" srcOrd="0" destOrd="0" parTransId="{80D91669-4E56-4A97-826A-B8332DB277CC}" sibTransId="{B15E7D52-C592-455C-A445-C817A6F5FA0D}"/>
    <dgm:cxn modelId="{DDA2306C-7DFD-4BF0-8D59-48893E01E2F2}" type="presOf" srcId="{0B3F6AEC-2D1A-4D70-8AFD-3D5DF950EB68}" destId="{A5FAA08F-FE63-4D35-B418-6F9A07F43F85}" srcOrd="0" destOrd="0" presId="urn:microsoft.com/office/officeart/2005/8/layout/chevron2"/>
    <dgm:cxn modelId="{1FA84D2A-5083-4519-A17A-458BE0F94505}" type="presOf" srcId="{1A4C3A19-BE10-452A-A042-3192BB731F52}" destId="{A0A87BD8-8A5B-4982-927E-F6EE5E851ED0}" srcOrd="0" destOrd="0" presId="urn:microsoft.com/office/officeart/2005/8/layout/chevron2"/>
    <dgm:cxn modelId="{76AC39D9-056B-41D9-B3FB-FECAAC0F53A7}" type="presOf" srcId="{4508CA39-7DF4-4CE1-910B-7F8B394DB73F}" destId="{676E39E4-F63F-4587-BF84-4735DE803BC2}" srcOrd="0" destOrd="0" presId="urn:microsoft.com/office/officeart/2005/8/layout/chevron2"/>
    <dgm:cxn modelId="{6C1B9C65-320D-48C2-B97C-A69D0E62C1E0}" srcId="{C9570E4F-ACA3-4F9E-B8D7-C7B6E42967E3}" destId="{1545B4D8-B20E-4C06-80E6-E12EC902A93D}" srcOrd="0" destOrd="0" parTransId="{4516A0E8-1681-41A3-BA83-D36E3FFAD18C}" sibTransId="{06FEA5FC-9318-4B28-B596-3A7640450305}"/>
    <dgm:cxn modelId="{E34388A7-C944-4FDA-A14B-2F1BAB8290CA}" srcId="{0B3F6AEC-2D1A-4D70-8AFD-3D5DF950EB68}" destId="{1BBB9539-0A03-4465-854E-8D273C4D05B6}" srcOrd="0" destOrd="0" parTransId="{61D3117B-8971-4DFB-B887-6E6A78E86BB8}" sibTransId="{F6B41119-9FA1-4D9B-8E99-95A5A18749D5}"/>
    <dgm:cxn modelId="{E44B5353-D8AA-4E88-9FF1-65B7D6A5E3B4}" type="presOf" srcId="{76BC8E5F-8386-44F0-B11D-6F171568E2D1}" destId="{F64E7784-46A5-4BE3-BE47-A207542A944A}" srcOrd="0" destOrd="0" presId="urn:microsoft.com/office/officeart/2005/8/layout/chevron2"/>
    <dgm:cxn modelId="{FD74B796-BF3A-4EDA-9F05-F9C9FFC8D755}" srcId="{0B3F6AEC-2D1A-4D70-8AFD-3D5DF950EB68}" destId="{060924EC-900D-4C54-9F4B-7F75851F30CA}" srcOrd="1" destOrd="0" parTransId="{1418A548-CB93-4BE0-A02B-1DC5C97B0031}" sibTransId="{2532F48D-1763-4717-B376-F6D830C49685}"/>
    <dgm:cxn modelId="{1BF9DED4-FF45-4BED-9A2A-FBA3465ABD78}" srcId="{76BC8E5F-8386-44F0-B11D-6F171568E2D1}" destId="{1A4C3A19-BE10-452A-A042-3192BB731F52}" srcOrd="1" destOrd="0" parTransId="{CCFBCE28-97F8-449F-A68C-B457CDFAF3FB}" sibTransId="{155FC8AD-5295-4EC3-B4FC-541D340852E1}"/>
    <dgm:cxn modelId="{FAAEE244-0B75-4F3C-B5FF-8D8D74CF461B}" type="presOf" srcId="{8ECF18E7-E09F-44F9-B731-D43221734C17}" destId="{676E39E4-F63F-4587-BF84-4735DE803BC2}" srcOrd="0" destOrd="1" presId="urn:microsoft.com/office/officeart/2005/8/layout/chevron2"/>
    <dgm:cxn modelId="{2F390C20-CAC0-47D6-A165-70ADCBF6698B}" type="presOf" srcId="{060924EC-900D-4C54-9F4B-7F75851F30CA}" destId="{20D114E1-CDED-4B33-B6B5-38B950297F4C}" srcOrd="0" destOrd="1" presId="urn:microsoft.com/office/officeart/2005/8/layout/chevron2"/>
    <dgm:cxn modelId="{7230A3B4-B871-4C6D-A8ED-14AC248763B1}" srcId="{C9570E4F-ACA3-4F9E-B8D7-C7B6E42967E3}" destId="{2565EBCC-A71F-4B54-998B-43AD8AF4D5F6}" srcOrd="1" destOrd="0" parTransId="{00F3118A-47BB-4241-BA9E-46F43A7E7B59}" sibTransId="{F8989081-3D03-4792-94C7-6F7A8B6774D9}"/>
    <dgm:cxn modelId="{0D63D9B4-69C0-4E3A-AFA5-50EA98A516EE}" type="presOf" srcId="{1545B4D8-B20E-4C06-80E6-E12EC902A93D}" destId="{BD7F819A-B2BB-4EDA-9D08-9BAA7460200E}" srcOrd="0" destOrd="0" presId="urn:microsoft.com/office/officeart/2005/8/layout/chevron2"/>
    <dgm:cxn modelId="{42EDF4EC-A238-4CD4-BF3A-F35D1E477414}" type="presOf" srcId="{1BBB9539-0A03-4465-854E-8D273C4D05B6}" destId="{20D114E1-CDED-4B33-B6B5-38B950297F4C}" srcOrd="0" destOrd="0" presId="urn:microsoft.com/office/officeart/2005/8/layout/chevron2"/>
    <dgm:cxn modelId="{D4C89E31-FC6D-49C4-920D-519A1EF2CC98}" srcId="{76BC8E5F-8386-44F0-B11D-6F171568E2D1}" destId="{0B3F6AEC-2D1A-4D70-8AFD-3D5DF950EB68}" srcOrd="2" destOrd="0" parTransId="{B91B6127-A9AB-406F-890F-704A163F5979}" sibTransId="{AEBC53F6-3F17-4078-9164-777E9C27DF3D}"/>
    <dgm:cxn modelId="{20BE22FB-A40E-4954-BF3E-93BF602582A5}" type="presOf" srcId="{C9570E4F-ACA3-4F9E-B8D7-C7B6E42967E3}" destId="{E4F6C7EF-E223-412F-BC14-D4ADE36A3BDC}" srcOrd="0" destOrd="0" presId="urn:microsoft.com/office/officeart/2005/8/layout/chevron2"/>
    <dgm:cxn modelId="{1A20A9CA-05B6-43D9-A975-1A04F6828B42}" type="presOf" srcId="{2565EBCC-A71F-4B54-998B-43AD8AF4D5F6}" destId="{BD7F819A-B2BB-4EDA-9D08-9BAA7460200E}" srcOrd="0" destOrd="1" presId="urn:microsoft.com/office/officeart/2005/8/layout/chevron2"/>
    <dgm:cxn modelId="{5A74ED44-7D56-428F-A922-28E84C706648}" type="presParOf" srcId="{F64E7784-46A5-4BE3-BE47-A207542A944A}" destId="{CE4C60A0-1F68-4649-88E6-8B58CC50CF8A}" srcOrd="0" destOrd="0" presId="urn:microsoft.com/office/officeart/2005/8/layout/chevron2"/>
    <dgm:cxn modelId="{41E9369C-362A-4D39-BFE2-E4E3658142E4}" type="presParOf" srcId="{CE4C60A0-1F68-4649-88E6-8B58CC50CF8A}" destId="{E4F6C7EF-E223-412F-BC14-D4ADE36A3BDC}" srcOrd="0" destOrd="0" presId="urn:microsoft.com/office/officeart/2005/8/layout/chevron2"/>
    <dgm:cxn modelId="{B02C4E40-CFA4-4FDD-9AE0-4AE34FD0AE0A}" type="presParOf" srcId="{CE4C60A0-1F68-4649-88E6-8B58CC50CF8A}" destId="{BD7F819A-B2BB-4EDA-9D08-9BAA7460200E}" srcOrd="1" destOrd="0" presId="urn:microsoft.com/office/officeart/2005/8/layout/chevron2"/>
    <dgm:cxn modelId="{BDACF9BE-E07C-4D35-8E24-0D9B75F64E02}" type="presParOf" srcId="{F64E7784-46A5-4BE3-BE47-A207542A944A}" destId="{DA442EB6-43BB-4BFC-A7D5-E27562254CA5}" srcOrd="1" destOrd="0" presId="urn:microsoft.com/office/officeart/2005/8/layout/chevron2"/>
    <dgm:cxn modelId="{3D9583A4-3479-4E7D-9915-62D6EB81509D}" type="presParOf" srcId="{F64E7784-46A5-4BE3-BE47-A207542A944A}" destId="{4452D65F-4E94-4418-947D-D8EB8F4D43A9}" srcOrd="2" destOrd="0" presId="urn:microsoft.com/office/officeart/2005/8/layout/chevron2"/>
    <dgm:cxn modelId="{920D3D40-FE8B-48FC-A600-512DA17B5C12}" type="presParOf" srcId="{4452D65F-4E94-4418-947D-D8EB8F4D43A9}" destId="{A0A87BD8-8A5B-4982-927E-F6EE5E851ED0}" srcOrd="0" destOrd="0" presId="urn:microsoft.com/office/officeart/2005/8/layout/chevron2"/>
    <dgm:cxn modelId="{D014EC04-3D33-40C3-9FB8-EA4B25E597E3}" type="presParOf" srcId="{4452D65F-4E94-4418-947D-D8EB8F4D43A9}" destId="{676E39E4-F63F-4587-BF84-4735DE803BC2}" srcOrd="1" destOrd="0" presId="urn:microsoft.com/office/officeart/2005/8/layout/chevron2"/>
    <dgm:cxn modelId="{11F35E57-91B7-4452-98D6-3C39AA0D162E}" type="presParOf" srcId="{F64E7784-46A5-4BE3-BE47-A207542A944A}" destId="{AE328E4F-3DA3-425D-BB99-12F112A7BE06}" srcOrd="3" destOrd="0" presId="urn:microsoft.com/office/officeart/2005/8/layout/chevron2"/>
    <dgm:cxn modelId="{F5763D34-686F-4E1F-9F35-8A8D7499034B}" type="presParOf" srcId="{F64E7784-46A5-4BE3-BE47-A207542A944A}" destId="{CD7057CA-FE26-49BE-95B7-C52C2B865E49}" srcOrd="4" destOrd="0" presId="urn:microsoft.com/office/officeart/2005/8/layout/chevron2"/>
    <dgm:cxn modelId="{CFA5FD95-709B-4C23-A988-42CA374B6C88}" type="presParOf" srcId="{CD7057CA-FE26-49BE-95B7-C52C2B865E49}" destId="{A5FAA08F-FE63-4D35-B418-6F9A07F43F85}" srcOrd="0" destOrd="0" presId="urn:microsoft.com/office/officeart/2005/8/layout/chevron2"/>
    <dgm:cxn modelId="{8994C4B5-937C-4D0D-A48D-A8993B4416DC}" type="presParOf" srcId="{CD7057CA-FE26-49BE-95B7-C52C2B865E49}" destId="{20D114E1-CDED-4B33-B6B5-38B950297F4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8C72B1-4F24-4EA4-B68B-EBA5DDE941E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EAD44AD8-4DEE-48F2-98B5-5BEA074E81A5}">
      <dgm:prSet phldrT="[Text]"/>
      <dgm:spPr/>
      <dgm:t>
        <a:bodyPr/>
        <a:lstStyle/>
        <a:p>
          <a:r>
            <a:rPr lang="de-DE" dirty="0" smtClean="0"/>
            <a:t>Angeschlossene Mitglieder</a:t>
          </a:r>
          <a:br>
            <a:rPr lang="de-DE" dirty="0" smtClean="0"/>
          </a:br>
          <a:r>
            <a:rPr lang="de-DE" dirty="0" smtClean="0"/>
            <a:t>(56.143)</a:t>
          </a:r>
          <a:endParaRPr lang="de-DE" dirty="0"/>
        </a:p>
      </dgm:t>
    </dgm:pt>
    <dgm:pt modelId="{112A3E7C-86D5-4DCA-9CEF-5B5176DC74B4}" type="parTrans" cxnId="{E81913FF-D093-4BB3-B786-447592DF802C}">
      <dgm:prSet/>
      <dgm:spPr/>
      <dgm:t>
        <a:bodyPr/>
        <a:lstStyle/>
        <a:p>
          <a:endParaRPr lang="de-DE"/>
        </a:p>
      </dgm:t>
    </dgm:pt>
    <dgm:pt modelId="{79F40332-0827-4F79-A1FF-E90C1EC574D9}" type="sibTrans" cxnId="{E81913FF-D093-4BB3-B786-447592DF802C}">
      <dgm:prSet/>
      <dgm:spPr/>
      <dgm:t>
        <a:bodyPr/>
        <a:lstStyle/>
        <a:p>
          <a:endParaRPr lang="de-DE"/>
        </a:p>
      </dgm:t>
    </dgm:pt>
    <dgm:pt modelId="{2F3DFB49-0A19-4EF7-A657-FFEA470CBE69}">
      <dgm:prSet phldrT="[Text]"/>
      <dgm:spPr/>
      <dgm:t>
        <a:bodyPr/>
        <a:lstStyle/>
        <a:p>
          <a:r>
            <a:rPr lang="de-DE" dirty="0" smtClean="0"/>
            <a:t>Ordentliche Mitglieder</a:t>
          </a:r>
          <a:br>
            <a:rPr lang="de-DE" dirty="0" smtClean="0"/>
          </a:br>
          <a:r>
            <a:rPr lang="de-DE" dirty="0" smtClean="0"/>
            <a:t>(3.825)</a:t>
          </a:r>
          <a:endParaRPr lang="de-DE" dirty="0"/>
        </a:p>
      </dgm:t>
    </dgm:pt>
    <dgm:pt modelId="{5CF2D8DD-11EE-49A9-BF84-FA03C2663E54}" type="parTrans" cxnId="{C9539B43-C666-4EBA-8856-3547ACFA0689}">
      <dgm:prSet/>
      <dgm:spPr/>
      <dgm:t>
        <a:bodyPr/>
        <a:lstStyle/>
        <a:p>
          <a:endParaRPr lang="de-DE"/>
        </a:p>
      </dgm:t>
    </dgm:pt>
    <dgm:pt modelId="{331BAEA9-F8F1-4ACB-9641-C3AAAEFA8872}" type="sibTrans" cxnId="{C9539B43-C666-4EBA-8856-3547ACFA0689}">
      <dgm:prSet/>
      <dgm:spPr/>
      <dgm:t>
        <a:bodyPr/>
        <a:lstStyle/>
        <a:p>
          <a:endParaRPr lang="de-DE"/>
        </a:p>
      </dgm:t>
    </dgm:pt>
    <dgm:pt modelId="{D1AE3AEB-7970-4B68-ABEB-453831FA4AFB}">
      <dgm:prSet phldrT="[Text]"/>
      <dgm:spPr/>
      <dgm:t>
        <a:bodyPr/>
        <a:lstStyle/>
        <a:p>
          <a:r>
            <a:rPr lang="de-DE" dirty="0" smtClean="0"/>
            <a:t>Außerordentliche Mitglieder</a:t>
          </a:r>
          <a:br>
            <a:rPr lang="de-DE" dirty="0" smtClean="0"/>
          </a:br>
          <a:r>
            <a:rPr lang="de-DE" dirty="0" smtClean="0"/>
            <a:t>(6.395)</a:t>
          </a:r>
          <a:endParaRPr lang="de-DE" dirty="0"/>
        </a:p>
      </dgm:t>
    </dgm:pt>
    <dgm:pt modelId="{60A2A77F-61ED-4DF0-8D1E-20EE79AD582C}" type="parTrans" cxnId="{1A51CE63-D67C-4148-83E0-00A1469F69DD}">
      <dgm:prSet/>
      <dgm:spPr/>
      <dgm:t>
        <a:bodyPr/>
        <a:lstStyle/>
        <a:p>
          <a:endParaRPr lang="de-DE"/>
        </a:p>
      </dgm:t>
    </dgm:pt>
    <dgm:pt modelId="{6F5246A9-7E91-4D93-9675-A72724F664E4}" type="sibTrans" cxnId="{1A51CE63-D67C-4148-83E0-00A1469F69DD}">
      <dgm:prSet/>
      <dgm:spPr/>
      <dgm:t>
        <a:bodyPr/>
        <a:lstStyle/>
        <a:p>
          <a:endParaRPr lang="de-DE"/>
        </a:p>
      </dgm:t>
    </dgm:pt>
    <dgm:pt modelId="{B0ADF92B-6153-462E-8508-7498FC0B9FD8}" type="pres">
      <dgm:prSet presAssocID="{6C8C72B1-4F24-4EA4-B68B-EBA5DDE941E2}" presName="CompostProcess" presStyleCnt="0">
        <dgm:presLayoutVars>
          <dgm:dir/>
          <dgm:resizeHandles val="exact"/>
        </dgm:presLayoutVars>
      </dgm:prSet>
      <dgm:spPr/>
    </dgm:pt>
    <dgm:pt modelId="{3BD092F1-1605-48D9-B48D-1BF01C9183E9}" type="pres">
      <dgm:prSet presAssocID="{6C8C72B1-4F24-4EA4-B68B-EBA5DDE941E2}" presName="arrow" presStyleLbl="bgShp" presStyleIdx="0" presStyleCnt="1"/>
      <dgm:spPr/>
    </dgm:pt>
    <dgm:pt modelId="{03912427-C761-4CBF-AC88-F37EEF5A2D74}" type="pres">
      <dgm:prSet presAssocID="{6C8C72B1-4F24-4EA4-B68B-EBA5DDE941E2}" presName="linearProcess" presStyleCnt="0"/>
      <dgm:spPr/>
    </dgm:pt>
    <dgm:pt modelId="{D4EF864B-C8F8-4F69-A4B2-7B9171FA937C}" type="pres">
      <dgm:prSet presAssocID="{EAD44AD8-4DEE-48F2-98B5-5BEA074E81A5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B67E02-BCDD-4272-910E-78D3D94D1A6B}" type="pres">
      <dgm:prSet presAssocID="{79F40332-0827-4F79-A1FF-E90C1EC574D9}" presName="sibTrans" presStyleCnt="0"/>
      <dgm:spPr/>
    </dgm:pt>
    <dgm:pt modelId="{D78A25AF-CE22-413C-92FE-0967F0379AF8}" type="pres">
      <dgm:prSet presAssocID="{D1AE3AEB-7970-4B68-ABEB-453831FA4AFB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10DBA66-752B-4171-BA2A-6FC48AEDDED9}" type="pres">
      <dgm:prSet presAssocID="{6F5246A9-7E91-4D93-9675-A72724F664E4}" presName="sibTrans" presStyleCnt="0"/>
      <dgm:spPr/>
    </dgm:pt>
    <dgm:pt modelId="{95ECFDD0-7383-4E96-B366-7B2C82885B45}" type="pres">
      <dgm:prSet presAssocID="{2F3DFB49-0A19-4EF7-A657-FFEA470CBE69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99B961A7-D7E6-4548-8215-7AEEF11132F8}" type="presOf" srcId="{6C8C72B1-4F24-4EA4-B68B-EBA5DDE941E2}" destId="{B0ADF92B-6153-462E-8508-7498FC0B9FD8}" srcOrd="0" destOrd="0" presId="urn:microsoft.com/office/officeart/2005/8/layout/hProcess9"/>
    <dgm:cxn modelId="{E81913FF-D093-4BB3-B786-447592DF802C}" srcId="{6C8C72B1-4F24-4EA4-B68B-EBA5DDE941E2}" destId="{EAD44AD8-4DEE-48F2-98B5-5BEA074E81A5}" srcOrd="0" destOrd="0" parTransId="{112A3E7C-86D5-4DCA-9CEF-5B5176DC74B4}" sibTransId="{79F40332-0827-4F79-A1FF-E90C1EC574D9}"/>
    <dgm:cxn modelId="{A16EB140-E784-4A74-B9CF-AF95EE4493DA}" type="presOf" srcId="{EAD44AD8-4DEE-48F2-98B5-5BEA074E81A5}" destId="{D4EF864B-C8F8-4F69-A4B2-7B9171FA937C}" srcOrd="0" destOrd="0" presId="urn:microsoft.com/office/officeart/2005/8/layout/hProcess9"/>
    <dgm:cxn modelId="{EB89D765-8A93-41D6-9091-C37ABE6EC082}" type="presOf" srcId="{2F3DFB49-0A19-4EF7-A657-FFEA470CBE69}" destId="{95ECFDD0-7383-4E96-B366-7B2C82885B45}" srcOrd="0" destOrd="0" presId="urn:microsoft.com/office/officeart/2005/8/layout/hProcess9"/>
    <dgm:cxn modelId="{1A51CE63-D67C-4148-83E0-00A1469F69DD}" srcId="{6C8C72B1-4F24-4EA4-B68B-EBA5DDE941E2}" destId="{D1AE3AEB-7970-4B68-ABEB-453831FA4AFB}" srcOrd="1" destOrd="0" parTransId="{60A2A77F-61ED-4DF0-8D1E-20EE79AD582C}" sibTransId="{6F5246A9-7E91-4D93-9675-A72724F664E4}"/>
    <dgm:cxn modelId="{C9539B43-C666-4EBA-8856-3547ACFA0689}" srcId="{6C8C72B1-4F24-4EA4-B68B-EBA5DDE941E2}" destId="{2F3DFB49-0A19-4EF7-A657-FFEA470CBE69}" srcOrd="2" destOrd="0" parTransId="{5CF2D8DD-11EE-49A9-BF84-FA03C2663E54}" sibTransId="{331BAEA9-F8F1-4ACB-9641-C3AAAEFA8872}"/>
    <dgm:cxn modelId="{02BFCC8E-79B7-478F-9D97-914133453DCD}" type="presOf" srcId="{D1AE3AEB-7970-4B68-ABEB-453831FA4AFB}" destId="{D78A25AF-CE22-413C-92FE-0967F0379AF8}" srcOrd="0" destOrd="0" presId="urn:microsoft.com/office/officeart/2005/8/layout/hProcess9"/>
    <dgm:cxn modelId="{6ED9C525-B60E-4E7D-96EA-3C8EA495E137}" type="presParOf" srcId="{B0ADF92B-6153-462E-8508-7498FC0B9FD8}" destId="{3BD092F1-1605-48D9-B48D-1BF01C9183E9}" srcOrd="0" destOrd="0" presId="urn:microsoft.com/office/officeart/2005/8/layout/hProcess9"/>
    <dgm:cxn modelId="{EE2E26B8-D690-4550-880D-DCEFCD55CD4C}" type="presParOf" srcId="{B0ADF92B-6153-462E-8508-7498FC0B9FD8}" destId="{03912427-C761-4CBF-AC88-F37EEF5A2D74}" srcOrd="1" destOrd="0" presId="urn:microsoft.com/office/officeart/2005/8/layout/hProcess9"/>
    <dgm:cxn modelId="{5F3B5CC3-72C3-416D-B1E7-C6167C0A4CD0}" type="presParOf" srcId="{03912427-C761-4CBF-AC88-F37EEF5A2D74}" destId="{D4EF864B-C8F8-4F69-A4B2-7B9171FA937C}" srcOrd="0" destOrd="0" presId="urn:microsoft.com/office/officeart/2005/8/layout/hProcess9"/>
    <dgm:cxn modelId="{2336275B-F713-4048-9296-B43076F67A5C}" type="presParOf" srcId="{03912427-C761-4CBF-AC88-F37EEF5A2D74}" destId="{2CB67E02-BCDD-4272-910E-78D3D94D1A6B}" srcOrd="1" destOrd="0" presId="urn:microsoft.com/office/officeart/2005/8/layout/hProcess9"/>
    <dgm:cxn modelId="{728815BD-407B-4431-8966-651F139AC218}" type="presParOf" srcId="{03912427-C761-4CBF-AC88-F37EEF5A2D74}" destId="{D78A25AF-CE22-413C-92FE-0967F0379AF8}" srcOrd="2" destOrd="0" presId="urn:microsoft.com/office/officeart/2005/8/layout/hProcess9"/>
    <dgm:cxn modelId="{911F726A-0F0A-4A4A-9FFD-9D6D3AF6D8E4}" type="presParOf" srcId="{03912427-C761-4CBF-AC88-F37EEF5A2D74}" destId="{110DBA66-752B-4171-BA2A-6FC48AEDDED9}" srcOrd="3" destOrd="0" presId="urn:microsoft.com/office/officeart/2005/8/layout/hProcess9"/>
    <dgm:cxn modelId="{E6DBCEA2-223D-4AAD-B2D0-6DB3C1F168C5}" type="presParOf" srcId="{03912427-C761-4CBF-AC88-F37EEF5A2D74}" destId="{95ECFDD0-7383-4E96-B366-7B2C82885B4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8DEE00-44B4-4C76-8DD0-F7A12BED2E7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A672F3B3-7317-493E-A790-77A2BB9C6AB7}">
      <dgm:prSet phldrT="[Text]"/>
      <dgm:spPr/>
      <dgm:t>
        <a:bodyPr/>
        <a:lstStyle/>
        <a:p>
          <a:r>
            <a:rPr lang="de-DE" dirty="0" smtClean="0"/>
            <a:t>UrhG</a:t>
          </a:r>
          <a:endParaRPr lang="de-DE" dirty="0"/>
        </a:p>
      </dgm:t>
    </dgm:pt>
    <dgm:pt modelId="{918CA3AC-8669-4FB3-A95B-0E0E3517FA3E}" type="parTrans" cxnId="{3B811FA1-296E-48CB-BDCE-0307A5825AAC}">
      <dgm:prSet/>
      <dgm:spPr/>
      <dgm:t>
        <a:bodyPr/>
        <a:lstStyle/>
        <a:p>
          <a:endParaRPr lang="de-DE"/>
        </a:p>
      </dgm:t>
    </dgm:pt>
    <dgm:pt modelId="{5EF9D091-AC89-4AD2-9BD8-06CEF0E876B3}" type="sibTrans" cxnId="{3B811FA1-296E-48CB-BDCE-0307A5825AAC}">
      <dgm:prSet/>
      <dgm:spPr/>
      <dgm:t>
        <a:bodyPr/>
        <a:lstStyle/>
        <a:p>
          <a:endParaRPr lang="de-DE"/>
        </a:p>
      </dgm:t>
    </dgm:pt>
    <dgm:pt modelId="{CCC7265D-BB6A-4DD1-A1C9-D659C2DD3D24}">
      <dgm:prSet phldrT="[Text]"/>
      <dgm:spPr/>
      <dgm:t>
        <a:bodyPr/>
        <a:lstStyle/>
        <a:p>
          <a:r>
            <a:rPr lang="de-DE" dirty="0" smtClean="0"/>
            <a:t>Urheberrechtsgesetz</a:t>
          </a:r>
          <a:endParaRPr lang="de-DE" dirty="0"/>
        </a:p>
      </dgm:t>
    </dgm:pt>
    <dgm:pt modelId="{28395D76-22EA-4B25-B5DC-01FCCD5D429C}" type="parTrans" cxnId="{183D4F01-96CA-4810-910A-B2CEE4AD73F7}">
      <dgm:prSet/>
      <dgm:spPr/>
      <dgm:t>
        <a:bodyPr/>
        <a:lstStyle/>
        <a:p>
          <a:endParaRPr lang="de-DE"/>
        </a:p>
      </dgm:t>
    </dgm:pt>
    <dgm:pt modelId="{B76D06B6-775F-4A48-AA2B-E10E50E0D277}" type="sibTrans" cxnId="{183D4F01-96CA-4810-910A-B2CEE4AD73F7}">
      <dgm:prSet/>
      <dgm:spPr/>
      <dgm:t>
        <a:bodyPr/>
        <a:lstStyle/>
        <a:p>
          <a:endParaRPr lang="de-DE"/>
        </a:p>
      </dgm:t>
    </dgm:pt>
    <dgm:pt modelId="{8CBFAD12-2F0D-462A-8206-1572A893F531}">
      <dgm:prSet phldrT="[Text]"/>
      <dgm:spPr/>
      <dgm:t>
        <a:bodyPr/>
        <a:lstStyle/>
        <a:p>
          <a:r>
            <a:rPr lang="de-DE" dirty="0" smtClean="0"/>
            <a:t>Grundlage: Schutz von geistigem Eigentum</a:t>
          </a:r>
          <a:endParaRPr lang="de-DE" dirty="0"/>
        </a:p>
      </dgm:t>
    </dgm:pt>
    <dgm:pt modelId="{0510422D-4B9D-4705-8A70-711A6DD3E46C}" type="parTrans" cxnId="{82D5C5C5-8F5A-4FE5-951C-0A209CF9575B}">
      <dgm:prSet/>
      <dgm:spPr/>
      <dgm:t>
        <a:bodyPr/>
        <a:lstStyle/>
        <a:p>
          <a:endParaRPr lang="de-DE"/>
        </a:p>
      </dgm:t>
    </dgm:pt>
    <dgm:pt modelId="{58C0F0B0-58AF-492D-B928-1A21C137CCDB}" type="sibTrans" cxnId="{82D5C5C5-8F5A-4FE5-951C-0A209CF9575B}">
      <dgm:prSet/>
      <dgm:spPr/>
      <dgm:t>
        <a:bodyPr/>
        <a:lstStyle/>
        <a:p>
          <a:endParaRPr lang="de-DE"/>
        </a:p>
      </dgm:t>
    </dgm:pt>
    <dgm:pt modelId="{410088BD-28E7-4466-AE94-D5EEC219BD0F}">
      <dgm:prSet phldrT="[Text]"/>
      <dgm:spPr/>
      <dgm:t>
        <a:bodyPr/>
        <a:lstStyle/>
        <a:p>
          <a:r>
            <a:rPr lang="de-DE" dirty="0" err="1" smtClean="0"/>
            <a:t>UrhWG</a:t>
          </a:r>
          <a:endParaRPr lang="de-DE" dirty="0"/>
        </a:p>
      </dgm:t>
    </dgm:pt>
    <dgm:pt modelId="{39214C21-FB9C-4E0D-ABB2-49FE6917EB6F}" type="parTrans" cxnId="{83E4F123-8223-455F-9C0E-3FE9A056F990}">
      <dgm:prSet/>
      <dgm:spPr/>
      <dgm:t>
        <a:bodyPr/>
        <a:lstStyle/>
        <a:p>
          <a:endParaRPr lang="de-DE"/>
        </a:p>
      </dgm:t>
    </dgm:pt>
    <dgm:pt modelId="{1ED8F314-DE51-45D2-B689-838C96BA4C97}" type="sibTrans" cxnId="{83E4F123-8223-455F-9C0E-3FE9A056F990}">
      <dgm:prSet/>
      <dgm:spPr/>
      <dgm:t>
        <a:bodyPr/>
        <a:lstStyle/>
        <a:p>
          <a:endParaRPr lang="de-DE"/>
        </a:p>
      </dgm:t>
    </dgm:pt>
    <dgm:pt modelId="{9C0E30C6-1B5B-44CF-8988-64D6C119CE7D}">
      <dgm:prSet phldrT="[Text]"/>
      <dgm:spPr/>
      <dgm:t>
        <a:bodyPr/>
        <a:lstStyle/>
        <a:p>
          <a:r>
            <a:rPr lang="de-DE" dirty="0" smtClean="0"/>
            <a:t>Urheberrechtswahrnehmungsgesetz</a:t>
          </a:r>
          <a:endParaRPr lang="de-DE" dirty="0"/>
        </a:p>
      </dgm:t>
    </dgm:pt>
    <dgm:pt modelId="{FE442FD4-8F25-48B7-9C91-CD5D92D63AE3}" type="parTrans" cxnId="{C77488CB-41A1-456F-A25E-CA083993D191}">
      <dgm:prSet/>
      <dgm:spPr/>
      <dgm:t>
        <a:bodyPr/>
        <a:lstStyle/>
        <a:p>
          <a:endParaRPr lang="de-DE"/>
        </a:p>
      </dgm:t>
    </dgm:pt>
    <dgm:pt modelId="{A3346190-B88C-4208-B65A-C07921F74143}" type="sibTrans" cxnId="{C77488CB-41A1-456F-A25E-CA083993D191}">
      <dgm:prSet/>
      <dgm:spPr/>
      <dgm:t>
        <a:bodyPr/>
        <a:lstStyle/>
        <a:p>
          <a:endParaRPr lang="de-DE"/>
        </a:p>
      </dgm:t>
    </dgm:pt>
    <dgm:pt modelId="{0ECA8E1A-B1F2-4667-A5CA-DFE9E0FDC315}">
      <dgm:prSet phldrT="[Text]"/>
      <dgm:spPr/>
      <dgm:t>
        <a:bodyPr/>
        <a:lstStyle/>
        <a:p>
          <a:r>
            <a:rPr lang="de-DE" dirty="0" smtClean="0"/>
            <a:t>1. Januar 1966 bis 31. Mai 2016</a:t>
          </a:r>
          <a:endParaRPr lang="de-DE" dirty="0"/>
        </a:p>
      </dgm:t>
    </dgm:pt>
    <dgm:pt modelId="{C2402D97-0DD5-4EE8-92B6-EB77CEDE20BA}" type="parTrans" cxnId="{4CB0024C-404F-4D25-B812-A6362AA3B2FA}">
      <dgm:prSet/>
      <dgm:spPr/>
      <dgm:t>
        <a:bodyPr/>
        <a:lstStyle/>
        <a:p>
          <a:endParaRPr lang="de-DE"/>
        </a:p>
      </dgm:t>
    </dgm:pt>
    <dgm:pt modelId="{FB679953-614E-48D0-AE32-1A37B7C176B9}" type="sibTrans" cxnId="{4CB0024C-404F-4D25-B812-A6362AA3B2FA}">
      <dgm:prSet/>
      <dgm:spPr/>
      <dgm:t>
        <a:bodyPr/>
        <a:lstStyle/>
        <a:p>
          <a:endParaRPr lang="de-DE"/>
        </a:p>
      </dgm:t>
    </dgm:pt>
    <dgm:pt modelId="{D2D15917-D56E-497C-9480-5527A496D029}">
      <dgm:prSet phldrT="[Text]"/>
      <dgm:spPr/>
      <dgm:t>
        <a:bodyPr/>
        <a:lstStyle/>
        <a:p>
          <a:r>
            <a:rPr lang="de-DE" dirty="0" err="1" smtClean="0"/>
            <a:t>Verwertungsgesellschaftengesetz</a:t>
          </a:r>
          <a:endParaRPr lang="de-DE" dirty="0"/>
        </a:p>
      </dgm:t>
    </dgm:pt>
    <dgm:pt modelId="{E2FC0095-E85E-4465-BD74-10FF54ECCCF6}" type="parTrans" cxnId="{4673D870-40C1-40EE-BD66-89BCD738ECAB}">
      <dgm:prSet/>
      <dgm:spPr/>
      <dgm:t>
        <a:bodyPr/>
        <a:lstStyle/>
        <a:p>
          <a:endParaRPr lang="de-DE"/>
        </a:p>
      </dgm:t>
    </dgm:pt>
    <dgm:pt modelId="{16DFE1BB-E57E-4413-8525-F86952B1970B}" type="sibTrans" cxnId="{4673D870-40C1-40EE-BD66-89BCD738ECAB}">
      <dgm:prSet/>
      <dgm:spPr/>
      <dgm:t>
        <a:bodyPr/>
        <a:lstStyle/>
        <a:p>
          <a:endParaRPr lang="de-DE"/>
        </a:p>
      </dgm:t>
    </dgm:pt>
    <dgm:pt modelId="{596F0697-BD19-4961-8FEF-E094C4DA5BC0}">
      <dgm:prSet phldrT="[Text]"/>
      <dgm:spPr/>
      <dgm:t>
        <a:bodyPr/>
        <a:lstStyle/>
        <a:p>
          <a:r>
            <a:rPr lang="de-DE" dirty="0" smtClean="0"/>
            <a:t>Ab 1. Juni 2016</a:t>
          </a:r>
          <a:endParaRPr lang="de-DE" dirty="0"/>
        </a:p>
      </dgm:t>
    </dgm:pt>
    <dgm:pt modelId="{63339E4B-AD9F-45E9-966F-F1BA8AE9C00A}" type="parTrans" cxnId="{16076C19-00D6-4B42-BCCC-6DD6FAE29258}">
      <dgm:prSet/>
      <dgm:spPr/>
      <dgm:t>
        <a:bodyPr/>
        <a:lstStyle/>
        <a:p>
          <a:endParaRPr lang="de-DE"/>
        </a:p>
      </dgm:t>
    </dgm:pt>
    <dgm:pt modelId="{96751EEC-1E11-4B84-BB7A-9C2205A3F8B2}" type="sibTrans" cxnId="{16076C19-00D6-4B42-BCCC-6DD6FAE29258}">
      <dgm:prSet/>
      <dgm:spPr/>
      <dgm:t>
        <a:bodyPr/>
        <a:lstStyle/>
        <a:p>
          <a:endParaRPr lang="de-DE"/>
        </a:p>
      </dgm:t>
    </dgm:pt>
    <dgm:pt modelId="{707F7E16-BCE6-4AFF-B057-9A788864B2B3}">
      <dgm:prSet phldrT="[Text]"/>
      <dgm:spPr/>
      <dgm:t>
        <a:bodyPr/>
        <a:lstStyle/>
        <a:p>
          <a:r>
            <a:rPr lang="de-DE" dirty="0" smtClean="0"/>
            <a:t>VGG</a:t>
          </a:r>
          <a:endParaRPr lang="de-DE" dirty="0"/>
        </a:p>
      </dgm:t>
    </dgm:pt>
    <dgm:pt modelId="{A530FE8B-8935-4979-B848-FA35755FC36B}" type="sibTrans" cxnId="{FF6EBB0F-A7AD-4DDE-840C-4429EAA6CC98}">
      <dgm:prSet/>
      <dgm:spPr/>
      <dgm:t>
        <a:bodyPr/>
        <a:lstStyle/>
        <a:p>
          <a:endParaRPr lang="de-DE"/>
        </a:p>
      </dgm:t>
    </dgm:pt>
    <dgm:pt modelId="{C6981DDA-AFE1-4FA9-A5F8-B43955C9ECFC}" type="parTrans" cxnId="{FF6EBB0F-A7AD-4DDE-840C-4429EAA6CC98}">
      <dgm:prSet/>
      <dgm:spPr/>
      <dgm:t>
        <a:bodyPr/>
        <a:lstStyle/>
        <a:p>
          <a:endParaRPr lang="de-DE"/>
        </a:p>
      </dgm:t>
    </dgm:pt>
    <dgm:pt modelId="{9993FD2D-A13D-492E-870E-0210E7F5FDCC}" type="pres">
      <dgm:prSet presAssocID="{7A8DEE00-44B4-4C76-8DD0-F7A12BED2E7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13AB57BD-DD60-4AA2-BC2C-29761D61CA8E}" type="pres">
      <dgm:prSet presAssocID="{A672F3B3-7317-493E-A790-77A2BB9C6AB7}" presName="linNode" presStyleCnt="0"/>
      <dgm:spPr/>
    </dgm:pt>
    <dgm:pt modelId="{B28279A3-7678-4454-A531-5BD6D3E7932D}" type="pres">
      <dgm:prSet presAssocID="{A672F3B3-7317-493E-A790-77A2BB9C6AB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F156EA4-3BB2-4D66-837C-FA950FEF765F}" type="pres">
      <dgm:prSet presAssocID="{A672F3B3-7317-493E-A790-77A2BB9C6AB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AFC8280-8E6B-4DA9-B8EE-38D65FAFCE72}" type="pres">
      <dgm:prSet presAssocID="{5EF9D091-AC89-4AD2-9BD8-06CEF0E876B3}" presName="sp" presStyleCnt="0"/>
      <dgm:spPr/>
    </dgm:pt>
    <dgm:pt modelId="{8310927B-D0CD-4A90-B2D7-1D783FBAA0F1}" type="pres">
      <dgm:prSet presAssocID="{410088BD-28E7-4466-AE94-D5EEC219BD0F}" presName="linNode" presStyleCnt="0"/>
      <dgm:spPr/>
    </dgm:pt>
    <dgm:pt modelId="{672EAE0B-3128-4B9E-9B14-AA92E11F913B}" type="pres">
      <dgm:prSet presAssocID="{410088BD-28E7-4466-AE94-D5EEC219BD0F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57EAA2-415C-428A-9DBF-B03693110E5C}" type="pres">
      <dgm:prSet presAssocID="{410088BD-28E7-4466-AE94-D5EEC219BD0F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80D593C-2189-44A8-8539-9E1303753091}" type="pres">
      <dgm:prSet presAssocID="{1ED8F314-DE51-45D2-B689-838C96BA4C97}" presName="sp" presStyleCnt="0"/>
      <dgm:spPr/>
    </dgm:pt>
    <dgm:pt modelId="{C4EF13C6-FB48-4E63-956A-DEF92B7F0AAC}" type="pres">
      <dgm:prSet presAssocID="{707F7E16-BCE6-4AFF-B057-9A788864B2B3}" presName="linNode" presStyleCnt="0"/>
      <dgm:spPr/>
    </dgm:pt>
    <dgm:pt modelId="{1F3E1341-A040-4170-99B0-FA3BC1E38AD7}" type="pres">
      <dgm:prSet presAssocID="{707F7E16-BCE6-4AFF-B057-9A788864B2B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098CE9B-D9A6-45DE-919A-A976FE4067C5}" type="pres">
      <dgm:prSet presAssocID="{707F7E16-BCE6-4AFF-B057-9A788864B2B3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F0D4328C-072F-4EDA-9870-708488B69B20}" type="presOf" srcId="{7A8DEE00-44B4-4C76-8DD0-F7A12BED2E7B}" destId="{9993FD2D-A13D-492E-870E-0210E7F5FDCC}" srcOrd="0" destOrd="0" presId="urn:microsoft.com/office/officeart/2005/8/layout/vList5"/>
    <dgm:cxn modelId="{FF6EBB0F-A7AD-4DDE-840C-4429EAA6CC98}" srcId="{7A8DEE00-44B4-4C76-8DD0-F7A12BED2E7B}" destId="{707F7E16-BCE6-4AFF-B057-9A788864B2B3}" srcOrd="2" destOrd="0" parTransId="{C6981DDA-AFE1-4FA9-A5F8-B43955C9ECFC}" sibTransId="{A530FE8B-8935-4979-B848-FA35755FC36B}"/>
    <dgm:cxn modelId="{16076C19-00D6-4B42-BCCC-6DD6FAE29258}" srcId="{707F7E16-BCE6-4AFF-B057-9A788864B2B3}" destId="{596F0697-BD19-4961-8FEF-E094C4DA5BC0}" srcOrd="1" destOrd="0" parTransId="{63339E4B-AD9F-45E9-966F-F1BA8AE9C00A}" sibTransId="{96751EEC-1E11-4B84-BB7A-9C2205A3F8B2}"/>
    <dgm:cxn modelId="{A687DC53-0688-4E9A-B5C3-E6C9E9EFEB2F}" type="presOf" srcId="{CCC7265D-BB6A-4DD1-A1C9-D659C2DD3D24}" destId="{8F156EA4-3BB2-4D66-837C-FA950FEF765F}" srcOrd="0" destOrd="0" presId="urn:microsoft.com/office/officeart/2005/8/layout/vList5"/>
    <dgm:cxn modelId="{83E4F123-8223-455F-9C0E-3FE9A056F990}" srcId="{7A8DEE00-44B4-4C76-8DD0-F7A12BED2E7B}" destId="{410088BD-28E7-4466-AE94-D5EEC219BD0F}" srcOrd="1" destOrd="0" parTransId="{39214C21-FB9C-4E0D-ABB2-49FE6917EB6F}" sibTransId="{1ED8F314-DE51-45D2-B689-838C96BA4C97}"/>
    <dgm:cxn modelId="{4673D870-40C1-40EE-BD66-89BCD738ECAB}" srcId="{707F7E16-BCE6-4AFF-B057-9A788864B2B3}" destId="{D2D15917-D56E-497C-9480-5527A496D029}" srcOrd="0" destOrd="0" parTransId="{E2FC0095-E85E-4465-BD74-10FF54ECCCF6}" sibTransId="{16DFE1BB-E57E-4413-8525-F86952B1970B}"/>
    <dgm:cxn modelId="{3B811FA1-296E-48CB-BDCE-0307A5825AAC}" srcId="{7A8DEE00-44B4-4C76-8DD0-F7A12BED2E7B}" destId="{A672F3B3-7317-493E-A790-77A2BB9C6AB7}" srcOrd="0" destOrd="0" parTransId="{918CA3AC-8669-4FB3-A95B-0E0E3517FA3E}" sibTransId="{5EF9D091-AC89-4AD2-9BD8-06CEF0E876B3}"/>
    <dgm:cxn modelId="{3FBA08DB-874F-482D-99A0-01B37944DD96}" type="presOf" srcId="{410088BD-28E7-4466-AE94-D5EEC219BD0F}" destId="{672EAE0B-3128-4B9E-9B14-AA92E11F913B}" srcOrd="0" destOrd="0" presId="urn:microsoft.com/office/officeart/2005/8/layout/vList5"/>
    <dgm:cxn modelId="{A4908B63-141D-4E35-8840-46879EB47FA6}" type="presOf" srcId="{0ECA8E1A-B1F2-4667-A5CA-DFE9E0FDC315}" destId="{E857EAA2-415C-428A-9DBF-B03693110E5C}" srcOrd="0" destOrd="1" presId="urn:microsoft.com/office/officeart/2005/8/layout/vList5"/>
    <dgm:cxn modelId="{2C089602-B2A1-4C06-AF72-045AC34FF67C}" type="presOf" srcId="{596F0697-BD19-4961-8FEF-E094C4DA5BC0}" destId="{6098CE9B-D9A6-45DE-919A-A976FE4067C5}" srcOrd="0" destOrd="1" presId="urn:microsoft.com/office/officeart/2005/8/layout/vList5"/>
    <dgm:cxn modelId="{82D5C5C5-8F5A-4FE5-951C-0A209CF9575B}" srcId="{A672F3B3-7317-493E-A790-77A2BB9C6AB7}" destId="{8CBFAD12-2F0D-462A-8206-1572A893F531}" srcOrd="1" destOrd="0" parTransId="{0510422D-4B9D-4705-8A70-711A6DD3E46C}" sibTransId="{58C0F0B0-58AF-492D-B928-1A21C137CCDB}"/>
    <dgm:cxn modelId="{0C7C52DC-D30F-402B-A8EB-5118912041F5}" type="presOf" srcId="{707F7E16-BCE6-4AFF-B057-9A788864B2B3}" destId="{1F3E1341-A040-4170-99B0-FA3BC1E38AD7}" srcOrd="0" destOrd="0" presId="urn:microsoft.com/office/officeart/2005/8/layout/vList5"/>
    <dgm:cxn modelId="{3773F3C5-E674-4FD2-BB4A-0A5604509217}" type="presOf" srcId="{A672F3B3-7317-493E-A790-77A2BB9C6AB7}" destId="{B28279A3-7678-4454-A531-5BD6D3E7932D}" srcOrd="0" destOrd="0" presId="urn:microsoft.com/office/officeart/2005/8/layout/vList5"/>
    <dgm:cxn modelId="{4CB0024C-404F-4D25-B812-A6362AA3B2FA}" srcId="{410088BD-28E7-4466-AE94-D5EEC219BD0F}" destId="{0ECA8E1A-B1F2-4667-A5CA-DFE9E0FDC315}" srcOrd="1" destOrd="0" parTransId="{C2402D97-0DD5-4EE8-92B6-EB77CEDE20BA}" sibTransId="{FB679953-614E-48D0-AE32-1A37B7C176B9}"/>
    <dgm:cxn modelId="{5892B8E1-EAC5-41AC-B8E7-7E5A3DDE1F7B}" type="presOf" srcId="{9C0E30C6-1B5B-44CF-8988-64D6C119CE7D}" destId="{E857EAA2-415C-428A-9DBF-B03693110E5C}" srcOrd="0" destOrd="0" presId="urn:microsoft.com/office/officeart/2005/8/layout/vList5"/>
    <dgm:cxn modelId="{183D4F01-96CA-4810-910A-B2CEE4AD73F7}" srcId="{A672F3B3-7317-493E-A790-77A2BB9C6AB7}" destId="{CCC7265D-BB6A-4DD1-A1C9-D659C2DD3D24}" srcOrd="0" destOrd="0" parTransId="{28395D76-22EA-4B25-B5DC-01FCCD5D429C}" sibTransId="{B76D06B6-775F-4A48-AA2B-E10E50E0D277}"/>
    <dgm:cxn modelId="{C77488CB-41A1-456F-A25E-CA083993D191}" srcId="{410088BD-28E7-4466-AE94-D5EEC219BD0F}" destId="{9C0E30C6-1B5B-44CF-8988-64D6C119CE7D}" srcOrd="0" destOrd="0" parTransId="{FE442FD4-8F25-48B7-9C91-CD5D92D63AE3}" sibTransId="{A3346190-B88C-4208-B65A-C07921F74143}"/>
    <dgm:cxn modelId="{BEE27275-DECE-43C1-8D56-C34BDA113D7C}" type="presOf" srcId="{D2D15917-D56E-497C-9480-5527A496D029}" destId="{6098CE9B-D9A6-45DE-919A-A976FE4067C5}" srcOrd="0" destOrd="0" presId="urn:microsoft.com/office/officeart/2005/8/layout/vList5"/>
    <dgm:cxn modelId="{AD55FC7A-69FE-4E0F-B178-BD46556C56FD}" type="presOf" srcId="{8CBFAD12-2F0D-462A-8206-1572A893F531}" destId="{8F156EA4-3BB2-4D66-837C-FA950FEF765F}" srcOrd="0" destOrd="1" presId="urn:microsoft.com/office/officeart/2005/8/layout/vList5"/>
    <dgm:cxn modelId="{9FA46ED6-8E7D-4C95-8656-A21DDE3ACED1}" type="presParOf" srcId="{9993FD2D-A13D-492E-870E-0210E7F5FDCC}" destId="{13AB57BD-DD60-4AA2-BC2C-29761D61CA8E}" srcOrd="0" destOrd="0" presId="urn:microsoft.com/office/officeart/2005/8/layout/vList5"/>
    <dgm:cxn modelId="{A3220E81-BD94-4110-90ED-9A297068F7B5}" type="presParOf" srcId="{13AB57BD-DD60-4AA2-BC2C-29761D61CA8E}" destId="{B28279A3-7678-4454-A531-5BD6D3E7932D}" srcOrd="0" destOrd="0" presId="urn:microsoft.com/office/officeart/2005/8/layout/vList5"/>
    <dgm:cxn modelId="{C385C58E-6B65-4BC0-BD36-AD870B4F59D0}" type="presParOf" srcId="{13AB57BD-DD60-4AA2-BC2C-29761D61CA8E}" destId="{8F156EA4-3BB2-4D66-837C-FA950FEF765F}" srcOrd="1" destOrd="0" presId="urn:microsoft.com/office/officeart/2005/8/layout/vList5"/>
    <dgm:cxn modelId="{DBFE6BA4-92C6-41E6-9D2F-0D49FD614110}" type="presParOf" srcId="{9993FD2D-A13D-492E-870E-0210E7F5FDCC}" destId="{5AFC8280-8E6B-4DA9-B8EE-38D65FAFCE72}" srcOrd="1" destOrd="0" presId="urn:microsoft.com/office/officeart/2005/8/layout/vList5"/>
    <dgm:cxn modelId="{4E5D9A49-D494-4CDA-A42B-816C8941C515}" type="presParOf" srcId="{9993FD2D-A13D-492E-870E-0210E7F5FDCC}" destId="{8310927B-D0CD-4A90-B2D7-1D783FBAA0F1}" srcOrd="2" destOrd="0" presId="urn:microsoft.com/office/officeart/2005/8/layout/vList5"/>
    <dgm:cxn modelId="{38035641-D68C-40F9-A05A-7DC0B4958206}" type="presParOf" srcId="{8310927B-D0CD-4A90-B2D7-1D783FBAA0F1}" destId="{672EAE0B-3128-4B9E-9B14-AA92E11F913B}" srcOrd="0" destOrd="0" presId="urn:microsoft.com/office/officeart/2005/8/layout/vList5"/>
    <dgm:cxn modelId="{0B344DE6-3982-4409-979C-454C129B9519}" type="presParOf" srcId="{8310927B-D0CD-4A90-B2D7-1D783FBAA0F1}" destId="{E857EAA2-415C-428A-9DBF-B03693110E5C}" srcOrd="1" destOrd="0" presId="urn:microsoft.com/office/officeart/2005/8/layout/vList5"/>
    <dgm:cxn modelId="{AD6AD522-C7AA-43DE-AE85-C9491D67D520}" type="presParOf" srcId="{9993FD2D-A13D-492E-870E-0210E7F5FDCC}" destId="{E80D593C-2189-44A8-8539-9E1303753091}" srcOrd="3" destOrd="0" presId="urn:microsoft.com/office/officeart/2005/8/layout/vList5"/>
    <dgm:cxn modelId="{9F12DDCF-7FF2-4DC4-B94D-C2701B767857}" type="presParOf" srcId="{9993FD2D-A13D-492E-870E-0210E7F5FDCC}" destId="{C4EF13C6-FB48-4E63-956A-DEF92B7F0AAC}" srcOrd="4" destOrd="0" presId="urn:microsoft.com/office/officeart/2005/8/layout/vList5"/>
    <dgm:cxn modelId="{E8E8F5E2-F89B-4913-A948-0D53E69AF0CC}" type="presParOf" srcId="{C4EF13C6-FB48-4E63-956A-DEF92B7F0AAC}" destId="{1F3E1341-A040-4170-99B0-FA3BC1E38AD7}" srcOrd="0" destOrd="0" presId="urn:microsoft.com/office/officeart/2005/8/layout/vList5"/>
    <dgm:cxn modelId="{F8520F90-E1EA-439B-807D-71DE1856965A}" type="presParOf" srcId="{C4EF13C6-FB48-4E63-956A-DEF92B7F0AAC}" destId="{6098CE9B-D9A6-45DE-919A-A976FE4067C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52B0E8-2CD1-4F83-8689-99B0978BBA2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7F5B6F8-FB2A-4F73-ABCC-6DBD287C8DA8}">
      <dgm:prSet phldrT="[Text]"/>
      <dgm:spPr/>
      <dgm:t>
        <a:bodyPr/>
        <a:lstStyle/>
        <a:p>
          <a:r>
            <a:rPr lang="de-DE" dirty="0" smtClean="0"/>
            <a:t>Unterlassung</a:t>
          </a:r>
          <a:endParaRPr lang="de-DE" dirty="0"/>
        </a:p>
      </dgm:t>
    </dgm:pt>
    <dgm:pt modelId="{6F582192-FBBE-4FFF-AFF9-4979074F0618}" type="parTrans" cxnId="{EE9460F9-A575-4D75-802F-87C48D5D4983}">
      <dgm:prSet/>
      <dgm:spPr/>
      <dgm:t>
        <a:bodyPr/>
        <a:lstStyle/>
        <a:p>
          <a:endParaRPr lang="de-DE"/>
        </a:p>
      </dgm:t>
    </dgm:pt>
    <dgm:pt modelId="{DA3C1860-5039-42CC-999E-C069838F28A6}" type="sibTrans" cxnId="{EE9460F9-A575-4D75-802F-87C48D5D4983}">
      <dgm:prSet/>
      <dgm:spPr/>
      <dgm:t>
        <a:bodyPr/>
        <a:lstStyle/>
        <a:p>
          <a:endParaRPr lang="de-DE"/>
        </a:p>
      </dgm:t>
    </dgm:pt>
    <dgm:pt modelId="{C526FF21-6345-4F5A-BC61-F3163A9D1B80}">
      <dgm:prSet phldrT="[Text]"/>
      <dgm:spPr/>
      <dgm:t>
        <a:bodyPr/>
        <a:lstStyle/>
        <a:p>
          <a:r>
            <a:rPr lang="de-DE" dirty="0" smtClean="0"/>
            <a:t>YouTube als </a:t>
          </a:r>
          <a:r>
            <a:rPr lang="de-DE" dirty="0" err="1" smtClean="0"/>
            <a:t>Störhafter</a:t>
          </a:r>
          <a:r>
            <a:rPr lang="de-DE" dirty="0" smtClean="0"/>
            <a:t> </a:t>
          </a:r>
          <a:r>
            <a:rPr lang="de-DE" dirty="0" err="1" smtClean="0"/>
            <a:t>veruteilt</a:t>
          </a:r>
          <a:endParaRPr lang="de-DE" dirty="0"/>
        </a:p>
      </dgm:t>
    </dgm:pt>
    <dgm:pt modelId="{79AB5AC8-9D21-414F-885B-1BFF2C7C1B08}" type="parTrans" cxnId="{5DF93FCE-2747-496B-8C46-6BF7EED5C9DC}">
      <dgm:prSet/>
      <dgm:spPr/>
      <dgm:t>
        <a:bodyPr/>
        <a:lstStyle/>
        <a:p>
          <a:endParaRPr lang="de-DE"/>
        </a:p>
      </dgm:t>
    </dgm:pt>
    <dgm:pt modelId="{D23F78A9-141D-43AB-8ECF-4ED85738811B}" type="sibTrans" cxnId="{5DF93FCE-2747-496B-8C46-6BF7EED5C9DC}">
      <dgm:prSet/>
      <dgm:spPr/>
      <dgm:t>
        <a:bodyPr/>
        <a:lstStyle/>
        <a:p>
          <a:endParaRPr lang="de-DE"/>
        </a:p>
      </dgm:t>
    </dgm:pt>
    <dgm:pt modelId="{65A55FFA-462D-4A71-8BD0-45554038FA9E}">
      <dgm:prSet phldrT="[Text]"/>
      <dgm:spPr/>
      <dgm:t>
        <a:bodyPr/>
        <a:lstStyle/>
        <a:p>
          <a:r>
            <a:rPr lang="de-DE" dirty="0" smtClean="0"/>
            <a:t>Einsatz von Content ID Filters</a:t>
          </a:r>
          <a:endParaRPr lang="de-DE" dirty="0"/>
        </a:p>
      </dgm:t>
    </dgm:pt>
    <dgm:pt modelId="{103EFDD2-D42B-4B2A-8851-AD8CB0B1B080}" type="parTrans" cxnId="{ABFFA043-7093-477B-8762-9D269EEFA65E}">
      <dgm:prSet/>
      <dgm:spPr/>
      <dgm:t>
        <a:bodyPr/>
        <a:lstStyle/>
        <a:p>
          <a:endParaRPr lang="de-DE"/>
        </a:p>
      </dgm:t>
    </dgm:pt>
    <dgm:pt modelId="{B3568650-B8AD-4756-93CC-B92F12D8890E}" type="sibTrans" cxnId="{ABFFA043-7093-477B-8762-9D269EEFA65E}">
      <dgm:prSet/>
      <dgm:spPr/>
      <dgm:t>
        <a:bodyPr/>
        <a:lstStyle/>
        <a:p>
          <a:endParaRPr lang="de-DE"/>
        </a:p>
      </dgm:t>
    </dgm:pt>
    <dgm:pt modelId="{72FDE33F-EB74-4AB8-B828-FD01D5145B4A}">
      <dgm:prSet phldrT="[Text]"/>
      <dgm:spPr/>
      <dgm:t>
        <a:bodyPr/>
        <a:lstStyle/>
        <a:p>
          <a:r>
            <a:rPr lang="de-DE" dirty="0" smtClean="0"/>
            <a:t>Schadenersatz</a:t>
          </a:r>
          <a:endParaRPr lang="de-DE" dirty="0"/>
        </a:p>
      </dgm:t>
    </dgm:pt>
    <dgm:pt modelId="{A4EFB647-1EF1-4704-9247-C2CBA749AB80}" type="parTrans" cxnId="{B4653016-C927-4525-9B51-2F31AE7926E5}">
      <dgm:prSet/>
      <dgm:spPr/>
      <dgm:t>
        <a:bodyPr/>
        <a:lstStyle/>
        <a:p>
          <a:endParaRPr lang="de-DE"/>
        </a:p>
      </dgm:t>
    </dgm:pt>
    <dgm:pt modelId="{5ED593AB-61B2-4FA6-950F-8B588CF29514}" type="sibTrans" cxnId="{B4653016-C927-4525-9B51-2F31AE7926E5}">
      <dgm:prSet/>
      <dgm:spPr/>
      <dgm:t>
        <a:bodyPr/>
        <a:lstStyle/>
        <a:p>
          <a:endParaRPr lang="de-DE"/>
        </a:p>
      </dgm:t>
    </dgm:pt>
    <dgm:pt modelId="{0981F120-E998-467E-97BC-4D7AAFAFF94E}">
      <dgm:prSet phldrT="[Text]"/>
      <dgm:spPr/>
      <dgm:t>
        <a:bodyPr/>
        <a:lstStyle/>
        <a:p>
          <a:r>
            <a:rPr lang="de-DE" dirty="0" smtClean="0"/>
            <a:t>0,375 Cent pro Stream erwartet</a:t>
          </a:r>
          <a:endParaRPr lang="de-DE" dirty="0"/>
        </a:p>
      </dgm:t>
    </dgm:pt>
    <dgm:pt modelId="{02A10183-4047-4747-810F-0DF076041DE6}" type="parTrans" cxnId="{18925A02-CF38-4041-974B-CFA8E6581C68}">
      <dgm:prSet/>
      <dgm:spPr/>
      <dgm:t>
        <a:bodyPr/>
        <a:lstStyle/>
        <a:p>
          <a:endParaRPr lang="de-DE"/>
        </a:p>
      </dgm:t>
    </dgm:pt>
    <dgm:pt modelId="{8663CE0F-C100-440C-A470-BB2334BDF99F}" type="sibTrans" cxnId="{18925A02-CF38-4041-974B-CFA8E6581C68}">
      <dgm:prSet/>
      <dgm:spPr/>
      <dgm:t>
        <a:bodyPr/>
        <a:lstStyle/>
        <a:p>
          <a:endParaRPr lang="de-DE"/>
        </a:p>
      </dgm:t>
    </dgm:pt>
    <dgm:pt modelId="{5E803657-19FB-4E87-9227-DDA8DC45946D}">
      <dgm:prSet phldrT="[Text]"/>
      <dgm:spPr/>
      <dgm:t>
        <a:bodyPr/>
        <a:lstStyle/>
        <a:p>
          <a:r>
            <a:rPr lang="de-DE" dirty="0" smtClean="0"/>
            <a:t>YouTube erzielt wirtschaftlichen Profit</a:t>
          </a:r>
          <a:endParaRPr lang="de-DE" dirty="0"/>
        </a:p>
      </dgm:t>
    </dgm:pt>
    <dgm:pt modelId="{653BF1CA-E0C2-4377-BC9D-13BD15FE58E2}" type="parTrans" cxnId="{9A1A477A-D626-44D0-91A5-500416BE0B47}">
      <dgm:prSet/>
      <dgm:spPr/>
      <dgm:t>
        <a:bodyPr/>
        <a:lstStyle/>
        <a:p>
          <a:endParaRPr lang="de-DE"/>
        </a:p>
      </dgm:t>
    </dgm:pt>
    <dgm:pt modelId="{7D59F221-0B50-4363-BDD4-2A278E6AD84D}" type="sibTrans" cxnId="{9A1A477A-D626-44D0-91A5-500416BE0B47}">
      <dgm:prSet/>
      <dgm:spPr/>
      <dgm:t>
        <a:bodyPr/>
        <a:lstStyle/>
        <a:p>
          <a:endParaRPr lang="de-DE"/>
        </a:p>
      </dgm:t>
    </dgm:pt>
    <dgm:pt modelId="{C29FF73F-9C89-4065-95C4-9685DFA32552}">
      <dgm:prSet phldrT="[Text]"/>
      <dgm:spPr/>
      <dgm:t>
        <a:bodyPr/>
        <a:lstStyle/>
        <a:p>
          <a:r>
            <a:rPr lang="de-DE" dirty="0" smtClean="0"/>
            <a:t>Sperrtafeln</a:t>
          </a:r>
          <a:endParaRPr lang="de-DE" dirty="0"/>
        </a:p>
      </dgm:t>
    </dgm:pt>
    <dgm:pt modelId="{BCD04F4A-2674-4DC7-BF88-DCE1B7E28750}" type="parTrans" cxnId="{6F85267E-2FAF-4FAD-9990-D9D83053F773}">
      <dgm:prSet/>
      <dgm:spPr/>
      <dgm:t>
        <a:bodyPr/>
        <a:lstStyle/>
        <a:p>
          <a:endParaRPr lang="de-DE"/>
        </a:p>
      </dgm:t>
    </dgm:pt>
    <dgm:pt modelId="{6E1463C3-D4A1-4C03-A1A7-31DE7169A6A8}" type="sibTrans" cxnId="{6F85267E-2FAF-4FAD-9990-D9D83053F773}">
      <dgm:prSet/>
      <dgm:spPr/>
      <dgm:t>
        <a:bodyPr/>
        <a:lstStyle/>
        <a:p>
          <a:endParaRPr lang="de-DE"/>
        </a:p>
      </dgm:t>
    </dgm:pt>
    <dgm:pt modelId="{7F6225C5-8A7D-4C8D-8E4A-7E197D96BF5D}">
      <dgm:prSet phldrT="[Text]"/>
      <dgm:spPr/>
      <dgm:t>
        <a:bodyPr/>
        <a:lstStyle/>
        <a:p>
          <a:r>
            <a:rPr lang="de-DE" dirty="0" smtClean="0"/>
            <a:t>Irreführender Text</a:t>
          </a:r>
          <a:endParaRPr lang="de-DE" dirty="0"/>
        </a:p>
      </dgm:t>
    </dgm:pt>
    <dgm:pt modelId="{A08B712A-9242-4962-AAD7-5AD8859DC2D5}" type="parTrans" cxnId="{E900BBFD-A016-4CAE-AF9D-89D83B5EB1D0}">
      <dgm:prSet/>
      <dgm:spPr/>
      <dgm:t>
        <a:bodyPr/>
        <a:lstStyle/>
        <a:p>
          <a:endParaRPr lang="de-DE"/>
        </a:p>
      </dgm:t>
    </dgm:pt>
    <dgm:pt modelId="{51277D52-2C23-4ABA-8CF8-646006B8E639}" type="sibTrans" cxnId="{E900BBFD-A016-4CAE-AF9D-89D83B5EB1D0}">
      <dgm:prSet/>
      <dgm:spPr/>
      <dgm:t>
        <a:bodyPr/>
        <a:lstStyle/>
        <a:p>
          <a:endParaRPr lang="de-DE"/>
        </a:p>
      </dgm:t>
    </dgm:pt>
    <dgm:pt modelId="{5A57173F-999D-463D-8D0A-875673EC7624}">
      <dgm:prSet phldrT="[Text]"/>
      <dgm:spPr/>
      <dgm:t>
        <a:bodyPr/>
        <a:lstStyle/>
        <a:p>
          <a:r>
            <a:rPr lang="de-DE" dirty="0" smtClean="0"/>
            <a:t>Öffentlicher Druck auf die GEMA erhöht</a:t>
          </a:r>
          <a:endParaRPr lang="de-DE" dirty="0"/>
        </a:p>
      </dgm:t>
    </dgm:pt>
    <dgm:pt modelId="{9A8B43D7-88AA-4091-9540-9E41CD708698}" type="parTrans" cxnId="{AF3CA64E-645F-4525-8223-912594CC5B8E}">
      <dgm:prSet/>
      <dgm:spPr/>
      <dgm:t>
        <a:bodyPr/>
        <a:lstStyle/>
        <a:p>
          <a:endParaRPr lang="de-DE"/>
        </a:p>
      </dgm:t>
    </dgm:pt>
    <dgm:pt modelId="{67DD66D3-E3CB-4BD2-8C52-49F1FBABF890}" type="sibTrans" cxnId="{AF3CA64E-645F-4525-8223-912594CC5B8E}">
      <dgm:prSet/>
      <dgm:spPr/>
      <dgm:t>
        <a:bodyPr/>
        <a:lstStyle/>
        <a:p>
          <a:endParaRPr lang="de-DE"/>
        </a:p>
      </dgm:t>
    </dgm:pt>
    <dgm:pt modelId="{A9BEEC98-17A0-4FFF-A1D2-C7C8FDF3EA89}">
      <dgm:prSet phldrT="[Text]"/>
      <dgm:spPr/>
      <dgm:t>
        <a:bodyPr/>
        <a:lstStyle/>
        <a:p>
          <a:r>
            <a:rPr lang="de-DE" dirty="0" smtClean="0"/>
            <a:t>Gericht urteilt zugunsten von YouTube</a:t>
          </a:r>
          <a:endParaRPr lang="de-DE" dirty="0"/>
        </a:p>
      </dgm:t>
    </dgm:pt>
    <dgm:pt modelId="{4876F7FF-0901-479C-9AD3-DD7758F61E2A}" type="parTrans" cxnId="{5374BBB0-6D33-4666-A647-4CFDAD6AAC6F}">
      <dgm:prSet/>
      <dgm:spPr/>
      <dgm:t>
        <a:bodyPr/>
        <a:lstStyle/>
        <a:p>
          <a:endParaRPr lang="de-DE"/>
        </a:p>
      </dgm:t>
    </dgm:pt>
    <dgm:pt modelId="{6BFE5963-DBE7-4FF7-A3EB-B5E59BBBFE63}" type="sibTrans" cxnId="{5374BBB0-6D33-4666-A647-4CFDAD6AAC6F}">
      <dgm:prSet/>
      <dgm:spPr/>
      <dgm:t>
        <a:bodyPr/>
        <a:lstStyle/>
        <a:p>
          <a:endParaRPr lang="de-DE"/>
        </a:p>
      </dgm:t>
    </dgm:pt>
    <dgm:pt modelId="{6352142A-607E-44B9-AC1F-34224E73E38B}">
      <dgm:prSet phldrT="[Text]"/>
      <dgm:spPr/>
      <dgm:t>
        <a:bodyPr/>
        <a:lstStyle/>
        <a:p>
          <a:r>
            <a:rPr lang="de-DE" dirty="0" smtClean="0"/>
            <a:t>Nutzer selbst sind verantwortlich</a:t>
          </a:r>
          <a:endParaRPr lang="de-DE" dirty="0"/>
        </a:p>
      </dgm:t>
    </dgm:pt>
    <dgm:pt modelId="{83888416-E537-4115-BE8A-BE3958557D79}" type="parTrans" cxnId="{7EC085A8-049E-4C77-80AD-8FC65C5DBE6A}">
      <dgm:prSet/>
      <dgm:spPr/>
      <dgm:t>
        <a:bodyPr/>
        <a:lstStyle/>
        <a:p>
          <a:endParaRPr lang="de-DE"/>
        </a:p>
      </dgm:t>
    </dgm:pt>
    <dgm:pt modelId="{C8FFB5F2-7169-4913-B9B7-993B2AC3E0B4}" type="sibTrans" cxnId="{7EC085A8-049E-4C77-80AD-8FC65C5DBE6A}">
      <dgm:prSet/>
      <dgm:spPr/>
      <dgm:t>
        <a:bodyPr/>
        <a:lstStyle/>
        <a:p>
          <a:endParaRPr lang="de-DE"/>
        </a:p>
      </dgm:t>
    </dgm:pt>
    <dgm:pt modelId="{4411CCFE-51D4-4CF5-89A9-A89CE8BF16D8}">
      <dgm:prSet phldrT="[Text]"/>
      <dgm:spPr/>
      <dgm:t>
        <a:bodyPr/>
        <a:lstStyle/>
        <a:p>
          <a:r>
            <a:rPr lang="de-DE" dirty="0" smtClean="0"/>
            <a:t>Gericht urteilt Sperrtafeln als Rechtswidrig</a:t>
          </a:r>
          <a:endParaRPr lang="de-DE" dirty="0"/>
        </a:p>
      </dgm:t>
    </dgm:pt>
    <dgm:pt modelId="{59A2C715-D00A-4245-9698-6164D3A2579B}" type="parTrans" cxnId="{D6075189-A3DA-4C95-87E6-BC86D78CA14A}">
      <dgm:prSet/>
      <dgm:spPr/>
      <dgm:t>
        <a:bodyPr/>
        <a:lstStyle/>
        <a:p>
          <a:endParaRPr lang="de-DE"/>
        </a:p>
      </dgm:t>
    </dgm:pt>
    <dgm:pt modelId="{E1868013-5554-4FCA-9C7E-1716065E20BD}" type="sibTrans" cxnId="{D6075189-A3DA-4C95-87E6-BC86D78CA14A}">
      <dgm:prSet/>
      <dgm:spPr/>
      <dgm:t>
        <a:bodyPr/>
        <a:lstStyle/>
        <a:p>
          <a:endParaRPr lang="de-DE"/>
        </a:p>
      </dgm:t>
    </dgm:pt>
    <dgm:pt modelId="{097444E9-5140-4844-94CB-8FC275F4B74F}">
      <dgm:prSet phldrT="[Text]"/>
      <dgm:spPr/>
      <dgm:t>
        <a:bodyPr/>
        <a:lstStyle/>
        <a:p>
          <a:r>
            <a:rPr lang="de-DE" dirty="0" smtClean="0"/>
            <a:t>YouTube schaltet neutrale Nachricht</a:t>
          </a:r>
          <a:endParaRPr lang="de-DE" dirty="0"/>
        </a:p>
      </dgm:t>
    </dgm:pt>
    <dgm:pt modelId="{7CFAC195-69BA-4238-879B-DC9B36EE9D6D}" type="parTrans" cxnId="{B65F55ED-A2FF-44F2-A77B-A62E1BEB837C}">
      <dgm:prSet/>
      <dgm:spPr/>
      <dgm:t>
        <a:bodyPr/>
        <a:lstStyle/>
        <a:p>
          <a:endParaRPr lang="de-DE"/>
        </a:p>
      </dgm:t>
    </dgm:pt>
    <dgm:pt modelId="{A9727093-ACF8-4F1D-8A28-6B9E06B13574}" type="sibTrans" cxnId="{B65F55ED-A2FF-44F2-A77B-A62E1BEB837C}">
      <dgm:prSet/>
      <dgm:spPr/>
      <dgm:t>
        <a:bodyPr/>
        <a:lstStyle/>
        <a:p>
          <a:endParaRPr lang="de-DE"/>
        </a:p>
      </dgm:t>
    </dgm:pt>
    <dgm:pt modelId="{CAB38E6F-EE9C-4A21-923D-B981C1CEBF0E}">
      <dgm:prSet phldrT="[Text]"/>
      <dgm:spPr/>
      <dgm:t>
        <a:bodyPr/>
        <a:lstStyle/>
        <a:p>
          <a:r>
            <a:rPr lang="de-DE" dirty="0" smtClean="0"/>
            <a:t>Sperren von lizenzpflichtigen Werken</a:t>
          </a:r>
          <a:endParaRPr lang="de-DE" dirty="0"/>
        </a:p>
      </dgm:t>
    </dgm:pt>
    <dgm:pt modelId="{2B623733-CAE7-4975-B1A3-ED9B298B12ED}" type="parTrans" cxnId="{7977A00E-AA3A-4F45-9005-EC5033CE170F}">
      <dgm:prSet/>
      <dgm:spPr/>
      <dgm:t>
        <a:bodyPr/>
        <a:lstStyle/>
        <a:p>
          <a:endParaRPr lang="de-DE"/>
        </a:p>
      </dgm:t>
    </dgm:pt>
    <dgm:pt modelId="{C6B3EB46-5410-4787-AD91-417BDFD745C7}" type="sibTrans" cxnId="{7977A00E-AA3A-4F45-9005-EC5033CE170F}">
      <dgm:prSet/>
      <dgm:spPr/>
      <dgm:t>
        <a:bodyPr/>
        <a:lstStyle/>
        <a:p>
          <a:endParaRPr lang="de-DE"/>
        </a:p>
      </dgm:t>
    </dgm:pt>
    <dgm:pt modelId="{6F30A6BD-E71A-40AC-B0D7-FA300AA3352B}" type="pres">
      <dgm:prSet presAssocID="{D652B0E8-2CD1-4F83-8689-99B0978BBA2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FF064AB1-F5F9-4700-BE56-8AA8CD7D440E}" type="pres">
      <dgm:prSet presAssocID="{77F5B6F8-FB2A-4F73-ABCC-6DBD287C8DA8}" presName="composite" presStyleCnt="0"/>
      <dgm:spPr/>
    </dgm:pt>
    <dgm:pt modelId="{E1E5ABEF-32EC-433D-95BB-704B93D0AF20}" type="pres">
      <dgm:prSet presAssocID="{77F5B6F8-FB2A-4F73-ABCC-6DBD287C8DA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2EC25B9-AEB0-4E75-8D59-98364ED6D3AB}" type="pres">
      <dgm:prSet presAssocID="{77F5B6F8-FB2A-4F73-ABCC-6DBD287C8DA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9743355-31EF-40BB-B8AB-812F3CAFABC7}" type="pres">
      <dgm:prSet presAssocID="{DA3C1860-5039-42CC-999E-C069838F28A6}" presName="space" presStyleCnt="0"/>
      <dgm:spPr/>
    </dgm:pt>
    <dgm:pt modelId="{5C977687-F7A0-4D48-9E83-872D173A42FF}" type="pres">
      <dgm:prSet presAssocID="{72FDE33F-EB74-4AB8-B828-FD01D5145B4A}" presName="composite" presStyleCnt="0"/>
      <dgm:spPr/>
    </dgm:pt>
    <dgm:pt modelId="{8338512F-4F26-4C6F-AFF7-3750D13D284C}" type="pres">
      <dgm:prSet presAssocID="{72FDE33F-EB74-4AB8-B828-FD01D5145B4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162370-80CD-4559-9290-2107E36B9CE1}" type="pres">
      <dgm:prSet presAssocID="{72FDE33F-EB74-4AB8-B828-FD01D5145B4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65CAAB-4C4B-464D-8404-CDF6CA0D7E9E}" type="pres">
      <dgm:prSet presAssocID="{5ED593AB-61B2-4FA6-950F-8B588CF29514}" presName="space" presStyleCnt="0"/>
      <dgm:spPr/>
    </dgm:pt>
    <dgm:pt modelId="{8AC261F8-0B2E-40C7-8DCC-72311C26CE02}" type="pres">
      <dgm:prSet presAssocID="{C29FF73F-9C89-4065-95C4-9685DFA32552}" presName="composite" presStyleCnt="0"/>
      <dgm:spPr/>
    </dgm:pt>
    <dgm:pt modelId="{310F234B-D803-4C55-BB38-17F55E347520}" type="pres">
      <dgm:prSet presAssocID="{C29FF73F-9C89-4065-95C4-9685DFA3255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08CDE68-479E-4734-8347-36BC16C3B20C}" type="pres">
      <dgm:prSet presAssocID="{C29FF73F-9C89-4065-95C4-9685DFA32552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5668DAB-B2E2-40B1-8C3B-46F71F520E92}" type="presOf" srcId="{5A57173F-999D-463D-8D0A-875673EC7624}" destId="{108CDE68-479E-4734-8347-36BC16C3B20C}" srcOrd="0" destOrd="1" presId="urn:microsoft.com/office/officeart/2005/8/layout/hList1"/>
    <dgm:cxn modelId="{C287A2AF-0D21-49D8-B7FF-2BD532A19B9A}" type="presOf" srcId="{7F6225C5-8A7D-4C8D-8E4A-7E197D96BF5D}" destId="{108CDE68-479E-4734-8347-36BC16C3B20C}" srcOrd="0" destOrd="0" presId="urn:microsoft.com/office/officeart/2005/8/layout/hList1"/>
    <dgm:cxn modelId="{FD8D4910-3CAB-4488-B26F-8D1ED03D5233}" type="presOf" srcId="{A9BEEC98-17A0-4FFF-A1D2-C7C8FDF3EA89}" destId="{1F162370-80CD-4559-9290-2107E36B9CE1}" srcOrd="0" destOrd="2" presId="urn:microsoft.com/office/officeart/2005/8/layout/hList1"/>
    <dgm:cxn modelId="{ABFFA043-7093-477B-8762-9D269EEFA65E}" srcId="{77F5B6F8-FB2A-4F73-ABCC-6DBD287C8DA8}" destId="{65A55FFA-462D-4A71-8BD0-45554038FA9E}" srcOrd="1" destOrd="0" parTransId="{103EFDD2-D42B-4B2A-8851-AD8CB0B1B080}" sibTransId="{B3568650-B8AD-4756-93CC-B92F12D8890E}"/>
    <dgm:cxn modelId="{AF3CA64E-645F-4525-8223-912594CC5B8E}" srcId="{C29FF73F-9C89-4065-95C4-9685DFA32552}" destId="{5A57173F-999D-463D-8D0A-875673EC7624}" srcOrd="1" destOrd="0" parTransId="{9A8B43D7-88AA-4091-9540-9E41CD708698}" sibTransId="{67DD66D3-E3CB-4BD2-8C52-49F1FBABF890}"/>
    <dgm:cxn modelId="{7EC085A8-049E-4C77-80AD-8FC65C5DBE6A}" srcId="{72FDE33F-EB74-4AB8-B828-FD01D5145B4A}" destId="{6352142A-607E-44B9-AC1F-34224E73E38B}" srcOrd="3" destOrd="0" parTransId="{83888416-E537-4115-BE8A-BE3958557D79}" sibTransId="{C8FFB5F2-7169-4913-B9B7-993B2AC3E0B4}"/>
    <dgm:cxn modelId="{CCC7AF4B-65EA-4E9C-A281-B1335335660B}" type="presOf" srcId="{4411CCFE-51D4-4CF5-89A9-A89CE8BF16D8}" destId="{108CDE68-479E-4734-8347-36BC16C3B20C}" srcOrd="0" destOrd="2" presId="urn:microsoft.com/office/officeart/2005/8/layout/hList1"/>
    <dgm:cxn modelId="{B4653016-C927-4525-9B51-2F31AE7926E5}" srcId="{D652B0E8-2CD1-4F83-8689-99B0978BBA28}" destId="{72FDE33F-EB74-4AB8-B828-FD01D5145B4A}" srcOrd="1" destOrd="0" parTransId="{A4EFB647-1EF1-4704-9247-C2CBA749AB80}" sibTransId="{5ED593AB-61B2-4FA6-950F-8B588CF29514}"/>
    <dgm:cxn modelId="{D77A2417-355E-4859-BFA5-BEA5AD818DF8}" type="presOf" srcId="{5E803657-19FB-4E87-9227-DDA8DC45946D}" destId="{1F162370-80CD-4559-9290-2107E36B9CE1}" srcOrd="0" destOrd="1" presId="urn:microsoft.com/office/officeart/2005/8/layout/hList1"/>
    <dgm:cxn modelId="{D6075189-A3DA-4C95-87E6-BC86D78CA14A}" srcId="{C29FF73F-9C89-4065-95C4-9685DFA32552}" destId="{4411CCFE-51D4-4CF5-89A9-A89CE8BF16D8}" srcOrd="2" destOrd="0" parTransId="{59A2C715-D00A-4245-9698-6164D3A2579B}" sibTransId="{E1868013-5554-4FCA-9C7E-1716065E20BD}"/>
    <dgm:cxn modelId="{9A1A477A-D626-44D0-91A5-500416BE0B47}" srcId="{72FDE33F-EB74-4AB8-B828-FD01D5145B4A}" destId="{5E803657-19FB-4E87-9227-DDA8DC45946D}" srcOrd="1" destOrd="0" parTransId="{653BF1CA-E0C2-4377-BC9D-13BD15FE58E2}" sibTransId="{7D59F221-0B50-4363-BDD4-2A278E6AD84D}"/>
    <dgm:cxn modelId="{6756AAE7-4F66-44EF-A8EF-C44E7F5B5777}" type="presOf" srcId="{C526FF21-6345-4F5A-BC61-F3163A9D1B80}" destId="{82EC25B9-AEB0-4E75-8D59-98364ED6D3AB}" srcOrd="0" destOrd="0" presId="urn:microsoft.com/office/officeart/2005/8/layout/hList1"/>
    <dgm:cxn modelId="{35A7DCFE-FEEF-44F3-ABA8-1B957F4467B5}" type="presOf" srcId="{65A55FFA-462D-4A71-8BD0-45554038FA9E}" destId="{82EC25B9-AEB0-4E75-8D59-98364ED6D3AB}" srcOrd="0" destOrd="1" presId="urn:microsoft.com/office/officeart/2005/8/layout/hList1"/>
    <dgm:cxn modelId="{4714116F-7BC3-417C-8E2F-BEFF25C81D9D}" type="presOf" srcId="{6352142A-607E-44B9-AC1F-34224E73E38B}" destId="{1F162370-80CD-4559-9290-2107E36B9CE1}" srcOrd="0" destOrd="3" presId="urn:microsoft.com/office/officeart/2005/8/layout/hList1"/>
    <dgm:cxn modelId="{7977A00E-AA3A-4F45-9005-EC5033CE170F}" srcId="{77F5B6F8-FB2A-4F73-ABCC-6DBD287C8DA8}" destId="{CAB38E6F-EE9C-4A21-923D-B981C1CEBF0E}" srcOrd="2" destOrd="0" parTransId="{2B623733-CAE7-4975-B1A3-ED9B298B12ED}" sibTransId="{C6B3EB46-5410-4787-AD91-417BDFD745C7}"/>
    <dgm:cxn modelId="{B65F55ED-A2FF-44F2-A77B-A62E1BEB837C}" srcId="{C29FF73F-9C89-4065-95C4-9685DFA32552}" destId="{097444E9-5140-4844-94CB-8FC275F4B74F}" srcOrd="3" destOrd="0" parTransId="{7CFAC195-69BA-4238-879B-DC9B36EE9D6D}" sibTransId="{A9727093-ACF8-4F1D-8A28-6B9E06B13574}"/>
    <dgm:cxn modelId="{5DF93FCE-2747-496B-8C46-6BF7EED5C9DC}" srcId="{77F5B6F8-FB2A-4F73-ABCC-6DBD287C8DA8}" destId="{C526FF21-6345-4F5A-BC61-F3163A9D1B80}" srcOrd="0" destOrd="0" parTransId="{79AB5AC8-9D21-414F-885B-1BFF2C7C1B08}" sibTransId="{D23F78A9-141D-43AB-8ECF-4ED85738811B}"/>
    <dgm:cxn modelId="{898BD635-FF91-40BF-B648-AF68FE4B9AD7}" type="presOf" srcId="{097444E9-5140-4844-94CB-8FC275F4B74F}" destId="{108CDE68-479E-4734-8347-36BC16C3B20C}" srcOrd="0" destOrd="3" presId="urn:microsoft.com/office/officeart/2005/8/layout/hList1"/>
    <dgm:cxn modelId="{5374BBB0-6D33-4666-A647-4CFDAD6AAC6F}" srcId="{72FDE33F-EB74-4AB8-B828-FD01D5145B4A}" destId="{A9BEEC98-17A0-4FFF-A1D2-C7C8FDF3EA89}" srcOrd="2" destOrd="0" parTransId="{4876F7FF-0901-479C-9AD3-DD7758F61E2A}" sibTransId="{6BFE5963-DBE7-4FF7-A3EB-B5E59BBBFE63}"/>
    <dgm:cxn modelId="{F55A3E50-7CD6-4B0C-9822-429838D214EE}" type="presOf" srcId="{72FDE33F-EB74-4AB8-B828-FD01D5145B4A}" destId="{8338512F-4F26-4C6F-AFF7-3750D13D284C}" srcOrd="0" destOrd="0" presId="urn:microsoft.com/office/officeart/2005/8/layout/hList1"/>
    <dgm:cxn modelId="{EE9460F9-A575-4D75-802F-87C48D5D4983}" srcId="{D652B0E8-2CD1-4F83-8689-99B0978BBA28}" destId="{77F5B6F8-FB2A-4F73-ABCC-6DBD287C8DA8}" srcOrd="0" destOrd="0" parTransId="{6F582192-FBBE-4FFF-AFF9-4979074F0618}" sibTransId="{DA3C1860-5039-42CC-999E-C069838F28A6}"/>
    <dgm:cxn modelId="{EA8844FC-5549-4373-9D53-3D07DA09C30F}" type="presOf" srcId="{C29FF73F-9C89-4065-95C4-9685DFA32552}" destId="{310F234B-D803-4C55-BB38-17F55E347520}" srcOrd="0" destOrd="0" presId="urn:microsoft.com/office/officeart/2005/8/layout/hList1"/>
    <dgm:cxn modelId="{C66AC95D-2E60-42FD-89D0-8661E05C12A1}" type="presOf" srcId="{0981F120-E998-467E-97BC-4D7AAFAFF94E}" destId="{1F162370-80CD-4559-9290-2107E36B9CE1}" srcOrd="0" destOrd="0" presId="urn:microsoft.com/office/officeart/2005/8/layout/hList1"/>
    <dgm:cxn modelId="{E900BBFD-A016-4CAE-AF9D-89D83B5EB1D0}" srcId="{C29FF73F-9C89-4065-95C4-9685DFA32552}" destId="{7F6225C5-8A7D-4C8D-8E4A-7E197D96BF5D}" srcOrd="0" destOrd="0" parTransId="{A08B712A-9242-4962-AAD7-5AD8859DC2D5}" sibTransId="{51277D52-2C23-4ABA-8CF8-646006B8E639}"/>
    <dgm:cxn modelId="{6FB74E86-5309-411E-8C71-E3A82073ECB6}" type="presOf" srcId="{CAB38E6F-EE9C-4A21-923D-B981C1CEBF0E}" destId="{82EC25B9-AEB0-4E75-8D59-98364ED6D3AB}" srcOrd="0" destOrd="2" presId="urn:microsoft.com/office/officeart/2005/8/layout/hList1"/>
    <dgm:cxn modelId="{92EF0DBE-FD47-40F7-9C62-6AFA85C39462}" type="presOf" srcId="{77F5B6F8-FB2A-4F73-ABCC-6DBD287C8DA8}" destId="{E1E5ABEF-32EC-433D-95BB-704B93D0AF20}" srcOrd="0" destOrd="0" presId="urn:microsoft.com/office/officeart/2005/8/layout/hList1"/>
    <dgm:cxn modelId="{6F85267E-2FAF-4FAD-9990-D9D83053F773}" srcId="{D652B0E8-2CD1-4F83-8689-99B0978BBA28}" destId="{C29FF73F-9C89-4065-95C4-9685DFA32552}" srcOrd="2" destOrd="0" parTransId="{BCD04F4A-2674-4DC7-BF88-DCE1B7E28750}" sibTransId="{6E1463C3-D4A1-4C03-A1A7-31DE7169A6A8}"/>
    <dgm:cxn modelId="{DDCD96A9-12B2-4BF2-849C-B9355CFA1A2F}" type="presOf" srcId="{D652B0E8-2CD1-4F83-8689-99B0978BBA28}" destId="{6F30A6BD-E71A-40AC-B0D7-FA300AA3352B}" srcOrd="0" destOrd="0" presId="urn:microsoft.com/office/officeart/2005/8/layout/hList1"/>
    <dgm:cxn modelId="{18925A02-CF38-4041-974B-CFA8E6581C68}" srcId="{72FDE33F-EB74-4AB8-B828-FD01D5145B4A}" destId="{0981F120-E998-467E-97BC-4D7AAFAFF94E}" srcOrd="0" destOrd="0" parTransId="{02A10183-4047-4747-810F-0DF076041DE6}" sibTransId="{8663CE0F-C100-440C-A470-BB2334BDF99F}"/>
    <dgm:cxn modelId="{F6A72AA4-B933-49C1-8C71-AA3609D69DF0}" type="presParOf" srcId="{6F30A6BD-E71A-40AC-B0D7-FA300AA3352B}" destId="{FF064AB1-F5F9-4700-BE56-8AA8CD7D440E}" srcOrd="0" destOrd="0" presId="urn:microsoft.com/office/officeart/2005/8/layout/hList1"/>
    <dgm:cxn modelId="{CD334C50-55D8-45BA-817B-C50F8B03AA30}" type="presParOf" srcId="{FF064AB1-F5F9-4700-BE56-8AA8CD7D440E}" destId="{E1E5ABEF-32EC-433D-95BB-704B93D0AF20}" srcOrd="0" destOrd="0" presId="urn:microsoft.com/office/officeart/2005/8/layout/hList1"/>
    <dgm:cxn modelId="{41DCA90D-A3AD-47A0-8DD5-74FDC89596C4}" type="presParOf" srcId="{FF064AB1-F5F9-4700-BE56-8AA8CD7D440E}" destId="{82EC25B9-AEB0-4E75-8D59-98364ED6D3AB}" srcOrd="1" destOrd="0" presId="urn:microsoft.com/office/officeart/2005/8/layout/hList1"/>
    <dgm:cxn modelId="{1E7D5E6A-DBDB-4C66-A0B3-784C67700281}" type="presParOf" srcId="{6F30A6BD-E71A-40AC-B0D7-FA300AA3352B}" destId="{D9743355-31EF-40BB-B8AB-812F3CAFABC7}" srcOrd="1" destOrd="0" presId="urn:microsoft.com/office/officeart/2005/8/layout/hList1"/>
    <dgm:cxn modelId="{D8CFB6BD-BC33-43A0-BD91-2BD856CF9297}" type="presParOf" srcId="{6F30A6BD-E71A-40AC-B0D7-FA300AA3352B}" destId="{5C977687-F7A0-4D48-9E83-872D173A42FF}" srcOrd="2" destOrd="0" presId="urn:microsoft.com/office/officeart/2005/8/layout/hList1"/>
    <dgm:cxn modelId="{191D2415-03F4-4C33-8E35-F74AF7890B5A}" type="presParOf" srcId="{5C977687-F7A0-4D48-9E83-872D173A42FF}" destId="{8338512F-4F26-4C6F-AFF7-3750D13D284C}" srcOrd="0" destOrd="0" presId="urn:microsoft.com/office/officeart/2005/8/layout/hList1"/>
    <dgm:cxn modelId="{ACA70DD5-5FF8-463B-8E43-6CF5AAC81C34}" type="presParOf" srcId="{5C977687-F7A0-4D48-9E83-872D173A42FF}" destId="{1F162370-80CD-4559-9290-2107E36B9CE1}" srcOrd="1" destOrd="0" presId="urn:microsoft.com/office/officeart/2005/8/layout/hList1"/>
    <dgm:cxn modelId="{CF80F29A-EEB4-453A-92E1-90FE06BB029D}" type="presParOf" srcId="{6F30A6BD-E71A-40AC-B0D7-FA300AA3352B}" destId="{7165CAAB-4C4B-464D-8404-CDF6CA0D7E9E}" srcOrd="3" destOrd="0" presId="urn:microsoft.com/office/officeart/2005/8/layout/hList1"/>
    <dgm:cxn modelId="{B6ABA890-D602-4892-8667-FFD65B3083C4}" type="presParOf" srcId="{6F30A6BD-E71A-40AC-B0D7-FA300AA3352B}" destId="{8AC261F8-0B2E-40C7-8DCC-72311C26CE02}" srcOrd="4" destOrd="0" presId="urn:microsoft.com/office/officeart/2005/8/layout/hList1"/>
    <dgm:cxn modelId="{345DF4DA-5F93-4C5A-8B56-B75EF0ACD5D1}" type="presParOf" srcId="{8AC261F8-0B2E-40C7-8DCC-72311C26CE02}" destId="{310F234B-D803-4C55-BB38-17F55E347520}" srcOrd="0" destOrd="0" presId="urn:microsoft.com/office/officeart/2005/8/layout/hList1"/>
    <dgm:cxn modelId="{95FA33B4-FB43-4DD2-90A1-07EBF3608F57}" type="presParOf" srcId="{8AC261F8-0B2E-40C7-8DCC-72311C26CE02}" destId="{108CDE68-479E-4734-8347-36BC16C3B2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3C1B6D-3AF6-4266-8826-F615671F5946}">
      <dsp:nvSpPr>
        <dsp:cNvPr id="0" name=""/>
        <dsp:cNvSpPr/>
      </dsp:nvSpPr>
      <dsp:spPr>
        <a:xfrm>
          <a:off x="-4743408" y="-727071"/>
          <a:ext cx="5649904" cy="5649904"/>
        </a:xfrm>
        <a:prstGeom prst="blockArc">
          <a:avLst>
            <a:gd name="adj1" fmla="val 18900000"/>
            <a:gd name="adj2" fmla="val 2700000"/>
            <a:gd name="adj3" fmla="val 382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54FE4-9E98-41D7-82B2-8ADA28A05AD4}">
      <dsp:nvSpPr>
        <dsp:cNvPr id="0" name=""/>
        <dsp:cNvSpPr/>
      </dsp:nvSpPr>
      <dsp:spPr>
        <a:xfrm>
          <a:off x="338392" y="220948"/>
          <a:ext cx="8551489" cy="44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Entstehungsgeschichte</a:t>
          </a:r>
          <a:endParaRPr lang="de-DE" sz="2300" kern="1200" dirty="0"/>
        </a:p>
      </dsp:txBody>
      <dsp:txXfrm>
        <a:off x="338392" y="220948"/>
        <a:ext cx="8551489" cy="441729"/>
      </dsp:txXfrm>
    </dsp:sp>
    <dsp:sp modelId="{02252D64-F267-4D7B-A8F0-8ED79BB958B3}">
      <dsp:nvSpPr>
        <dsp:cNvPr id="0" name=""/>
        <dsp:cNvSpPr/>
      </dsp:nvSpPr>
      <dsp:spPr>
        <a:xfrm>
          <a:off x="62311" y="165732"/>
          <a:ext cx="552162" cy="552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FEFF4-3287-4F45-B1D6-800A369AE7B3}">
      <dsp:nvSpPr>
        <dsp:cNvPr id="0" name=""/>
        <dsp:cNvSpPr/>
      </dsp:nvSpPr>
      <dsp:spPr>
        <a:xfrm>
          <a:off x="701745" y="883459"/>
          <a:ext cx="8188136" cy="44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GEMA Heute</a:t>
          </a:r>
          <a:endParaRPr lang="de-DE" sz="2300" kern="1200" dirty="0"/>
        </a:p>
      </dsp:txBody>
      <dsp:txXfrm>
        <a:off x="701745" y="883459"/>
        <a:ext cx="8188136" cy="441729"/>
      </dsp:txXfrm>
    </dsp:sp>
    <dsp:sp modelId="{0A891886-D046-4FAD-9B31-55128EA10DBA}">
      <dsp:nvSpPr>
        <dsp:cNvPr id="0" name=""/>
        <dsp:cNvSpPr/>
      </dsp:nvSpPr>
      <dsp:spPr>
        <a:xfrm>
          <a:off x="425664" y="828243"/>
          <a:ext cx="552162" cy="552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A3DDA-DD05-4653-A544-1DE465EDC144}">
      <dsp:nvSpPr>
        <dsp:cNvPr id="0" name=""/>
        <dsp:cNvSpPr/>
      </dsp:nvSpPr>
      <dsp:spPr>
        <a:xfrm>
          <a:off x="867897" y="1545970"/>
          <a:ext cx="8021984" cy="44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Rechtsgrundlagen</a:t>
          </a:r>
          <a:endParaRPr lang="de-DE" sz="2300" kern="1200" dirty="0"/>
        </a:p>
      </dsp:txBody>
      <dsp:txXfrm>
        <a:off x="867897" y="1545970"/>
        <a:ext cx="8021984" cy="441729"/>
      </dsp:txXfrm>
    </dsp:sp>
    <dsp:sp modelId="{59BA6251-EE06-4D18-82CA-1AD522B5B007}">
      <dsp:nvSpPr>
        <dsp:cNvPr id="0" name=""/>
        <dsp:cNvSpPr/>
      </dsp:nvSpPr>
      <dsp:spPr>
        <a:xfrm>
          <a:off x="591816" y="1490754"/>
          <a:ext cx="552162" cy="552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F8BFB-5977-4BEE-A48F-177DC2B7C1B9}">
      <dsp:nvSpPr>
        <dsp:cNvPr id="0" name=""/>
        <dsp:cNvSpPr/>
      </dsp:nvSpPr>
      <dsp:spPr>
        <a:xfrm>
          <a:off x="867897" y="2208061"/>
          <a:ext cx="8021984" cy="44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Rechtsstreit YouTube</a:t>
          </a:r>
          <a:endParaRPr lang="de-DE" sz="2300" kern="1200" dirty="0"/>
        </a:p>
      </dsp:txBody>
      <dsp:txXfrm>
        <a:off x="867897" y="2208061"/>
        <a:ext cx="8021984" cy="441729"/>
      </dsp:txXfrm>
    </dsp:sp>
    <dsp:sp modelId="{B57497B4-BB57-4296-A3EE-AFE6F16092DB}">
      <dsp:nvSpPr>
        <dsp:cNvPr id="0" name=""/>
        <dsp:cNvSpPr/>
      </dsp:nvSpPr>
      <dsp:spPr>
        <a:xfrm>
          <a:off x="591816" y="2152845"/>
          <a:ext cx="552162" cy="552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F490E-91C3-4B79-ACDC-12778AD836E5}">
      <dsp:nvSpPr>
        <dsp:cNvPr id="0" name=""/>
        <dsp:cNvSpPr/>
      </dsp:nvSpPr>
      <dsp:spPr>
        <a:xfrm>
          <a:off x="701745" y="2870572"/>
          <a:ext cx="8188136" cy="44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Kritik</a:t>
          </a:r>
          <a:endParaRPr lang="de-DE" sz="2300" kern="1200" dirty="0"/>
        </a:p>
      </dsp:txBody>
      <dsp:txXfrm>
        <a:off x="701745" y="2870572"/>
        <a:ext cx="8188136" cy="441729"/>
      </dsp:txXfrm>
    </dsp:sp>
    <dsp:sp modelId="{ED3CA6CD-81B9-48E9-9C95-95C0C6C7BEB4}">
      <dsp:nvSpPr>
        <dsp:cNvPr id="0" name=""/>
        <dsp:cNvSpPr/>
      </dsp:nvSpPr>
      <dsp:spPr>
        <a:xfrm>
          <a:off x="425664" y="2815356"/>
          <a:ext cx="552162" cy="552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488B4E-B79B-420D-A02A-585EC0822F40}">
      <dsp:nvSpPr>
        <dsp:cNvPr id="0" name=""/>
        <dsp:cNvSpPr/>
      </dsp:nvSpPr>
      <dsp:spPr>
        <a:xfrm>
          <a:off x="338392" y="3533083"/>
          <a:ext cx="8551489" cy="44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623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300" kern="1200" dirty="0" smtClean="0"/>
            <a:t>Fazit &amp; Ausblick</a:t>
          </a:r>
          <a:endParaRPr lang="de-DE" sz="2300" kern="1200" dirty="0"/>
        </a:p>
      </dsp:txBody>
      <dsp:txXfrm>
        <a:off x="338392" y="3533083"/>
        <a:ext cx="8551489" cy="441729"/>
      </dsp:txXfrm>
    </dsp:sp>
    <dsp:sp modelId="{759E9B6C-4002-40EF-8638-A30ED49A333A}">
      <dsp:nvSpPr>
        <dsp:cNvPr id="0" name=""/>
        <dsp:cNvSpPr/>
      </dsp:nvSpPr>
      <dsp:spPr>
        <a:xfrm>
          <a:off x="62311" y="3477867"/>
          <a:ext cx="552162" cy="5521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6C7EF-E223-412F-BC14-D4ADE36A3BDC}">
      <dsp:nvSpPr>
        <dsp:cNvPr id="0" name=""/>
        <dsp:cNvSpPr/>
      </dsp:nvSpPr>
      <dsp:spPr>
        <a:xfrm rot="5400000">
          <a:off x="-253647" y="256502"/>
          <a:ext cx="1690982" cy="1183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1898 – </a:t>
          </a:r>
          <a:br>
            <a:rPr lang="de-DE" sz="1700" kern="1200" dirty="0" smtClean="0"/>
          </a:br>
          <a:r>
            <a:rPr lang="de-DE" sz="1700" kern="1200" dirty="0" smtClean="0"/>
            <a:t>1903</a:t>
          </a:r>
          <a:endParaRPr lang="de-DE" sz="1700" kern="1200" dirty="0"/>
        </a:p>
      </dsp:txBody>
      <dsp:txXfrm rot="-5400000">
        <a:off x="0" y="594699"/>
        <a:ext cx="1183688" cy="507294"/>
      </dsp:txXfrm>
    </dsp:sp>
    <dsp:sp modelId="{BD7F819A-B2BB-4EDA-9D08-9BAA7460200E}">
      <dsp:nvSpPr>
        <dsp:cNvPr id="0" name=""/>
        <dsp:cNvSpPr/>
      </dsp:nvSpPr>
      <dsp:spPr>
        <a:xfrm rot="5400000">
          <a:off x="4665410" y="-3478867"/>
          <a:ext cx="1099138" cy="8062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Leipziger Anstalt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GDT und AFMA</a:t>
          </a:r>
          <a:endParaRPr lang="de-DE" sz="2100" kern="1200" dirty="0"/>
        </a:p>
      </dsp:txBody>
      <dsp:txXfrm rot="-5400000">
        <a:off x="1183688" y="56510"/>
        <a:ext cx="8008928" cy="991828"/>
      </dsp:txXfrm>
    </dsp:sp>
    <dsp:sp modelId="{A0A87BD8-8A5B-4982-927E-F6EE5E851ED0}">
      <dsp:nvSpPr>
        <dsp:cNvPr id="0" name=""/>
        <dsp:cNvSpPr/>
      </dsp:nvSpPr>
      <dsp:spPr>
        <a:xfrm rot="5400000">
          <a:off x="-253647" y="1754451"/>
          <a:ext cx="1690982" cy="1183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1915 – </a:t>
          </a:r>
          <a:br>
            <a:rPr lang="de-DE" sz="1700" kern="1200" dirty="0" smtClean="0"/>
          </a:br>
          <a:r>
            <a:rPr lang="de-DE" sz="1700" kern="1200" dirty="0" smtClean="0"/>
            <a:t>1930</a:t>
          </a:r>
          <a:endParaRPr lang="de-DE" sz="1700" kern="1200" dirty="0"/>
        </a:p>
      </dsp:txBody>
      <dsp:txXfrm rot="-5400000">
        <a:off x="0" y="2092648"/>
        <a:ext cx="1183688" cy="507294"/>
      </dsp:txXfrm>
    </dsp:sp>
    <dsp:sp modelId="{676E39E4-F63F-4587-BF84-4735DE803BC2}">
      <dsp:nvSpPr>
        <dsp:cNvPr id="0" name=""/>
        <dsp:cNvSpPr/>
      </dsp:nvSpPr>
      <dsp:spPr>
        <a:xfrm rot="5400000">
          <a:off x="4665410" y="-1980917"/>
          <a:ext cx="1099138" cy="8062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„Alte GEMA“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Musikschutzverbände</a:t>
          </a:r>
          <a:endParaRPr lang="de-DE" sz="2100" kern="1200" dirty="0"/>
        </a:p>
      </dsp:txBody>
      <dsp:txXfrm rot="-5400000">
        <a:off x="1183688" y="1554460"/>
        <a:ext cx="8008928" cy="991828"/>
      </dsp:txXfrm>
    </dsp:sp>
    <dsp:sp modelId="{A5FAA08F-FE63-4D35-B418-6F9A07F43F85}">
      <dsp:nvSpPr>
        <dsp:cNvPr id="0" name=""/>
        <dsp:cNvSpPr/>
      </dsp:nvSpPr>
      <dsp:spPr>
        <a:xfrm rot="5400000">
          <a:off x="-253647" y="3252401"/>
          <a:ext cx="1690982" cy="118368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1933 – </a:t>
          </a:r>
          <a:br>
            <a:rPr lang="de-DE" sz="1700" kern="1200" dirty="0" smtClean="0"/>
          </a:br>
          <a:r>
            <a:rPr lang="de-DE" sz="1700" kern="1200" dirty="0" smtClean="0"/>
            <a:t>1947</a:t>
          </a:r>
          <a:endParaRPr lang="de-DE" sz="1700" kern="1200" dirty="0"/>
        </a:p>
      </dsp:txBody>
      <dsp:txXfrm rot="-5400000">
        <a:off x="0" y="3590598"/>
        <a:ext cx="1183688" cy="507294"/>
      </dsp:txXfrm>
    </dsp:sp>
    <dsp:sp modelId="{20D114E1-CDED-4B33-B6B5-38B950297F4C}">
      <dsp:nvSpPr>
        <dsp:cNvPr id="0" name=""/>
        <dsp:cNvSpPr/>
      </dsp:nvSpPr>
      <dsp:spPr>
        <a:xfrm rot="5400000">
          <a:off x="4665410" y="-482968"/>
          <a:ext cx="1099138" cy="806258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smtClean="0"/>
            <a:t>Gesetz über die Vermittlung von Musikaufführungsrechten</a:t>
          </a:r>
          <a:endParaRPr lang="de-D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100" kern="1200" dirty="0" err="1" smtClean="0"/>
            <a:t>Stagma</a:t>
          </a:r>
          <a:endParaRPr lang="de-DE" sz="2100" kern="1200" dirty="0"/>
        </a:p>
      </dsp:txBody>
      <dsp:txXfrm rot="-5400000">
        <a:off x="1183688" y="3052409"/>
        <a:ext cx="8008928" cy="991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092F1-1605-48D9-B48D-1BF01C9183E9}">
      <dsp:nvSpPr>
        <dsp:cNvPr id="0" name=""/>
        <dsp:cNvSpPr/>
      </dsp:nvSpPr>
      <dsp:spPr>
        <a:xfrm>
          <a:off x="693359" y="0"/>
          <a:ext cx="7858080" cy="4694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F864B-C8F8-4F69-A4B2-7B9171FA937C}">
      <dsp:nvSpPr>
        <dsp:cNvPr id="0" name=""/>
        <dsp:cNvSpPr/>
      </dsp:nvSpPr>
      <dsp:spPr>
        <a:xfrm>
          <a:off x="9930" y="1408320"/>
          <a:ext cx="2975670" cy="187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Angeschlossene Mitglieder</a:t>
          </a:r>
          <a:br>
            <a:rPr lang="de-DE" sz="2400" kern="1200" dirty="0" smtClean="0"/>
          </a:br>
          <a:r>
            <a:rPr lang="de-DE" sz="2400" kern="1200" dirty="0" smtClean="0"/>
            <a:t>(56.143)</a:t>
          </a:r>
          <a:endParaRPr lang="de-DE" sz="2400" kern="1200" dirty="0"/>
        </a:p>
      </dsp:txBody>
      <dsp:txXfrm>
        <a:off x="101595" y="1499985"/>
        <a:ext cx="2792340" cy="1694430"/>
      </dsp:txXfrm>
    </dsp:sp>
    <dsp:sp modelId="{D78A25AF-CE22-413C-92FE-0967F0379AF8}">
      <dsp:nvSpPr>
        <dsp:cNvPr id="0" name=""/>
        <dsp:cNvSpPr/>
      </dsp:nvSpPr>
      <dsp:spPr>
        <a:xfrm>
          <a:off x="3134564" y="1408320"/>
          <a:ext cx="2975670" cy="187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Außerordentliche Mitglieder</a:t>
          </a:r>
          <a:br>
            <a:rPr lang="de-DE" sz="2400" kern="1200" dirty="0" smtClean="0"/>
          </a:br>
          <a:r>
            <a:rPr lang="de-DE" sz="2400" kern="1200" dirty="0" smtClean="0"/>
            <a:t>(6.395)</a:t>
          </a:r>
          <a:endParaRPr lang="de-DE" sz="2400" kern="1200" dirty="0"/>
        </a:p>
      </dsp:txBody>
      <dsp:txXfrm>
        <a:off x="3226229" y="1499985"/>
        <a:ext cx="2792340" cy="1694430"/>
      </dsp:txXfrm>
    </dsp:sp>
    <dsp:sp modelId="{95ECFDD0-7383-4E96-B366-7B2C82885B45}">
      <dsp:nvSpPr>
        <dsp:cNvPr id="0" name=""/>
        <dsp:cNvSpPr/>
      </dsp:nvSpPr>
      <dsp:spPr>
        <a:xfrm>
          <a:off x="6259199" y="1408320"/>
          <a:ext cx="2975670" cy="187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400" kern="1200" dirty="0" smtClean="0"/>
            <a:t>Ordentliche Mitglieder</a:t>
          </a:r>
          <a:br>
            <a:rPr lang="de-DE" sz="2400" kern="1200" dirty="0" smtClean="0"/>
          </a:br>
          <a:r>
            <a:rPr lang="de-DE" sz="2400" kern="1200" dirty="0" smtClean="0"/>
            <a:t>(3.825)</a:t>
          </a:r>
          <a:endParaRPr lang="de-DE" sz="2400" kern="1200" dirty="0"/>
        </a:p>
      </dsp:txBody>
      <dsp:txXfrm>
        <a:off x="6350864" y="1499985"/>
        <a:ext cx="2792340" cy="16944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56EA4-3BB2-4D66-837C-FA950FEF765F}">
      <dsp:nvSpPr>
        <dsp:cNvPr id="0" name=""/>
        <dsp:cNvSpPr/>
      </dsp:nvSpPr>
      <dsp:spPr>
        <a:xfrm rot="5400000">
          <a:off x="5681326" y="-2199621"/>
          <a:ext cx="1210275" cy="5916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Urheberrechtsgesetz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Grundlage: Schutz von geistigem Eigentum</a:t>
          </a:r>
          <a:endParaRPr lang="de-DE" sz="2200" kern="1200" dirty="0"/>
        </a:p>
      </dsp:txBody>
      <dsp:txXfrm rot="-5400000">
        <a:off x="3328128" y="212658"/>
        <a:ext cx="5857591" cy="1092113"/>
      </dsp:txXfrm>
    </dsp:sp>
    <dsp:sp modelId="{B28279A3-7678-4454-A531-5BD6D3E7932D}">
      <dsp:nvSpPr>
        <dsp:cNvPr id="0" name=""/>
        <dsp:cNvSpPr/>
      </dsp:nvSpPr>
      <dsp:spPr>
        <a:xfrm>
          <a:off x="0" y="2292"/>
          <a:ext cx="3328128" cy="151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900" kern="1200" dirty="0" smtClean="0"/>
            <a:t>UrhG</a:t>
          </a:r>
          <a:endParaRPr lang="de-DE" sz="5900" kern="1200" dirty="0"/>
        </a:p>
      </dsp:txBody>
      <dsp:txXfrm>
        <a:off x="73851" y="76143"/>
        <a:ext cx="3180426" cy="1365141"/>
      </dsp:txXfrm>
    </dsp:sp>
    <dsp:sp modelId="{E857EAA2-415C-428A-9DBF-B03693110E5C}">
      <dsp:nvSpPr>
        <dsp:cNvPr id="0" name=""/>
        <dsp:cNvSpPr/>
      </dsp:nvSpPr>
      <dsp:spPr>
        <a:xfrm rot="5400000">
          <a:off x="5681326" y="-611136"/>
          <a:ext cx="1210275" cy="5916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Urheberrechtswahrnehmungsgesetz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1. Januar 1966 bis 31. Mai 2016</a:t>
          </a:r>
          <a:endParaRPr lang="de-DE" sz="2200" kern="1200" dirty="0"/>
        </a:p>
      </dsp:txBody>
      <dsp:txXfrm rot="-5400000">
        <a:off x="3328128" y="1801143"/>
        <a:ext cx="5857591" cy="1092113"/>
      </dsp:txXfrm>
    </dsp:sp>
    <dsp:sp modelId="{672EAE0B-3128-4B9E-9B14-AA92E11F913B}">
      <dsp:nvSpPr>
        <dsp:cNvPr id="0" name=""/>
        <dsp:cNvSpPr/>
      </dsp:nvSpPr>
      <dsp:spPr>
        <a:xfrm>
          <a:off x="0" y="1590778"/>
          <a:ext cx="3328128" cy="151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900" kern="1200" dirty="0" err="1" smtClean="0"/>
            <a:t>UrhWG</a:t>
          </a:r>
          <a:endParaRPr lang="de-DE" sz="5900" kern="1200" dirty="0"/>
        </a:p>
      </dsp:txBody>
      <dsp:txXfrm>
        <a:off x="73851" y="1664629"/>
        <a:ext cx="3180426" cy="1365141"/>
      </dsp:txXfrm>
    </dsp:sp>
    <dsp:sp modelId="{6098CE9B-D9A6-45DE-919A-A976FE4067C5}">
      <dsp:nvSpPr>
        <dsp:cNvPr id="0" name=""/>
        <dsp:cNvSpPr/>
      </dsp:nvSpPr>
      <dsp:spPr>
        <a:xfrm rot="5400000">
          <a:off x="5681326" y="977349"/>
          <a:ext cx="1210275" cy="591667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err="1" smtClean="0"/>
            <a:t>Verwertungsgesellschaftengesetz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Ab 1. Juni 2016</a:t>
          </a:r>
          <a:endParaRPr lang="de-DE" sz="2200" kern="1200" dirty="0"/>
        </a:p>
      </dsp:txBody>
      <dsp:txXfrm rot="-5400000">
        <a:off x="3328128" y="3389629"/>
        <a:ext cx="5857591" cy="1092113"/>
      </dsp:txXfrm>
    </dsp:sp>
    <dsp:sp modelId="{1F3E1341-A040-4170-99B0-FA3BC1E38AD7}">
      <dsp:nvSpPr>
        <dsp:cNvPr id="0" name=""/>
        <dsp:cNvSpPr/>
      </dsp:nvSpPr>
      <dsp:spPr>
        <a:xfrm>
          <a:off x="0" y="3179264"/>
          <a:ext cx="3328128" cy="15128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112395" rIns="224790" bIns="112395" numCol="1" spcCol="1270" anchor="ctr" anchorCtr="0">
          <a:noAutofit/>
        </a:bodyPr>
        <a:lstStyle/>
        <a:p>
          <a:pPr lvl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5900" kern="1200" dirty="0" smtClean="0"/>
            <a:t>VGG</a:t>
          </a:r>
          <a:endParaRPr lang="de-DE" sz="5900" kern="1200" dirty="0"/>
        </a:p>
      </dsp:txBody>
      <dsp:txXfrm>
        <a:off x="73851" y="3253115"/>
        <a:ext cx="3180426" cy="13651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5ABEF-32EC-433D-95BB-704B93D0AF20}">
      <dsp:nvSpPr>
        <dsp:cNvPr id="0" name=""/>
        <dsp:cNvSpPr/>
      </dsp:nvSpPr>
      <dsp:spPr>
        <a:xfrm>
          <a:off x="2889" y="98391"/>
          <a:ext cx="28167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Unterlassung</a:t>
          </a:r>
          <a:endParaRPr lang="de-DE" sz="2200" kern="1200" dirty="0"/>
        </a:p>
      </dsp:txBody>
      <dsp:txXfrm>
        <a:off x="2889" y="98391"/>
        <a:ext cx="2816774" cy="633600"/>
      </dsp:txXfrm>
    </dsp:sp>
    <dsp:sp modelId="{82EC25B9-AEB0-4E75-8D59-98364ED6D3AB}">
      <dsp:nvSpPr>
        <dsp:cNvPr id="0" name=""/>
        <dsp:cNvSpPr/>
      </dsp:nvSpPr>
      <dsp:spPr>
        <a:xfrm>
          <a:off x="2889" y="731991"/>
          <a:ext cx="2816774" cy="38640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YouTube als </a:t>
          </a:r>
          <a:r>
            <a:rPr lang="de-DE" sz="2200" kern="1200" dirty="0" err="1" smtClean="0"/>
            <a:t>Störhafter</a:t>
          </a:r>
          <a:r>
            <a:rPr lang="de-DE" sz="2200" kern="1200" dirty="0" smtClean="0"/>
            <a:t> </a:t>
          </a:r>
          <a:r>
            <a:rPr lang="de-DE" sz="2200" kern="1200" dirty="0" err="1" smtClean="0"/>
            <a:t>veruteilt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Einsatz von Content ID Filters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Sperren von lizenzpflichtigen Werken</a:t>
          </a:r>
          <a:endParaRPr lang="de-DE" sz="2200" kern="1200" dirty="0"/>
        </a:p>
      </dsp:txBody>
      <dsp:txXfrm>
        <a:off x="2889" y="731991"/>
        <a:ext cx="2816774" cy="3864016"/>
      </dsp:txXfrm>
    </dsp:sp>
    <dsp:sp modelId="{8338512F-4F26-4C6F-AFF7-3750D13D284C}">
      <dsp:nvSpPr>
        <dsp:cNvPr id="0" name=""/>
        <dsp:cNvSpPr/>
      </dsp:nvSpPr>
      <dsp:spPr>
        <a:xfrm>
          <a:off x="3214012" y="98391"/>
          <a:ext cx="28167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Schadenersatz</a:t>
          </a:r>
          <a:endParaRPr lang="de-DE" sz="2200" kern="1200" dirty="0"/>
        </a:p>
      </dsp:txBody>
      <dsp:txXfrm>
        <a:off x="3214012" y="98391"/>
        <a:ext cx="2816774" cy="633600"/>
      </dsp:txXfrm>
    </dsp:sp>
    <dsp:sp modelId="{1F162370-80CD-4559-9290-2107E36B9CE1}">
      <dsp:nvSpPr>
        <dsp:cNvPr id="0" name=""/>
        <dsp:cNvSpPr/>
      </dsp:nvSpPr>
      <dsp:spPr>
        <a:xfrm>
          <a:off x="3214012" y="731991"/>
          <a:ext cx="2816774" cy="38640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0,375 Cent pro Stream erwartet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YouTube erzielt wirtschaftlichen Profit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Gericht urteilt zugunsten von YouTube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Nutzer selbst sind verantwortlich</a:t>
          </a:r>
          <a:endParaRPr lang="de-DE" sz="2200" kern="1200" dirty="0"/>
        </a:p>
      </dsp:txBody>
      <dsp:txXfrm>
        <a:off x="3214012" y="731991"/>
        <a:ext cx="2816774" cy="3864016"/>
      </dsp:txXfrm>
    </dsp:sp>
    <dsp:sp modelId="{310F234B-D803-4C55-BB38-17F55E347520}">
      <dsp:nvSpPr>
        <dsp:cNvPr id="0" name=""/>
        <dsp:cNvSpPr/>
      </dsp:nvSpPr>
      <dsp:spPr>
        <a:xfrm>
          <a:off x="6425136" y="98391"/>
          <a:ext cx="2816774" cy="633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Sperrtafeln</a:t>
          </a:r>
          <a:endParaRPr lang="de-DE" sz="2200" kern="1200" dirty="0"/>
        </a:p>
      </dsp:txBody>
      <dsp:txXfrm>
        <a:off x="6425136" y="98391"/>
        <a:ext cx="2816774" cy="633600"/>
      </dsp:txXfrm>
    </dsp:sp>
    <dsp:sp modelId="{108CDE68-479E-4734-8347-36BC16C3B20C}">
      <dsp:nvSpPr>
        <dsp:cNvPr id="0" name=""/>
        <dsp:cNvSpPr/>
      </dsp:nvSpPr>
      <dsp:spPr>
        <a:xfrm>
          <a:off x="6425136" y="731991"/>
          <a:ext cx="2816774" cy="386401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Irreführender Text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Öffentlicher Druck auf die GEMA erhöht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Gericht urteilt Sperrtafeln als Rechtswidrig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200" kern="1200" dirty="0" smtClean="0"/>
            <a:t>YouTube schaltet neutrale Nachricht</a:t>
          </a:r>
          <a:endParaRPr lang="de-DE" sz="2200" kern="1200" dirty="0"/>
        </a:p>
      </dsp:txBody>
      <dsp:txXfrm>
        <a:off x="6425136" y="731991"/>
        <a:ext cx="2816774" cy="3864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FC9AD-3971-4384-9E91-89BA424DB76D}" type="datetimeFigureOut">
              <a:rPr lang="de-DE" smtClean="0"/>
              <a:t>16.09.2016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694D4-9ABB-4A6C-B9BA-0F4F1684E02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384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694D4-9ABB-4A6C-B9BA-0F4F1684E02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817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694D4-9ABB-4A6C-B9BA-0F4F1684E02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20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CCDA7-A35E-47FD-AD74-DA4C1B53903A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0807-B677-4564-93FB-44481F8812AF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38C39-6F7B-4B2A-BBEE-D80A2FA0FD9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D8D0-AB0C-4C20-9DC6-4F43828CC615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993-74F1-4BC0-BF61-8F1F302A2248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6573-C90F-4228-9D4E-28BE738F3ED9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48689-3B50-4FF2-9DEE-1F88CD5F781E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C0A33-F8D9-4707-AD56-F27D5D32608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23AA-D7CF-446F-A0F1-012108B81DF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05516-17D5-4356-8BBE-BF5D42D9094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D848-36CC-419F-B768-6926E5FEFC32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13C07-BB60-4A8D-A025-21DD3A6A6584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9F797-BF53-4E56-A129-0337E42BA0E6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81CD3-2AEB-48A9-88B8-9892DC4BFC93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7179-E34F-4947-986D-456612590294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80340-E592-465E-A102-16BD41CE40AF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449F1-DC5D-453F-A4F9-EDCF187E2D14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4DD1431-CD1C-4AC0-97DF-162259F63D9B}" type="datetime1">
              <a:rPr lang="en-US" smtClean="0"/>
              <a:t>9/16/2016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29746"/>
            <a:ext cx="8825658" cy="2069757"/>
          </a:xfrm>
        </p:spPr>
        <p:txBody>
          <a:bodyPr/>
          <a:lstStyle/>
          <a:p>
            <a:r>
              <a:rPr lang="de-DE" sz="4400" dirty="0"/>
              <a:t>Darstellung der Rechtslage der </a:t>
            </a:r>
            <a:r>
              <a:rPr lang="de-DE" sz="4400" dirty="0" smtClean="0"/>
              <a:t>Entrichtung </a:t>
            </a:r>
            <a:r>
              <a:rPr lang="de-DE" sz="4400" dirty="0"/>
              <a:t>von GEMA-Gebühren am Beispiel YouTube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399980"/>
            <a:ext cx="8825658" cy="861420"/>
          </a:xfrm>
        </p:spPr>
        <p:txBody>
          <a:bodyPr/>
          <a:lstStyle/>
          <a:p>
            <a:r>
              <a:rPr lang="de-DE" dirty="0" smtClean="0"/>
              <a:t>Gedeon Moritz</a:t>
            </a:r>
          </a:p>
          <a:p>
            <a:r>
              <a:rPr lang="de-DE" dirty="0" smtClean="0"/>
              <a:t>Alexander Baum</a:t>
            </a:r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3" y="3051475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Kritik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26387" y="628904"/>
            <a:ext cx="480934" cy="3156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11" y="1799916"/>
            <a:ext cx="1763157" cy="21215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7" y="1829046"/>
            <a:ext cx="1763799" cy="1763799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  <a:reflection stA="0" endPos="65000" dist="50800" dir="5400000" sy="-100000" algn="bl" rotWithShape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930" y="2054230"/>
            <a:ext cx="1399225" cy="16545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464" y="5034474"/>
            <a:ext cx="1381790" cy="1381790"/>
          </a:xfrm>
          <a:prstGeom prst="rect">
            <a:avLst/>
          </a:prstGeom>
        </p:spPr>
      </p:pic>
      <p:sp>
        <p:nvSpPr>
          <p:cNvPr id="10" name="Lightning Bolt 9"/>
          <p:cNvSpPr/>
          <p:nvPr/>
        </p:nvSpPr>
        <p:spPr>
          <a:xfrm rot="6910102">
            <a:off x="3414493" y="2197703"/>
            <a:ext cx="692498" cy="1680598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Lightning Bolt 10"/>
          <p:cNvSpPr/>
          <p:nvPr/>
        </p:nvSpPr>
        <p:spPr>
          <a:xfrm rot="17952093">
            <a:off x="7511021" y="2392138"/>
            <a:ext cx="965273" cy="1742741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Lightning Bolt 11"/>
          <p:cNvSpPr/>
          <p:nvPr/>
        </p:nvSpPr>
        <p:spPr>
          <a:xfrm rot="973804">
            <a:off x="5571943" y="4097120"/>
            <a:ext cx="582691" cy="761739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873600" y="3802155"/>
            <a:ext cx="13724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Mitglied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72697" y="3802155"/>
            <a:ext cx="201369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Clubbesitzer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91851" y="6416264"/>
            <a:ext cx="165301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Endnutzer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52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Ausblick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055" y="510745"/>
            <a:ext cx="617840" cy="6178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6111" y="2099388"/>
            <a:ext cx="103334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GEMA vertritt die Nutzungsrechte von Künstlern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Legitime Erhebung von Gebühren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10 Jahre Rechtsstreit mit YouTube ohne positives Ergebnis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800" dirty="0" smtClean="0"/>
              <a:t>VGG bringt neue Möglichkeiten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58623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130" y="2314470"/>
            <a:ext cx="9404723" cy="1400530"/>
          </a:xfrm>
        </p:spPr>
        <p:txBody>
          <a:bodyPr/>
          <a:lstStyle/>
          <a:p>
            <a:pPr algn="ctr"/>
            <a:r>
              <a:rPr lang="de-DE" sz="8000" dirty="0" smtClean="0"/>
              <a:t>Danke für Eure Aufmerksamkeit!</a:t>
            </a:r>
            <a:endParaRPr lang="de-DE" sz="8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532" y="602389"/>
            <a:ext cx="368643" cy="3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7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221413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511" y="2274489"/>
            <a:ext cx="443998" cy="443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09" y="2998003"/>
            <a:ext cx="338321" cy="3383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65" y="3615840"/>
            <a:ext cx="412463" cy="4124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446" y="4281689"/>
            <a:ext cx="396767" cy="396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9453" y="4947538"/>
            <a:ext cx="457089" cy="2999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97" y="5565375"/>
            <a:ext cx="500025" cy="500025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11353801" y="6065400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87037" y="606894"/>
            <a:ext cx="359633" cy="3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5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Entstehungsgeschichte</a:t>
            </a:r>
            <a:endParaRPr lang="de-D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148" y="563005"/>
            <a:ext cx="447411" cy="447411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1176324" y="5946886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85888074"/>
              </p:ext>
            </p:extLst>
          </p:nvPr>
        </p:nvGraphicFramePr>
        <p:xfrm>
          <a:off x="804562" y="1568164"/>
          <a:ext cx="9246272" cy="4692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746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GEMA Heute - Mitgliederstruktur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77559" y="597416"/>
            <a:ext cx="378589" cy="378589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132672458"/>
              </p:ext>
            </p:extLst>
          </p:nvPr>
        </p:nvGraphicFramePr>
        <p:xfrm>
          <a:off x="806400" y="1569600"/>
          <a:ext cx="9244800" cy="46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282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GEMA Heute - Vergütungssystem</a:t>
            </a:r>
            <a:endParaRPr lang="de-D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577559" y="597416"/>
            <a:ext cx="378589" cy="378589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353801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00" y="1346400"/>
            <a:ext cx="9152000" cy="5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Rechtsgrundlagen</a:t>
            </a:r>
            <a:endParaRPr lang="de-D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788" y="576645"/>
            <a:ext cx="420132" cy="420132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304261690"/>
              </p:ext>
            </p:extLst>
          </p:nvPr>
        </p:nvGraphicFramePr>
        <p:xfrm>
          <a:off x="806400" y="1569600"/>
          <a:ext cx="9244800" cy="46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082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Rechtsstreit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7" y="580764"/>
            <a:ext cx="411894" cy="4118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569" y="1510999"/>
            <a:ext cx="8441875" cy="47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6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Rechtsstreit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7" y="580764"/>
            <a:ext cx="411894" cy="411894"/>
          </a:xfrm>
          <a:prstGeom prst="rect">
            <a:avLst/>
          </a:prstGeom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991937541"/>
              </p:ext>
            </p:extLst>
          </p:nvPr>
        </p:nvGraphicFramePr>
        <p:xfrm>
          <a:off x="806400" y="1569600"/>
          <a:ext cx="9244800" cy="469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526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462054" y="510744"/>
            <a:ext cx="609600" cy="55193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Rechtsstreit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349683" y="6090313"/>
            <a:ext cx="838199" cy="767687"/>
          </a:xfrm>
        </p:spPr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907" y="580764"/>
            <a:ext cx="411894" cy="4118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98" y="1689528"/>
            <a:ext cx="8274036" cy="45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3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191</Words>
  <Application>Microsoft Office PowerPoint</Application>
  <PresentationFormat>Widescreen</PresentationFormat>
  <Paragraphs>75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Darstellung der Rechtslage der Entrichtung von GEMA-Gebühren am Beispiel YouTube</vt:lpstr>
      <vt:lpstr>Agenda</vt:lpstr>
      <vt:lpstr>Entstehungsgeschichte</vt:lpstr>
      <vt:lpstr>GEMA Heute - Mitgliederstruktur</vt:lpstr>
      <vt:lpstr>GEMA Heute - Vergütungssystem</vt:lpstr>
      <vt:lpstr>Rechtsgrundlagen</vt:lpstr>
      <vt:lpstr>Rechtsstreit</vt:lpstr>
      <vt:lpstr>Rechtsstreit</vt:lpstr>
      <vt:lpstr>Rechtsstreit</vt:lpstr>
      <vt:lpstr>Kritik</vt:lpstr>
      <vt:lpstr>Fazit &amp; Ausblick</vt:lpstr>
      <vt:lpstr>Danke für Eure Aufmerksamkeit!</vt:lpstr>
    </vt:vector>
  </TitlesOfParts>
  <Company>SAP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Baum, Alexander</dc:creator>
  <cp:lastModifiedBy>Moritz, Gedeon</cp:lastModifiedBy>
  <cp:revision>16</cp:revision>
  <dcterms:created xsi:type="dcterms:W3CDTF">2016-09-15T17:00:05Z</dcterms:created>
  <dcterms:modified xsi:type="dcterms:W3CDTF">2016-09-16T14:17:19Z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-988271268</vt:i4>
  </property>
  <property fmtid="{D5CDD505-2E9C-101B-9397-08002B2CF9AE}" pid="3" name="_NewReviewCycle">
    <vt:lpwstr/>
  </property>
  <property fmtid="{D5CDD505-2E9C-101B-9397-08002B2CF9AE}" pid="4" name="_EmailSubject">
    <vt:lpwstr>Präsentation IT-Recht</vt:lpwstr>
  </property>
  <property fmtid="{D5CDD505-2E9C-101B-9397-08002B2CF9AE}" pid="5" name="_AuthorEmail">
    <vt:lpwstr>gedeon.moritz@sap.com</vt:lpwstr>
  </property>
  <property fmtid="{D5CDD505-2E9C-101B-9397-08002B2CF9AE}" pid="6" name="_AuthorEmailDisplayName">
    <vt:lpwstr>Moritz, Gedeon</vt:lpwstr>
  </property>
</Properties>
</file>