
<file path=[Content_Types].xml><?xml version="1.0" encoding="utf-8"?>
<Types xmlns="http://schemas.openxmlformats.org/package/2006/content-types">
  <Default Extension="xml" ContentType="application/xml"/>
  <Default Extension="wav" ContentType="audio/x-wav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0" r:id="rId9"/>
    <p:sldId id="261" r:id="rId10"/>
    <p:sldId id="262" r:id="rId11"/>
    <p:sldId id="269" r:id="rId12"/>
    <p:sldId id="25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7BC"/>
    <a:srgbClr val="2A2A2C"/>
    <a:srgbClr val="242425"/>
    <a:srgbClr val="1C1C1D"/>
    <a:srgbClr val="424243"/>
    <a:srgbClr val="56FF43"/>
    <a:srgbClr val="22F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712" y="-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12.11.16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12.11.16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12.11.16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12.11.16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12.11.16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12.11.16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12.11.16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12.11.16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12.11.16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12.11.16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12.11.16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12.11.16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504" y="6115721"/>
            <a:ext cx="8753826" cy="742279"/>
          </a:xfrm>
        </p:spPr>
        <p:txBody>
          <a:bodyPr>
            <a:noAutofit/>
          </a:bodyPr>
          <a:lstStyle/>
          <a:p>
            <a:r>
              <a:rPr lang="de-DE" sz="2800" b="0" cap="none" dirty="0" smtClean="0"/>
              <a:t>Baum – Riecks – Otto – Wehner – Moritz</a:t>
            </a:r>
            <a:endParaRPr lang="de-DE" sz="2800" b="0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49" y="1247165"/>
            <a:ext cx="4458083" cy="3499110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2229731" y="6029660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b="0" cap="none" dirty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039993" y="6115721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 smtClean="0"/>
              <a:t>B</a:t>
            </a:r>
            <a:endParaRPr lang="de-DE" sz="2400" cap="none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3577128" y="6115721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/>
              <a:t>R</a:t>
            </a:r>
            <a:endParaRPr lang="de-DE" sz="2400" cap="none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5368620" y="6115721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/>
              <a:t>O</a:t>
            </a:r>
            <a:endParaRPr lang="de-DE" sz="2400" cap="none" dirty="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6802076" y="6115717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/>
              <a:t>W</a:t>
            </a:r>
            <a:endParaRPr lang="de-DE" sz="2400" cap="none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8802241" y="6115716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/>
              <a:t>M</a:t>
            </a:r>
            <a:endParaRPr lang="de-DE" sz="2400" cap="none" dirty="0"/>
          </a:p>
        </p:txBody>
      </p:sp>
      <p:sp>
        <p:nvSpPr>
          <p:cNvPr id="23" name="Rectangle 22"/>
          <p:cNvSpPr/>
          <p:nvPr/>
        </p:nvSpPr>
        <p:spPr>
          <a:xfrm>
            <a:off x="6953965" y="4592387"/>
            <a:ext cx="41229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/>
              <a:t>®</a:t>
            </a:r>
          </a:p>
          <a:p>
            <a:endParaRPr lang="de-DE" sz="1400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5290392" y="5143995"/>
            <a:ext cx="1924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rlow Solid Italic" panose="04030604020F02020D02" pitchFamily="82" charset="0"/>
              </a:rPr>
              <a:t>Industries</a:t>
            </a:r>
            <a:endParaRPr lang="de-DE" sz="2800" u="sng" dirty="0">
              <a:solidFill>
                <a:schemeClr val="tx1">
                  <a:lumMod val="85000"/>
                  <a:lumOff val="15000"/>
                </a:schemeClr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800100" y="300335"/>
            <a:ext cx="1092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DE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Abschlusspräsentation</a:t>
            </a:r>
            <a:endParaRPr lang="de-DE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858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664 0.01643 L 0.2375 -0.2053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1" y="-1108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586 0.01643 L -0.19349 -0.2057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8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0.01643 L 0.13789 -0.20579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-1111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12 0.01643 L -0.06445 -0.20579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11 0.01643 L 0.01992 -0.2053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1108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8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5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Branching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</a:t>
            </a:r>
            <a:r>
              <a:rPr lang="de-DE" dirty="0" err="1" smtClean="0"/>
              <a:t>Branch</a:t>
            </a:r>
            <a:r>
              <a:rPr lang="de-DE" dirty="0" smtClean="0"/>
              <a:t> pro Entwickler =&gt; umständlich! =&gt; Feature </a:t>
            </a:r>
            <a:r>
              <a:rPr lang="de-DE" dirty="0" err="1" smtClean="0"/>
              <a:t>Branch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1790700" y="4089400"/>
            <a:ext cx="457200" cy="444500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2755900" y="4089400"/>
            <a:ext cx="457200" cy="444500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3721100" y="4089400"/>
            <a:ext cx="457200" cy="444500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6642100" y="4089400"/>
            <a:ext cx="457200" cy="444500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5651500" y="4089400"/>
            <a:ext cx="457200" cy="444500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4699000" y="4089400"/>
            <a:ext cx="457200" cy="444500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3314700" y="4991100"/>
            <a:ext cx="457200" cy="444500"/>
          </a:xfrm>
          <a:prstGeom prst="ellipse">
            <a:avLst/>
          </a:prstGeom>
          <a:solidFill>
            <a:schemeClr val="accent6">
              <a:lumMod val="40000"/>
              <a:lumOff val="60000"/>
              <a:alpha val="18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5346700" y="4991100"/>
            <a:ext cx="457200" cy="444500"/>
          </a:xfrm>
          <a:prstGeom prst="ellipse">
            <a:avLst/>
          </a:prstGeom>
          <a:solidFill>
            <a:schemeClr val="accent6">
              <a:lumMod val="40000"/>
              <a:lumOff val="60000"/>
              <a:alpha val="18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4343400" y="4991100"/>
            <a:ext cx="457200" cy="444500"/>
          </a:xfrm>
          <a:prstGeom prst="ellipse">
            <a:avLst/>
          </a:prstGeom>
          <a:solidFill>
            <a:schemeClr val="accent6">
              <a:lumMod val="40000"/>
              <a:lumOff val="60000"/>
              <a:alpha val="18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4432300" y="3213100"/>
            <a:ext cx="457200" cy="444500"/>
          </a:xfrm>
          <a:prstGeom prst="ellipse">
            <a:avLst/>
          </a:prstGeom>
          <a:solidFill>
            <a:schemeClr val="accent4">
              <a:lumMod val="40000"/>
              <a:lumOff val="60000"/>
              <a:alpha val="18000"/>
            </a:schemeClr>
          </a:solidFill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5549900" y="3213100"/>
            <a:ext cx="457200" cy="444500"/>
          </a:xfrm>
          <a:prstGeom prst="ellipse">
            <a:avLst/>
          </a:prstGeom>
          <a:solidFill>
            <a:schemeClr val="accent4">
              <a:lumMod val="40000"/>
              <a:lumOff val="60000"/>
              <a:alpha val="18000"/>
            </a:schemeClr>
          </a:solidFill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6743700" y="3213100"/>
            <a:ext cx="457200" cy="444500"/>
          </a:xfrm>
          <a:prstGeom prst="ellipse">
            <a:avLst/>
          </a:prstGeom>
          <a:solidFill>
            <a:schemeClr val="accent4">
              <a:lumMod val="40000"/>
              <a:lumOff val="60000"/>
              <a:alpha val="18000"/>
            </a:schemeClr>
          </a:solidFill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/>
          <p:cNvCxnSpPr>
            <a:stCxn id="4" idx="6"/>
            <a:endCxn id="5" idx="2"/>
          </p:cNvCxnSpPr>
          <p:nvPr/>
        </p:nvCxnSpPr>
        <p:spPr>
          <a:xfrm>
            <a:off x="2247900" y="4311650"/>
            <a:ext cx="5080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5" idx="6"/>
            <a:endCxn id="6" idx="2"/>
          </p:cNvCxnSpPr>
          <p:nvPr/>
        </p:nvCxnSpPr>
        <p:spPr>
          <a:xfrm>
            <a:off x="3213100" y="4311650"/>
            <a:ext cx="5080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6"/>
            <a:endCxn id="9" idx="2"/>
          </p:cNvCxnSpPr>
          <p:nvPr/>
        </p:nvCxnSpPr>
        <p:spPr>
          <a:xfrm>
            <a:off x="4178300" y="4311650"/>
            <a:ext cx="5207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9" idx="6"/>
            <a:endCxn id="8" idx="2"/>
          </p:cNvCxnSpPr>
          <p:nvPr/>
        </p:nvCxnSpPr>
        <p:spPr>
          <a:xfrm>
            <a:off x="5156200" y="4311650"/>
            <a:ext cx="4953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8" idx="6"/>
            <a:endCxn id="7" idx="2"/>
          </p:cNvCxnSpPr>
          <p:nvPr/>
        </p:nvCxnSpPr>
        <p:spPr>
          <a:xfrm>
            <a:off x="6108700" y="4311650"/>
            <a:ext cx="5334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6" idx="0"/>
            <a:endCxn id="13" idx="2"/>
          </p:cNvCxnSpPr>
          <p:nvPr/>
        </p:nvCxnSpPr>
        <p:spPr>
          <a:xfrm flipV="1">
            <a:off x="3949700" y="3435350"/>
            <a:ext cx="482600" cy="6540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3" idx="6"/>
            <a:endCxn id="14" idx="2"/>
          </p:cNvCxnSpPr>
          <p:nvPr/>
        </p:nvCxnSpPr>
        <p:spPr>
          <a:xfrm>
            <a:off x="4889500" y="3435350"/>
            <a:ext cx="6604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4" idx="6"/>
            <a:endCxn id="15" idx="2"/>
          </p:cNvCxnSpPr>
          <p:nvPr/>
        </p:nvCxnSpPr>
        <p:spPr>
          <a:xfrm>
            <a:off x="6007100" y="3435350"/>
            <a:ext cx="7366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5" idx="4"/>
            <a:endCxn id="10" idx="1"/>
          </p:cNvCxnSpPr>
          <p:nvPr/>
        </p:nvCxnSpPr>
        <p:spPr>
          <a:xfrm>
            <a:off x="2984500" y="4533900"/>
            <a:ext cx="397155" cy="5222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0" idx="6"/>
            <a:endCxn id="12" idx="2"/>
          </p:cNvCxnSpPr>
          <p:nvPr/>
        </p:nvCxnSpPr>
        <p:spPr>
          <a:xfrm>
            <a:off x="3771900" y="5213350"/>
            <a:ext cx="5715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2" idx="6"/>
            <a:endCxn id="11" idx="2"/>
          </p:cNvCxnSpPr>
          <p:nvPr/>
        </p:nvCxnSpPr>
        <p:spPr>
          <a:xfrm>
            <a:off x="4800600" y="5213350"/>
            <a:ext cx="5461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7670800" y="4152900"/>
            <a:ext cx="96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8000"/>
            </a:schemeClr>
          </a:solidFill>
          <a:ln w="38100">
            <a:solidFill>
              <a:schemeClr val="accent5">
                <a:lumMod val="75000"/>
              </a:schemeClr>
            </a:solidFill>
          </a:ln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7670800" y="3263900"/>
            <a:ext cx="965200" cy="369332"/>
          </a:xfrm>
          <a:prstGeom prst="rect">
            <a:avLst/>
          </a:prstGeom>
          <a:solidFill>
            <a:schemeClr val="accent4">
              <a:lumMod val="20000"/>
              <a:lumOff val="80000"/>
              <a:alpha val="18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dev1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7670800" y="5029200"/>
            <a:ext cx="965200" cy="369332"/>
          </a:xfrm>
          <a:prstGeom prst="rect">
            <a:avLst/>
          </a:prstGeom>
          <a:solidFill>
            <a:schemeClr val="accent6">
              <a:lumMod val="40000"/>
              <a:lumOff val="60000"/>
              <a:alpha val="18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dev2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531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92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50900" y="1098388"/>
            <a:ext cx="10744199" cy="4394988"/>
          </a:xfrm>
        </p:spPr>
        <p:txBody>
          <a:bodyPr/>
          <a:lstStyle/>
          <a:p>
            <a:r>
              <a:rPr lang="de-DE" dirty="0" smtClean="0"/>
              <a:t>Vielen Dank</a:t>
            </a:r>
            <a:br>
              <a:rPr lang="de-DE" dirty="0" smtClean="0"/>
            </a:br>
            <a:r>
              <a:rPr lang="de-DE" dirty="0" smtClean="0"/>
              <a:t>für</a:t>
            </a:r>
            <a:r>
              <a:rPr lang="de-DE" dirty="0"/>
              <a:t> </a:t>
            </a:r>
            <a:r>
              <a:rPr lang="de-DE" dirty="0" smtClean="0"/>
              <a:t>die Aufmerksamkeit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0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Pipeline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422400" y="1816100"/>
            <a:ext cx="1172095" cy="4457700"/>
          </a:xfrm>
          <a:prstGeom prst="rect">
            <a:avLst/>
          </a:prstGeom>
          <a:solidFill>
            <a:srgbClr val="FEB7BC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b="1" dirty="0" smtClean="0">
                <a:solidFill>
                  <a:srgbClr val="800000"/>
                </a:solidFill>
              </a:rPr>
              <a:t>taktstrasse.jar</a:t>
            </a:r>
            <a:endParaRPr lang="de-DE" b="1" dirty="0">
              <a:solidFill>
                <a:srgbClr val="80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590800" y="1816100"/>
            <a:ext cx="1397000" cy="1460500"/>
          </a:xfrm>
          <a:prstGeom prst="rect">
            <a:avLst/>
          </a:prstGeom>
          <a:solidFill>
            <a:srgbClr val="A49EEE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660066"/>
                </a:solidFill>
              </a:rPr>
              <a:t>Kafka</a:t>
            </a:r>
            <a:br>
              <a:rPr lang="de-DE" b="1" dirty="0" smtClean="0">
                <a:solidFill>
                  <a:srgbClr val="660066"/>
                </a:solidFill>
              </a:rPr>
            </a:br>
            <a:r>
              <a:rPr lang="de-DE" dirty="0" smtClean="0">
                <a:solidFill>
                  <a:srgbClr val="660066"/>
                </a:solidFill>
              </a:rPr>
              <a:t>Maschinen</a:t>
            </a:r>
            <a:r>
              <a:rPr lang="de-DE" b="1" dirty="0" smtClean="0">
                <a:solidFill>
                  <a:srgbClr val="660066"/>
                </a:solidFill>
              </a:rPr>
              <a:t> </a:t>
            </a:r>
            <a:r>
              <a:rPr lang="de-DE" dirty="0" smtClean="0">
                <a:solidFill>
                  <a:srgbClr val="660066"/>
                </a:solidFill>
              </a:rPr>
              <a:t>Daten</a:t>
            </a:r>
            <a:endParaRPr lang="de-DE" dirty="0">
              <a:solidFill>
                <a:srgbClr val="660066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90800" y="4762500"/>
            <a:ext cx="1397000" cy="15113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Festplatte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Analyse Daten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90800" y="3276600"/>
            <a:ext cx="1397000" cy="1485900"/>
          </a:xfrm>
          <a:prstGeom prst="rect">
            <a:avLst/>
          </a:prstGeom>
          <a:solidFill>
            <a:srgbClr val="D5C1D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AktiveMQ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ERP Daten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2578100" y="1844796"/>
            <a:ext cx="698500" cy="987303"/>
          </a:xfrm>
          <a:prstGeom prst="rect">
            <a:avLst/>
          </a:prstGeom>
          <a:noFill/>
          <a:effectLst/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2654300" y="3302000"/>
            <a:ext cx="1193799" cy="439821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3987800" y="1816100"/>
            <a:ext cx="1172095" cy="4457700"/>
          </a:xfrm>
          <a:prstGeom prst="rect">
            <a:avLst/>
          </a:prstGeom>
          <a:solidFill>
            <a:srgbClr val="FEB7BC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b="1" dirty="0" smtClean="0">
                <a:solidFill>
                  <a:srgbClr val="800000"/>
                </a:solidFill>
              </a:rPr>
              <a:t>backend.jar</a:t>
            </a:r>
            <a:endParaRPr lang="de-DE" b="1" dirty="0">
              <a:solidFill>
                <a:srgbClr val="80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156200" y="1816100"/>
            <a:ext cx="1193800" cy="2070100"/>
          </a:xfrm>
          <a:prstGeom prst="rect">
            <a:avLst/>
          </a:prstGeom>
          <a:solidFill>
            <a:srgbClr val="A49EEE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660066"/>
                </a:solidFill>
              </a:rPr>
              <a:t>Kafka</a:t>
            </a:r>
            <a:endParaRPr lang="de-DE" sz="2800" dirty="0">
              <a:solidFill>
                <a:srgbClr val="660066"/>
              </a:solidFill>
            </a:endParaRPr>
          </a:p>
        </p:txBody>
      </p:sp>
      <p:pic>
        <p:nvPicPr>
          <p:cNvPr id="20" name="Bild 19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5143500" y="1844796"/>
            <a:ext cx="698500" cy="987303"/>
          </a:xfrm>
          <a:prstGeom prst="rect">
            <a:avLst/>
          </a:prstGeom>
          <a:noFill/>
          <a:effectLst/>
        </p:spPr>
      </p:pic>
      <p:sp>
        <p:nvSpPr>
          <p:cNvPr id="21" name="Rechteck 20"/>
          <p:cNvSpPr/>
          <p:nvPr/>
        </p:nvSpPr>
        <p:spPr>
          <a:xfrm>
            <a:off x="6350000" y="1816100"/>
            <a:ext cx="1193800" cy="4457700"/>
          </a:xfrm>
          <a:prstGeom prst="rect">
            <a:avLst/>
          </a:prstGeom>
          <a:solidFill>
            <a:srgbClr val="E5D699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FF6600"/>
                </a:solidFill>
              </a:rPr>
              <a:t>Spark</a:t>
            </a:r>
            <a:endParaRPr lang="de-DE" sz="2800" dirty="0">
              <a:solidFill>
                <a:srgbClr val="FF6600"/>
              </a:solidFill>
            </a:endParaRPr>
          </a:p>
        </p:txBody>
      </p:sp>
      <p:pic>
        <p:nvPicPr>
          <p:cNvPr id="23" name="Bild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499" y="1916078"/>
            <a:ext cx="1101347" cy="585822"/>
          </a:xfrm>
          <a:prstGeom prst="rect">
            <a:avLst/>
          </a:prstGeom>
        </p:spPr>
      </p:pic>
      <p:sp>
        <p:nvSpPr>
          <p:cNvPr id="24" name="Rechteck 23"/>
          <p:cNvSpPr/>
          <p:nvPr/>
        </p:nvSpPr>
        <p:spPr>
          <a:xfrm>
            <a:off x="7543800" y="1816100"/>
            <a:ext cx="1193800" cy="44577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660066"/>
                </a:solidFill>
              </a:rPr>
              <a:t>Kafka</a:t>
            </a:r>
            <a:endParaRPr lang="de-DE" sz="2800" dirty="0">
              <a:solidFill>
                <a:srgbClr val="660066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9931400" y="1816100"/>
            <a:ext cx="1193800" cy="445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de-D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6" name="Bild 25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7518400" y="1832096"/>
            <a:ext cx="698500" cy="987303"/>
          </a:xfrm>
          <a:prstGeom prst="rect">
            <a:avLst/>
          </a:prstGeom>
          <a:noFill/>
          <a:effectLst/>
        </p:spPr>
      </p:pic>
      <p:pic>
        <p:nvPicPr>
          <p:cNvPr id="28" name="Bild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3300" y="1765300"/>
            <a:ext cx="1231900" cy="1231900"/>
          </a:xfrm>
          <a:prstGeom prst="rect">
            <a:avLst/>
          </a:prstGeom>
        </p:spPr>
      </p:pic>
      <p:sp>
        <p:nvSpPr>
          <p:cNvPr id="30" name="Rechteck 29"/>
          <p:cNvSpPr/>
          <p:nvPr/>
        </p:nvSpPr>
        <p:spPr>
          <a:xfrm>
            <a:off x="8737600" y="1816100"/>
            <a:ext cx="1193800" cy="44577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56FF43"/>
                </a:solidFill>
              </a:rPr>
              <a:t>Node Server</a:t>
            </a:r>
            <a:endParaRPr lang="de-DE" sz="2800" dirty="0">
              <a:solidFill>
                <a:srgbClr val="56FF43"/>
              </a:solidFill>
            </a:endParaRPr>
          </a:p>
        </p:txBody>
      </p:sp>
      <p:pic>
        <p:nvPicPr>
          <p:cNvPr id="33" name="Bild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9200" y="1866900"/>
            <a:ext cx="1016000" cy="1016000"/>
          </a:xfrm>
          <a:prstGeom prst="rect">
            <a:avLst/>
          </a:prstGeom>
        </p:spPr>
      </p:pic>
      <p:sp>
        <p:nvSpPr>
          <p:cNvPr id="27" name="Rechteck 26"/>
          <p:cNvSpPr/>
          <p:nvPr/>
        </p:nvSpPr>
        <p:spPr>
          <a:xfrm>
            <a:off x="5156200" y="3886200"/>
            <a:ext cx="1193800" cy="23876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008000"/>
                </a:solidFill>
              </a:rPr>
              <a:t>Mongo</a:t>
            </a:r>
            <a:endParaRPr lang="de-DE" sz="2800" dirty="0">
              <a:solidFill>
                <a:srgbClr val="008000"/>
              </a:solidFill>
            </a:endParaRPr>
          </a:p>
        </p:txBody>
      </p:sp>
      <p:sp>
        <p:nvSpPr>
          <p:cNvPr id="29" name="Pfeil nach rechts 28"/>
          <p:cNvSpPr/>
          <p:nvPr/>
        </p:nvSpPr>
        <p:spPr>
          <a:xfrm>
            <a:off x="1422400" y="5918200"/>
            <a:ext cx="9931400" cy="4699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600" y="4051300"/>
            <a:ext cx="558800" cy="558800"/>
          </a:xfrm>
          <a:prstGeom prst="rect">
            <a:avLst/>
          </a:prstGeom>
        </p:spPr>
      </p:pic>
      <p:sp>
        <p:nvSpPr>
          <p:cNvPr id="32" name="Pfeil nach rechts 31"/>
          <p:cNvSpPr/>
          <p:nvPr/>
        </p:nvSpPr>
        <p:spPr>
          <a:xfrm>
            <a:off x="1409700" y="1460500"/>
            <a:ext cx="9969500" cy="4699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73200" y="1435100"/>
            <a:ext cx="1066800" cy="106680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51300" y="14478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3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Backend.jar </a:t>
            </a:r>
            <a:r>
              <a:rPr lang="mr-IN" dirty="0" smtClean="0"/>
              <a:t>–</a:t>
            </a:r>
            <a:r>
              <a:rPr lang="de-DE" dirty="0" smtClean="0"/>
              <a:t> Klassen I</a:t>
            </a:r>
            <a:endParaRPr lang="de-DE" dirty="0"/>
          </a:p>
        </p:txBody>
      </p:sp>
      <p:pic>
        <p:nvPicPr>
          <p:cNvPr id="5" name="Bild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t="9528" r="34826" b="47011"/>
          <a:stretch/>
        </p:blipFill>
        <p:spPr bwMode="auto">
          <a:xfrm>
            <a:off x="1320800" y="1257300"/>
            <a:ext cx="10261600" cy="5384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4825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Backend.jar </a:t>
            </a:r>
            <a:r>
              <a:rPr lang="mr-IN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klassen</a:t>
            </a:r>
            <a:r>
              <a:rPr lang="de-DE" dirty="0" smtClean="0"/>
              <a:t> II</a:t>
            </a:r>
            <a:endParaRPr lang="de-DE" dirty="0"/>
          </a:p>
        </p:txBody>
      </p:sp>
      <p:pic>
        <p:nvPicPr>
          <p:cNvPr id="4" name="Bild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t="53787" r="32271" b="11248"/>
          <a:stretch/>
        </p:blipFill>
        <p:spPr bwMode="auto">
          <a:xfrm>
            <a:off x="1295400" y="1257300"/>
            <a:ext cx="10083800" cy="5308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287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 </a:t>
            </a:r>
            <a:r>
              <a:rPr lang="mr-IN" dirty="0" smtClean="0"/>
              <a:t>–</a:t>
            </a:r>
            <a:r>
              <a:rPr lang="de-DE" dirty="0" smtClean="0"/>
              <a:t> Klassen III</a:t>
            </a:r>
            <a:endParaRPr lang="de-DE" dirty="0"/>
          </a:p>
        </p:txBody>
      </p:sp>
      <p:pic>
        <p:nvPicPr>
          <p:cNvPr id="4" name="Bild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29" t="9528" r="3963" b="44356"/>
          <a:stretch/>
        </p:blipFill>
        <p:spPr bwMode="auto">
          <a:xfrm>
            <a:off x="2844800" y="1371600"/>
            <a:ext cx="7200900" cy="508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50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Zustandsautomat I</a:t>
            </a:r>
            <a:endParaRPr lang="de-DE" dirty="0"/>
          </a:p>
        </p:txBody>
      </p:sp>
      <p:pic>
        <p:nvPicPr>
          <p:cNvPr id="4" name="Bild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6" t="15227" r="13036" b="43721"/>
          <a:stretch/>
        </p:blipFill>
        <p:spPr bwMode="auto">
          <a:xfrm>
            <a:off x="1168400" y="1244600"/>
            <a:ext cx="10655300" cy="3759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523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Zustandsautomat II</a:t>
            </a:r>
            <a:endParaRPr lang="de-DE" dirty="0"/>
          </a:p>
        </p:txBody>
      </p:sp>
      <p:pic>
        <p:nvPicPr>
          <p:cNvPr id="4" name="Bild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3" t="55489" r="14768" b="12637"/>
          <a:stretch/>
        </p:blipFill>
        <p:spPr bwMode="auto">
          <a:xfrm>
            <a:off x="1320800" y="1574800"/>
            <a:ext cx="9753600" cy="4470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6392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Kafka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Kafka Topics</a:t>
            </a:r>
          </a:p>
          <a:p>
            <a:pPr lvl="1"/>
            <a:r>
              <a:rPr lang="de-DE" dirty="0" err="1" smtClean="0"/>
              <a:t>prodData</a:t>
            </a:r>
            <a:endParaRPr lang="de-DE" dirty="0" smtClean="0"/>
          </a:p>
          <a:p>
            <a:pPr lvl="1"/>
            <a:r>
              <a:rPr lang="de-DE" dirty="0" err="1" smtClean="0"/>
              <a:t>manufacturingData</a:t>
            </a:r>
            <a:endParaRPr lang="de-DE" dirty="0" smtClean="0"/>
          </a:p>
          <a:p>
            <a:pPr lvl="1"/>
            <a:r>
              <a:rPr lang="de-DE" dirty="0" smtClean="0"/>
              <a:t>...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709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77950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79</Words>
  <Application>Microsoft Macintosh PowerPoint</Application>
  <PresentationFormat>Benutzerdefiniert</PresentationFormat>
  <Paragraphs>41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Badge</vt:lpstr>
      <vt:lpstr>PowerPoint-Präsentation</vt:lpstr>
      <vt:lpstr>Pipeline</vt:lpstr>
      <vt:lpstr>Backend.jar – Klassen I</vt:lpstr>
      <vt:lpstr>Backend.jar – klassen II</vt:lpstr>
      <vt:lpstr>Backend – Klassen III</vt:lpstr>
      <vt:lpstr>Zustandsautomat I</vt:lpstr>
      <vt:lpstr>Zustandsautomat II</vt:lpstr>
      <vt:lpstr>Kafka</vt:lpstr>
      <vt:lpstr>Spark</vt:lpstr>
      <vt:lpstr>frontend</vt:lpstr>
      <vt:lpstr>Branching model</vt:lpstr>
      <vt:lpstr>Probleme</vt:lpstr>
      <vt:lpstr>Vielen Dank für die Aufmerksamkeit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Baum, Alexander</dc:creator>
  <cp:lastModifiedBy>Daniel Wehner</cp:lastModifiedBy>
  <cp:revision>22</cp:revision>
  <dcterms:created xsi:type="dcterms:W3CDTF">2016-10-12T09:56:46Z</dcterms:created>
  <dcterms:modified xsi:type="dcterms:W3CDTF">2016-11-12T15:11:20Z</dcterms:modified>
</cp:coreProperties>
</file>