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504" y="6115721"/>
            <a:ext cx="8753826" cy="742279"/>
          </a:xfrm>
        </p:spPr>
        <p:txBody>
          <a:bodyPr>
            <a:noAutofit/>
          </a:bodyPr>
          <a:lstStyle/>
          <a:p>
            <a:r>
              <a:rPr lang="de-DE" sz="2800" b="0" cap="none" dirty="0" smtClean="0"/>
              <a:t>Baum – Riecks – Otto – Wehner – Moritz</a:t>
            </a:r>
            <a:endParaRPr lang="de-DE" sz="2800" b="0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49" y="1247165"/>
            <a:ext cx="4458083" cy="3499110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2229731" y="6029660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b="0" cap="none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039993" y="6115721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 smtClean="0"/>
              <a:t>B</a:t>
            </a:r>
            <a:endParaRPr lang="de-DE" sz="2400" cap="none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577128" y="6115721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R</a:t>
            </a:r>
            <a:endParaRPr lang="de-DE" sz="2400" cap="none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5368620" y="6115721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O</a:t>
            </a:r>
            <a:endParaRPr lang="de-DE" sz="2400" cap="none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6802076" y="6115717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W</a:t>
            </a:r>
            <a:endParaRPr lang="de-DE" sz="2400" cap="none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8802241" y="6115716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M</a:t>
            </a:r>
            <a:endParaRPr lang="de-DE" sz="2400" cap="none" dirty="0"/>
          </a:p>
        </p:txBody>
      </p:sp>
      <p:sp>
        <p:nvSpPr>
          <p:cNvPr id="23" name="Rectangle 22"/>
          <p:cNvSpPr/>
          <p:nvPr/>
        </p:nvSpPr>
        <p:spPr>
          <a:xfrm>
            <a:off x="6953965" y="4592387"/>
            <a:ext cx="41229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®</a:t>
            </a:r>
          </a:p>
          <a:p>
            <a:endParaRPr lang="de-DE" sz="1400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5290392" y="5143995"/>
            <a:ext cx="192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pple Chancery" charset="0"/>
                <a:ea typeface="Apple Chancery" charset="0"/>
                <a:cs typeface="Apple Chancery" charset="0"/>
              </a:rPr>
              <a:t>Industries</a:t>
            </a:r>
            <a:endParaRPr lang="de-DE" sz="2800" u="sng" dirty="0">
              <a:solidFill>
                <a:schemeClr val="tx1">
                  <a:lumMod val="85000"/>
                  <a:lumOff val="15000"/>
                </a:schemeClr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8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664 0.01643 L 0.2375 -0.2053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-110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586 0.01643 L -0.19349 -0.2057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8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0.01643 L 0.13789 -0.2057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-1111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12 0.01643 L -0.06445 -0.2057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11 0.01643 L 0.01992 -0.2053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1108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8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StateMachine</a:t>
            </a:r>
            <a:r>
              <a:rPr lang="de-DE" dirty="0" smtClean="0"/>
              <a:t> implementiert</a:t>
            </a:r>
          </a:p>
          <a:p>
            <a:r>
              <a:rPr lang="de-DE" dirty="0" err="1" smtClean="0"/>
              <a:t>ActiveMQ</a:t>
            </a:r>
            <a:r>
              <a:rPr lang="de-DE" dirty="0" smtClean="0"/>
              <a:t>-, Kafka- und Spektralanalysedaten werden ausgelesen</a:t>
            </a:r>
          </a:p>
          <a:p>
            <a:r>
              <a:rPr lang="de-DE" dirty="0" smtClean="0"/>
              <a:t>Zusammenhängendes Objekt wird in die Datenbank gespeichert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9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Neues Layout</a:t>
            </a:r>
          </a:p>
          <a:p>
            <a:r>
              <a:rPr lang="de-DE" dirty="0" smtClean="0"/>
              <a:t>“</a:t>
            </a:r>
            <a:r>
              <a:rPr lang="de-DE" dirty="0" err="1" smtClean="0"/>
              <a:t>Tile</a:t>
            </a:r>
            <a:r>
              <a:rPr lang="de-DE" dirty="0" smtClean="0"/>
              <a:t>“-Komponente</a:t>
            </a:r>
          </a:p>
          <a:p>
            <a:r>
              <a:rPr lang="de-DE" dirty="0" err="1" smtClean="0"/>
              <a:t>React</a:t>
            </a:r>
            <a:r>
              <a:rPr lang="de-DE" dirty="0" smtClean="0"/>
              <a:t> Routing</a:t>
            </a:r>
          </a:p>
          <a:p>
            <a:r>
              <a:rPr lang="de-DE" dirty="0" smtClean="0"/>
              <a:t>Bildliche Maschinenabstraktion</a:t>
            </a:r>
          </a:p>
        </p:txBody>
      </p:sp>
    </p:spTree>
    <p:extLst>
      <p:ext uri="{BB962C8B-B14F-4D97-AF65-F5344CB8AC3E}">
        <p14:creationId xmlns:p14="http://schemas.microsoft.com/office/powerpoint/2010/main" val="15302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SPARC</a:t>
            </a:r>
          </a:p>
          <a:p>
            <a:r>
              <a:rPr lang="de-DE" dirty="0" smtClean="0"/>
              <a:t>Daten an UI koppeln</a:t>
            </a:r>
          </a:p>
          <a:p>
            <a:r>
              <a:rPr lang="de-DE" dirty="0" smtClean="0"/>
              <a:t>Rest-Services</a:t>
            </a:r>
          </a:p>
          <a:p>
            <a:r>
              <a:rPr lang="de-DE" dirty="0" smtClean="0"/>
              <a:t>Maschine mit Funktionen ausfüllen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6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56</Words>
  <Application>Microsoft Macintosh PowerPoint</Application>
  <PresentationFormat>Breitbild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Apple Chancery</vt:lpstr>
      <vt:lpstr>Gill Sans MT</vt:lpstr>
      <vt:lpstr>Impact</vt:lpstr>
      <vt:lpstr>Arial</vt:lpstr>
      <vt:lpstr>Badge</vt:lpstr>
      <vt:lpstr>PowerPoint-Präsentation</vt:lpstr>
      <vt:lpstr>Backend</vt:lpstr>
      <vt:lpstr>FrontEND</vt:lpstr>
      <vt:lpstr>Ziele</vt:lpstr>
      <vt:lpstr>DEMO</vt:lpstr>
    </vt:vector>
  </TitlesOfParts>
  <Company>SAP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Baum, Alexander</dc:creator>
  <cp:lastModifiedBy>Microsoft Office-Anwender</cp:lastModifiedBy>
  <cp:revision>12</cp:revision>
  <dcterms:created xsi:type="dcterms:W3CDTF">2016-10-12T09:56:46Z</dcterms:created>
  <dcterms:modified xsi:type="dcterms:W3CDTF">2016-10-18T16:02:22Z</dcterms:modified>
</cp:coreProperties>
</file>