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Projekt-präsentation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BROWM </a:t>
            </a:r>
            <a:r>
              <a:rPr lang="de-DE" sz="1400" dirty="0" smtClean="0"/>
              <a:t>Industries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Fabian </a:t>
            </a:r>
            <a:r>
              <a:rPr lang="de-DE" sz="1400" dirty="0" smtClean="0"/>
              <a:t>O., Alex B., Gedeon M., Philip R., Daniel W.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947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Branching Model</a:t>
            </a:r>
            <a:endParaRPr lang="de-DE" dirty="0"/>
          </a:p>
        </p:txBody>
      </p:sp>
      <p:sp>
        <p:nvSpPr>
          <p:cNvPr id="5" name="Down Arrow 4"/>
          <p:cNvSpPr/>
          <p:nvPr/>
        </p:nvSpPr>
        <p:spPr>
          <a:xfrm>
            <a:off x="5680439" y="1600200"/>
            <a:ext cx="1320800" cy="4512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629150" y="2171700"/>
            <a:ext cx="1438275" cy="6762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34333" y="2667000"/>
            <a:ext cx="1028335" cy="9885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632325" y="2847975"/>
            <a:ext cx="1" cy="15363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45026" y="4317680"/>
            <a:ext cx="1257300" cy="6067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496722" y="3646062"/>
            <a:ext cx="3358" cy="18974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70401" y="4875964"/>
            <a:ext cx="13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Pull request</a:t>
            </a:r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3369989" y="2853809"/>
            <a:ext cx="13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Branch 1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7700144" y="3671900"/>
            <a:ext cx="13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Branch 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59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Verantwortlichkeiten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299" y="2286000"/>
            <a:ext cx="9744075" cy="361950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Frontend-Entwicklung: Gedeon und Alex</a:t>
            </a:r>
          </a:p>
          <a:p>
            <a:r>
              <a:rPr lang="de-DE" sz="2400" dirty="0" smtClean="0"/>
              <a:t>Backend-Entwicklung (Node.js): Philip und Daniel</a:t>
            </a:r>
          </a:p>
          <a:p>
            <a:r>
              <a:rPr lang="de-DE" sz="2400" dirty="0" smtClean="0"/>
              <a:t>Datenbank (MongoDB): Philip</a:t>
            </a:r>
          </a:p>
          <a:p>
            <a:r>
              <a:rPr lang="de-DE" sz="2400" dirty="0" smtClean="0"/>
              <a:t>Kafka: Daniel</a:t>
            </a:r>
          </a:p>
          <a:p>
            <a:r>
              <a:rPr lang="de-DE" sz="2400" dirty="0" smtClean="0"/>
              <a:t>Spark: Fabian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56806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ErfolGe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Simulation der Daten funktioniert (</a:t>
            </a:r>
            <a:r>
              <a:rPr lang="de-DE" sz="2400" dirty="0" err="1" smtClean="0"/>
              <a:t>ActiveMQ</a:t>
            </a:r>
            <a:r>
              <a:rPr lang="de-DE" sz="2400" dirty="0" smtClean="0"/>
              <a:t>, Kafka empfangen Daten)</a:t>
            </a:r>
          </a:p>
          <a:p>
            <a:r>
              <a:rPr lang="de-DE" sz="2400" dirty="0" smtClean="0"/>
              <a:t>Grundlegendes Dashboard vorhanden</a:t>
            </a:r>
          </a:p>
          <a:p>
            <a:r>
              <a:rPr lang="de-DE" sz="2400" dirty="0" smtClean="0"/>
              <a:t>MongoDB funktionsfähig</a:t>
            </a:r>
          </a:p>
        </p:txBody>
      </p:sp>
    </p:spTree>
    <p:extLst>
      <p:ext uri="{BB962C8B-B14F-4D97-AF65-F5344CB8AC3E}">
        <p14:creationId xmlns:p14="http://schemas.microsoft.com/office/powerpoint/2010/main" val="134695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299" y="2286000"/>
            <a:ext cx="9774767" cy="361950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Integration von Kafka und Spark</a:t>
            </a:r>
          </a:p>
          <a:p>
            <a:r>
              <a:rPr lang="de-DE" sz="2400" dirty="0" smtClean="0"/>
              <a:t>Auslesen der Daten aus Kafka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4527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Weitestgehend funktionsfähige Pipeline</a:t>
            </a:r>
          </a:p>
          <a:p>
            <a:r>
              <a:rPr lang="de-DE" sz="2400" dirty="0" smtClean="0"/>
              <a:t>Grundlegende Verarbeitung mit Spark</a:t>
            </a:r>
          </a:p>
          <a:p>
            <a:r>
              <a:rPr lang="de-DE" sz="2400" dirty="0" smtClean="0"/>
              <a:t>Optimierung des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0563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00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77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Projekt-präsentation</vt:lpstr>
      <vt:lpstr>Branching Model</vt:lpstr>
      <vt:lpstr>Verantwortlichkeiten</vt:lpstr>
      <vt:lpstr>ErfolGe</vt:lpstr>
      <vt:lpstr>Probleme</vt:lpstr>
      <vt:lpstr>Ziele</vt:lpstr>
      <vt:lpstr>Vielen Dank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Wehner, Daniel</dc:creator>
  <cp:lastModifiedBy>Wehner, Daniel</cp:lastModifiedBy>
  <cp:revision>4</cp:revision>
  <dcterms:created xsi:type="dcterms:W3CDTF">2016-10-04T14:32:59Z</dcterms:created>
  <dcterms:modified xsi:type="dcterms:W3CDTF">2016-10-04T15:10:35Z</dcterms:modified>
</cp:coreProperties>
</file>