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4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5504" y="6115721"/>
            <a:ext cx="8753826" cy="742279"/>
          </a:xfrm>
        </p:spPr>
        <p:txBody>
          <a:bodyPr>
            <a:noAutofit/>
          </a:bodyPr>
          <a:lstStyle/>
          <a:p>
            <a:r>
              <a:rPr lang="de-DE" sz="2800" b="0" cap="none" dirty="0" smtClean="0"/>
              <a:t>Baum – Riecks – Otto – Wehner – Moritz</a:t>
            </a:r>
            <a:endParaRPr lang="de-DE" sz="2800" b="0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649" y="1247165"/>
            <a:ext cx="4458083" cy="3499110"/>
          </a:xfrm>
          <a:prstGeom prst="rect">
            <a:avLst/>
          </a:prstGeom>
        </p:spPr>
      </p:pic>
      <p:sp>
        <p:nvSpPr>
          <p:cNvPr id="14" name="Subtitle 2"/>
          <p:cNvSpPr txBox="1">
            <a:spLocks/>
          </p:cNvSpPr>
          <p:nvPr/>
        </p:nvSpPr>
        <p:spPr>
          <a:xfrm>
            <a:off x="2229731" y="6029660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400" b="0" cap="none" dirty="0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2039993" y="6115721"/>
            <a:ext cx="716071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cap="none" dirty="0" smtClean="0"/>
              <a:t>B</a:t>
            </a:r>
            <a:endParaRPr lang="de-DE" sz="2400" cap="none" dirty="0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3577128" y="6115721"/>
            <a:ext cx="716071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cap="none" dirty="0"/>
              <a:t>R</a:t>
            </a:r>
            <a:endParaRPr lang="de-DE" sz="2400" cap="none" dirty="0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5368620" y="6115721"/>
            <a:ext cx="716071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cap="none" dirty="0"/>
              <a:t>O</a:t>
            </a:r>
            <a:endParaRPr lang="de-DE" sz="2400" cap="none" dirty="0"/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6802076" y="6115717"/>
            <a:ext cx="716071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cap="none" dirty="0"/>
              <a:t>W</a:t>
            </a:r>
            <a:endParaRPr lang="de-DE" sz="2400" cap="none" dirty="0"/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8802241" y="6115716"/>
            <a:ext cx="716071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cap="none" dirty="0"/>
              <a:t>M</a:t>
            </a:r>
            <a:endParaRPr lang="de-DE" sz="2400" cap="none" dirty="0"/>
          </a:p>
        </p:txBody>
      </p:sp>
      <p:sp>
        <p:nvSpPr>
          <p:cNvPr id="23" name="Rectangle 22"/>
          <p:cNvSpPr/>
          <p:nvPr/>
        </p:nvSpPr>
        <p:spPr>
          <a:xfrm>
            <a:off x="6953965" y="4592387"/>
            <a:ext cx="412292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b="1" dirty="0"/>
              <a:t>®</a:t>
            </a:r>
          </a:p>
          <a:p>
            <a:endParaRPr lang="de-DE" sz="1400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5290392" y="5143995"/>
            <a:ext cx="1924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arlow Solid Italic" panose="04030604020F02020D02" pitchFamily="82" charset="0"/>
              </a:rPr>
              <a:t>Industries</a:t>
            </a:r>
            <a:endParaRPr lang="de-DE" sz="2800" u="sng" dirty="0">
              <a:solidFill>
                <a:schemeClr val="tx1">
                  <a:lumMod val="85000"/>
                  <a:lumOff val="15000"/>
                </a:schemeClr>
              </a:solidFill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8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664 0.01643 L 0.2375 -0.20533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1" y="-1108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586 0.01643 L -0.19349 -0.20579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88" y="-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21 0.01643 L 0.13789 -0.20579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48" y="-1111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12 0.01643 L -0.06445 -0.20579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-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11 0.01643 L 0.01992 -0.20533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1108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8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/>
      <p:bldP spid="24" grpId="0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16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Gill Sans MT</vt:lpstr>
      <vt:lpstr>Harlow Solid Italic</vt:lpstr>
      <vt:lpstr>Impact</vt:lpstr>
      <vt:lpstr>Badge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Baum, Alexander</dc:creator>
  <cp:lastModifiedBy>Baum, Alexander</cp:lastModifiedBy>
  <cp:revision>10</cp:revision>
  <dcterms:created xsi:type="dcterms:W3CDTF">2016-10-12T09:56:46Z</dcterms:created>
  <dcterms:modified xsi:type="dcterms:W3CDTF">2016-10-12T11:49:41Z</dcterms:modified>
</cp:coreProperties>
</file>