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26CD-C4B4-0E4A-EF7F-3A88D681B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E6A6-0741-EBCF-E841-83A0506C4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1D87-0293-4A1E-FC1B-EE714369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D74C5-91EB-37EC-096A-BE0CF9D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E61C-38B4-49CB-958D-2358A79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6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29ED-6A2B-B841-EF87-2BCA7955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BF95-3BB0-4AC0-4358-17D7167A2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BE9D-C992-F95C-DE27-241FC6F4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AA41-F303-C50C-B961-4182B44D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FEF1-8F07-34F2-7141-068E29B4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0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4C269-C181-51C1-9123-88A2734D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B1EC-E7E6-AE74-3196-16B401927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2C83-2E09-A2D0-E2A9-F7A1CF99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1750-BDB5-8E6C-7B86-AA32CA5D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7809-2190-5A7D-07DD-6871A21D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1E4E-2B36-E4C0-5556-462FACF7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939B-2BB0-9638-EAFB-30269338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0F51-C4B7-BBA6-04D5-5B486162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6758-DEB9-BE3B-92A7-DF740A4E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716C-0EE8-5666-6A2A-E14B0B12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666-D9AC-BA29-6418-241277C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DB9C7-D26B-6314-78D9-FBAF2D27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5AF5-F570-CD6E-34F6-36ED09C4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43D5-4363-2C90-3403-C16DC2F8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731E-4149-46C9-F601-9618359B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D47E-BD74-ED49-BEA4-4709C67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848F-C69D-FD44-F3B3-8F214F01B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D7945-0508-30B3-98C6-5437B7D2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11CA-F2E2-7491-43A8-1D7F9472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B10F-6AE7-34C5-7E58-C1544CB0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BB672-1FC5-786D-2B54-4391620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A96F-C915-8A33-A480-BD928D53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6B3C-5628-E6CA-82A3-2F109D5F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0EDA3-D602-2C1F-5328-789EE80A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22EA0-7473-EF20-9FC5-4348A4F4A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64BD9-039F-59A2-633B-0FB723497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BD70B-E214-269C-3EE2-3180DC1D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3EF77-751A-1797-8019-C23BF953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36CB6-C22B-40B3-1F02-14C4106F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2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45C6-1D76-AE71-04BC-7AFBF75E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ACC4F-BACB-7C7F-72FD-1653A82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FF9CC-541B-7E9C-8257-693A028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2955-51AE-9F39-A439-C64E5ABC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9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F7A22-AE80-D77F-29F8-959B201B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EE5C1-8A02-C43E-5067-6B04FD47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BC8F-5180-7D81-D7EA-6702A68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0F60-AFA1-6968-6894-723F6647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95C4-5C1B-E702-2249-3BAA749B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2F85-4AEE-C542-8244-A5BECFF49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D218-5EDD-BAE5-F737-532A6B94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F391-F391-120C-B991-46839101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694A8-72D2-E88E-8B36-760A78A4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1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421E-4651-A911-0F84-E825687D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7FBAE-B869-765E-80BE-CD1A2D043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F344B-97F9-679B-E12F-BBDE56CF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358A-73B2-5D42-5FEB-6AC266A2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58F4F-5A93-C9BE-B505-294DD3EC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D8C68-61DB-D6A0-C17A-3CF55757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38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AA036-7269-E3BA-DB0B-9F8C5B4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DB8D5-6A14-4946-3456-7336CA61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4FC1-D11C-1740-5E44-16387574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A8BB-77FD-4B0C-9729-5723AE9AFB2D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8544-8A77-7E5E-B901-F8C4680D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9232-4A0D-36BE-D423-04FED052E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5644-AD00-46BD-9F60-C225704C1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5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5D0638D1-2291-F6A3-5B8A-55572AFA0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85" y="80343"/>
            <a:ext cx="7340080" cy="70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3D409A-F9C8-488E-C2FC-970B07D8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5" y="319573"/>
            <a:ext cx="6858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C5827CED-8417-9A01-C0D9-81F28DD9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85712">
            <a:off x="2264228" y="3432111"/>
            <a:ext cx="3259494" cy="3259494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FCCFE942-8DC1-52D5-62E8-BDB8D73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4198">
            <a:off x="5896948" y="3444553"/>
            <a:ext cx="3259494" cy="3259494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E1A96E84-0631-36FF-350F-2CDA2B3C3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7425">
            <a:off x="4099249" y="265925"/>
            <a:ext cx="3259494" cy="325949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35FED3D-A021-8AF5-068E-8D583C140A98}"/>
              </a:ext>
            </a:extLst>
          </p:cNvPr>
          <p:cNvGrpSpPr/>
          <p:nvPr/>
        </p:nvGrpSpPr>
        <p:grpSpPr>
          <a:xfrm>
            <a:off x="4797205" y="3241751"/>
            <a:ext cx="1866122" cy="1725221"/>
            <a:chOff x="4776885" y="3231591"/>
            <a:chExt cx="1866122" cy="1725221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83ACC3E-186D-53E9-A23D-0F5F099C06FE}"/>
                </a:ext>
              </a:extLst>
            </p:cNvPr>
            <p:cNvSpPr/>
            <p:nvPr/>
          </p:nvSpPr>
          <p:spPr>
            <a:xfrm rot="19753724">
              <a:off x="4776885" y="3231591"/>
              <a:ext cx="1866122" cy="1608726"/>
            </a:xfrm>
            <a:prstGeom prst="hexagon">
              <a:avLst>
                <a:gd name="adj" fmla="val 30087"/>
                <a:gd name="vf" fmla="val 115470"/>
              </a:avLst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D59BCE-39C0-4365-3124-F00EAC8F40FF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>
              <a:off x="4912598" y="3574568"/>
              <a:ext cx="821452" cy="5173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9CCBAD-5326-673A-E25C-F228AB800EC0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735642" y="4091940"/>
              <a:ext cx="0" cy="8648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0BCC3F-63B6-FC83-B6B1-655F4B5EBD0E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V="1">
              <a:off x="5730240" y="3558589"/>
              <a:ext cx="781407" cy="5333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96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C72B-B9B8-CDC3-E8D8-02A4E5CC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69CF983B-0A10-83C3-F023-B8AD6608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85" y="80343"/>
            <a:ext cx="7340080" cy="70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E9C3F2-FF4D-141D-3804-911E8B7F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5" y="319573"/>
            <a:ext cx="6858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ED66BA7E-5435-AF00-3D5E-023B57482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85712">
            <a:off x="2264228" y="3432111"/>
            <a:ext cx="3259494" cy="3259494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B62CE187-CBA3-FCDD-9704-691332D66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4198">
            <a:off x="5896948" y="3444553"/>
            <a:ext cx="3259494" cy="3259494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635A8C82-7DBF-6991-14D9-FFFD99916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7425">
            <a:off x="4099249" y="265925"/>
            <a:ext cx="3259494" cy="3259494"/>
          </a:xfrm>
          <a:prstGeom prst="rect">
            <a:avLst/>
          </a:prstGeom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542530E0-0F69-85A1-8DEC-6CCE135670E5}"/>
              </a:ext>
            </a:extLst>
          </p:cNvPr>
          <p:cNvSpPr/>
          <p:nvPr/>
        </p:nvSpPr>
        <p:spPr>
          <a:xfrm rot="19753724">
            <a:off x="4776885" y="3231591"/>
            <a:ext cx="1866122" cy="1608726"/>
          </a:xfrm>
          <a:prstGeom prst="hexagon">
            <a:avLst>
              <a:gd name="adj" fmla="val 30087"/>
              <a:gd name="vf" fmla="val 11547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F53E6A-27A0-DEBE-2D81-28430BEEC26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912598" y="3574568"/>
            <a:ext cx="821452" cy="517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A0C722-D689-0026-AC75-FBE2FDFD1BD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735642" y="4091940"/>
            <a:ext cx="0" cy="864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F5EBB1-4728-4B6B-A2AA-5A2E4381860C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5730240" y="3558589"/>
            <a:ext cx="781407" cy="533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A02C-4955-D9F3-92F6-5D538F33B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93095B69-E354-9A53-D0DD-FFFE41631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85" y="80343"/>
            <a:ext cx="7340080" cy="709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D9AECA-5992-E471-CA0B-A2BB03DA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15" y="319573"/>
            <a:ext cx="6858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C8BA64E4-5598-70F7-6769-27FEEE9E0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85712">
            <a:off x="2264228" y="3432111"/>
            <a:ext cx="3259494" cy="3259494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429865E7-ADAC-2953-69AB-004E63D64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44198">
            <a:off x="5896948" y="3444553"/>
            <a:ext cx="3259494" cy="3259494"/>
          </a:xfrm>
          <a:prstGeom prst="rect">
            <a:avLst/>
          </a:prstGeom>
        </p:spPr>
      </p:pic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B390B2E3-9667-F1B7-A544-4331B4019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7425">
            <a:off x="4099249" y="265925"/>
            <a:ext cx="3259494" cy="3259494"/>
          </a:xfrm>
          <a:prstGeom prst="rect">
            <a:avLst/>
          </a:prstGeom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30C51D7C-DC51-9F99-BC94-3CDABA61B8C8}"/>
              </a:ext>
            </a:extLst>
          </p:cNvPr>
          <p:cNvSpPr/>
          <p:nvPr/>
        </p:nvSpPr>
        <p:spPr>
          <a:xfrm rot="19753724">
            <a:off x="4776885" y="3231591"/>
            <a:ext cx="1866122" cy="1608726"/>
          </a:xfrm>
          <a:prstGeom prst="hexagon">
            <a:avLst>
              <a:gd name="adj" fmla="val 30087"/>
              <a:gd name="vf" fmla="val 11547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96F4CC-1428-DFF4-4921-83E15842B6E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912598" y="3574568"/>
            <a:ext cx="821452" cy="517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AF1A06-02A1-65C5-ACFC-0B2DADA859E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735642" y="4091940"/>
            <a:ext cx="0" cy="864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812D03-8E3B-B247-DE70-A5D40EA4FCD8}"/>
              </a:ext>
            </a:extLst>
          </p:cNvPr>
          <p:cNvCxnSpPr>
            <a:cxnSpLocks/>
            <a:endCxn id="15" idx="0"/>
          </p:cNvCxnSpPr>
          <p:nvPr/>
        </p:nvCxnSpPr>
        <p:spPr>
          <a:xfrm flipV="1">
            <a:off x="5730240" y="3558589"/>
            <a:ext cx="781407" cy="533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0C9017A7-C25A-1864-285A-3367F1DF4BF5}"/>
              </a:ext>
            </a:extLst>
          </p:cNvPr>
          <p:cNvSpPr/>
          <p:nvPr/>
        </p:nvSpPr>
        <p:spPr>
          <a:xfrm rot="16200000">
            <a:off x="5069997" y="5349238"/>
            <a:ext cx="1335730" cy="625154"/>
          </a:xfrm>
          <a:prstGeom prst="rightArrow">
            <a:avLst>
              <a:gd name="adj1" fmla="val 50000"/>
              <a:gd name="adj2" fmla="val 995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23DDBF4-F6AE-4170-6D22-E2487AF18108}"/>
              </a:ext>
            </a:extLst>
          </p:cNvPr>
          <p:cNvSpPr/>
          <p:nvPr/>
        </p:nvSpPr>
        <p:spPr>
          <a:xfrm rot="1790980">
            <a:off x="3600967" y="2919016"/>
            <a:ext cx="1368592" cy="625154"/>
          </a:xfrm>
          <a:prstGeom prst="rightArrow">
            <a:avLst>
              <a:gd name="adj1" fmla="val 50000"/>
              <a:gd name="adj2" fmla="val 995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FDFC163-D19A-9356-F53A-8D051B44E7F0}"/>
              </a:ext>
            </a:extLst>
          </p:cNvPr>
          <p:cNvSpPr/>
          <p:nvPr/>
        </p:nvSpPr>
        <p:spPr>
          <a:xfrm rot="9023446">
            <a:off x="6447312" y="2895598"/>
            <a:ext cx="1335730" cy="625154"/>
          </a:xfrm>
          <a:prstGeom prst="rightArrow">
            <a:avLst>
              <a:gd name="adj1" fmla="val 50000"/>
              <a:gd name="adj2" fmla="val 995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1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F9437-C2D8-7FC5-4767-5DEF821AF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10F80CE-07DC-5B9E-A3B3-F40A52DDF8F6}"/>
              </a:ext>
            </a:extLst>
          </p:cNvPr>
          <p:cNvGrpSpPr/>
          <p:nvPr/>
        </p:nvGrpSpPr>
        <p:grpSpPr>
          <a:xfrm>
            <a:off x="2037185" y="80343"/>
            <a:ext cx="7340080" cy="7095410"/>
            <a:chOff x="2037185" y="80343"/>
            <a:chExt cx="7340080" cy="70954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212A2EE-7BAE-A49E-E61A-D93B7B7158C5}"/>
                </a:ext>
              </a:extLst>
            </p:cNvPr>
            <p:cNvGrpSpPr/>
            <p:nvPr/>
          </p:nvGrpSpPr>
          <p:grpSpPr>
            <a:xfrm>
              <a:off x="2037185" y="80343"/>
              <a:ext cx="7340080" cy="7095410"/>
              <a:chOff x="2037185" y="80343"/>
              <a:chExt cx="7340080" cy="7095410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E3E5D1C5-26FC-7872-182E-10BDA312FB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7185" y="80343"/>
                <a:ext cx="7340080" cy="70954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7B15A0E-81F2-C27B-5EE2-34AC5C9E52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5115" y="319573"/>
                <a:ext cx="6858000" cy="6629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Graphic 8" descr="Single gear">
                <a:extLst>
                  <a:ext uri="{FF2B5EF4-FFF2-40B4-BE49-F238E27FC236}">
                    <a16:creationId xmlns:a16="http://schemas.microsoft.com/office/drawing/2014/main" id="{41F7197B-0586-EBCD-E8C0-C3058CF67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1285712">
                <a:off x="2264228" y="3432111"/>
                <a:ext cx="3259494" cy="3259494"/>
              </a:xfrm>
              <a:prstGeom prst="rect">
                <a:avLst/>
              </a:prstGeom>
            </p:spPr>
          </p:pic>
          <p:pic>
            <p:nvPicPr>
              <p:cNvPr id="10" name="Graphic 9" descr="Single gear">
                <a:extLst>
                  <a:ext uri="{FF2B5EF4-FFF2-40B4-BE49-F238E27FC236}">
                    <a16:creationId xmlns:a16="http://schemas.microsoft.com/office/drawing/2014/main" id="{579E5538-672C-827F-D5A8-9219F63AD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344198">
                <a:off x="5896948" y="3444553"/>
                <a:ext cx="3259494" cy="3259494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158D06-9275-1FEC-E450-82DE5F257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2066" y="3563819"/>
                <a:ext cx="784270" cy="52050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4200A42-25D5-A5F3-D874-02153CC43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67425">
              <a:off x="4099249" y="265925"/>
              <a:ext cx="3259494" cy="325949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952E93-CB17-7F5D-FCE5-E8BE5CC7F063}"/>
              </a:ext>
            </a:extLst>
          </p:cNvPr>
          <p:cNvSpPr txBox="1"/>
          <p:nvPr/>
        </p:nvSpPr>
        <p:spPr>
          <a:xfrm>
            <a:off x="162046" y="162045"/>
            <a:ext cx="130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GDP1 Mission Patch V1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F0E6E90-D1DD-E97C-18BB-D6A2DD776AD7}"/>
              </a:ext>
            </a:extLst>
          </p:cNvPr>
          <p:cNvSpPr/>
          <p:nvPr/>
        </p:nvSpPr>
        <p:spPr>
          <a:xfrm rot="19753724">
            <a:off x="4776885" y="3231591"/>
            <a:ext cx="1866122" cy="1608726"/>
          </a:xfrm>
          <a:prstGeom prst="hexagon">
            <a:avLst>
              <a:gd name="adj" fmla="val 30087"/>
              <a:gd name="vf" fmla="val 115470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BD403E-A9C7-5009-BF79-CA59A8D65AB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912598" y="3574568"/>
            <a:ext cx="821452" cy="5173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95BB92-CC9A-1C79-A2C7-132EE21CC96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735642" y="4091940"/>
            <a:ext cx="0" cy="8648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C60D0-C64D-ABC4-965F-99746BE1B206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5730240" y="3558589"/>
            <a:ext cx="781407" cy="533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8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Parra Pintado</dc:creator>
  <cp:lastModifiedBy>Alejandro Parra Pintado</cp:lastModifiedBy>
  <cp:revision>3</cp:revision>
  <dcterms:created xsi:type="dcterms:W3CDTF">2024-10-22T15:40:56Z</dcterms:created>
  <dcterms:modified xsi:type="dcterms:W3CDTF">2024-10-31T20:22:16Z</dcterms:modified>
</cp:coreProperties>
</file>