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626CD-C4B4-0E4A-EF7F-3A88D681B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7E6A6-0741-EBCF-E841-83A0506C4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31D87-0293-4A1E-FC1B-EE714369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A8BB-77FD-4B0C-9729-5723AE9AFB2D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D74C5-91EB-37EC-096A-BE0CF9DB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5E61C-38B4-49CB-958D-2358A79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5644-AD00-46BD-9F60-C225704C1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669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E29ED-6A2B-B841-EF87-2BCA7955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8BF95-3BB0-4AC0-4358-17D7167A2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7BE9D-C992-F95C-DE27-241FC6F42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A8BB-77FD-4B0C-9729-5723AE9AFB2D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7AA41-F303-C50C-B961-4182B44DF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3FEF1-8F07-34F2-7141-068E29B4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5644-AD00-46BD-9F60-C225704C1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50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4C269-C181-51C1-9123-88A2734D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6B1EC-E7E6-AE74-3196-16B401927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32C83-2E09-A2D0-E2A9-F7A1CF99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A8BB-77FD-4B0C-9729-5723AE9AFB2D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D1750-BDB5-8E6C-7B86-AA32CA5D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47809-2190-5A7D-07DD-6871A21D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5644-AD00-46BD-9F60-C225704C1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58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1E4E-2B36-E4C0-5556-462FACF7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9939B-2BB0-9638-EAFB-302693387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B0F51-C4B7-BBA6-04D5-5B486162D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A8BB-77FD-4B0C-9729-5723AE9AFB2D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56758-DEB9-BE3B-92A7-DF740A4E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4716C-0EE8-5666-6A2A-E14B0B12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5644-AD00-46BD-9F60-C225704C1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3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D666-D9AC-BA29-6418-241277C7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DB9C7-D26B-6314-78D9-FBAF2D274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75AF5-F570-CD6E-34F6-36ED09C4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A8BB-77FD-4B0C-9729-5723AE9AFB2D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343D5-4363-2C90-3403-C16DC2F8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4731E-4149-46C9-F601-9618359B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5644-AD00-46BD-9F60-C225704C1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84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D47E-BD74-ED49-BEA4-4709C674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9848F-C69D-FD44-F3B3-8F214F01B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D7945-0508-30B3-98C6-5437B7D2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711CA-F2E2-7491-43A8-1D7F9472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A8BB-77FD-4B0C-9729-5723AE9AFB2D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DB10F-6AE7-34C5-7E58-C1544CB06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BB672-1FC5-786D-2B54-43916200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5644-AD00-46BD-9F60-C225704C1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15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A96F-C915-8A33-A480-BD928D538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66B3C-5628-E6CA-82A3-2F109D5F0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0EDA3-D602-2C1F-5328-789EE80AC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522EA0-7473-EF20-9FC5-4348A4F4A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64BD9-039F-59A2-633B-0FB723497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5BD70B-E214-269C-3EE2-3180DC1DF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A8BB-77FD-4B0C-9729-5723AE9AFB2D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93EF77-751A-1797-8019-C23BF9531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D36CB6-C22B-40B3-1F02-14C4106F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5644-AD00-46BD-9F60-C225704C1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62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45C6-1D76-AE71-04BC-7AFBF75E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5ACC4F-BACB-7C7F-72FD-1653A82A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A8BB-77FD-4B0C-9729-5723AE9AFB2D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FF9CC-541B-7E9C-8257-693A02867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92955-51AE-9F39-A439-C64E5ABC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5644-AD00-46BD-9F60-C225704C1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19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AF7A22-AE80-D77F-29F8-959B201B0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A8BB-77FD-4B0C-9729-5723AE9AFB2D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AEE5C1-8A02-C43E-5067-6B04FD477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ABC8F-5180-7D81-D7EA-6702A68F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5644-AD00-46BD-9F60-C225704C1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08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0F60-AFA1-6968-6894-723F6647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895C4-5C1B-E702-2249-3BAA749B4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82F85-4AEE-C542-8244-A5BECFF49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BD218-5EDD-BAE5-F737-532A6B948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A8BB-77FD-4B0C-9729-5723AE9AFB2D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2F391-F391-120C-B991-46839101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694A8-72D2-E88E-8B36-760A78A4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5644-AD00-46BD-9F60-C225704C1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11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A421E-4651-A911-0F84-E825687DC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7FBAE-B869-765E-80BE-CD1A2D043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F344B-97F9-679B-E12F-BBDE56CF0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D358A-73B2-5D42-5FEB-6AC266A20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A8BB-77FD-4B0C-9729-5723AE9AFB2D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58F4F-5A93-C9BE-B505-294DD3EC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D8C68-61DB-D6A0-C17A-3CF55757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5644-AD00-46BD-9F60-C225704C1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38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FAA036-7269-E3BA-DB0B-9F8C5B4A2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DB8D5-6A14-4946-3456-7336CA61C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14FC1-D11C-1740-5E44-163875744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3A8BB-77FD-4B0C-9729-5723AE9AFB2D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08544-8A77-7E5E-B901-F8C4680DA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C9232-4A0D-36BE-D423-04FED052E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25644-AD00-46BD-9F60-C225704C1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35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5D0638D1-2291-F6A3-5B8A-55572AFA0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185" y="80343"/>
            <a:ext cx="7340080" cy="709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E3D409A-F9C8-488E-C2FC-970B07D80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115" y="319573"/>
            <a:ext cx="68580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Single gear">
            <a:extLst>
              <a:ext uri="{FF2B5EF4-FFF2-40B4-BE49-F238E27FC236}">
                <a16:creationId xmlns:a16="http://schemas.microsoft.com/office/drawing/2014/main" id="{C5827CED-8417-9A01-C0D9-81F28DD97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285712">
            <a:off x="2264228" y="3432111"/>
            <a:ext cx="3259494" cy="3259494"/>
          </a:xfrm>
          <a:prstGeom prst="rect">
            <a:avLst/>
          </a:prstGeom>
        </p:spPr>
      </p:pic>
      <p:pic>
        <p:nvPicPr>
          <p:cNvPr id="10" name="Graphic 9" descr="Single gear">
            <a:extLst>
              <a:ext uri="{FF2B5EF4-FFF2-40B4-BE49-F238E27FC236}">
                <a16:creationId xmlns:a16="http://schemas.microsoft.com/office/drawing/2014/main" id="{FCCFE942-8DC1-52D5-62E8-BDB8D73BC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44198">
            <a:off x="5896948" y="3444553"/>
            <a:ext cx="3259494" cy="3259494"/>
          </a:xfrm>
          <a:prstGeom prst="rect">
            <a:avLst/>
          </a:prstGeom>
        </p:spPr>
      </p:pic>
      <p:pic>
        <p:nvPicPr>
          <p:cNvPr id="11" name="Graphic 10" descr="Single gear">
            <a:extLst>
              <a:ext uri="{FF2B5EF4-FFF2-40B4-BE49-F238E27FC236}">
                <a16:creationId xmlns:a16="http://schemas.microsoft.com/office/drawing/2014/main" id="{E1A96E84-0631-36FF-350F-2CDA2B3C3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67425">
            <a:off x="4099249" y="265925"/>
            <a:ext cx="3259494" cy="3259494"/>
          </a:xfrm>
          <a:prstGeom prst="rect">
            <a:avLst/>
          </a:prstGeom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69E79F0F-7EF7-C838-4B06-61B472960BCF}"/>
              </a:ext>
            </a:extLst>
          </p:cNvPr>
          <p:cNvSpPr/>
          <p:nvPr/>
        </p:nvSpPr>
        <p:spPr>
          <a:xfrm rot="19900487">
            <a:off x="4795935" y="3254451"/>
            <a:ext cx="1866122" cy="1608726"/>
          </a:xfrm>
          <a:prstGeom prst="hexagon">
            <a:avLst>
              <a:gd name="adj" fmla="val 30087"/>
              <a:gd name="vf" fmla="val 115470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7A09E0A-B10C-09BF-BE3F-8BC3BD25BB34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4952066" y="3563819"/>
            <a:ext cx="784270" cy="52050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C574A0-3189-2C4C-0001-464690406D7F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5715367" y="4072128"/>
            <a:ext cx="0" cy="9078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87E6B7C-A98C-22C4-6618-9D3F9C318BD5}"/>
              </a:ext>
            </a:extLst>
          </p:cNvPr>
          <p:cNvCxnSpPr>
            <a:cxnSpLocks/>
            <a:endCxn id="15" idx="0"/>
          </p:cNvCxnSpPr>
          <p:nvPr/>
        </p:nvCxnSpPr>
        <p:spPr>
          <a:xfrm flipV="1">
            <a:off x="5718048" y="3616099"/>
            <a:ext cx="832292" cy="4682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96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Alejandro Parra Pintado</dc:creator>
  <cp:lastModifiedBy>Alejandro Parra Pintado</cp:lastModifiedBy>
  <cp:revision>1</cp:revision>
  <dcterms:created xsi:type="dcterms:W3CDTF">2024-10-22T15:40:56Z</dcterms:created>
  <dcterms:modified xsi:type="dcterms:W3CDTF">2024-10-22T15:41:38Z</dcterms:modified>
</cp:coreProperties>
</file>