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mailto:root@mt6589_phone_720pv2:/" TargetMode="External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mailto:root@mt6589_phone_720pv2: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C9FDE-87C7-40F9-9A37-A498D1CD511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6DD582-9D59-4E6E-BD85-4DA72B72CE9B}">
      <dgm:prSet/>
      <dgm:spPr/>
      <dgm:t>
        <a:bodyPr/>
        <a:lstStyle/>
        <a:p>
          <a:pPr rtl="0"/>
          <a:r>
            <a:rPr lang="zh-CN" dirty="0" smtClean="0"/>
            <a:t>权限集定义在</a:t>
          </a:r>
          <a:r>
            <a:rPr lang="en-US" dirty="0" smtClean="0"/>
            <a:t>(external/</a:t>
          </a:r>
          <a:r>
            <a:rPr lang="en-US" dirty="0" err="1" smtClean="0"/>
            <a:t>sepolicy</a:t>
          </a:r>
          <a:r>
            <a:rPr lang="en-US" dirty="0" smtClean="0"/>
            <a:t>/</a:t>
          </a:r>
          <a:r>
            <a:rPr lang="en-US" dirty="0" err="1" smtClean="0"/>
            <a:t>global_macros</a:t>
          </a:r>
          <a:r>
            <a:rPr lang="en-US" dirty="0" smtClean="0"/>
            <a:t>)</a:t>
          </a:r>
          <a:endParaRPr lang="zh-CN" dirty="0"/>
        </a:p>
      </dgm:t>
    </dgm:pt>
    <dgm:pt modelId="{2ADCE0B8-F16A-4972-951A-F18FA0F5646A}" type="parTrans" cxnId="{C2F73F2E-094B-4CEF-904F-E5B8CBAB4188}">
      <dgm:prSet/>
      <dgm:spPr/>
      <dgm:t>
        <a:bodyPr/>
        <a:lstStyle/>
        <a:p>
          <a:endParaRPr lang="zh-CN" altLang="en-US"/>
        </a:p>
      </dgm:t>
    </dgm:pt>
    <dgm:pt modelId="{C8F2DC74-3539-454D-90C0-12733894E1D4}" type="sibTrans" cxnId="{C2F73F2E-094B-4CEF-904F-E5B8CBAB4188}">
      <dgm:prSet/>
      <dgm:spPr/>
      <dgm:t>
        <a:bodyPr/>
        <a:lstStyle/>
        <a:p>
          <a:endParaRPr lang="zh-CN" altLang="en-US"/>
        </a:p>
      </dgm:t>
    </dgm:pt>
    <dgm:pt modelId="{36459D66-5DAB-4F42-A043-9E3E9C3E9BC0}">
      <dgm:prSet/>
      <dgm:spPr/>
      <dgm:t>
        <a:bodyPr/>
        <a:lstStyle/>
        <a:p>
          <a:pPr rtl="0"/>
          <a:r>
            <a:rPr lang="zh-CN" dirty="0" smtClean="0"/>
            <a:t>文件读写相关</a:t>
          </a:r>
          <a:r>
            <a:rPr lang="en-US" dirty="0" smtClean="0"/>
            <a:t>:</a:t>
          </a:r>
          <a:endParaRPr lang="zh-CN" dirty="0"/>
        </a:p>
      </dgm:t>
    </dgm:pt>
    <dgm:pt modelId="{F6732C8E-803A-4EBF-BA7F-4CD30912A8DA}" type="parTrans" cxnId="{3AF171F9-EFFC-4011-BECA-DD3AA4D06840}">
      <dgm:prSet/>
      <dgm:spPr/>
      <dgm:t>
        <a:bodyPr/>
        <a:lstStyle/>
        <a:p>
          <a:endParaRPr lang="zh-CN" altLang="en-US"/>
        </a:p>
      </dgm:t>
    </dgm:pt>
    <dgm:pt modelId="{DBC9FA5F-58BB-45EF-A5BB-A3AC8E4A7EC3}" type="sibTrans" cxnId="{3AF171F9-EFFC-4011-BECA-DD3AA4D06840}">
      <dgm:prSet/>
      <dgm:spPr/>
      <dgm:t>
        <a:bodyPr/>
        <a:lstStyle/>
        <a:p>
          <a:endParaRPr lang="zh-CN" altLang="en-US"/>
        </a:p>
      </dgm:t>
    </dgm:pt>
    <dgm:pt modelId="{DC893E97-A63C-4F5A-8BF1-19A76C73AB80}">
      <dgm:prSet/>
      <dgm:spPr/>
      <dgm:t>
        <a:bodyPr/>
        <a:lstStyle/>
        <a:p>
          <a:pPr rtl="0"/>
          <a:r>
            <a:rPr lang="en-US" dirty="0" err="1" smtClean="0"/>
            <a:t>x_file_perms</a:t>
          </a:r>
          <a:r>
            <a:rPr lang="en-US" dirty="0" smtClean="0"/>
            <a:t>, </a:t>
          </a:r>
          <a:r>
            <a:rPr lang="en-US" dirty="0" err="1" smtClean="0"/>
            <a:t>r_file_perms</a:t>
          </a:r>
          <a:r>
            <a:rPr lang="en-US" dirty="0" smtClean="0"/>
            <a:t>, </a:t>
          </a:r>
          <a:r>
            <a:rPr lang="en-US" dirty="0" err="1" smtClean="0"/>
            <a:t>w_file_perms</a:t>
          </a:r>
          <a:r>
            <a:rPr lang="en-US" dirty="0" smtClean="0"/>
            <a:t>, </a:t>
          </a:r>
          <a:r>
            <a:rPr lang="en-US" dirty="0" err="1" smtClean="0"/>
            <a:t>rw_file_perms</a:t>
          </a:r>
          <a:r>
            <a:rPr lang="en-US" dirty="0" smtClean="0"/>
            <a:t>, </a:t>
          </a:r>
          <a:r>
            <a:rPr lang="en-US" dirty="0" err="1" smtClean="0"/>
            <a:t>create_file_perms</a:t>
          </a:r>
          <a:endParaRPr lang="en-US" dirty="0"/>
        </a:p>
      </dgm:t>
    </dgm:pt>
    <dgm:pt modelId="{209F6049-1B20-4654-9C3A-EC37871B8A88}" type="parTrans" cxnId="{32591AD4-CB9D-4F60-8AC5-546BC62B1E82}">
      <dgm:prSet/>
      <dgm:spPr/>
      <dgm:t>
        <a:bodyPr/>
        <a:lstStyle/>
        <a:p>
          <a:endParaRPr lang="zh-CN" altLang="en-US"/>
        </a:p>
      </dgm:t>
    </dgm:pt>
    <dgm:pt modelId="{B35E0DC3-E2FE-4B5F-B91D-4909E99711E1}" type="sibTrans" cxnId="{32591AD4-CB9D-4F60-8AC5-546BC62B1E82}">
      <dgm:prSet/>
      <dgm:spPr/>
      <dgm:t>
        <a:bodyPr/>
        <a:lstStyle/>
        <a:p>
          <a:endParaRPr lang="zh-CN" altLang="en-US"/>
        </a:p>
      </dgm:t>
    </dgm:pt>
    <dgm:pt modelId="{2BD8B8CE-C61A-4C83-973B-F8CA797E9973}">
      <dgm:prSet/>
      <dgm:spPr/>
      <dgm:t>
        <a:bodyPr/>
        <a:lstStyle/>
        <a:p>
          <a:pPr rtl="0"/>
          <a:r>
            <a:rPr lang="zh-CN" dirty="0" smtClean="0"/>
            <a:t>文件夹读写相关</a:t>
          </a:r>
          <a:r>
            <a:rPr lang="en-US" dirty="0" smtClean="0"/>
            <a:t>:</a:t>
          </a:r>
          <a:endParaRPr lang="zh-CN" dirty="0"/>
        </a:p>
      </dgm:t>
    </dgm:pt>
    <dgm:pt modelId="{6588B064-EF53-46EA-822A-CA69574B141B}" type="parTrans" cxnId="{65D43004-2D71-4D22-BB4B-1779C1A12B89}">
      <dgm:prSet/>
      <dgm:spPr/>
      <dgm:t>
        <a:bodyPr/>
        <a:lstStyle/>
        <a:p>
          <a:endParaRPr lang="zh-CN" altLang="en-US"/>
        </a:p>
      </dgm:t>
    </dgm:pt>
    <dgm:pt modelId="{DA479E18-527F-4165-801F-7B85B521D65E}" type="sibTrans" cxnId="{65D43004-2D71-4D22-BB4B-1779C1A12B89}">
      <dgm:prSet/>
      <dgm:spPr/>
      <dgm:t>
        <a:bodyPr/>
        <a:lstStyle/>
        <a:p>
          <a:endParaRPr lang="zh-CN" altLang="en-US"/>
        </a:p>
      </dgm:t>
    </dgm:pt>
    <dgm:pt modelId="{1EFEC703-0045-4593-AF1F-4B95D208B174}">
      <dgm:prSet/>
      <dgm:spPr/>
      <dgm:t>
        <a:bodyPr/>
        <a:lstStyle/>
        <a:p>
          <a:pPr rtl="0"/>
          <a:r>
            <a:rPr lang="en-US" dirty="0" err="1" smtClean="0"/>
            <a:t>r_dir_perms</a:t>
          </a:r>
          <a:r>
            <a:rPr lang="en-US" dirty="0" smtClean="0"/>
            <a:t>, </a:t>
          </a:r>
          <a:r>
            <a:rPr lang="en-US" dirty="0" err="1" smtClean="0"/>
            <a:t>w_dir_perms</a:t>
          </a:r>
          <a:r>
            <a:rPr lang="en-US" dirty="0" smtClean="0"/>
            <a:t>, </a:t>
          </a:r>
          <a:r>
            <a:rPr lang="en-US" dirty="0" err="1" smtClean="0"/>
            <a:t>rw_dir_perms</a:t>
          </a:r>
          <a:r>
            <a:rPr lang="en-US" dirty="0" smtClean="0"/>
            <a:t>, </a:t>
          </a:r>
          <a:r>
            <a:rPr lang="en-US" dirty="0" err="1" smtClean="0"/>
            <a:t>create_dir_perms</a:t>
          </a:r>
          <a:endParaRPr lang="en-US" dirty="0"/>
        </a:p>
      </dgm:t>
    </dgm:pt>
    <dgm:pt modelId="{FBE0994B-BDBA-4D7C-82B8-093FF671D719}" type="parTrans" cxnId="{A1197715-64E3-4C57-84E9-4CF19E523BD0}">
      <dgm:prSet/>
      <dgm:spPr/>
      <dgm:t>
        <a:bodyPr/>
        <a:lstStyle/>
        <a:p>
          <a:endParaRPr lang="zh-CN" altLang="en-US"/>
        </a:p>
      </dgm:t>
    </dgm:pt>
    <dgm:pt modelId="{D0AACC70-F1DF-4E4E-B35A-BC5DF652CCD8}" type="sibTrans" cxnId="{A1197715-64E3-4C57-84E9-4CF19E523BD0}">
      <dgm:prSet/>
      <dgm:spPr/>
      <dgm:t>
        <a:bodyPr/>
        <a:lstStyle/>
        <a:p>
          <a:endParaRPr lang="zh-CN" altLang="en-US"/>
        </a:p>
      </dgm:t>
    </dgm:pt>
    <dgm:pt modelId="{4F3EC4B0-FA2B-4003-8591-C53D9550072D}">
      <dgm:prSet/>
      <dgm:spPr/>
      <dgm:t>
        <a:bodyPr/>
        <a:lstStyle/>
        <a:p>
          <a:pPr rtl="0"/>
          <a:r>
            <a:rPr lang="zh-CN" dirty="0" smtClean="0"/>
            <a:t>进程间通信读写相关</a:t>
          </a:r>
          <a:r>
            <a:rPr lang="en-US" dirty="0" smtClean="0"/>
            <a:t>:</a:t>
          </a:r>
          <a:endParaRPr lang="zh-CN" dirty="0"/>
        </a:p>
      </dgm:t>
    </dgm:pt>
    <dgm:pt modelId="{B551E789-2F5B-41AC-9082-D7C760AD3A0A}" type="parTrans" cxnId="{794FCA2C-6621-4824-8D90-608BE4529019}">
      <dgm:prSet/>
      <dgm:spPr/>
      <dgm:t>
        <a:bodyPr/>
        <a:lstStyle/>
        <a:p>
          <a:endParaRPr lang="zh-CN" altLang="en-US"/>
        </a:p>
      </dgm:t>
    </dgm:pt>
    <dgm:pt modelId="{AFB4D223-1619-467E-807F-253940FA4187}" type="sibTrans" cxnId="{794FCA2C-6621-4824-8D90-608BE4529019}">
      <dgm:prSet/>
      <dgm:spPr/>
      <dgm:t>
        <a:bodyPr/>
        <a:lstStyle/>
        <a:p>
          <a:endParaRPr lang="zh-CN" altLang="en-US"/>
        </a:p>
      </dgm:t>
    </dgm:pt>
    <dgm:pt modelId="{E243F740-2050-4C56-B459-8CC18FF6B466}">
      <dgm:prSet/>
      <dgm:spPr/>
      <dgm:t>
        <a:bodyPr/>
        <a:lstStyle/>
        <a:p>
          <a:pPr rtl="0"/>
          <a:r>
            <a:rPr lang="en-US" dirty="0" err="1" smtClean="0"/>
            <a:t>r_ipc_perms</a:t>
          </a:r>
          <a:r>
            <a:rPr lang="en-US" dirty="0" smtClean="0"/>
            <a:t>, </a:t>
          </a:r>
          <a:r>
            <a:rPr lang="en-US" dirty="0" err="1" smtClean="0"/>
            <a:t>w_ipc_perms</a:t>
          </a:r>
          <a:r>
            <a:rPr lang="en-US" dirty="0" smtClean="0"/>
            <a:t>, </a:t>
          </a:r>
          <a:r>
            <a:rPr lang="en-US" dirty="0" err="1" smtClean="0"/>
            <a:t>rw_ipc_perms</a:t>
          </a:r>
          <a:r>
            <a:rPr lang="en-US" dirty="0" smtClean="0"/>
            <a:t>, </a:t>
          </a:r>
          <a:r>
            <a:rPr lang="en-US" dirty="0" err="1" smtClean="0"/>
            <a:t>create_ipc_perms</a:t>
          </a:r>
          <a:endParaRPr lang="en-US" dirty="0"/>
        </a:p>
      </dgm:t>
    </dgm:pt>
    <dgm:pt modelId="{BDAF53BD-960F-482B-B160-D078D2B0005A}" type="parTrans" cxnId="{327CE3C1-D1B8-4FA7-BCB5-DAF8E03C0CA4}">
      <dgm:prSet/>
      <dgm:spPr/>
      <dgm:t>
        <a:bodyPr/>
        <a:lstStyle/>
        <a:p>
          <a:endParaRPr lang="zh-CN" altLang="en-US"/>
        </a:p>
      </dgm:t>
    </dgm:pt>
    <dgm:pt modelId="{DDB6F94D-ECC9-4DFC-BB5B-576D8DC3015A}" type="sibTrans" cxnId="{327CE3C1-D1B8-4FA7-BCB5-DAF8E03C0CA4}">
      <dgm:prSet/>
      <dgm:spPr/>
      <dgm:t>
        <a:bodyPr/>
        <a:lstStyle/>
        <a:p>
          <a:endParaRPr lang="zh-CN" altLang="en-US"/>
        </a:p>
      </dgm:t>
    </dgm:pt>
    <dgm:pt modelId="{67BD5D5C-5F4E-44F1-A6D3-093C80B9EEDA}">
      <dgm:prSet/>
      <dgm:spPr/>
      <dgm:t>
        <a:bodyPr/>
        <a:lstStyle/>
        <a:p>
          <a:pPr rtl="0"/>
          <a:r>
            <a:rPr lang="zh-CN" dirty="0" smtClean="0"/>
            <a:t>套接字相关</a:t>
          </a:r>
          <a:r>
            <a:rPr lang="en-US" dirty="0" smtClean="0"/>
            <a:t>:</a:t>
          </a:r>
          <a:endParaRPr lang="zh-CN" dirty="0"/>
        </a:p>
      </dgm:t>
    </dgm:pt>
    <dgm:pt modelId="{BAC34F54-2A64-42C6-A624-1B5489F3573C}" type="parTrans" cxnId="{99F37851-3CD0-49E2-AA69-79C38243419A}">
      <dgm:prSet/>
      <dgm:spPr/>
      <dgm:t>
        <a:bodyPr/>
        <a:lstStyle/>
        <a:p>
          <a:endParaRPr lang="zh-CN" altLang="en-US"/>
        </a:p>
      </dgm:t>
    </dgm:pt>
    <dgm:pt modelId="{62F57EAB-E56B-4D09-B927-E762EB1B876B}" type="sibTrans" cxnId="{99F37851-3CD0-49E2-AA69-79C38243419A}">
      <dgm:prSet/>
      <dgm:spPr/>
      <dgm:t>
        <a:bodyPr/>
        <a:lstStyle/>
        <a:p>
          <a:endParaRPr lang="zh-CN" altLang="en-US"/>
        </a:p>
      </dgm:t>
    </dgm:pt>
    <dgm:pt modelId="{706123F7-021C-43C8-BE46-34A8546F8D64}">
      <dgm:prSet/>
      <dgm:spPr/>
      <dgm:t>
        <a:bodyPr/>
        <a:lstStyle/>
        <a:p>
          <a:pPr rtl="0"/>
          <a:r>
            <a:rPr lang="en-US" dirty="0" err="1" smtClean="0"/>
            <a:t>rw_socket_perms</a:t>
          </a:r>
          <a:r>
            <a:rPr lang="en-US" dirty="0" smtClean="0"/>
            <a:t>, </a:t>
          </a:r>
          <a:r>
            <a:rPr lang="en-US" dirty="0" err="1" smtClean="0"/>
            <a:t>create_socket_perms</a:t>
          </a:r>
          <a:r>
            <a:rPr lang="en-US" dirty="0" smtClean="0"/>
            <a:t>, </a:t>
          </a:r>
          <a:r>
            <a:rPr lang="en-US" dirty="0" err="1" smtClean="0"/>
            <a:t>rw_stream_socket_perms</a:t>
          </a:r>
          <a:r>
            <a:rPr lang="en-US" dirty="0" smtClean="0"/>
            <a:t>, </a:t>
          </a:r>
          <a:r>
            <a:rPr lang="en-US" dirty="0" err="1" smtClean="0"/>
            <a:t>create_stream_socket_perms</a:t>
          </a:r>
          <a:endParaRPr lang="en-US" dirty="0"/>
        </a:p>
      </dgm:t>
    </dgm:pt>
    <dgm:pt modelId="{DB12661D-DA01-4EF8-B7C1-82D43F144307}" type="parTrans" cxnId="{65CCE8ED-E574-4A43-88C9-73BAE2293F8C}">
      <dgm:prSet/>
      <dgm:spPr/>
      <dgm:t>
        <a:bodyPr/>
        <a:lstStyle/>
        <a:p>
          <a:endParaRPr lang="zh-CN" altLang="en-US"/>
        </a:p>
      </dgm:t>
    </dgm:pt>
    <dgm:pt modelId="{3148AB43-E419-4E71-831C-A75C0E22BCFE}" type="sibTrans" cxnId="{65CCE8ED-E574-4A43-88C9-73BAE2293F8C}">
      <dgm:prSet/>
      <dgm:spPr/>
      <dgm:t>
        <a:bodyPr/>
        <a:lstStyle/>
        <a:p>
          <a:endParaRPr lang="zh-CN" altLang="en-US"/>
        </a:p>
      </dgm:t>
    </dgm:pt>
    <dgm:pt modelId="{E52BBE4F-BFDA-4748-8BBF-841953B95218}" type="pres">
      <dgm:prSet presAssocID="{EE1C9FDE-87C7-40F9-9A37-A498D1CD5118}" presName="Name0" presStyleCnt="0">
        <dgm:presLayoutVars>
          <dgm:dir/>
          <dgm:animLvl val="lvl"/>
          <dgm:resizeHandles val="exact"/>
        </dgm:presLayoutVars>
      </dgm:prSet>
      <dgm:spPr/>
    </dgm:pt>
    <dgm:pt modelId="{EDB1333C-18F7-4965-97C5-BA0A1AACD4C1}" type="pres">
      <dgm:prSet presAssocID="{606DD582-9D59-4E6E-BD85-4DA72B72CE9B}" presName="linNode" presStyleCnt="0"/>
      <dgm:spPr/>
    </dgm:pt>
    <dgm:pt modelId="{6A485984-1F36-4EF8-A266-9CA38FA33184}" type="pres">
      <dgm:prSet presAssocID="{606DD582-9D59-4E6E-BD85-4DA72B72CE9B}" presName="parentText" presStyleLbl="node1" presStyleIdx="0" presStyleCnt="5" custScaleX="277778">
        <dgm:presLayoutVars>
          <dgm:chMax val="1"/>
          <dgm:bulletEnabled val="1"/>
        </dgm:presLayoutVars>
      </dgm:prSet>
      <dgm:spPr/>
    </dgm:pt>
    <dgm:pt modelId="{EA52DFB0-DFDB-4BB8-AA99-E2518896245C}" type="pres">
      <dgm:prSet presAssocID="{C8F2DC74-3539-454D-90C0-12733894E1D4}" presName="sp" presStyleCnt="0"/>
      <dgm:spPr/>
    </dgm:pt>
    <dgm:pt modelId="{DFEA6863-B29E-4AEE-A639-5C7B6CC70163}" type="pres">
      <dgm:prSet presAssocID="{36459D66-5DAB-4F42-A043-9E3E9C3E9BC0}" presName="linNode" presStyleCnt="0"/>
      <dgm:spPr/>
    </dgm:pt>
    <dgm:pt modelId="{6DD30435-97D3-4063-9539-591975DA4DED}" type="pres">
      <dgm:prSet presAssocID="{36459D66-5DAB-4F42-A043-9E3E9C3E9BC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D2A58CA-9D22-4CD6-8D3C-ECAAD6428286}" type="pres">
      <dgm:prSet presAssocID="{36459D66-5DAB-4F42-A043-9E3E9C3E9BC0}" presName="descendantText" presStyleLbl="alignAccFollowNode1" presStyleIdx="0" presStyleCnt="4">
        <dgm:presLayoutVars>
          <dgm:bulletEnabled val="1"/>
        </dgm:presLayoutVars>
      </dgm:prSet>
      <dgm:spPr/>
    </dgm:pt>
    <dgm:pt modelId="{67CF55BA-709F-4027-8297-C58616536E80}" type="pres">
      <dgm:prSet presAssocID="{DBC9FA5F-58BB-45EF-A5BB-A3AC8E4A7EC3}" presName="sp" presStyleCnt="0"/>
      <dgm:spPr/>
    </dgm:pt>
    <dgm:pt modelId="{28FCFC45-FAE9-45E9-BF1B-F0F6B0D256B6}" type="pres">
      <dgm:prSet presAssocID="{2BD8B8CE-C61A-4C83-973B-F8CA797E9973}" presName="linNode" presStyleCnt="0"/>
      <dgm:spPr/>
    </dgm:pt>
    <dgm:pt modelId="{CA69C558-D4C0-4D47-B064-C8D4F136001F}" type="pres">
      <dgm:prSet presAssocID="{2BD8B8CE-C61A-4C83-973B-F8CA797E9973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DE601360-F3FD-4655-8DD6-2A8EBC9C2DE7}" type="pres">
      <dgm:prSet presAssocID="{2BD8B8CE-C61A-4C83-973B-F8CA797E9973}" presName="descendantText" presStyleLbl="alignAccFollowNode1" presStyleIdx="1" presStyleCnt="4">
        <dgm:presLayoutVars>
          <dgm:bulletEnabled val="1"/>
        </dgm:presLayoutVars>
      </dgm:prSet>
      <dgm:spPr/>
    </dgm:pt>
    <dgm:pt modelId="{F0E2FC3B-4E26-4CC1-891A-8035A5BF9085}" type="pres">
      <dgm:prSet presAssocID="{DA479E18-527F-4165-801F-7B85B521D65E}" presName="sp" presStyleCnt="0"/>
      <dgm:spPr/>
    </dgm:pt>
    <dgm:pt modelId="{0711A572-C4EF-49A2-8A16-D779F993C9F7}" type="pres">
      <dgm:prSet presAssocID="{4F3EC4B0-FA2B-4003-8591-C53D9550072D}" presName="linNode" presStyleCnt="0"/>
      <dgm:spPr/>
    </dgm:pt>
    <dgm:pt modelId="{5442791C-1F8A-4E14-97B1-7E321B5F02AD}" type="pres">
      <dgm:prSet presAssocID="{4F3EC4B0-FA2B-4003-8591-C53D9550072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B1D59F0-3DBE-453D-9AF5-18921F1AC274}" type="pres">
      <dgm:prSet presAssocID="{4F3EC4B0-FA2B-4003-8591-C53D9550072D}" presName="descendantText" presStyleLbl="alignAccFollowNode1" presStyleIdx="2" presStyleCnt="4">
        <dgm:presLayoutVars>
          <dgm:bulletEnabled val="1"/>
        </dgm:presLayoutVars>
      </dgm:prSet>
      <dgm:spPr/>
    </dgm:pt>
    <dgm:pt modelId="{4070108D-DE42-410D-8548-C550DAB2C745}" type="pres">
      <dgm:prSet presAssocID="{AFB4D223-1619-467E-807F-253940FA4187}" presName="sp" presStyleCnt="0"/>
      <dgm:spPr/>
    </dgm:pt>
    <dgm:pt modelId="{27739EC5-ED5E-40A9-8DE0-6E4323BDF710}" type="pres">
      <dgm:prSet presAssocID="{67BD5D5C-5F4E-44F1-A6D3-093C80B9EEDA}" presName="linNode" presStyleCnt="0"/>
      <dgm:spPr/>
    </dgm:pt>
    <dgm:pt modelId="{7D40D218-16BF-4244-BE18-34B839220B38}" type="pres">
      <dgm:prSet presAssocID="{67BD5D5C-5F4E-44F1-A6D3-093C80B9EEDA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8BB46E94-4ECA-451A-93DA-56D9F45CD2BB}" type="pres">
      <dgm:prSet presAssocID="{67BD5D5C-5F4E-44F1-A6D3-093C80B9EED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27CE3C1-D1B8-4FA7-BCB5-DAF8E03C0CA4}" srcId="{4F3EC4B0-FA2B-4003-8591-C53D9550072D}" destId="{E243F740-2050-4C56-B459-8CC18FF6B466}" srcOrd="0" destOrd="0" parTransId="{BDAF53BD-960F-482B-B160-D078D2B0005A}" sibTransId="{DDB6F94D-ECC9-4DFC-BB5B-576D8DC3015A}"/>
    <dgm:cxn modelId="{3AF171F9-EFFC-4011-BECA-DD3AA4D06840}" srcId="{EE1C9FDE-87C7-40F9-9A37-A498D1CD5118}" destId="{36459D66-5DAB-4F42-A043-9E3E9C3E9BC0}" srcOrd="1" destOrd="0" parTransId="{F6732C8E-803A-4EBF-BA7F-4CD30912A8DA}" sibTransId="{DBC9FA5F-58BB-45EF-A5BB-A3AC8E4A7EC3}"/>
    <dgm:cxn modelId="{32591AD4-CB9D-4F60-8AC5-546BC62B1E82}" srcId="{36459D66-5DAB-4F42-A043-9E3E9C3E9BC0}" destId="{DC893E97-A63C-4F5A-8BF1-19A76C73AB80}" srcOrd="0" destOrd="0" parTransId="{209F6049-1B20-4654-9C3A-EC37871B8A88}" sibTransId="{B35E0DC3-E2FE-4B5F-B91D-4909E99711E1}"/>
    <dgm:cxn modelId="{443D3AE8-A7F7-45F0-AB5B-C7D9AD58909A}" type="presOf" srcId="{2BD8B8CE-C61A-4C83-973B-F8CA797E9973}" destId="{CA69C558-D4C0-4D47-B064-C8D4F136001F}" srcOrd="0" destOrd="0" presId="urn:microsoft.com/office/officeart/2005/8/layout/vList5"/>
    <dgm:cxn modelId="{794FCA2C-6621-4824-8D90-608BE4529019}" srcId="{EE1C9FDE-87C7-40F9-9A37-A498D1CD5118}" destId="{4F3EC4B0-FA2B-4003-8591-C53D9550072D}" srcOrd="3" destOrd="0" parTransId="{B551E789-2F5B-41AC-9082-D7C760AD3A0A}" sibTransId="{AFB4D223-1619-467E-807F-253940FA4187}"/>
    <dgm:cxn modelId="{65D43004-2D71-4D22-BB4B-1779C1A12B89}" srcId="{EE1C9FDE-87C7-40F9-9A37-A498D1CD5118}" destId="{2BD8B8CE-C61A-4C83-973B-F8CA797E9973}" srcOrd="2" destOrd="0" parTransId="{6588B064-EF53-46EA-822A-CA69574B141B}" sibTransId="{DA479E18-527F-4165-801F-7B85B521D65E}"/>
    <dgm:cxn modelId="{7D85E816-E4ED-4EA8-A01F-1C17FA7B4BFC}" type="presOf" srcId="{4F3EC4B0-FA2B-4003-8591-C53D9550072D}" destId="{5442791C-1F8A-4E14-97B1-7E321B5F02AD}" srcOrd="0" destOrd="0" presId="urn:microsoft.com/office/officeart/2005/8/layout/vList5"/>
    <dgm:cxn modelId="{A1197715-64E3-4C57-84E9-4CF19E523BD0}" srcId="{2BD8B8CE-C61A-4C83-973B-F8CA797E9973}" destId="{1EFEC703-0045-4593-AF1F-4B95D208B174}" srcOrd="0" destOrd="0" parTransId="{FBE0994B-BDBA-4D7C-82B8-093FF671D719}" sibTransId="{D0AACC70-F1DF-4E4E-B35A-BC5DF652CCD8}"/>
    <dgm:cxn modelId="{65CCE8ED-E574-4A43-88C9-73BAE2293F8C}" srcId="{67BD5D5C-5F4E-44F1-A6D3-093C80B9EEDA}" destId="{706123F7-021C-43C8-BE46-34A8546F8D64}" srcOrd="0" destOrd="0" parTransId="{DB12661D-DA01-4EF8-B7C1-82D43F144307}" sibTransId="{3148AB43-E419-4E71-831C-A75C0E22BCFE}"/>
    <dgm:cxn modelId="{4776E182-B4CF-4A69-8AEC-A4A89A63BB74}" type="presOf" srcId="{706123F7-021C-43C8-BE46-34A8546F8D64}" destId="{8BB46E94-4ECA-451A-93DA-56D9F45CD2BB}" srcOrd="0" destOrd="0" presId="urn:microsoft.com/office/officeart/2005/8/layout/vList5"/>
    <dgm:cxn modelId="{CF71E018-15BF-442D-9665-A0553914F621}" type="presOf" srcId="{67BD5D5C-5F4E-44F1-A6D3-093C80B9EEDA}" destId="{7D40D218-16BF-4244-BE18-34B839220B38}" srcOrd="0" destOrd="0" presId="urn:microsoft.com/office/officeart/2005/8/layout/vList5"/>
    <dgm:cxn modelId="{C2F73F2E-094B-4CEF-904F-E5B8CBAB4188}" srcId="{EE1C9FDE-87C7-40F9-9A37-A498D1CD5118}" destId="{606DD582-9D59-4E6E-BD85-4DA72B72CE9B}" srcOrd="0" destOrd="0" parTransId="{2ADCE0B8-F16A-4972-951A-F18FA0F5646A}" sibTransId="{C8F2DC74-3539-454D-90C0-12733894E1D4}"/>
    <dgm:cxn modelId="{99F37851-3CD0-49E2-AA69-79C38243419A}" srcId="{EE1C9FDE-87C7-40F9-9A37-A498D1CD5118}" destId="{67BD5D5C-5F4E-44F1-A6D3-093C80B9EEDA}" srcOrd="4" destOrd="0" parTransId="{BAC34F54-2A64-42C6-A624-1B5489F3573C}" sibTransId="{62F57EAB-E56B-4D09-B927-E762EB1B876B}"/>
    <dgm:cxn modelId="{E087C8FF-E25C-471D-829B-69983EB2B3AB}" type="presOf" srcId="{EE1C9FDE-87C7-40F9-9A37-A498D1CD5118}" destId="{E52BBE4F-BFDA-4748-8BBF-841953B95218}" srcOrd="0" destOrd="0" presId="urn:microsoft.com/office/officeart/2005/8/layout/vList5"/>
    <dgm:cxn modelId="{1D1D53B5-668C-41F4-9E54-2FE2BB3FC228}" type="presOf" srcId="{E243F740-2050-4C56-B459-8CC18FF6B466}" destId="{BB1D59F0-3DBE-453D-9AF5-18921F1AC274}" srcOrd="0" destOrd="0" presId="urn:microsoft.com/office/officeart/2005/8/layout/vList5"/>
    <dgm:cxn modelId="{2FC674DA-85EF-4CE7-B998-7DDE59C4746B}" type="presOf" srcId="{606DD582-9D59-4E6E-BD85-4DA72B72CE9B}" destId="{6A485984-1F36-4EF8-A266-9CA38FA33184}" srcOrd="0" destOrd="0" presId="urn:microsoft.com/office/officeart/2005/8/layout/vList5"/>
    <dgm:cxn modelId="{C28DA101-8CA0-4C61-AAB6-154030F5A50D}" type="presOf" srcId="{DC893E97-A63C-4F5A-8BF1-19A76C73AB80}" destId="{6D2A58CA-9D22-4CD6-8D3C-ECAAD6428286}" srcOrd="0" destOrd="0" presId="urn:microsoft.com/office/officeart/2005/8/layout/vList5"/>
    <dgm:cxn modelId="{1FFDE21A-5630-4E9A-B98D-7399DB47D72C}" type="presOf" srcId="{36459D66-5DAB-4F42-A043-9E3E9C3E9BC0}" destId="{6DD30435-97D3-4063-9539-591975DA4DED}" srcOrd="0" destOrd="0" presId="urn:microsoft.com/office/officeart/2005/8/layout/vList5"/>
    <dgm:cxn modelId="{33E0E4A9-1027-4F61-82B3-53771ADB0E3A}" type="presOf" srcId="{1EFEC703-0045-4593-AF1F-4B95D208B174}" destId="{DE601360-F3FD-4655-8DD6-2A8EBC9C2DE7}" srcOrd="0" destOrd="0" presId="urn:microsoft.com/office/officeart/2005/8/layout/vList5"/>
    <dgm:cxn modelId="{DB134A88-81F9-4469-AF38-AD8E2A1593F0}" type="presParOf" srcId="{E52BBE4F-BFDA-4748-8BBF-841953B95218}" destId="{EDB1333C-18F7-4965-97C5-BA0A1AACD4C1}" srcOrd="0" destOrd="0" presId="urn:microsoft.com/office/officeart/2005/8/layout/vList5"/>
    <dgm:cxn modelId="{15A16913-5102-4D4E-BCA5-D5B6833CFB4F}" type="presParOf" srcId="{EDB1333C-18F7-4965-97C5-BA0A1AACD4C1}" destId="{6A485984-1F36-4EF8-A266-9CA38FA33184}" srcOrd="0" destOrd="0" presId="urn:microsoft.com/office/officeart/2005/8/layout/vList5"/>
    <dgm:cxn modelId="{7EFB500D-8796-43C9-A05B-49DBF751CC36}" type="presParOf" srcId="{E52BBE4F-BFDA-4748-8BBF-841953B95218}" destId="{EA52DFB0-DFDB-4BB8-AA99-E2518896245C}" srcOrd="1" destOrd="0" presId="urn:microsoft.com/office/officeart/2005/8/layout/vList5"/>
    <dgm:cxn modelId="{AD53F4F4-2620-44EA-9037-B2E74EC64E8B}" type="presParOf" srcId="{E52BBE4F-BFDA-4748-8BBF-841953B95218}" destId="{DFEA6863-B29E-4AEE-A639-5C7B6CC70163}" srcOrd="2" destOrd="0" presId="urn:microsoft.com/office/officeart/2005/8/layout/vList5"/>
    <dgm:cxn modelId="{569FC72D-01D9-44ED-9C3A-B043AE7004B3}" type="presParOf" srcId="{DFEA6863-B29E-4AEE-A639-5C7B6CC70163}" destId="{6DD30435-97D3-4063-9539-591975DA4DED}" srcOrd="0" destOrd="0" presId="urn:microsoft.com/office/officeart/2005/8/layout/vList5"/>
    <dgm:cxn modelId="{75F3CA2F-A64D-4D32-B09B-88CAB97278B1}" type="presParOf" srcId="{DFEA6863-B29E-4AEE-A639-5C7B6CC70163}" destId="{6D2A58CA-9D22-4CD6-8D3C-ECAAD6428286}" srcOrd="1" destOrd="0" presId="urn:microsoft.com/office/officeart/2005/8/layout/vList5"/>
    <dgm:cxn modelId="{2CF8197B-8102-414F-9AA9-5E8649183EC5}" type="presParOf" srcId="{E52BBE4F-BFDA-4748-8BBF-841953B95218}" destId="{67CF55BA-709F-4027-8297-C58616536E80}" srcOrd="3" destOrd="0" presId="urn:microsoft.com/office/officeart/2005/8/layout/vList5"/>
    <dgm:cxn modelId="{11193436-81EF-41F6-9997-770DB0B57099}" type="presParOf" srcId="{E52BBE4F-BFDA-4748-8BBF-841953B95218}" destId="{28FCFC45-FAE9-45E9-BF1B-F0F6B0D256B6}" srcOrd="4" destOrd="0" presId="urn:microsoft.com/office/officeart/2005/8/layout/vList5"/>
    <dgm:cxn modelId="{2370D30D-61B9-4EC8-A245-8D6FB31E7BEF}" type="presParOf" srcId="{28FCFC45-FAE9-45E9-BF1B-F0F6B0D256B6}" destId="{CA69C558-D4C0-4D47-B064-C8D4F136001F}" srcOrd="0" destOrd="0" presId="urn:microsoft.com/office/officeart/2005/8/layout/vList5"/>
    <dgm:cxn modelId="{1991BF90-8E8B-461D-A3FF-E39B05562389}" type="presParOf" srcId="{28FCFC45-FAE9-45E9-BF1B-F0F6B0D256B6}" destId="{DE601360-F3FD-4655-8DD6-2A8EBC9C2DE7}" srcOrd="1" destOrd="0" presId="urn:microsoft.com/office/officeart/2005/8/layout/vList5"/>
    <dgm:cxn modelId="{13A1B712-F699-4ACB-9166-A36AFDEAE045}" type="presParOf" srcId="{E52BBE4F-BFDA-4748-8BBF-841953B95218}" destId="{F0E2FC3B-4E26-4CC1-891A-8035A5BF9085}" srcOrd="5" destOrd="0" presId="urn:microsoft.com/office/officeart/2005/8/layout/vList5"/>
    <dgm:cxn modelId="{A9D0A31F-8834-42C0-80B3-835EBD046366}" type="presParOf" srcId="{E52BBE4F-BFDA-4748-8BBF-841953B95218}" destId="{0711A572-C4EF-49A2-8A16-D779F993C9F7}" srcOrd="6" destOrd="0" presId="urn:microsoft.com/office/officeart/2005/8/layout/vList5"/>
    <dgm:cxn modelId="{5E2F8273-420C-4C03-AD06-FE99F00CC462}" type="presParOf" srcId="{0711A572-C4EF-49A2-8A16-D779F993C9F7}" destId="{5442791C-1F8A-4E14-97B1-7E321B5F02AD}" srcOrd="0" destOrd="0" presId="urn:microsoft.com/office/officeart/2005/8/layout/vList5"/>
    <dgm:cxn modelId="{20CD38C8-6EEA-474C-B9CE-B2C2BE65D472}" type="presParOf" srcId="{0711A572-C4EF-49A2-8A16-D779F993C9F7}" destId="{BB1D59F0-3DBE-453D-9AF5-18921F1AC274}" srcOrd="1" destOrd="0" presId="urn:microsoft.com/office/officeart/2005/8/layout/vList5"/>
    <dgm:cxn modelId="{B7505A49-94A9-46B2-97E9-F4045907E77B}" type="presParOf" srcId="{E52BBE4F-BFDA-4748-8BBF-841953B95218}" destId="{4070108D-DE42-410D-8548-C550DAB2C745}" srcOrd="7" destOrd="0" presId="urn:microsoft.com/office/officeart/2005/8/layout/vList5"/>
    <dgm:cxn modelId="{0497B01D-0068-404E-9594-A6E00EFFF27E}" type="presParOf" srcId="{E52BBE4F-BFDA-4748-8BBF-841953B95218}" destId="{27739EC5-ED5E-40A9-8DE0-6E4323BDF710}" srcOrd="8" destOrd="0" presId="urn:microsoft.com/office/officeart/2005/8/layout/vList5"/>
    <dgm:cxn modelId="{D3332F40-0670-4FAD-974B-CFC0A67088DF}" type="presParOf" srcId="{27739EC5-ED5E-40A9-8DE0-6E4323BDF710}" destId="{7D40D218-16BF-4244-BE18-34B839220B38}" srcOrd="0" destOrd="0" presId="urn:microsoft.com/office/officeart/2005/8/layout/vList5"/>
    <dgm:cxn modelId="{79C4DCC6-C343-4501-B911-CC08F5F6B683}" type="presParOf" srcId="{27739EC5-ED5E-40A9-8DE0-6E4323BDF710}" destId="{8BB46E94-4ECA-451A-93DA-56D9F45CD2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B28FFB-2A3C-462A-866B-D5E80FB2CF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68E8324-C608-4E5D-89F8-37E38DB0E7EC}">
      <dgm:prSet/>
      <dgm:spPr/>
      <dgm:t>
        <a:bodyPr/>
        <a:lstStyle/>
        <a:p>
          <a:pPr rtl="0"/>
          <a:r>
            <a:rPr lang="en-US" dirty="0" smtClean="0"/>
            <a:t>1.</a:t>
          </a:r>
          <a:r>
            <a:rPr lang="zh-CN" dirty="0" smtClean="0"/>
            <a:t>在</a:t>
          </a:r>
          <a:r>
            <a:rPr lang="en-US" dirty="0" smtClean="0"/>
            <a:t>/device/</a:t>
          </a:r>
          <a:r>
            <a:rPr lang="en-US" dirty="0" err="1" smtClean="0"/>
            <a:t>mediatke</a:t>
          </a:r>
          <a:r>
            <a:rPr lang="en-US" dirty="0" smtClean="0"/>
            <a:t>/common/</a:t>
          </a:r>
          <a:r>
            <a:rPr lang="en-US" dirty="0" err="1" smtClean="0"/>
            <a:t>sepolicy</a:t>
          </a:r>
          <a:r>
            <a:rPr lang="en-US" dirty="0" smtClean="0"/>
            <a:t> </a:t>
          </a:r>
          <a:r>
            <a:rPr lang="zh-CN" dirty="0" smtClean="0"/>
            <a:t>目录下创建一个</a:t>
          </a:r>
          <a:r>
            <a:rPr lang="en-US" dirty="0" err="1" smtClean="0"/>
            <a:t>demo.te</a:t>
          </a:r>
          <a:r>
            <a:rPr lang="zh-CN" dirty="0" smtClean="0"/>
            <a:t>文件</a:t>
          </a:r>
          <a:endParaRPr lang="en-US" dirty="0"/>
        </a:p>
      </dgm:t>
    </dgm:pt>
    <dgm:pt modelId="{E9C65152-8379-4CC6-BA4A-2E214D93E579}" type="parTrans" cxnId="{ACBFC8EF-7BB2-49B1-968C-0DBC1EFBCF89}">
      <dgm:prSet/>
      <dgm:spPr/>
      <dgm:t>
        <a:bodyPr/>
        <a:lstStyle/>
        <a:p>
          <a:endParaRPr lang="zh-CN" altLang="en-US"/>
        </a:p>
      </dgm:t>
    </dgm:pt>
    <dgm:pt modelId="{EBF2A1B4-8751-489C-9C70-64EAB892B032}" type="sibTrans" cxnId="{ACBFC8EF-7BB2-49B1-968C-0DBC1EFBCF89}">
      <dgm:prSet/>
      <dgm:spPr/>
      <dgm:t>
        <a:bodyPr/>
        <a:lstStyle/>
        <a:p>
          <a:endParaRPr lang="zh-CN" altLang="en-US"/>
        </a:p>
      </dgm:t>
    </dgm:pt>
    <dgm:pt modelId="{E9935411-0C43-4B99-A529-FB98C389DDD0}">
      <dgm:prSet/>
      <dgm:spPr/>
      <dgm:t>
        <a:bodyPr/>
        <a:lstStyle/>
        <a:p>
          <a:pPr rtl="0"/>
          <a:r>
            <a:rPr lang="en-US" dirty="0" smtClean="0"/>
            <a:t>5.0</a:t>
          </a:r>
          <a:r>
            <a:rPr lang="zh-CN" dirty="0" smtClean="0"/>
            <a:t>的时候需要在</a:t>
          </a:r>
          <a:r>
            <a:rPr lang="en-US" dirty="0" smtClean="0"/>
            <a:t>/device/</a:t>
          </a:r>
          <a:r>
            <a:rPr lang="en-US" dirty="0" err="1" smtClean="0"/>
            <a:t>mediatke</a:t>
          </a:r>
          <a:r>
            <a:rPr lang="en-US" dirty="0" smtClean="0"/>
            <a:t>/common/BoardConfig.mk </a:t>
          </a:r>
          <a:r>
            <a:rPr lang="zh-CN" dirty="0" smtClean="0"/>
            <a:t>的</a:t>
          </a:r>
          <a:r>
            <a:rPr lang="en-US" dirty="0" smtClean="0"/>
            <a:t>BOARD_SEPOLICY_UNION </a:t>
          </a:r>
          <a:r>
            <a:rPr lang="zh-CN" dirty="0" smtClean="0"/>
            <a:t>宏中新增 </a:t>
          </a:r>
          <a:r>
            <a:rPr lang="en-US" dirty="0" err="1" smtClean="0"/>
            <a:t>demo.te</a:t>
          </a:r>
          <a:endParaRPr lang="en-US" dirty="0"/>
        </a:p>
      </dgm:t>
    </dgm:pt>
    <dgm:pt modelId="{AC246872-4F1C-4242-B63B-A66FBC4A19B4}" type="parTrans" cxnId="{4DB5EAE7-13C6-447B-BA7F-03D69A48CE6E}">
      <dgm:prSet/>
      <dgm:spPr/>
      <dgm:t>
        <a:bodyPr/>
        <a:lstStyle/>
        <a:p>
          <a:endParaRPr lang="zh-CN" altLang="en-US"/>
        </a:p>
      </dgm:t>
    </dgm:pt>
    <dgm:pt modelId="{B8BC7606-8C00-45AB-A356-1475319CBC0C}" type="sibTrans" cxnId="{4DB5EAE7-13C6-447B-BA7F-03D69A48CE6E}">
      <dgm:prSet/>
      <dgm:spPr/>
      <dgm:t>
        <a:bodyPr/>
        <a:lstStyle/>
        <a:p>
          <a:endParaRPr lang="zh-CN" altLang="en-US"/>
        </a:p>
      </dgm:t>
    </dgm:pt>
    <dgm:pt modelId="{4C268A8C-7CF8-4A9F-B568-500616F3AFE5}">
      <dgm:prSet/>
      <dgm:spPr/>
      <dgm:t>
        <a:bodyPr/>
        <a:lstStyle/>
        <a:p>
          <a:pPr rtl="0"/>
          <a:r>
            <a:rPr lang="en-US" dirty="0" smtClean="0"/>
            <a:t>6.0</a:t>
          </a:r>
          <a:r>
            <a:rPr lang="zh-CN" dirty="0" smtClean="0"/>
            <a:t>后在这个有如下声明</a:t>
          </a:r>
          <a:r>
            <a:rPr lang="en-US" dirty="0" smtClean="0"/>
            <a:t>:</a:t>
          </a:r>
          <a:endParaRPr lang="en-US" dirty="0"/>
        </a:p>
      </dgm:t>
    </dgm:pt>
    <dgm:pt modelId="{9062E288-EB9F-4BA4-B75C-764909C62A8C}" type="parTrans" cxnId="{DC7EEF14-B9FC-4155-9A91-F577BFC93747}">
      <dgm:prSet/>
      <dgm:spPr/>
      <dgm:t>
        <a:bodyPr/>
        <a:lstStyle/>
        <a:p>
          <a:endParaRPr lang="zh-CN" altLang="en-US"/>
        </a:p>
      </dgm:t>
    </dgm:pt>
    <dgm:pt modelId="{9E5C6FE2-3F0D-45DC-A4C6-6D1E506726B5}" type="sibTrans" cxnId="{DC7EEF14-B9FC-4155-9A91-F577BFC93747}">
      <dgm:prSet/>
      <dgm:spPr/>
      <dgm:t>
        <a:bodyPr/>
        <a:lstStyle/>
        <a:p>
          <a:endParaRPr lang="zh-CN" altLang="en-US"/>
        </a:p>
      </dgm:t>
    </dgm:pt>
    <dgm:pt modelId="{C0F2AC9B-225B-4F69-BA78-74E62F37BE50}">
      <dgm:prSet/>
      <dgm:spPr/>
      <dgm:t>
        <a:bodyPr/>
        <a:lstStyle/>
        <a:p>
          <a:pPr rtl="0"/>
          <a:r>
            <a:rPr lang="en-US" dirty="0" smtClean="0">
              <a:solidFill>
                <a:srgbClr val="0070C0"/>
              </a:solidFill>
            </a:rPr>
            <a:t>#</a:t>
          </a:r>
          <a:r>
            <a:rPr lang="en-US" dirty="0" err="1" smtClean="0">
              <a:solidFill>
                <a:srgbClr val="0070C0"/>
              </a:solidFill>
            </a:rPr>
            <a:t>SELinux</a:t>
          </a:r>
          <a:r>
            <a:rPr lang="en-US" dirty="0" smtClean="0">
              <a:solidFill>
                <a:srgbClr val="0070C0"/>
              </a:solidFill>
            </a:rPr>
            <a:t> Policy File Configuration</a:t>
          </a:r>
          <a:endParaRPr lang="zh-CN" dirty="0">
            <a:solidFill>
              <a:srgbClr val="0070C0"/>
            </a:solidFill>
          </a:endParaRPr>
        </a:p>
      </dgm:t>
    </dgm:pt>
    <dgm:pt modelId="{7E68E19F-F0BE-4738-9EDA-A39DB0A9DBD8}" type="parTrans" cxnId="{9427C1ED-A6D1-46DC-913B-0D9370CEF04F}">
      <dgm:prSet/>
      <dgm:spPr/>
      <dgm:t>
        <a:bodyPr/>
        <a:lstStyle/>
        <a:p>
          <a:endParaRPr lang="zh-CN" altLang="en-US"/>
        </a:p>
      </dgm:t>
    </dgm:pt>
    <dgm:pt modelId="{BA498EC8-8680-4868-AE42-0D10B1DCE9B7}" type="sibTrans" cxnId="{9427C1ED-A6D1-46DC-913B-0D9370CEF04F}">
      <dgm:prSet/>
      <dgm:spPr/>
      <dgm:t>
        <a:bodyPr/>
        <a:lstStyle/>
        <a:p>
          <a:endParaRPr lang="zh-CN" altLang="en-US"/>
        </a:p>
      </dgm:t>
    </dgm:pt>
    <dgm:pt modelId="{0599FC2B-0963-458F-9B96-883C2156544D}">
      <dgm:prSet/>
      <dgm:spPr/>
      <dgm:t>
        <a:bodyPr/>
        <a:lstStyle/>
        <a:p>
          <a:pPr rtl="0"/>
          <a:r>
            <a:rPr lang="en-US" dirty="0" smtClean="0">
              <a:solidFill>
                <a:srgbClr val="0070C0"/>
              </a:solidFill>
            </a:rPr>
            <a:t>BOARD_SEPOLICY_DIRS := device/</a:t>
          </a:r>
          <a:r>
            <a:rPr lang="en-US" dirty="0" err="1" smtClean="0">
              <a:solidFill>
                <a:srgbClr val="0070C0"/>
              </a:solidFill>
            </a:rPr>
            <a:t>mediatek</a:t>
          </a:r>
          <a:r>
            <a:rPr lang="en-US" dirty="0" smtClean="0">
              <a:solidFill>
                <a:srgbClr val="0070C0"/>
              </a:solidFill>
            </a:rPr>
            <a:t>/common/</a:t>
          </a:r>
          <a:r>
            <a:rPr lang="en-US" dirty="0" err="1" smtClean="0">
              <a:solidFill>
                <a:srgbClr val="0070C0"/>
              </a:solidFill>
            </a:rPr>
            <a:t>sepolicy</a:t>
          </a:r>
          <a:endParaRPr lang="en-US" dirty="0">
            <a:solidFill>
              <a:srgbClr val="0070C0"/>
            </a:solidFill>
          </a:endParaRPr>
        </a:p>
      </dgm:t>
    </dgm:pt>
    <dgm:pt modelId="{1D66EC30-6D1C-4D13-8826-E562931884D9}" type="parTrans" cxnId="{46028F79-8507-481C-878A-BB26F3126400}">
      <dgm:prSet/>
      <dgm:spPr/>
      <dgm:t>
        <a:bodyPr/>
        <a:lstStyle/>
        <a:p>
          <a:endParaRPr lang="zh-CN" altLang="en-US"/>
        </a:p>
      </dgm:t>
    </dgm:pt>
    <dgm:pt modelId="{02CCC33F-3A28-4EB3-95DA-EFD61FE41500}" type="sibTrans" cxnId="{46028F79-8507-481C-878A-BB26F3126400}">
      <dgm:prSet/>
      <dgm:spPr/>
      <dgm:t>
        <a:bodyPr/>
        <a:lstStyle/>
        <a:p>
          <a:endParaRPr lang="zh-CN" altLang="en-US"/>
        </a:p>
      </dgm:t>
    </dgm:pt>
    <dgm:pt modelId="{AE00BEE2-7D0D-4C19-9EAC-57369A61A07F}">
      <dgm:prSet/>
      <dgm:spPr/>
      <dgm:t>
        <a:bodyPr/>
        <a:lstStyle/>
        <a:p>
          <a:pPr rtl="0"/>
          <a:r>
            <a:rPr lang="zh-CN" dirty="0" smtClean="0"/>
            <a:t>所以只要新增</a:t>
          </a:r>
          <a:r>
            <a:rPr lang="en-US" dirty="0" err="1" smtClean="0"/>
            <a:t>demo.te</a:t>
          </a:r>
          <a:r>
            <a:rPr lang="zh-CN" dirty="0" smtClean="0"/>
            <a:t>文件就可以了。</a:t>
          </a:r>
          <a:endParaRPr lang="en-US" dirty="0"/>
        </a:p>
      </dgm:t>
    </dgm:pt>
    <dgm:pt modelId="{DF9A3D89-584F-4380-9EB4-F94A42F6A7C6}" type="parTrans" cxnId="{2A999516-85A7-4835-89D1-290992A1B2CB}">
      <dgm:prSet/>
      <dgm:spPr/>
      <dgm:t>
        <a:bodyPr/>
        <a:lstStyle/>
        <a:p>
          <a:endParaRPr lang="zh-CN" altLang="en-US"/>
        </a:p>
      </dgm:t>
    </dgm:pt>
    <dgm:pt modelId="{F2049510-1CC1-4ABA-9829-495C4F430105}" type="sibTrans" cxnId="{2A999516-85A7-4835-89D1-290992A1B2CB}">
      <dgm:prSet/>
      <dgm:spPr/>
      <dgm:t>
        <a:bodyPr/>
        <a:lstStyle/>
        <a:p>
          <a:endParaRPr lang="zh-CN" altLang="en-US"/>
        </a:p>
      </dgm:t>
    </dgm:pt>
    <dgm:pt modelId="{B52B93F2-12A7-4ADC-A0C8-E11138920B41}">
      <dgm:prSet/>
      <dgm:spPr/>
      <dgm:t>
        <a:bodyPr/>
        <a:lstStyle/>
        <a:p>
          <a:pPr rtl="0"/>
          <a:r>
            <a:rPr lang="en-US" dirty="0" smtClean="0"/>
            <a:t>2.</a:t>
          </a:r>
          <a:r>
            <a:rPr lang="zh-CN" dirty="0" smtClean="0"/>
            <a:t>在</a:t>
          </a:r>
          <a:r>
            <a:rPr lang="en-US" dirty="0" err="1" smtClean="0"/>
            <a:t>demo.te</a:t>
          </a:r>
          <a:r>
            <a:rPr lang="zh-CN" dirty="0" smtClean="0"/>
            <a:t>文件中定义服务的类型，</a:t>
          </a:r>
          <a:r>
            <a:rPr lang="en-US" dirty="0" smtClean="0"/>
            <a:t>init</a:t>
          </a:r>
          <a:r>
            <a:rPr lang="zh-CN" dirty="0" smtClean="0"/>
            <a:t>启动时进行域切换</a:t>
          </a:r>
          <a:endParaRPr lang="en-US" dirty="0"/>
        </a:p>
      </dgm:t>
    </dgm:pt>
    <dgm:pt modelId="{CF6A6CC3-BF4E-4963-A6A9-F3F84B386012}" type="parTrans" cxnId="{21AAD5A3-651A-4886-B49C-C9D753C7A9C1}">
      <dgm:prSet/>
      <dgm:spPr/>
      <dgm:t>
        <a:bodyPr/>
        <a:lstStyle/>
        <a:p>
          <a:endParaRPr lang="zh-CN" altLang="en-US"/>
        </a:p>
      </dgm:t>
    </dgm:pt>
    <dgm:pt modelId="{07B43D78-627E-4A38-9A4B-DC00356796D5}" type="sibTrans" cxnId="{21AAD5A3-651A-4886-B49C-C9D753C7A9C1}">
      <dgm:prSet/>
      <dgm:spPr/>
      <dgm:t>
        <a:bodyPr/>
        <a:lstStyle/>
        <a:p>
          <a:endParaRPr lang="zh-CN" altLang="en-US"/>
        </a:p>
      </dgm:t>
    </dgm:pt>
    <dgm:pt modelId="{53374235-7FBD-455C-80C1-EBEFC0C3BFEB}">
      <dgm:prSet/>
      <dgm:spPr/>
      <dgm:t>
        <a:bodyPr/>
        <a:lstStyle/>
        <a:p>
          <a:pPr rtl="0"/>
          <a:r>
            <a:rPr lang="fr-FR" dirty="0" smtClean="0"/>
            <a:t>type  demo, domain;</a:t>
          </a:r>
          <a:endParaRPr lang="zh-CN" dirty="0"/>
        </a:p>
      </dgm:t>
    </dgm:pt>
    <dgm:pt modelId="{74122263-4836-47FC-BAC5-A5F2D6C42DC4}" type="parTrans" cxnId="{BDD79E3D-B097-4902-87C0-678751840059}">
      <dgm:prSet/>
      <dgm:spPr/>
      <dgm:t>
        <a:bodyPr/>
        <a:lstStyle/>
        <a:p>
          <a:endParaRPr lang="zh-CN" altLang="en-US"/>
        </a:p>
      </dgm:t>
    </dgm:pt>
    <dgm:pt modelId="{FAED0A7B-5067-4359-8F84-78134C6700C5}" type="sibTrans" cxnId="{BDD79E3D-B097-4902-87C0-678751840059}">
      <dgm:prSet/>
      <dgm:spPr/>
      <dgm:t>
        <a:bodyPr/>
        <a:lstStyle/>
        <a:p>
          <a:endParaRPr lang="zh-CN" altLang="en-US"/>
        </a:p>
      </dgm:t>
    </dgm:pt>
    <dgm:pt modelId="{65F4FBB4-27F2-4055-835C-6BA021B8EE7C}">
      <dgm:prSet/>
      <dgm:spPr/>
      <dgm:t>
        <a:bodyPr/>
        <a:lstStyle/>
        <a:p>
          <a:pPr rtl="0"/>
          <a:r>
            <a:rPr lang="fr-FR" dirty="0" smtClean="0"/>
            <a:t>type  demo_exec, exec_type, file_type;</a:t>
          </a:r>
          <a:endParaRPr lang="zh-CN" dirty="0"/>
        </a:p>
      </dgm:t>
    </dgm:pt>
    <dgm:pt modelId="{8CA86D74-F511-45FA-A0BB-3EAC55549268}" type="parTrans" cxnId="{532E6739-5D9A-49F2-8D3C-EB3316A54573}">
      <dgm:prSet/>
      <dgm:spPr/>
      <dgm:t>
        <a:bodyPr/>
        <a:lstStyle/>
        <a:p>
          <a:endParaRPr lang="zh-CN" altLang="en-US"/>
        </a:p>
      </dgm:t>
    </dgm:pt>
    <dgm:pt modelId="{450AE100-7992-4CA7-9099-2641E0878655}" type="sibTrans" cxnId="{532E6739-5D9A-49F2-8D3C-EB3316A54573}">
      <dgm:prSet/>
      <dgm:spPr/>
      <dgm:t>
        <a:bodyPr/>
        <a:lstStyle/>
        <a:p>
          <a:endParaRPr lang="zh-CN" altLang="en-US"/>
        </a:p>
      </dgm:t>
    </dgm:pt>
    <dgm:pt modelId="{909E348A-C1DE-4B5F-8A81-509830086838}">
      <dgm:prSet/>
      <dgm:spPr/>
      <dgm:t>
        <a:bodyPr/>
        <a:lstStyle/>
        <a:p>
          <a:pPr rtl="0"/>
          <a:r>
            <a:rPr lang="fr-FR" dirty="0" smtClean="0"/>
            <a:t>init_daemon_domain(demo)</a:t>
          </a:r>
          <a:endParaRPr lang="zh-CN" dirty="0"/>
        </a:p>
      </dgm:t>
    </dgm:pt>
    <dgm:pt modelId="{4708E48D-70BC-44C4-A070-3E304EF7215A}" type="parTrans" cxnId="{BDB39EFA-E8FF-4081-BA55-1B418EAF0D10}">
      <dgm:prSet/>
      <dgm:spPr/>
      <dgm:t>
        <a:bodyPr/>
        <a:lstStyle/>
        <a:p>
          <a:endParaRPr lang="zh-CN" altLang="en-US"/>
        </a:p>
      </dgm:t>
    </dgm:pt>
    <dgm:pt modelId="{DD43E18B-8770-42D4-B823-AB527EFE8AF6}" type="sibTrans" cxnId="{BDB39EFA-E8FF-4081-BA55-1B418EAF0D10}">
      <dgm:prSet/>
      <dgm:spPr/>
      <dgm:t>
        <a:bodyPr/>
        <a:lstStyle/>
        <a:p>
          <a:endParaRPr lang="zh-CN" altLang="en-US"/>
        </a:p>
      </dgm:t>
    </dgm:pt>
    <dgm:pt modelId="{BF81E5E6-6C26-46E7-8AFA-2360FCA9AF3C}">
      <dgm:prSet/>
      <dgm:spPr/>
      <dgm:t>
        <a:bodyPr/>
        <a:lstStyle/>
        <a:p>
          <a:pPr rtl="0"/>
          <a:r>
            <a:rPr lang="fr-FR" dirty="0" smtClean="0"/>
            <a:t>3</a:t>
          </a:r>
          <a:r>
            <a:rPr lang="en-US" dirty="0" smtClean="0"/>
            <a:t>.</a:t>
          </a:r>
          <a:r>
            <a:rPr lang="zh-CN" dirty="0" smtClean="0"/>
            <a:t>绑定执行档 </a:t>
          </a:r>
          <a:r>
            <a:rPr lang="en-US" dirty="0" err="1" smtClean="0"/>
            <a:t>file_contexts</a:t>
          </a:r>
          <a:r>
            <a:rPr lang="zh-CN" dirty="0" smtClean="0"/>
            <a:t>类型</a:t>
          </a:r>
          <a:endParaRPr lang="en-US" dirty="0"/>
        </a:p>
      </dgm:t>
    </dgm:pt>
    <dgm:pt modelId="{83C425F7-F086-423C-A38C-44510A44A9E9}" type="parTrans" cxnId="{18CB5584-A09D-4BE5-A658-2B3C4705EBFD}">
      <dgm:prSet/>
      <dgm:spPr/>
      <dgm:t>
        <a:bodyPr/>
        <a:lstStyle/>
        <a:p>
          <a:endParaRPr lang="zh-CN" altLang="en-US"/>
        </a:p>
      </dgm:t>
    </dgm:pt>
    <dgm:pt modelId="{CB0523DD-0637-4D0E-948E-9A4DF0A66843}" type="sibTrans" cxnId="{18CB5584-A09D-4BE5-A658-2B3C4705EBFD}">
      <dgm:prSet/>
      <dgm:spPr/>
      <dgm:t>
        <a:bodyPr/>
        <a:lstStyle/>
        <a:p>
          <a:endParaRPr lang="zh-CN" altLang="en-US"/>
        </a:p>
      </dgm:t>
    </dgm:pt>
    <dgm:pt modelId="{3492CCCC-2A04-4C67-8301-362E3B4E0C7C}">
      <dgm:prSet/>
      <dgm:spPr/>
      <dgm:t>
        <a:bodyPr/>
        <a:lstStyle/>
        <a:p>
          <a:pPr rtl="0"/>
          <a:r>
            <a:rPr lang="en-US" dirty="0" smtClean="0"/>
            <a:t>/system/bin/demo u:object_r:demo_exec:s0</a:t>
          </a:r>
          <a:endParaRPr lang="fr-FR" dirty="0"/>
        </a:p>
      </dgm:t>
    </dgm:pt>
    <dgm:pt modelId="{02F39012-4163-4339-AFF5-4C763CBCE935}" type="parTrans" cxnId="{036F85BF-4478-43BC-95F9-6D73F14C38FA}">
      <dgm:prSet/>
      <dgm:spPr/>
      <dgm:t>
        <a:bodyPr/>
        <a:lstStyle/>
        <a:p>
          <a:endParaRPr lang="zh-CN" altLang="en-US"/>
        </a:p>
      </dgm:t>
    </dgm:pt>
    <dgm:pt modelId="{6A2B204B-D8DA-49AD-A1A2-21A5259829F7}" type="sibTrans" cxnId="{036F85BF-4478-43BC-95F9-6D73F14C38FA}">
      <dgm:prSet/>
      <dgm:spPr/>
      <dgm:t>
        <a:bodyPr/>
        <a:lstStyle/>
        <a:p>
          <a:endParaRPr lang="zh-CN" altLang="en-US"/>
        </a:p>
      </dgm:t>
    </dgm:pt>
    <dgm:pt modelId="{538976BF-452C-4886-8D88-CBD6BD0B84F8}" type="pres">
      <dgm:prSet presAssocID="{67B28FFB-2A3C-462A-866B-D5E80FB2CF07}" presName="linear" presStyleCnt="0">
        <dgm:presLayoutVars>
          <dgm:animLvl val="lvl"/>
          <dgm:resizeHandles val="exact"/>
        </dgm:presLayoutVars>
      </dgm:prSet>
      <dgm:spPr/>
    </dgm:pt>
    <dgm:pt modelId="{6E0BBE9E-2E2B-4A3D-A571-EB57317BA093}" type="pres">
      <dgm:prSet presAssocID="{D68E8324-C608-4E5D-89F8-37E38DB0E7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E769B5-84AA-470D-B125-F088D6D687C3}" type="pres">
      <dgm:prSet presAssocID="{D68E8324-C608-4E5D-89F8-37E38DB0E7EC}" presName="childText" presStyleLbl="revTx" presStyleIdx="0" presStyleCnt="3">
        <dgm:presLayoutVars>
          <dgm:bulletEnabled val="1"/>
        </dgm:presLayoutVars>
      </dgm:prSet>
      <dgm:spPr/>
    </dgm:pt>
    <dgm:pt modelId="{7106F9B8-5B4E-45A4-9DBC-F651C2C9C2F8}" type="pres">
      <dgm:prSet presAssocID="{B52B93F2-12A7-4ADC-A0C8-E11138920B4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D62215-3072-41CC-85D2-6CBF3A85E4BF}" type="pres">
      <dgm:prSet presAssocID="{B52B93F2-12A7-4ADC-A0C8-E11138920B41}" presName="childText" presStyleLbl="revTx" presStyleIdx="1" presStyleCnt="3">
        <dgm:presLayoutVars>
          <dgm:bulletEnabled val="1"/>
        </dgm:presLayoutVars>
      </dgm:prSet>
      <dgm:spPr/>
    </dgm:pt>
    <dgm:pt modelId="{35BFD7D6-5511-42F3-A75D-78E2419C09F2}" type="pres">
      <dgm:prSet presAssocID="{BF81E5E6-6C26-46E7-8AFA-2360FCA9AF3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394F24E-EE71-42A8-AF2D-5E11F8CCB43D}" type="pres">
      <dgm:prSet presAssocID="{BF81E5E6-6C26-46E7-8AFA-2360FCA9AF3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36F85BF-4478-43BC-95F9-6D73F14C38FA}" srcId="{BF81E5E6-6C26-46E7-8AFA-2360FCA9AF3C}" destId="{3492CCCC-2A04-4C67-8301-362E3B4E0C7C}" srcOrd="0" destOrd="0" parTransId="{02F39012-4163-4339-AFF5-4C763CBCE935}" sibTransId="{6A2B204B-D8DA-49AD-A1A2-21A5259829F7}"/>
    <dgm:cxn modelId="{62DAA120-B324-4FA2-B0C4-4479F70DFE3D}" type="presOf" srcId="{909E348A-C1DE-4B5F-8A81-509830086838}" destId="{C7D62215-3072-41CC-85D2-6CBF3A85E4BF}" srcOrd="0" destOrd="2" presId="urn:microsoft.com/office/officeart/2005/8/layout/vList2"/>
    <dgm:cxn modelId="{46028F79-8507-481C-878A-BB26F3126400}" srcId="{D68E8324-C608-4E5D-89F8-37E38DB0E7EC}" destId="{0599FC2B-0963-458F-9B96-883C2156544D}" srcOrd="3" destOrd="0" parTransId="{1D66EC30-6D1C-4D13-8826-E562931884D9}" sibTransId="{02CCC33F-3A28-4EB3-95DA-EFD61FE41500}"/>
    <dgm:cxn modelId="{41339082-223A-444B-A35A-836435CC9F9E}" type="presOf" srcId="{E9935411-0C43-4B99-A529-FB98C389DDD0}" destId="{4FE769B5-84AA-470D-B125-F088D6D687C3}" srcOrd="0" destOrd="0" presId="urn:microsoft.com/office/officeart/2005/8/layout/vList2"/>
    <dgm:cxn modelId="{532E6739-5D9A-49F2-8D3C-EB3316A54573}" srcId="{B52B93F2-12A7-4ADC-A0C8-E11138920B41}" destId="{65F4FBB4-27F2-4055-835C-6BA021B8EE7C}" srcOrd="1" destOrd="0" parTransId="{8CA86D74-F511-45FA-A0BB-3EAC55549268}" sibTransId="{450AE100-7992-4CA7-9099-2641E0878655}"/>
    <dgm:cxn modelId="{617D96C4-60E2-476A-9633-7FE4721BAE0D}" type="presOf" srcId="{D68E8324-C608-4E5D-89F8-37E38DB0E7EC}" destId="{6E0BBE9E-2E2B-4A3D-A571-EB57317BA093}" srcOrd="0" destOrd="0" presId="urn:microsoft.com/office/officeart/2005/8/layout/vList2"/>
    <dgm:cxn modelId="{70FEB6BA-2CA6-4AD7-8C85-30AE518979A1}" type="presOf" srcId="{67B28FFB-2A3C-462A-866B-D5E80FB2CF07}" destId="{538976BF-452C-4886-8D88-CBD6BD0B84F8}" srcOrd="0" destOrd="0" presId="urn:microsoft.com/office/officeart/2005/8/layout/vList2"/>
    <dgm:cxn modelId="{BDD79E3D-B097-4902-87C0-678751840059}" srcId="{B52B93F2-12A7-4ADC-A0C8-E11138920B41}" destId="{53374235-7FBD-455C-80C1-EBEFC0C3BFEB}" srcOrd="0" destOrd="0" parTransId="{74122263-4836-47FC-BAC5-A5F2D6C42DC4}" sibTransId="{FAED0A7B-5067-4359-8F84-78134C6700C5}"/>
    <dgm:cxn modelId="{F1562F78-B90B-4B22-BA55-87B5331290E7}" type="presOf" srcId="{BF81E5E6-6C26-46E7-8AFA-2360FCA9AF3C}" destId="{35BFD7D6-5511-42F3-A75D-78E2419C09F2}" srcOrd="0" destOrd="0" presId="urn:microsoft.com/office/officeart/2005/8/layout/vList2"/>
    <dgm:cxn modelId="{4DB5EAE7-13C6-447B-BA7F-03D69A48CE6E}" srcId="{D68E8324-C608-4E5D-89F8-37E38DB0E7EC}" destId="{E9935411-0C43-4B99-A529-FB98C389DDD0}" srcOrd="0" destOrd="0" parTransId="{AC246872-4F1C-4242-B63B-A66FBC4A19B4}" sibTransId="{B8BC7606-8C00-45AB-A356-1475319CBC0C}"/>
    <dgm:cxn modelId="{4446DB45-89CE-410F-B3E2-23FC0F753702}" type="presOf" srcId="{53374235-7FBD-455C-80C1-EBEFC0C3BFEB}" destId="{C7D62215-3072-41CC-85D2-6CBF3A85E4BF}" srcOrd="0" destOrd="0" presId="urn:microsoft.com/office/officeart/2005/8/layout/vList2"/>
    <dgm:cxn modelId="{3BD8B843-EDE3-4AFE-AACC-035FE4ACC002}" type="presOf" srcId="{3492CCCC-2A04-4C67-8301-362E3B4E0C7C}" destId="{B394F24E-EE71-42A8-AF2D-5E11F8CCB43D}" srcOrd="0" destOrd="0" presId="urn:microsoft.com/office/officeart/2005/8/layout/vList2"/>
    <dgm:cxn modelId="{21AAD5A3-651A-4886-B49C-C9D753C7A9C1}" srcId="{67B28FFB-2A3C-462A-866B-D5E80FB2CF07}" destId="{B52B93F2-12A7-4ADC-A0C8-E11138920B41}" srcOrd="1" destOrd="0" parTransId="{CF6A6CC3-BF4E-4963-A6A9-F3F84B386012}" sibTransId="{07B43D78-627E-4A38-9A4B-DC00356796D5}"/>
    <dgm:cxn modelId="{2A999516-85A7-4835-89D1-290992A1B2CB}" srcId="{D68E8324-C608-4E5D-89F8-37E38DB0E7EC}" destId="{AE00BEE2-7D0D-4C19-9EAC-57369A61A07F}" srcOrd="4" destOrd="0" parTransId="{DF9A3D89-584F-4380-9EB4-F94A42F6A7C6}" sibTransId="{F2049510-1CC1-4ABA-9829-495C4F430105}"/>
    <dgm:cxn modelId="{18CB5584-A09D-4BE5-A658-2B3C4705EBFD}" srcId="{67B28FFB-2A3C-462A-866B-D5E80FB2CF07}" destId="{BF81E5E6-6C26-46E7-8AFA-2360FCA9AF3C}" srcOrd="2" destOrd="0" parTransId="{83C425F7-F086-423C-A38C-44510A44A9E9}" sibTransId="{CB0523DD-0637-4D0E-948E-9A4DF0A66843}"/>
    <dgm:cxn modelId="{B1F34D00-AF08-4F36-9994-91663288FB3A}" type="presOf" srcId="{4C268A8C-7CF8-4A9F-B568-500616F3AFE5}" destId="{4FE769B5-84AA-470D-B125-F088D6D687C3}" srcOrd="0" destOrd="1" presId="urn:microsoft.com/office/officeart/2005/8/layout/vList2"/>
    <dgm:cxn modelId="{ACBFC8EF-7BB2-49B1-968C-0DBC1EFBCF89}" srcId="{67B28FFB-2A3C-462A-866B-D5E80FB2CF07}" destId="{D68E8324-C608-4E5D-89F8-37E38DB0E7EC}" srcOrd="0" destOrd="0" parTransId="{E9C65152-8379-4CC6-BA4A-2E214D93E579}" sibTransId="{EBF2A1B4-8751-489C-9C70-64EAB892B032}"/>
    <dgm:cxn modelId="{D2E61422-5A54-4210-9FC4-527243A01EDA}" type="presOf" srcId="{65F4FBB4-27F2-4055-835C-6BA021B8EE7C}" destId="{C7D62215-3072-41CC-85D2-6CBF3A85E4BF}" srcOrd="0" destOrd="1" presId="urn:microsoft.com/office/officeart/2005/8/layout/vList2"/>
    <dgm:cxn modelId="{384F297F-F331-4C89-B5EB-4F4307E54628}" type="presOf" srcId="{0599FC2B-0963-458F-9B96-883C2156544D}" destId="{4FE769B5-84AA-470D-B125-F088D6D687C3}" srcOrd="0" destOrd="3" presId="urn:microsoft.com/office/officeart/2005/8/layout/vList2"/>
    <dgm:cxn modelId="{A838507E-B9BF-4AF8-B65A-79EEA4B5E7C9}" type="presOf" srcId="{C0F2AC9B-225B-4F69-BA78-74E62F37BE50}" destId="{4FE769B5-84AA-470D-B125-F088D6D687C3}" srcOrd="0" destOrd="2" presId="urn:microsoft.com/office/officeart/2005/8/layout/vList2"/>
    <dgm:cxn modelId="{9427C1ED-A6D1-46DC-913B-0D9370CEF04F}" srcId="{D68E8324-C608-4E5D-89F8-37E38DB0E7EC}" destId="{C0F2AC9B-225B-4F69-BA78-74E62F37BE50}" srcOrd="2" destOrd="0" parTransId="{7E68E19F-F0BE-4738-9EDA-A39DB0A9DBD8}" sibTransId="{BA498EC8-8680-4868-AE42-0D10B1DCE9B7}"/>
    <dgm:cxn modelId="{8F5EAD93-83FB-448D-BC39-83E0A2BA460D}" type="presOf" srcId="{AE00BEE2-7D0D-4C19-9EAC-57369A61A07F}" destId="{4FE769B5-84AA-470D-B125-F088D6D687C3}" srcOrd="0" destOrd="4" presId="urn:microsoft.com/office/officeart/2005/8/layout/vList2"/>
    <dgm:cxn modelId="{A93735C8-7B6F-46E7-B0AD-6C51CE717120}" type="presOf" srcId="{B52B93F2-12A7-4ADC-A0C8-E11138920B41}" destId="{7106F9B8-5B4E-45A4-9DBC-F651C2C9C2F8}" srcOrd="0" destOrd="0" presId="urn:microsoft.com/office/officeart/2005/8/layout/vList2"/>
    <dgm:cxn modelId="{DC7EEF14-B9FC-4155-9A91-F577BFC93747}" srcId="{D68E8324-C608-4E5D-89F8-37E38DB0E7EC}" destId="{4C268A8C-7CF8-4A9F-B568-500616F3AFE5}" srcOrd="1" destOrd="0" parTransId="{9062E288-EB9F-4BA4-B75C-764909C62A8C}" sibTransId="{9E5C6FE2-3F0D-45DC-A4C6-6D1E506726B5}"/>
    <dgm:cxn modelId="{BDB39EFA-E8FF-4081-BA55-1B418EAF0D10}" srcId="{B52B93F2-12A7-4ADC-A0C8-E11138920B41}" destId="{909E348A-C1DE-4B5F-8A81-509830086838}" srcOrd="2" destOrd="0" parTransId="{4708E48D-70BC-44C4-A070-3E304EF7215A}" sibTransId="{DD43E18B-8770-42D4-B823-AB527EFE8AF6}"/>
    <dgm:cxn modelId="{D35404ED-AF85-4EC8-9F39-3C1ED95EA523}" type="presParOf" srcId="{538976BF-452C-4886-8D88-CBD6BD0B84F8}" destId="{6E0BBE9E-2E2B-4A3D-A571-EB57317BA093}" srcOrd="0" destOrd="0" presId="urn:microsoft.com/office/officeart/2005/8/layout/vList2"/>
    <dgm:cxn modelId="{8CDF5093-5CB8-4D92-BF4A-7F635744E713}" type="presParOf" srcId="{538976BF-452C-4886-8D88-CBD6BD0B84F8}" destId="{4FE769B5-84AA-470D-B125-F088D6D687C3}" srcOrd="1" destOrd="0" presId="urn:microsoft.com/office/officeart/2005/8/layout/vList2"/>
    <dgm:cxn modelId="{D38432E5-070A-4B2D-95B3-A0A49B1C69CD}" type="presParOf" srcId="{538976BF-452C-4886-8D88-CBD6BD0B84F8}" destId="{7106F9B8-5B4E-45A4-9DBC-F651C2C9C2F8}" srcOrd="2" destOrd="0" presId="urn:microsoft.com/office/officeart/2005/8/layout/vList2"/>
    <dgm:cxn modelId="{A740CADB-9239-44B5-ACD2-CBCEE700635E}" type="presParOf" srcId="{538976BF-452C-4886-8D88-CBD6BD0B84F8}" destId="{C7D62215-3072-41CC-85D2-6CBF3A85E4BF}" srcOrd="3" destOrd="0" presId="urn:microsoft.com/office/officeart/2005/8/layout/vList2"/>
    <dgm:cxn modelId="{BA30D9CF-CB07-457E-B417-230AD3A3E345}" type="presParOf" srcId="{538976BF-452C-4886-8D88-CBD6BD0B84F8}" destId="{35BFD7D6-5511-42F3-A75D-78E2419C09F2}" srcOrd="4" destOrd="0" presId="urn:microsoft.com/office/officeart/2005/8/layout/vList2"/>
    <dgm:cxn modelId="{88EAB8AF-6B53-4D56-B19B-A1B1A1034CA1}" type="presParOf" srcId="{538976BF-452C-4886-8D88-CBD6BD0B84F8}" destId="{B394F24E-EE71-42A8-AF2D-5E11F8CCB43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7A027C-26BD-4DE4-AA64-BA692556FB0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FF0D45A-FF3C-4EF3-828D-92F6C2D0D696}">
      <dgm:prSet/>
      <dgm:spPr/>
      <dgm:t>
        <a:bodyPr/>
        <a:lstStyle/>
        <a:p>
          <a:pPr rtl="0"/>
          <a:r>
            <a:rPr lang="en-US" dirty="0" smtClean="0"/>
            <a:t>1.</a:t>
          </a:r>
          <a:r>
            <a:rPr lang="zh-CN" dirty="0" smtClean="0"/>
            <a:t>在</a:t>
          </a:r>
          <a:r>
            <a:rPr lang="en-US" dirty="0" err="1" smtClean="0"/>
            <a:t>property.te</a:t>
          </a:r>
          <a:r>
            <a:rPr lang="zh-CN" dirty="0" smtClean="0"/>
            <a:t>中定义</a:t>
          </a:r>
          <a:r>
            <a:rPr lang="en-US" dirty="0" smtClean="0"/>
            <a:t>property</a:t>
          </a:r>
          <a:r>
            <a:rPr lang="zh-CN" dirty="0" smtClean="0"/>
            <a:t>类型</a:t>
          </a:r>
          <a:endParaRPr lang="en-US" dirty="0"/>
        </a:p>
      </dgm:t>
    </dgm:pt>
    <dgm:pt modelId="{04BD1D3E-5AE9-4A3F-A050-D6BA070033F0}" type="parTrans" cxnId="{339CF134-1C1C-49E1-8BFF-F71F3172A522}">
      <dgm:prSet/>
      <dgm:spPr/>
      <dgm:t>
        <a:bodyPr/>
        <a:lstStyle/>
        <a:p>
          <a:endParaRPr lang="zh-CN" altLang="en-US"/>
        </a:p>
      </dgm:t>
    </dgm:pt>
    <dgm:pt modelId="{34362431-8622-4834-9715-0CB8DE1FDEBA}" type="sibTrans" cxnId="{339CF134-1C1C-49E1-8BFF-F71F3172A522}">
      <dgm:prSet/>
      <dgm:spPr/>
      <dgm:t>
        <a:bodyPr/>
        <a:lstStyle/>
        <a:p>
          <a:endParaRPr lang="zh-CN" altLang="en-US"/>
        </a:p>
      </dgm:t>
    </dgm:pt>
    <dgm:pt modelId="{3E27CC28-8E7F-4D5C-99D0-B965E04634DC}">
      <dgm:prSet/>
      <dgm:spPr/>
      <dgm:t>
        <a:bodyPr/>
        <a:lstStyle/>
        <a:p>
          <a:pPr rtl="0"/>
          <a:r>
            <a:rPr lang="en-US" dirty="0" smtClean="0"/>
            <a:t>type </a:t>
          </a:r>
          <a:r>
            <a:rPr lang="en-US" dirty="0" err="1" smtClean="0"/>
            <a:t>demo_prop</a:t>
          </a:r>
          <a:r>
            <a:rPr lang="en-US" dirty="0" smtClean="0"/>
            <a:t>, </a:t>
          </a:r>
          <a:r>
            <a:rPr lang="en-US" dirty="0" err="1" smtClean="0"/>
            <a:t>property_type</a:t>
          </a:r>
          <a:r>
            <a:rPr lang="en-US" dirty="0" smtClean="0"/>
            <a:t>;</a:t>
          </a:r>
          <a:endParaRPr lang="zh-CN" dirty="0"/>
        </a:p>
      </dgm:t>
    </dgm:pt>
    <dgm:pt modelId="{92965C3E-A808-4093-ADA9-BCC64237FCBE}" type="parTrans" cxnId="{D43CB5D5-9A9A-4D98-BD15-89A27A3FD5B7}">
      <dgm:prSet/>
      <dgm:spPr/>
      <dgm:t>
        <a:bodyPr/>
        <a:lstStyle/>
        <a:p>
          <a:endParaRPr lang="zh-CN" altLang="en-US"/>
        </a:p>
      </dgm:t>
    </dgm:pt>
    <dgm:pt modelId="{FDAE19F8-59B7-4487-A87F-5D459D29F389}" type="sibTrans" cxnId="{D43CB5D5-9A9A-4D98-BD15-89A27A3FD5B7}">
      <dgm:prSet/>
      <dgm:spPr/>
      <dgm:t>
        <a:bodyPr/>
        <a:lstStyle/>
        <a:p>
          <a:endParaRPr lang="zh-CN" altLang="en-US"/>
        </a:p>
      </dgm:t>
    </dgm:pt>
    <dgm:pt modelId="{5A2EB629-E6DA-4968-AC5A-C574ED1E885C}">
      <dgm:prSet/>
      <dgm:spPr/>
      <dgm:t>
        <a:bodyPr/>
        <a:lstStyle/>
        <a:p>
          <a:pPr rtl="0"/>
          <a:r>
            <a:rPr lang="en-US" dirty="0" smtClean="0"/>
            <a:t>2.</a:t>
          </a:r>
          <a:r>
            <a:rPr lang="zh-CN" dirty="0" smtClean="0"/>
            <a:t>在</a:t>
          </a:r>
          <a:r>
            <a:rPr lang="en-US" dirty="0" err="1" smtClean="0"/>
            <a:t>property_contexts</a:t>
          </a:r>
          <a:r>
            <a:rPr lang="zh-CN" dirty="0" smtClean="0"/>
            <a:t>中绑定</a:t>
          </a:r>
          <a:r>
            <a:rPr lang="en-US" dirty="0" smtClean="0"/>
            <a:t>property</a:t>
          </a:r>
          <a:r>
            <a:rPr lang="zh-CN" dirty="0" smtClean="0"/>
            <a:t>类型</a:t>
          </a:r>
          <a:endParaRPr lang="en-US" dirty="0"/>
        </a:p>
      </dgm:t>
    </dgm:pt>
    <dgm:pt modelId="{90488B22-E134-4592-89C4-8C5D489E9E87}" type="parTrans" cxnId="{49E76BB0-2584-45AF-9A5A-0C4FB9EB107B}">
      <dgm:prSet/>
      <dgm:spPr/>
      <dgm:t>
        <a:bodyPr/>
        <a:lstStyle/>
        <a:p>
          <a:endParaRPr lang="zh-CN" altLang="en-US"/>
        </a:p>
      </dgm:t>
    </dgm:pt>
    <dgm:pt modelId="{8B474D41-B98A-4679-825A-26671AED48AD}" type="sibTrans" cxnId="{49E76BB0-2584-45AF-9A5A-0C4FB9EB107B}">
      <dgm:prSet/>
      <dgm:spPr/>
      <dgm:t>
        <a:bodyPr/>
        <a:lstStyle/>
        <a:p>
          <a:endParaRPr lang="zh-CN" altLang="en-US"/>
        </a:p>
      </dgm:t>
    </dgm:pt>
    <dgm:pt modelId="{8FE48A56-5C5D-4E91-BE7F-E64D4B743620}">
      <dgm:prSet/>
      <dgm:spPr/>
      <dgm:t>
        <a:bodyPr/>
        <a:lstStyle/>
        <a:p>
          <a:pPr rtl="0"/>
          <a:r>
            <a:rPr lang="en-US" dirty="0" smtClean="0"/>
            <a:t>demo.    u:object_r:demo_prop:s0</a:t>
          </a:r>
          <a:endParaRPr lang="zh-CN" dirty="0"/>
        </a:p>
      </dgm:t>
    </dgm:pt>
    <dgm:pt modelId="{0811477A-13F2-424F-8661-2A5ABDCE0B28}" type="parTrans" cxnId="{91335969-0B63-479C-BEC0-D8903D8A2333}">
      <dgm:prSet/>
      <dgm:spPr/>
      <dgm:t>
        <a:bodyPr/>
        <a:lstStyle/>
        <a:p>
          <a:endParaRPr lang="zh-CN" altLang="en-US"/>
        </a:p>
      </dgm:t>
    </dgm:pt>
    <dgm:pt modelId="{10108DBA-4C66-4461-9A36-6F0F6010F77D}" type="sibTrans" cxnId="{91335969-0B63-479C-BEC0-D8903D8A2333}">
      <dgm:prSet/>
      <dgm:spPr/>
      <dgm:t>
        <a:bodyPr/>
        <a:lstStyle/>
        <a:p>
          <a:endParaRPr lang="zh-CN" altLang="en-US"/>
        </a:p>
      </dgm:t>
    </dgm:pt>
    <dgm:pt modelId="{7591FC97-07B1-4618-BC52-D361EA179BEC}">
      <dgm:prSet/>
      <dgm:spPr/>
      <dgm:t>
        <a:bodyPr/>
        <a:lstStyle/>
        <a:p>
          <a:pPr rtl="0"/>
          <a:r>
            <a:rPr lang="en-US" dirty="0" smtClean="0"/>
            <a:t>3.</a:t>
          </a:r>
          <a:r>
            <a:rPr lang="zh-CN" dirty="0" smtClean="0"/>
            <a:t>在</a:t>
          </a:r>
          <a:r>
            <a:rPr lang="en-US" dirty="0" err="1" smtClean="0"/>
            <a:t>demo.te</a:t>
          </a:r>
          <a:r>
            <a:rPr lang="zh-CN" dirty="0" smtClean="0"/>
            <a:t>中调用</a:t>
          </a:r>
          <a:r>
            <a:rPr lang="en-US" dirty="0" err="1" smtClean="0"/>
            <a:t>set_prop</a:t>
          </a:r>
          <a:r>
            <a:rPr lang="en-US" dirty="0" smtClean="0"/>
            <a:t>()</a:t>
          </a:r>
          <a:r>
            <a:rPr lang="zh-CN" dirty="0" smtClean="0"/>
            <a:t>宏</a:t>
          </a:r>
          <a:endParaRPr lang="en-US" dirty="0"/>
        </a:p>
      </dgm:t>
    </dgm:pt>
    <dgm:pt modelId="{363662F3-05B6-46C1-8CC2-9E0B580CC513}" type="parTrans" cxnId="{F9516E9E-16FD-44C8-AC56-0A40B9BE66D4}">
      <dgm:prSet/>
      <dgm:spPr/>
      <dgm:t>
        <a:bodyPr/>
        <a:lstStyle/>
        <a:p>
          <a:endParaRPr lang="zh-CN" altLang="en-US"/>
        </a:p>
      </dgm:t>
    </dgm:pt>
    <dgm:pt modelId="{1882462F-508B-42BC-A22F-DF513A87AC4A}" type="sibTrans" cxnId="{F9516E9E-16FD-44C8-AC56-0A40B9BE66D4}">
      <dgm:prSet/>
      <dgm:spPr/>
      <dgm:t>
        <a:bodyPr/>
        <a:lstStyle/>
        <a:p>
          <a:endParaRPr lang="zh-CN" altLang="en-US"/>
        </a:p>
      </dgm:t>
    </dgm:pt>
    <dgm:pt modelId="{43197968-535C-44C7-96E0-AD4F956EA0A2}">
      <dgm:prSet/>
      <dgm:spPr/>
      <dgm:t>
        <a:bodyPr/>
        <a:lstStyle/>
        <a:p>
          <a:pPr rtl="0"/>
          <a:r>
            <a:rPr lang="en-US" dirty="0" err="1" smtClean="0"/>
            <a:t>set_prop</a:t>
          </a:r>
          <a:r>
            <a:rPr lang="en-US" dirty="0" smtClean="0"/>
            <a:t>(</a:t>
          </a:r>
          <a:r>
            <a:rPr lang="en-US" dirty="0" err="1" smtClean="0"/>
            <a:t>demo,demo_prop</a:t>
          </a:r>
          <a:r>
            <a:rPr lang="en-US" dirty="0" smtClean="0"/>
            <a:t>)</a:t>
          </a:r>
          <a:endParaRPr lang="zh-CN" dirty="0"/>
        </a:p>
      </dgm:t>
    </dgm:pt>
    <dgm:pt modelId="{88E17567-4224-46BF-94F5-316E768CBCF7}" type="parTrans" cxnId="{39D7374B-FCDE-455E-942A-A51992D55086}">
      <dgm:prSet/>
      <dgm:spPr/>
      <dgm:t>
        <a:bodyPr/>
        <a:lstStyle/>
        <a:p>
          <a:endParaRPr lang="zh-CN" altLang="en-US"/>
        </a:p>
      </dgm:t>
    </dgm:pt>
    <dgm:pt modelId="{52351B7D-DF0C-47B8-BF69-2BD01FE9426B}" type="sibTrans" cxnId="{39D7374B-FCDE-455E-942A-A51992D55086}">
      <dgm:prSet/>
      <dgm:spPr/>
      <dgm:t>
        <a:bodyPr/>
        <a:lstStyle/>
        <a:p>
          <a:endParaRPr lang="zh-CN" altLang="en-US"/>
        </a:p>
      </dgm:t>
    </dgm:pt>
    <dgm:pt modelId="{32F01D55-723D-4F23-8FD3-411AB8FBFC02}" type="pres">
      <dgm:prSet presAssocID="{F67A027C-26BD-4DE4-AA64-BA692556FB06}" presName="CompostProcess" presStyleCnt="0">
        <dgm:presLayoutVars>
          <dgm:dir/>
          <dgm:resizeHandles val="exact"/>
        </dgm:presLayoutVars>
      </dgm:prSet>
      <dgm:spPr/>
    </dgm:pt>
    <dgm:pt modelId="{D10DB80E-1133-4065-ADDC-F58BB3AD6C8F}" type="pres">
      <dgm:prSet presAssocID="{F67A027C-26BD-4DE4-AA64-BA692556FB06}" presName="arrow" presStyleLbl="bgShp" presStyleIdx="0" presStyleCnt="1"/>
      <dgm:spPr/>
    </dgm:pt>
    <dgm:pt modelId="{23F04053-AE8F-46C4-B7B6-77EB698AD97B}" type="pres">
      <dgm:prSet presAssocID="{F67A027C-26BD-4DE4-AA64-BA692556FB06}" presName="linearProcess" presStyleCnt="0"/>
      <dgm:spPr/>
    </dgm:pt>
    <dgm:pt modelId="{1CD9707C-48F1-4636-B21E-8DCF66C62275}" type="pres">
      <dgm:prSet presAssocID="{8FF0D45A-FF3C-4EF3-828D-92F6C2D0D696}" presName="textNode" presStyleLbl="node1" presStyleIdx="0" presStyleCnt="3">
        <dgm:presLayoutVars>
          <dgm:bulletEnabled val="1"/>
        </dgm:presLayoutVars>
      </dgm:prSet>
      <dgm:spPr/>
    </dgm:pt>
    <dgm:pt modelId="{0C8F79BD-8433-4483-8979-BBC3A165722B}" type="pres">
      <dgm:prSet presAssocID="{34362431-8622-4834-9715-0CB8DE1FDEBA}" presName="sibTrans" presStyleCnt="0"/>
      <dgm:spPr/>
    </dgm:pt>
    <dgm:pt modelId="{BD51FA48-A8FF-4E52-A94E-2E744D240191}" type="pres">
      <dgm:prSet presAssocID="{5A2EB629-E6DA-4968-AC5A-C574ED1E885C}" presName="textNode" presStyleLbl="node1" presStyleIdx="1" presStyleCnt="3">
        <dgm:presLayoutVars>
          <dgm:bulletEnabled val="1"/>
        </dgm:presLayoutVars>
      </dgm:prSet>
      <dgm:spPr/>
    </dgm:pt>
    <dgm:pt modelId="{48535975-8C08-4D56-9E48-368B95A02A6D}" type="pres">
      <dgm:prSet presAssocID="{8B474D41-B98A-4679-825A-26671AED48AD}" presName="sibTrans" presStyleCnt="0"/>
      <dgm:spPr/>
    </dgm:pt>
    <dgm:pt modelId="{AE0C0295-4A3B-4BA3-AEC6-C2A442C391FF}" type="pres">
      <dgm:prSet presAssocID="{7591FC97-07B1-4618-BC52-D361EA179BE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E5D2399-25EB-4E53-A8C8-11A6474BE5E9}" type="presOf" srcId="{3E27CC28-8E7F-4D5C-99D0-B965E04634DC}" destId="{1CD9707C-48F1-4636-B21E-8DCF66C62275}" srcOrd="0" destOrd="1" presId="urn:microsoft.com/office/officeart/2005/8/layout/hProcess9"/>
    <dgm:cxn modelId="{11C17EA5-1722-40AA-B94B-E205567D4E88}" type="presOf" srcId="{5A2EB629-E6DA-4968-AC5A-C574ED1E885C}" destId="{BD51FA48-A8FF-4E52-A94E-2E744D240191}" srcOrd="0" destOrd="0" presId="urn:microsoft.com/office/officeart/2005/8/layout/hProcess9"/>
    <dgm:cxn modelId="{F9516E9E-16FD-44C8-AC56-0A40B9BE66D4}" srcId="{F67A027C-26BD-4DE4-AA64-BA692556FB06}" destId="{7591FC97-07B1-4618-BC52-D361EA179BEC}" srcOrd="2" destOrd="0" parTransId="{363662F3-05B6-46C1-8CC2-9E0B580CC513}" sibTransId="{1882462F-508B-42BC-A22F-DF513A87AC4A}"/>
    <dgm:cxn modelId="{D43CB5D5-9A9A-4D98-BD15-89A27A3FD5B7}" srcId="{8FF0D45A-FF3C-4EF3-828D-92F6C2D0D696}" destId="{3E27CC28-8E7F-4D5C-99D0-B965E04634DC}" srcOrd="0" destOrd="0" parTransId="{92965C3E-A808-4093-ADA9-BCC64237FCBE}" sibTransId="{FDAE19F8-59B7-4487-A87F-5D459D29F389}"/>
    <dgm:cxn modelId="{91335969-0B63-479C-BEC0-D8903D8A2333}" srcId="{5A2EB629-E6DA-4968-AC5A-C574ED1E885C}" destId="{8FE48A56-5C5D-4E91-BE7F-E64D4B743620}" srcOrd="0" destOrd="0" parTransId="{0811477A-13F2-424F-8661-2A5ABDCE0B28}" sibTransId="{10108DBA-4C66-4461-9A36-6F0F6010F77D}"/>
    <dgm:cxn modelId="{17BE2E01-2CEC-4962-8793-028A3DE0A766}" type="presOf" srcId="{F67A027C-26BD-4DE4-AA64-BA692556FB06}" destId="{32F01D55-723D-4F23-8FD3-411AB8FBFC02}" srcOrd="0" destOrd="0" presId="urn:microsoft.com/office/officeart/2005/8/layout/hProcess9"/>
    <dgm:cxn modelId="{39D7374B-FCDE-455E-942A-A51992D55086}" srcId="{7591FC97-07B1-4618-BC52-D361EA179BEC}" destId="{43197968-535C-44C7-96E0-AD4F956EA0A2}" srcOrd="0" destOrd="0" parTransId="{88E17567-4224-46BF-94F5-316E768CBCF7}" sibTransId="{52351B7D-DF0C-47B8-BF69-2BD01FE9426B}"/>
    <dgm:cxn modelId="{339CF134-1C1C-49E1-8BFF-F71F3172A522}" srcId="{F67A027C-26BD-4DE4-AA64-BA692556FB06}" destId="{8FF0D45A-FF3C-4EF3-828D-92F6C2D0D696}" srcOrd="0" destOrd="0" parTransId="{04BD1D3E-5AE9-4A3F-A050-D6BA070033F0}" sibTransId="{34362431-8622-4834-9715-0CB8DE1FDEBA}"/>
    <dgm:cxn modelId="{FCE30888-DADB-48D0-AD6C-B23990149324}" type="presOf" srcId="{43197968-535C-44C7-96E0-AD4F956EA0A2}" destId="{AE0C0295-4A3B-4BA3-AEC6-C2A442C391FF}" srcOrd="0" destOrd="1" presId="urn:microsoft.com/office/officeart/2005/8/layout/hProcess9"/>
    <dgm:cxn modelId="{49E76BB0-2584-45AF-9A5A-0C4FB9EB107B}" srcId="{F67A027C-26BD-4DE4-AA64-BA692556FB06}" destId="{5A2EB629-E6DA-4968-AC5A-C574ED1E885C}" srcOrd="1" destOrd="0" parTransId="{90488B22-E134-4592-89C4-8C5D489E9E87}" sibTransId="{8B474D41-B98A-4679-825A-26671AED48AD}"/>
    <dgm:cxn modelId="{25C91FDF-AE4C-4F21-A2C9-12EADED0229B}" type="presOf" srcId="{8FE48A56-5C5D-4E91-BE7F-E64D4B743620}" destId="{BD51FA48-A8FF-4E52-A94E-2E744D240191}" srcOrd="0" destOrd="1" presId="urn:microsoft.com/office/officeart/2005/8/layout/hProcess9"/>
    <dgm:cxn modelId="{192CC8A6-B281-45FD-B057-DB7F8081A962}" type="presOf" srcId="{8FF0D45A-FF3C-4EF3-828D-92F6C2D0D696}" destId="{1CD9707C-48F1-4636-B21E-8DCF66C62275}" srcOrd="0" destOrd="0" presId="urn:microsoft.com/office/officeart/2005/8/layout/hProcess9"/>
    <dgm:cxn modelId="{DCCE7D55-5F81-4A8E-8F4F-927395CD21B3}" type="presOf" srcId="{7591FC97-07B1-4618-BC52-D361EA179BEC}" destId="{AE0C0295-4A3B-4BA3-AEC6-C2A442C391FF}" srcOrd="0" destOrd="0" presId="urn:microsoft.com/office/officeart/2005/8/layout/hProcess9"/>
    <dgm:cxn modelId="{5286521C-721F-4D3D-B2C3-07CF2FECD2B6}" type="presParOf" srcId="{32F01D55-723D-4F23-8FD3-411AB8FBFC02}" destId="{D10DB80E-1133-4065-ADDC-F58BB3AD6C8F}" srcOrd="0" destOrd="0" presId="urn:microsoft.com/office/officeart/2005/8/layout/hProcess9"/>
    <dgm:cxn modelId="{4447F1B5-2412-475A-A967-141C1F178715}" type="presParOf" srcId="{32F01D55-723D-4F23-8FD3-411AB8FBFC02}" destId="{23F04053-AE8F-46C4-B7B6-77EB698AD97B}" srcOrd="1" destOrd="0" presId="urn:microsoft.com/office/officeart/2005/8/layout/hProcess9"/>
    <dgm:cxn modelId="{D9062644-CEC4-4889-83C6-BFC0CA706870}" type="presParOf" srcId="{23F04053-AE8F-46C4-B7B6-77EB698AD97B}" destId="{1CD9707C-48F1-4636-B21E-8DCF66C62275}" srcOrd="0" destOrd="0" presId="urn:microsoft.com/office/officeart/2005/8/layout/hProcess9"/>
    <dgm:cxn modelId="{5EF674E8-0E3B-4A4C-83E5-386042377016}" type="presParOf" srcId="{23F04053-AE8F-46C4-B7B6-77EB698AD97B}" destId="{0C8F79BD-8433-4483-8979-BBC3A165722B}" srcOrd="1" destOrd="0" presId="urn:microsoft.com/office/officeart/2005/8/layout/hProcess9"/>
    <dgm:cxn modelId="{45CFC5EE-4177-4669-B298-2731C8289DC1}" type="presParOf" srcId="{23F04053-AE8F-46C4-B7B6-77EB698AD97B}" destId="{BD51FA48-A8FF-4E52-A94E-2E744D240191}" srcOrd="2" destOrd="0" presId="urn:microsoft.com/office/officeart/2005/8/layout/hProcess9"/>
    <dgm:cxn modelId="{143F571D-7582-462F-96DE-3544FFE2BC86}" type="presParOf" srcId="{23F04053-AE8F-46C4-B7B6-77EB698AD97B}" destId="{48535975-8C08-4D56-9E48-368B95A02A6D}" srcOrd="3" destOrd="0" presId="urn:microsoft.com/office/officeart/2005/8/layout/hProcess9"/>
    <dgm:cxn modelId="{A615144E-0F3D-4BAD-BD6C-1ECD7684DAED}" type="presParOf" srcId="{23F04053-AE8F-46C4-B7B6-77EB698AD97B}" destId="{AE0C0295-4A3B-4BA3-AEC6-C2A442C391F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179711-3357-4553-9028-C3DC8FE4086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921F463-743D-45B2-BD34-C9F57698609D}">
      <dgm:prSet/>
      <dgm:spPr/>
      <dgm:t>
        <a:bodyPr/>
        <a:lstStyle/>
        <a:p>
          <a:pPr rtl="0"/>
          <a:r>
            <a:rPr lang="en-US" dirty="0" smtClean="0"/>
            <a:t>1.</a:t>
          </a:r>
          <a:r>
            <a:rPr lang="zh-CN" dirty="0" smtClean="0"/>
            <a:t>在</a:t>
          </a:r>
          <a:r>
            <a:rPr lang="en-US" dirty="0" err="1" smtClean="0"/>
            <a:t>service.te</a:t>
          </a:r>
          <a:r>
            <a:rPr lang="zh-CN" dirty="0" smtClean="0"/>
            <a:t>中定义</a:t>
          </a:r>
          <a:r>
            <a:rPr lang="en-US" dirty="0" smtClean="0"/>
            <a:t>service</a:t>
          </a:r>
          <a:r>
            <a:rPr lang="zh-CN" dirty="0" smtClean="0"/>
            <a:t>类型</a:t>
          </a:r>
          <a:endParaRPr lang="en-US" dirty="0"/>
        </a:p>
      </dgm:t>
    </dgm:pt>
    <dgm:pt modelId="{AB3EA091-CA84-426E-965A-D3DFBC55E241}" type="parTrans" cxnId="{00E191B6-DB55-4D53-9CD2-A8A738CDE22E}">
      <dgm:prSet/>
      <dgm:spPr/>
      <dgm:t>
        <a:bodyPr/>
        <a:lstStyle/>
        <a:p>
          <a:endParaRPr lang="zh-CN" altLang="en-US"/>
        </a:p>
      </dgm:t>
    </dgm:pt>
    <dgm:pt modelId="{F614CB07-31F6-4FCA-88C2-9D4ED3CE694D}" type="sibTrans" cxnId="{00E191B6-DB55-4D53-9CD2-A8A738CDE22E}">
      <dgm:prSet/>
      <dgm:spPr/>
      <dgm:t>
        <a:bodyPr/>
        <a:lstStyle/>
        <a:p>
          <a:endParaRPr lang="zh-CN" altLang="en-US"/>
        </a:p>
      </dgm:t>
    </dgm:pt>
    <dgm:pt modelId="{FBDA2862-C051-4D0B-B8FB-D87D8F99AAFA}">
      <dgm:prSet/>
      <dgm:spPr/>
      <dgm:t>
        <a:bodyPr/>
        <a:lstStyle/>
        <a:p>
          <a:pPr rtl="0"/>
          <a:r>
            <a:rPr lang="en-US" dirty="0" smtClean="0"/>
            <a:t>type  </a:t>
          </a:r>
          <a:r>
            <a:rPr lang="en-US" dirty="0" err="1" smtClean="0"/>
            <a:t>demo_service</a:t>
          </a:r>
          <a:r>
            <a:rPr lang="en-US" dirty="0" smtClean="0"/>
            <a:t>  </a:t>
          </a:r>
          <a:r>
            <a:rPr lang="en-US" dirty="0" err="1" smtClean="0"/>
            <a:t>service_manager_type</a:t>
          </a:r>
          <a:r>
            <a:rPr lang="en-US" dirty="0" smtClean="0"/>
            <a:t>;</a:t>
          </a:r>
          <a:endParaRPr lang="zh-CN" dirty="0"/>
        </a:p>
      </dgm:t>
    </dgm:pt>
    <dgm:pt modelId="{0AAE0D08-6492-4C2B-86FC-3AF410F4CF72}" type="parTrans" cxnId="{28B1D5D3-2D07-4319-BE81-AB920A4C43C2}">
      <dgm:prSet/>
      <dgm:spPr/>
      <dgm:t>
        <a:bodyPr/>
        <a:lstStyle/>
        <a:p>
          <a:endParaRPr lang="zh-CN" altLang="en-US"/>
        </a:p>
      </dgm:t>
    </dgm:pt>
    <dgm:pt modelId="{792870DA-A4E8-4185-991E-7CACB79A8938}" type="sibTrans" cxnId="{28B1D5D3-2D07-4319-BE81-AB920A4C43C2}">
      <dgm:prSet/>
      <dgm:spPr/>
      <dgm:t>
        <a:bodyPr/>
        <a:lstStyle/>
        <a:p>
          <a:endParaRPr lang="zh-CN" altLang="en-US"/>
        </a:p>
      </dgm:t>
    </dgm:pt>
    <dgm:pt modelId="{AF94BEFA-DA82-4477-B0FC-1988A5E2593D}">
      <dgm:prSet/>
      <dgm:spPr/>
      <dgm:t>
        <a:bodyPr/>
        <a:lstStyle/>
        <a:p>
          <a:pPr rtl="0"/>
          <a:r>
            <a:rPr lang="en-US" dirty="0" smtClean="0"/>
            <a:t>2.</a:t>
          </a:r>
          <a:r>
            <a:rPr lang="zh-CN" dirty="0" smtClean="0"/>
            <a:t>在</a:t>
          </a:r>
          <a:r>
            <a:rPr lang="en-US" dirty="0" err="1" smtClean="0"/>
            <a:t>service_contexts</a:t>
          </a:r>
          <a:r>
            <a:rPr lang="zh-CN" dirty="0" smtClean="0"/>
            <a:t>中绑定</a:t>
          </a:r>
          <a:r>
            <a:rPr lang="en-US" dirty="0" smtClean="0"/>
            <a:t>service</a:t>
          </a:r>
          <a:endParaRPr lang="zh-CN" dirty="0"/>
        </a:p>
      </dgm:t>
    </dgm:pt>
    <dgm:pt modelId="{8E931A9B-3DA0-4D9A-8767-20731E716C54}" type="parTrans" cxnId="{58DCB4F1-1DEA-4C46-ABFA-5C383D73C09A}">
      <dgm:prSet/>
      <dgm:spPr/>
      <dgm:t>
        <a:bodyPr/>
        <a:lstStyle/>
        <a:p>
          <a:endParaRPr lang="zh-CN" altLang="en-US"/>
        </a:p>
      </dgm:t>
    </dgm:pt>
    <dgm:pt modelId="{B2CCC382-A7E1-4841-94E4-E7A43DD4C9CC}" type="sibTrans" cxnId="{58DCB4F1-1DEA-4C46-ABFA-5C383D73C09A}">
      <dgm:prSet/>
      <dgm:spPr/>
      <dgm:t>
        <a:bodyPr/>
        <a:lstStyle/>
        <a:p>
          <a:endParaRPr lang="zh-CN" altLang="en-US"/>
        </a:p>
      </dgm:t>
    </dgm:pt>
    <dgm:pt modelId="{DD46FC24-37AA-46A3-8209-274A08652F49}">
      <dgm:prSet/>
      <dgm:spPr/>
      <dgm:t>
        <a:bodyPr/>
        <a:lstStyle/>
        <a:p>
          <a:pPr rtl="0"/>
          <a:r>
            <a:rPr lang="en-US" dirty="0" smtClean="0"/>
            <a:t>demo  u:object_r:demo_service:s0</a:t>
          </a:r>
          <a:endParaRPr lang="zh-CN" dirty="0"/>
        </a:p>
      </dgm:t>
    </dgm:pt>
    <dgm:pt modelId="{82878595-0E3F-447F-99AC-7B2F89169A5D}" type="parTrans" cxnId="{A6D944ED-F151-4365-89E7-4FDCD6DDB704}">
      <dgm:prSet/>
      <dgm:spPr/>
      <dgm:t>
        <a:bodyPr/>
        <a:lstStyle/>
        <a:p>
          <a:endParaRPr lang="zh-CN" altLang="en-US"/>
        </a:p>
      </dgm:t>
    </dgm:pt>
    <dgm:pt modelId="{9CE6DCC2-DCF8-4374-8F93-732A751C7878}" type="sibTrans" cxnId="{A6D944ED-F151-4365-89E7-4FDCD6DDB704}">
      <dgm:prSet/>
      <dgm:spPr/>
      <dgm:t>
        <a:bodyPr/>
        <a:lstStyle/>
        <a:p>
          <a:endParaRPr lang="zh-CN" altLang="en-US"/>
        </a:p>
      </dgm:t>
    </dgm:pt>
    <dgm:pt modelId="{C6D61089-85E9-4FD4-8A19-B1B0726D8884}">
      <dgm:prSet/>
      <dgm:spPr/>
      <dgm:t>
        <a:bodyPr/>
        <a:lstStyle/>
        <a:p>
          <a:pPr rtl="0"/>
          <a:r>
            <a:rPr lang="en-US" dirty="0" smtClean="0"/>
            <a:t>3.</a:t>
          </a:r>
          <a:r>
            <a:rPr lang="zh-CN" dirty="0" smtClean="0"/>
            <a:t>在</a:t>
          </a:r>
          <a:r>
            <a:rPr lang="en-US" dirty="0" err="1" smtClean="0"/>
            <a:t>demo.te</a:t>
          </a:r>
          <a:r>
            <a:rPr lang="zh-CN" dirty="0" smtClean="0"/>
            <a:t>中声明</a:t>
          </a:r>
          <a:r>
            <a:rPr lang="en-US" dirty="0" smtClean="0"/>
            <a:t>binder</a:t>
          </a:r>
          <a:r>
            <a:rPr lang="zh-CN" dirty="0" smtClean="0"/>
            <a:t>权限</a:t>
          </a:r>
          <a:endParaRPr lang="en-US" dirty="0"/>
        </a:p>
      </dgm:t>
    </dgm:pt>
    <dgm:pt modelId="{247DA291-9BB1-46C9-A285-475A62A9CBDC}" type="parTrans" cxnId="{5C6318B9-A09F-4095-A9EE-29637D005285}">
      <dgm:prSet/>
      <dgm:spPr/>
      <dgm:t>
        <a:bodyPr/>
        <a:lstStyle/>
        <a:p>
          <a:endParaRPr lang="zh-CN" altLang="en-US"/>
        </a:p>
      </dgm:t>
    </dgm:pt>
    <dgm:pt modelId="{C22CC294-1FCA-42E1-A9F8-B2E10C7DCBFF}" type="sibTrans" cxnId="{5C6318B9-A09F-4095-A9EE-29637D005285}">
      <dgm:prSet/>
      <dgm:spPr/>
      <dgm:t>
        <a:bodyPr/>
        <a:lstStyle/>
        <a:p>
          <a:endParaRPr lang="zh-CN" altLang="en-US"/>
        </a:p>
      </dgm:t>
    </dgm:pt>
    <dgm:pt modelId="{4DBC6A72-DCBB-4085-A4E8-F8A2D38364AF}">
      <dgm:prSet/>
      <dgm:spPr/>
      <dgm:t>
        <a:bodyPr/>
        <a:lstStyle/>
        <a:p>
          <a:pPr rtl="0"/>
          <a:r>
            <a:rPr lang="en-US" dirty="0" err="1" smtClean="0"/>
            <a:t>binder_use</a:t>
          </a:r>
          <a:r>
            <a:rPr lang="en-US" dirty="0" smtClean="0"/>
            <a:t>(demo)</a:t>
          </a:r>
          <a:endParaRPr lang="zh-CN" dirty="0"/>
        </a:p>
      </dgm:t>
    </dgm:pt>
    <dgm:pt modelId="{B2225CEC-774B-4CA8-BDC0-08AFFD2B34D6}" type="parTrans" cxnId="{673F7397-88D4-4554-AA20-086CC3D87799}">
      <dgm:prSet/>
      <dgm:spPr/>
      <dgm:t>
        <a:bodyPr/>
        <a:lstStyle/>
        <a:p>
          <a:endParaRPr lang="zh-CN" altLang="en-US"/>
        </a:p>
      </dgm:t>
    </dgm:pt>
    <dgm:pt modelId="{EB443BC2-873C-4B74-8908-F2B50F9E81E3}" type="sibTrans" cxnId="{673F7397-88D4-4554-AA20-086CC3D87799}">
      <dgm:prSet/>
      <dgm:spPr/>
      <dgm:t>
        <a:bodyPr/>
        <a:lstStyle/>
        <a:p>
          <a:endParaRPr lang="zh-CN" altLang="en-US"/>
        </a:p>
      </dgm:t>
    </dgm:pt>
    <dgm:pt modelId="{9630A121-AF41-42A9-8406-C9A116036DB2}">
      <dgm:prSet/>
      <dgm:spPr/>
      <dgm:t>
        <a:bodyPr/>
        <a:lstStyle/>
        <a:p>
          <a:pPr rtl="0"/>
          <a:r>
            <a:rPr lang="en-US" dirty="0" err="1" smtClean="0"/>
            <a:t>binder_call</a:t>
          </a:r>
          <a:r>
            <a:rPr lang="en-US" dirty="0" smtClean="0"/>
            <a:t>(demo, </a:t>
          </a:r>
          <a:r>
            <a:rPr lang="en-US" dirty="0" err="1" smtClean="0"/>
            <a:t>binderservicedomain</a:t>
          </a:r>
          <a:r>
            <a:rPr lang="en-US" dirty="0" smtClean="0"/>
            <a:t>)</a:t>
          </a:r>
          <a:endParaRPr lang="zh-CN" dirty="0"/>
        </a:p>
      </dgm:t>
    </dgm:pt>
    <dgm:pt modelId="{69EE2ECC-E1E9-42C8-B29C-9524A862322D}" type="parTrans" cxnId="{F8B61738-A934-43A0-82F3-F3F7CB85360B}">
      <dgm:prSet/>
      <dgm:spPr/>
      <dgm:t>
        <a:bodyPr/>
        <a:lstStyle/>
        <a:p>
          <a:endParaRPr lang="zh-CN" altLang="en-US"/>
        </a:p>
      </dgm:t>
    </dgm:pt>
    <dgm:pt modelId="{422EECD5-D9C0-4862-A7D7-C5F7822FEB89}" type="sibTrans" cxnId="{F8B61738-A934-43A0-82F3-F3F7CB85360B}">
      <dgm:prSet/>
      <dgm:spPr/>
      <dgm:t>
        <a:bodyPr/>
        <a:lstStyle/>
        <a:p>
          <a:endParaRPr lang="zh-CN" altLang="en-US"/>
        </a:p>
      </dgm:t>
    </dgm:pt>
    <dgm:pt modelId="{BF6B2450-429A-486B-B4FD-B9CCCF451F1B}">
      <dgm:prSet/>
      <dgm:spPr/>
      <dgm:t>
        <a:bodyPr/>
        <a:lstStyle/>
        <a:p>
          <a:pPr rtl="0"/>
          <a:r>
            <a:rPr lang="en-US" dirty="0" err="1" smtClean="0"/>
            <a:t>biner_service</a:t>
          </a:r>
          <a:r>
            <a:rPr lang="en-US" dirty="0" smtClean="0"/>
            <a:t>(demo)</a:t>
          </a:r>
          <a:endParaRPr lang="zh-CN" dirty="0"/>
        </a:p>
      </dgm:t>
    </dgm:pt>
    <dgm:pt modelId="{1E6676C2-7233-4317-BD43-BF9D56BF1DE1}" type="parTrans" cxnId="{7CA6A097-041E-4F48-AB84-698E7857EB69}">
      <dgm:prSet/>
      <dgm:spPr/>
      <dgm:t>
        <a:bodyPr/>
        <a:lstStyle/>
        <a:p>
          <a:endParaRPr lang="zh-CN" altLang="en-US"/>
        </a:p>
      </dgm:t>
    </dgm:pt>
    <dgm:pt modelId="{10D3341F-F4E8-4E32-A0B6-3722AA3B6ECF}" type="sibTrans" cxnId="{7CA6A097-041E-4F48-AB84-698E7857EB69}">
      <dgm:prSet/>
      <dgm:spPr/>
      <dgm:t>
        <a:bodyPr/>
        <a:lstStyle/>
        <a:p>
          <a:endParaRPr lang="zh-CN" altLang="en-US"/>
        </a:p>
      </dgm:t>
    </dgm:pt>
    <dgm:pt modelId="{EB5735D8-29B5-40B8-AE89-69C2CF25C3D9}">
      <dgm:prSet/>
      <dgm:spPr/>
      <dgm:t>
        <a:bodyPr/>
        <a:lstStyle/>
        <a:p>
          <a:pPr rtl="0"/>
          <a:r>
            <a:rPr lang="en-US" dirty="0" smtClean="0"/>
            <a:t>4.</a:t>
          </a:r>
          <a:r>
            <a:rPr lang="zh-CN" dirty="0" smtClean="0"/>
            <a:t>允许</a:t>
          </a:r>
          <a:r>
            <a:rPr lang="en-US" dirty="0" smtClean="0"/>
            <a:t>demo</a:t>
          </a:r>
          <a:r>
            <a:rPr lang="zh-CN" dirty="0" smtClean="0"/>
            <a:t>这个进程添加自定义的服务</a:t>
          </a:r>
          <a:endParaRPr lang="en-US" dirty="0"/>
        </a:p>
      </dgm:t>
    </dgm:pt>
    <dgm:pt modelId="{54F19945-B06D-401C-8683-2EEA041A0A03}" type="parTrans" cxnId="{B048BF36-B873-4FFA-AA0D-CA7337268BA0}">
      <dgm:prSet/>
      <dgm:spPr/>
      <dgm:t>
        <a:bodyPr/>
        <a:lstStyle/>
        <a:p>
          <a:endParaRPr lang="zh-CN" altLang="en-US"/>
        </a:p>
      </dgm:t>
    </dgm:pt>
    <dgm:pt modelId="{2114960C-DA49-4C04-AA33-60019FBE7676}" type="sibTrans" cxnId="{B048BF36-B873-4FFA-AA0D-CA7337268BA0}">
      <dgm:prSet/>
      <dgm:spPr/>
      <dgm:t>
        <a:bodyPr/>
        <a:lstStyle/>
        <a:p>
          <a:endParaRPr lang="zh-CN" altLang="en-US"/>
        </a:p>
      </dgm:t>
    </dgm:pt>
    <dgm:pt modelId="{26ECA56A-49F9-4765-AA50-9A9D3CBB54A8}">
      <dgm:prSet/>
      <dgm:spPr/>
      <dgm:t>
        <a:bodyPr/>
        <a:lstStyle/>
        <a:p>
          <a:pPr rtl="0"/>
          <a:r>
            <a:rPr lang="en-US" dirty="0" smtClean="0"/>
            <a:t>allow  demo </a:t>
          </a:r>
          <a:r>
            <a:rPr lang="en-US" dirty="0" err="1" smtClean="0"/>
            <a:t>demo_service:service_manager</a:t>
          </a:r>
          <a:r>
            <a:rPr lang="en-US" dirty="0" smtClean="0"/>
            <a:t> add;</a:t>
          </a:r>
          <a:endParaRPr lang="zh-CN" dirty="0"/>
        </a:p>
      </dgm:t>
    </dgm:pt>
    <dgm:pt modelId="{35CB3AB5-D4F7-42F5-A784-7DE5C6A8BD5E}" type="parTrans" cxnId="{097B2262-F798-4834-A379-DF37F482B4DE}">
      <dgm:prSet/>
      <dgm:spPr/>
      <dgm:t>
        <a:bodyPr/>
        <a:lstStyle/>
        <a:p>
          <a:endParaRPr lang="zh-CN" altLang="en-US"/>
        </a:p>
      </dgm:t>
    </dgm:pt>
    <dgm:pt modelId="{95F564A1-BA32-43DD-ACBC-E2EFF9A68C58}" type="sibTrans" cxnId="{097B2262-F798-4834-A379-DF37F482B4DE}">
      <dgm:prSet/>
      <dgm:spPr/>
      <dgm:t>
        <a:bodyPr/>
        <a:lstStyle/>
        <a:p>
          <a:endParaRPr lang="zh-CN" altLang="en-US"/>
        </a:p>
      </dgm:t>
    </dgm:pt>
    <dgm:pt modelId="{FC3C5C51-BC62-458D-9765-0DB76112CFF1}" type="pres">
      <dgm:prSet presAssocID="{C5179711-3357-4553-9028-C3DC8FE40865}" presName="linear" presStyleCnt="0">
        <dgm:presLayoutVars>
          <dgm:dir/>
          <dgm:animLvl val="lvl"/>
          <dgm:resizeHandles val="exact"/>
        </dgm:presLayoutVars>
      </dgm:prSet>
      <dgm:spPr/>
    </dgm:pt>
    <dgm:pt modelId="{4A7B6651-00D3-4BB0-BB66-11C9225DBE25}" type="pres">
      <dgm:prSet presAssocID="{9921F463-743D-45B2-BD34-C9F57698609D}" presName="parentLin" presStyleCnt="0"/>
      <dgm:spPr/>
    </dgm:pt>
    <dgm:pt modelId="{BBA7AB3C-82F9-42B8-96E1-018AED81D07B}" type="pres">
      <dgm:prSet presAssocID="{9921F463-743D-45B2-BD34-C9F57698609D}" presName="parentLeftMargin" presStyleLbl="node1" presStyleIdx="0" presStyleCnt="4"/>
      <dgm:spPr/>
    </dgm:pt>
    <dgm:pt modelId="{F2F59711-0A71-48DC-BD8A-656BC024E196}" type="pres">
      <dgm:prSet presAssocID="{9921F463-743D-45B2-BD34-C9F5769860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E203A0-D64A-433C-8165-D1566F5B873E}" type="pres">
      <dgm:prSet presAssocID="{9921F463-743D-45B2-BD34-C9F57698609D}" presName="negativeSpace" presStyleCnt="0"/>
      <dgm:spPr/>
    </dgm:pt>
    <dgm:pt modelId="{67C4D331-1F19-4C9E-8CD6-755163B71926}" type="pres">
      <dgm:prSet presAssocID="{9921F463-743D-45B2-BD34-C9F57698609D}" presName="childText" presStyleLbl="conFgAcc1" presStyleIdx="0" presStyleCnt="4">
        <dgm:presLayoutVars>
          <dgm:bulletEnabled val="1"/>
        </dgm:presLayoutVars>
      </dgm:prSet>
      <dgm:spPr/>
    </dgm:pt>
    <dgm:pt modelId="{9E6D0DC8-61B1-4274-8B74-3AEA546AA2C6}" type="pres">
      <dgm:prSet presAssocID="{F614CB07-31F6-4FCA-88C2-9D4ED3CE694D}" presName="spaceBetweenRectangles" presStyleCnt="0"/>
      <dgm:spPr/>
    </dgm:pt>
    <dgm:pt modelId="{78869549-8B68-4566-87EA-4E2D4333B333}" type="pres">
      <dgm:prSet presAssocID="{AF94BEFA-DA82-4477-B0FC-1988A5E2593D}" presName="parentLin" presStyleCnt="0"/>
      <dgm:spPr/>
    </dgm:pt>
    <dgm:pt modelId="{269397E9-B161-4BCD-A4E1-5F42B9EB94CA}" type="pres">
      <dgm:prSet presAssocID="{AF94BEFA-DA82-4477-B0FC-1988A5E2593D}" presName="parentLeftMargin" presStyleLbl="node1" presStyleIdx="0" presStyleCnt="4"/>
      <dgm:spPr/>
    </dgm:pt>
    <dgm:pt modelId="{891FD983-FACE-410B-877D-035887AB76C9}" type="pres">
      <dgm:prSet presAssocID="{AF94BEFA-DA82-4477-B0FC-1988A5E259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B067FB-4457-4565-A2F8-022B136A5958}" type="pres">
      <dgm:prSet presAssocID="{AF94BEFA-DA82-4477-B0FC-1988A5E2593D}" presName="negativeSpace" presStyleCnt="0"/>
      <dgm:spPr/>
    </dgm:pt>
    <dgm:pt modelId="{785769E3-F9CA-4D4F-ADE6-C87970F4EDF2}" type="pres">
      <dgm:prSet presAssocID="{AF94BEFA-DA82-4477-B0FC-1988A5E2593D}" presName="childText" presStyleLbl="conFgAcc1" presStyleIdx="1" presStyleCnt="4">
        <dgm:presLayoutVars>
          <dgm:bulletEnabled val="1"/>
        </dgm:presLayoutVars>
      </dgm:prSet>
      <dgm:spPr/>
    </dgm:pt>
    <dgm:pt modelId="{70F1078E-9A7A-4309-A1A7-C3002DC5B1C0}" type="pres">
      <dgm:prSet presAssocID="{B2CCC382-A7E1-4841-94E4-E7A43DD4C9CC}" presName="spaceBetweenRectangles" presStyleCnt="0"/>
      <dgm:spPr/>
    </dgm:pt>
    <dgm:pt modelId="{7122B293-9A0D-42C0-B344-8E0E31FC8C6E}" type="pres">
      <dgm:prSet presAssocID="{C6D61089-85E9-4FD4-8A19-B1B0726D8884}" presName="parentLin" presStyleCnt="0"/>
      <dgm:spPr/>
    </dgm:pt>
    <dgm:pt modelId="{168DBBDE-78AC-4B88-B99B-EC150D489163}" type="pres">
      <dgm:prSet presAssocID="{C6D61089-85E9-4FD4-8A19-B1B0726D8884}" presName="parentLeftMargin" presStyleLbl="node1" presStyleIdx="1" presStyleCnt="4"/>
      <dgm:spPr/>
    </dgm:pt>
    <dgm:pt modelId="{C07D70E8-19FF-42F1-A681-F89A964A60F5}" type="pres">
      <dgm:prSet presAssocID="{C6D61089-85E9-4FD4-8A19-B1B0726D888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847E2A8-8652-42BA-AC6E-09C62BD33DDF}" type="pres">
      <dgm:prSet presAssocID="{C6D61089-85E9-4FD4-8A19-B1B0726D8884}" presName="negativeSpace" presStyleCnt="0"/>
      <dgm:spPr/>
    </dgm:pt>
    <dgm:pt modelId="{820C6D16-0D1C-489A-8AEE-F1C19650BAA9}" type="pres">
      <dgm:prSet presAssocID="{C6D61089-85E9-4FD4-8A19-B1B0726D8884}" presName="childText" presStyleLbl="conFgAcc1" presStyleIdx="2" presStyleCnt="4">
        <dgm:presLayoutVars>
          <dgm:bulletEnabled val="1"/>
        </dgm:presLayoutVars>
      </dgm:prSet>
      <dgm:spPr/>
    </dgm:pt>
    <dgm:pt modelId="{C68679A2-01B9-44BC-9992-9296AB0D5CA0}" type="pres">
      <dgm:prSet presAssocID="{C22CC294-1FCA-42E1-A9F8-B2E10C7DCBFF}" presName="spaceBetweenRectangles" presStyleCnt="0"/>
      <dgm:spPr/>
    </dgm:pt>
    <dgm:pt modelId="{C9D3D7D8-C746-41A3-BB8C-B222BBD7A39B}" type="pres">
      <dgm:prSet presAssocID="{EB5735D8-29B5-40B8-AE89-69C2CF25C3D9}" presName="parentLin" presStyleCnt="0"/>
      <dgm:spPr/>
    </dgm:pt>
    <dgm:pt modelId="{D1FCC111-E629-483B-A628-F8F1718D0380}" type="pres">
      <dgm:prSet presAssocID="{EB5735D8-29B5-40B8-AE89-69C2CF25C3D9}" presName="parentLeftMargin" presStyleLbl="node1" presStyleIdx="2" presStyleCnt="4"/>
      <dgm:spPr/>
    </dgm:pt>
    <dgm:pt modelId="{D896F9BD-166D-4C46-AD39-C1D4E3A5910A}" type="pres">
      <dgm:prSet presAssocID="{EB5735D8-29B5-40B8-AE89-69C2CF25C3D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223D144-E558-4A7D-846A-350CDABA0BAD}" type="pres">
      <dgm:prSet presAssocID="{EB5735D8-29B5-40B8-AE89-69C2CF25C3D9}" presName="negativeSpace" presStyleCnt="0"/>
      <dgm:spPr/>
    </dgm:pt>
    <dgm:pt modelId="{F965CEFB-257B-47A3-960E-A45E1BBFF4D3}" type="pres">
      <dgm:prSet presAssocID="{EB5735D8-29B5-40B8-AE89-69C2CF25C3D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DE7029B-5CB7-4937-A738-6650722FF1AF}" type="presOf" srcId="{BF6B2450-429A-486B-B4FD-B9CCCF451F1B}" destId="{820C6D16-0D1C-489A-8AEE-F1C19650BAA9}" srcOrd="0" destOrd="2" presId="urn:microsoft.com/office/officeart/2005/8/layout/list1"/>
    <dgm:cxn modelId="{5C6318B9-A09F-4095-A9EE-29637D005285}" srcId="{C5179711-3357-4553-9028-C3DC8FE40865}" destId="{C6D61089-85E9-4FD4-8A19-B1B0726D8884}" srcOrd="2" destOrd="0" parTransId="{247DA291-9BB1-46C9-A285-475A62A9CBDC}" sibTransId="{C22CC294-1FCA-42E1-A9F8-B2E10C7DCBFF}"/>
    <dgm:cxn modelId="{6C274B09-3F2E-4026-8165-653E2A343D5C}" type="presOf" srcId="{9921F463-743D-45B2-BD34-C9F57698609D}" destId="{BBA7AB3C-82F9-42B8-96E1-018AED81D07B}" srcOrd="0" destOrd="0" presId="urn:microsoft.com/office/officeart/2005/8/layout/list1"/>
    <dgm:cxn modelId="{77360566-352F-41A8-B83B-5BFFC91B5B17}" type="presOf" srcId="{9921F463-743D-45B2-BD34-C9F57698609D}" destId="{F2F59711-0A71-48DC-BD8A-656BC024E196}" srcOrd="1" destOrd="0" presId="urn:microsoft.com/office/officeart/2005/8/layout/list1"/>
    <dgm:cxn modelId="{8E4FEFC2-F6F7-44A6-9048-2BF6E2AAAB03}" type="presOf" srcId="{C5179711-3357-4553-9028-C3DC8FE40865}" destId="{FC3C5C51-BC62-458D-9765-0DB76112CFF1}" srcOrd="0" destOrd="0" presId="urn:microsoft.com/office/officeart/2005/8/layout/list1"/>
    <dgm:cxn modelId="{BE4F0C2F-D398-47D2-BCD5-9CDB221AF593}" type="presOf" srcId="{C6D61089-85E9-4FD4-8A19-B1B0726D8884}" destId="{C07D70E8-19FF-42F1-A681-F89A964A60F5}" srcOrd="1" destOrd="0" presId="urn:microsoft.com/office/officeart/2005/8/layout/list1"/>
    <dgm:cxn modelId="{B048BF36-B873-4FFA-AA0D-CA7337268BA0}" srcId="{C5179711-3357-4553-9028-C3DC8FE40865}" destId="{EB5735D8-29B5-40B8-AE89-69C2CF25C3D9}" srcOrd="3" destOrd="0" parTransId="{54F19945-B06D-401C-8683-2EEA041A0A03}" sibTransId="{2114960C-DA49-4C04-AA33-60019FBE7676}"/>
    <dgm:cxn modelId="{30F1075A-6523-430E-8535-9BCAAF59D2A7}" type="presOf" srcId="{4DBC6A72-DCBB-4085-A4E8-F8A2D38364AF}" destId="{820C6D16-0D1C-489A-8AEE-F1C19650BAA9}" srcOrd="0" destOrd="0" presId="urn:microsoft.com/office/officeart/2005/8/layout/list1"/>
    <dgm:cxn modelId="{26885FCF-8E91-4862-95B1-5A9C2EBD5C35}" type="presOf" srcId="{EB5735D8-29B5-40B8-AE89-69C2CF25C3D9}" destId="{D896F9BD-166D-4C46-AD39-C1D4E3A5910A}" srcOrd="1" destOrd="0" presId="urn:microsoft.com/office/officeart/2005/8/layout/list1"/>
    <dgm:cxn modelId="{097B2262-F798-4834-A379-DF37F482B4DE}" srcId="{EB5735D8-29B5-40B8-AE89-69C2CF25C3D9}" destId="{26ECA56A-49F9-4765-AA50-9A9D3CBB54A8}" srcOrd="0" destOrd="0" parTransId="{35CB3AB5-D4F7-42F5-A784-7DE5C6A8BD5E}" sibTransId="{95F564A1-BA32-43DD-ACBC-E2EFF9A68C58}"/>
    <dgm:cxn modelId="{B0CB43EF-E12D-464A-92F1-C24EA9868034}" type="presOf" srcId="{FBDA2862-C051-4D0B-B8FB-D87D8F99AAFA}" destId="{67C4D331-1F19-4C9E-8CD6-755163B71926}" srcOrd="0" destOrd="0" presId="urn:microsoft.com/office/officeart/2005/8/layout/list1"/>
    <dgm:cxn modelId="{C0E5DB6B-C511-40F8-8FDD-F066FFBA966C}" type="presOf" srcId="{DD46FC24-37AA-46A3-8209-274A08652F49}" destId="{785769E3-F9CA-4D4F-ADE6-C87970F4EDF2}" srcOrd="0" destOrd="0" presId="urn:microsoft.com/office/officeart/2005/8/layout/list1"/>
    <dgm:cxn modelId="{28B1D5D3-2D07-4319-BE81-AB920A4C43C2}" srcId="{9921F463-743D-45B2-BD34-C9F57698609D}" destId="{FBDA2862-C051-4D0B-B8FB-D87D8F99AAFA}" srcOrd="0" destOrd="0" parTransId="{0AAE0D08-6492-4C2B-86FC-3AF410F4CF72}" sibTransId="{792870DA-A4E8-4185-991E-7CACB79A8938}"/>
    <dgm:cxn modelId="{7F777269-ADFA-4C75-AB4A-24BC6E471595}" type="presOf" srcId="{C6D61089-85E9-4FD4-8A19-B1B0726D8884}" destId="{168DBBDE-78AC-4B88-B99B-EC150D489163}" srcOrd="0" destOrd="0" presId="urn:microsoft.com/office/officeart/2005/8/layout/list1"/>
    <dgm:cxn modelId="{F43C98D1-7E60-4C4E-BBFA-E7FDB3C83D4D}" type="presOf" srcId="{26ECA56A-49F9-4765-AA50-9A9D3CBB54A8}" destId="{F965CEFB-257B-47A3-960E-A45E1BBFF4D3}" srcOrd="0" destOrd="0" presId="urn:microsoft.com/office/officeart/2005/8/layout/list1"/>
    <dgm:cxn modelId="{F877B3B5-E9D1-48DF-975A-4487129CD90D}" type="presOf" srcId="{EB5735D8-29B5-40B8-AE89-69C2CF25C3D9}" destId="{D1FCC111-E629-483B-A628-F8F1718D0380}" srcOrd="0" destOrd="0" presId="urn:microsoft.com/office/officeart/2005/8/layout/list1"/>
    <dgm:cxn modelId="{00E191B6-DB55-4D53-9CD2-A8A738CDE22E}" srcId="{C5179711-3357-4553-9028-C3DC8FE40865}" destId="{9921F463-743D-45B2-BD34-C9F57698609D}" srcOrd="0" destOrd="0" parTransId="{AB3EA091-CA84-426E-965A-D3DFBC55E241}" sibTransId="{F614CB07-31F6-4FCA-88C2-9D4ED3CE694D}"/>
    <dgm:cxn modelId="{A6D944ED-F151-4365-89E7-4FDCD6DDB704}" srcId="{AF94BEFA-DA82-4477-B0FC-1988A5E2593D}" destId="{DD46FC24-37AA-46A3-8209-274A08652F49}" srcOrd="0" destOrd="0" parTransId="{82878595-0E3F-447F-99AC-7B2F89169A5D}" sibTransId="{9CE6DCC2-DCF8-4374-8F93-732A751C7878}"/>
    <dgm:cxn modelId="{93C0F56B-49A7-433F-812A-4653990C0B9C}" type="presOf" srcId="{9630A121-AF41-42A9-8406-C9A116036DB2}" destId="{820C6D16-0D1C-489A-8AEE-F1C19650BAA9}" srcOrd="0" destOrd="1" presId="urn:microsoft.com/office/officeart/2005/8/layout/list1"/>
    <dgm:cxn modelId="{F8B61738-A934-43A0-82F3-F3F7CB85360B}" srcId="{C6D61089-85E9-4FD4-8A19-B1B0726D8884}" destId="{9630A121-AF41-42A9-8406-C9A116036DB2}" srcOrd="1" destOrd="0" parTransId="{69EE2ECC-E1E9-42C8-B29C-9524A862322D}" sibTransId="{422EECD5-D9C0-4862-A7D7-C5F7822FEB89}"/>
    <dgm:cxn modelId="{673F7397-88D4-4554-AA20-086CC3D87799}" srcId="{C6D61089-85E9-4FD4-8A19-B1B0726D8884}" destId="{4DBC6A72-DCBB-4085-A4E8-F8A2D38364AF}" srcOrd="0" destOrd="0" parTransId="{B2225CEC-774B-4CA8-BDC0-08AFFD2B34D6}" sibTransId="{EB443BC2-873C-4B74-8908-F2B50F9E81E3}"/>
    <dgm:cxn modelId="{7CA6A097-041E-4F48-AB84-698E7857EB69}" srcId="{C6D61089-85E9-4FD4-8A19-B1B0726D8884}" destId="{BF6B2450-429A-486B-B4FD-B9CCCF451F1B}" srcOrd="2" destOrd="0" parTransId="{1E6676C2-7233-4317-BD43-BF9D56BF1DE1}" sibTransId="{10D3341F-F4E8-4E32-A0B6-3722AA3B6ECF}"/>
    <dgm:cxn modelId="{58DCB4F1-1DEA-4C46-ABFA-5C383D73C09A}" srcId="{C5179711-3357-4553-9028-C3DC8FE40865}" destId="{AF94BEFA-DA82-4477-B0FC-1988A5E2593D}" srcOrd="1" destOrd="0" parTransId="{8E931A9B-3DA0-4D9A-8767-20731E716C54}" sibTransId="{B2CCC382-A7E1-4841-94E4-E7A43DD4C9CC}"/>
    <dgm:cxn modelId="{0CF1A09A-31A0-4A9D-9C79-4CAF994D7DC3}" type="presOf" srcId="{AF94BEFA-DA82-4477-B0FC-1988A5E2593D}" destId="{891FD983-FACE-410B-877D-035887AB76C9}" srcOrd="1" destOrd="0" presId="urn:microsoft.com/office/officeart/2005/8/layout/list1"/>
    <dgm:cxn modelId="{97AB25D1-0E52-4519-9DFE-9824A6134C08}" type="presOf" srcId="{AF94BEFA-DA82-4477-B0FC-1988A5E2593D}" destId="{269397E9-B161-4BCD-A4E1-5F42B9EB94CA}" srcOrd="0" destOrd="0" presId="urn:microsoft.com/office/officeart/2005/8/layout/list1"/>
    <dgm:cxn modelId="{DE20DDA9-EA42-4B60-83D6-B8620F548B4D}" type="presParOf" srcId="{FC3C5C51-BC62-458D-9765-0DB76112CFF1}" destId="{4A7B6651-00D3-4BB0-BB66-11C9225DBE25}" srcOrd="0" destOrd="0" presId="urn:microsoft.com/office/officeart/2005/8/layout/list1"/>
    <dgm:cxn modelId="{38315374-0360-443D-9265-2C7BAF518204}" type="presParOf" srcId="{4A7B6651-00D3-4BB0-BB66-11C9225DBE25}" destId="{BBA7AB3C-82F9-42B8-96E1-018AED81D07B}" srcOrd="0" destOrd="0" presId="urn:microsoft.com/office/officeart/2005/8/layout/list1"/>
    <dgm:cxn modelId="{D8A41CC9-947D-4667-8943-02D3FBA92FBB}" type="presParOf" srcId="{4A7B6651-00D3-4BB0-BB66-11C9225DBE25}" destId="{F2F59711-0A71-48DC-BD8A-656BC024E196}" srcOrd="1" destOrd="0" presId="urn:microsoft.com/office/officeart/2005/8/layout/list1"/>
    <dgm:cxn modelId="{93106C5D-CC87-42E6-B82A-F91F26A0D734}" type="presParOf" srcId="{FC3C5C51-BC62-458D-9765-0DB76112CFF1}" destId="{3FE203A0-D64A-433C-8165-D1566F5B873E}" srcOrd="1" destOrd="0" presId="urn:microsoft.com/office/officeart/2005/8/layout/list1"/>
    <dgm:cxn modelId="{FF9A56FF-F728-42C0-9F67-389DFEB22D28}" type="presParOf" srcId="{FC3C5C51-BC62-458D-9765-0DB76112CFF1}" destId="{67C4D331-1F19-4C9E-8CD6-755163B71926}" srcOrd="2" destOrd="0" presId="urn:microsoft.com/office/officeart/2005/8/layout/list1"/>
    <dgm:cxn modelId="{6E175F88-B098-421F-9672-C5C503A3C42F}" type="presParOf" srcId="{FC3C5C51-BC62-458D-9765-0DB76112CFF1}" destId="{9E6D0DC8-61B1-4274-8B74-3AEA546AA2C6}" srcOrd="3" destOrd="0" presId="urn:microsoft.com/office/officeart/2005/8/layout/list1"/>
    <dgm:cxn modelId="{DBF9C7FE-8BCA-4088-9BC6-33AB9BE516C1}" type="presParOf" srcId="{FC3C5C51-BC62-458D-9765-0DB76112CFF1}" destId="{78869549-8B68-4566-87EA-4E2D4333B333}" srcOrd="4" destOrd="0" presId="urn:microsoft.com/office/officeart/2005/8/layout/list1"/>
    <dgm:cxn modelId="{400E048F-988C-4838-B152-82993D0C6C1B}" type="presParOf" srcId="{78869549-8B68-4566-87EA-4E2D4333B333}" destId="{269397E9-B161-4BCD-A4E1-5F42B9EB94CA}" srcOrd="0" destOrd="0" presId="urn:microsoft.com/office/officeart/2005/8/layout/list1"/>
    <dgm:cxn modelId="{8A3104B7-8608-4E3E-8308-CF7AE7667351}" type="presParOf" srcId="{78869549-8B68-4566-87EA-4E2D4333B333}" destId="{891FD983-FACE-410B-877D-035887AB76C9}" srcOrd="1" destOrd="0" presId="urn:microsoft.com/office/officeart/2005/8/layout/list1"/>
    <dgm:cxn modelId="{876CF1ED-FC1D-4176-AADB-DB73C6D9C0E2}" type="presParOf" srcId="{FC3C5C51-BC62-458D-9765-0DB76112CFF1}" destId="{CFB067FB-4457-4565-A2F8-022B136A5958}" srcOrd="5" destOrd="0" presId="urn:microsoft.com/office/officeart/2005/8/layout/list1"/>
    <dgm:cxn modelId="{B62F6625-C252-4427-996E-5BE7A63A05D1}" type="presParOf" srcId="{FC3C5C51-BC62-458D-9765-0DB76112CFF1}" destId="{785769E3-F9CA-4D4F-ADE6-C87970F4EDF2}" srcOrd="6" destOrd="0" presId="urn:microsoft.com/office/officeart/2005/8/layout/list1"/>
    <dgm:cxn modelId="{92372CF4-5A3B-4A95-A111-E38D097B6AB1}" type="presParOf" srcId="{FC3C5C51-BC62-458D-9765-0DB76112CFF1}" destId="{70F1078E-9A7A-4309-A1A7-C3002DC5B1C0}" srcOrd="7" destOrd="0" presId="urn:microsoft.com/office/officeart/2005/8/layout/list1"/>
    <dgm:cxn modelId="{D8C09A19-5811-4B49-9543-787B42BD180C}" type="presParOf" srcId="{FC3C5C51-BC62-458D-9765-0DB76112CFF1}" destId="{7122B293-9A0D-42C0-B344-8E0E31FC8C6E}" srcOrd="8" destOrd="0" presId="urn:microsoft.com/office/officeart/2005/8/layout/list1"/>
    <dgm:cxn modelId="{4A5B6094-FDF8-4C34-B6DF-05B013C4D3B3}" type="presParOf" srcId="{7122B293-9A0D-42C0-B344-8E0E31FC8C6E}" destId="{168DBBDE-78AC-4B88-B99B-EC150D489163}" srcOrd="0" destOrd="0" presId="urn:microsoft.com/office/officeart/2005/8/layout/list1"/>
    <dgm:cxn modelId="{4BBB4D1C-4B8C-43FA-81DE-1D9775B52D33}" type="presParOf" srcId="{7122B293-9A0D-42C0-B344-8E0E31FC8C6E}" destId="{C07D70E8-19FF-42F1-A681-F89A964A60F5}" srcOrd="1" destOrd="0" presId="urn:microsoft.com/office/officeart/2005/8/layout/list1"/>
    <dgm:cxn modelId="{66112424-C0B6-4714-88E6-3CAB0B24376A}" type="presParOf" srcId="{FC3C5C51-BC62-458D-9765-0DB76112CFF1}" destId="{2847E2A8-8652-42BA-AC6E-09C62BD33DDF}" srcOrd="9" destOrd="0" presId="urn:microsoft.com/office/officeart/2005/8/layout/list1"/>
    <dgm:cxn modelId="{E4F26C44-1558-45AE-84CC-138CD4679434}" type="presParOf" srcId="{FC3C5C51-BC62-458D-9765-0DB76112CFF1}" destId="{820C6D16-0D1C-489A-8AEE-F1C19650BAA9}" srcOrd="10" destOrd="0" presId="urn:microsoft.com/office/officeart/2005/8/layout/list1"/>
    <dgm:cxn modelId="{DB9AB04D-DCB2-4AB5-8DEF-6E52BFD78FD0}" type="presParOf" srcId="{FC3C5C51-BC62-458D-9765-0DB76112CFF1}" destId="{C68679A2-01B9-44BC-9992-9296AB0D5CA0}" srcOrd="11" destOrd="0" presId="urn:microsoft.com/office/officeart/2005/8/layout/list1"/>
    <dgm:cxn modelId="{A5BB9E49-BB42-4D55-895D-AACA6B8ED3EC}" type="presParOf" srcId="{FC3C5C51-BC62-458D-9765-0DB76112CFF1}" destId="{C9D3D7D8-C746-41A3-BB8C-B222BBD7A39B}" srcOrd="12" destOrd="0" presId="urn:microsoft.com/office/officeart/2005/8/layout/list1"/>
    <dgm:cxn modelId="{06643926-79C8-4844-8977-FD4A8CB5D144}" type="presParOf" srcId="{C9D3D7D8-C746-41A3-BB8C-B222BBD7A39B}" destId="{D1FCC111-E629-483B-A628-F8F1718D0380}" srcOrd="0" destOrd="0" presId="urn:microsoft.com/office/officeart/2005/8/layout/list1"/>
    <dgm:cxn modelId="{84435779-B83F-460A-9787-8ED2E41442D3}" type="presParOf" srcId="{C9D3D7D8-C746-41A3-BB8C-B222BBD7A39B}" destId="{D896F9BD-166D-4C46-AD39-C1D4E3A5910A}" srcOrd="1" destOrd="0" presId="urn:microsoft.com/office/officeart/2005/8/layout/list1"/>
    <dgm:cxn modelId="{ACA264DA-6A1F-4EAD-ADCD-DB7F62DB5F92}" type="presParOf" srcId="{FC3C5C51-BC62-458D-9765-0DB76112CFF1}" destId="{9223D144-E558-4A7D-846A-350CDABA0BAD}" srcOrd="13" destOrd="0" presId="urn:microsoft.com/office/officeart/2005/8/layout/list1"/>
    <dgm:cxn modelId="{395DCD33-AB72-4580-B111-FE26C4508481}" type="presParOf" srcId="{FC3C5C51-BC62-458D-9765-0DB76112CFF1}" destId="{F965CEFB-257B-47A3-960E-A45E1BBFF4D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71093A-DBE1-4D64-AA19-E35A00E2B95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AFE2DDC-1091-434F-AC5F-AE37DBE001A2}">
      <dgm:prSet/>
      <dgm:spPr/>
      <dgm:t>
        <a:bodyPr/>
        <a:lstStyle/>
        <a:p>
          <a:pPr rtl="0"/>
          <a:r>
            <a:rPr lang="en-US" dirty="0" smtClean="0"/>
            <a:t>1.</a:t>
          </a:r>
          <a:r>
            <a:rPr lang="zh-CN" dirty="0" smtClean="0"/>
            <a:t>在</a:t>
          </a:r>
          <a:r>
            <a:rPr lang="en-US" dirty="0" err="1" smtClean="0"/>
            <a:t>device.te</a:t>
          </a:r>
          <a:r>
            <a:rPr lang="zh-CN" dirty="0" smtClean="0"/>
            <a:t>中定义</a:t>
          </a:r>
          <a:r>
            <a:rPr lang="en-US" dirty="0" smtClean="0"/>
            <a:t>device</a:t>
          </a:r>
          <a:r>
            <a:rPr lang="zh-CN" dirty="0" smtClean="0"/>
            <a:t>类型</a:t>
          </a:r>
          <a:endParaRPr lang="en-US" dirty="0"/>
        </a:p>
      </dgm:t>
    </dgm:pt>
    <dgm:pt modelId="{D2EB7FF3-FCFD-4883-B851-1946748A333C}" type="parTrans" cxnId="{4E21EEDF-4754-41D4-A02E-F6C8A4B79BAD}">
      <dgm:prSet/>
      <dgm:spPr/>
      <dgm:t>
        <a:bodyPr/>
        <a:lstStyle/>
        <a:p>
          <a:endParaRPr lang="zh-CN" altLang="en-US"/>
        </a:p>
      </dgm:t>
    </dgm:pt>
    <dgm:pt modelId="{3CEFCD72-D4B5-41D3-9677-AC7B6DDDD6C5}" type="sibTrans" cxnId="{4E21EEDF-4754-41D4-A02E-F6C8A4B79BAD}">
      <dgm:prSet/>
      <dgm:spPr/>
      <dgm:t>
        <a:bodyPr/>
        <a:lstStyle/>
        <a:p>
          <a:endParaRPr lang="zh-CN" altLang="en-US"/>
        </a:p>
      </dgm:t>
    </dgm:pt>
    <dgm:pt modelId="{B0593EF0-7576-40E9-8D99-276200F6274D}">
      <dgm:prSet/>
      <dgm:spPr/>
      <dgm:t>
        <a:bodyPr/>
        <a:lstStyle/>
        <a:p>
          <a:pPr rtl="0"/>
          <a:r>
            <a:rPr lang="en-US" dirty="0" smtClean="0"/>
            <a:t>type </a:t>
          </a:r>
          <a:r>
            <a:rPr lang="en-US" dirty="0" err="1" smtClean="0"/>
            <a:t>demo_device</a:t>
          </a:r>
          <a:r>
            <a:rPr lang="en-US" dirty="0" smtClean="0"/>
            <a:t> </a:t>
          </a:r>
          <a:r>
            <a:rPr lang="en-US" dirty="0" err="1" smtClean="0"/>
            <a:t>dev_type</a:t>
          </a:r>
          <a:r>
            <a:rPr lang="en-US" dirty="0" smtClean="0"/>
            <a:t>;</a:t>
          </a:r>
          <a:endParaRPr lang="zh-CN" dirty="0"/>
        </a:p>
      </dgm:t>
    </dgm:pt>
    <dgm:pt modelId="{9A5259BC-2411-4D86-AC0A-E7316372FDE7}" type="parTrans" cxnId="{E867058B-C69A-4146-ADCE-5462D0D588F2}">
      <dgm:prSet/>
      <dgm:spPr/>
      <dgm:t>
        <a:bodyPr/>
        <a:lstStyle/>
        <a:p>
          <a:endParaRPr lang="zh-CN" altLang="en-US"/>
        </a:p>
      </dgm:t>
    </dgm:pt>
    <dgm:pt modelId="{E2EDF7E3-7810-49C2-98C4-C43208985E94}" type="sibTrans" cxnId="{E867058B-C69A-4146-ADCE-5462D0D588F2}">
      <dgm:prSet/>
      <dgm:spPr/>
      <dgm:t>
        <a:bodyPr/>
        <a:lstStyle/>
        <a:p>
          <a:endParaRPr lang="zh-CN" altLang="en-US"/>
        </a:p>
      </dgm:t>
    </dgm:pt>
    <dgm:pt modelId="{A88C70A5-C657-42F6-87D4-A531859A1F1D}">
      <dgm:prSet/>
      <dgm:spPr/>
      <dgm:t>
        <a:bodyPr/>
        <a:lstStyle/>
        <a:p>
          <a:pPr rtl="0"/>
          <a:r>
            <a:rPr lang="en-US" dirty="0" smtClean="0"/>
            <a:t>2.</a:t>
          </a:r>
          <a:r>
            <a:rPr lang="zh-CN" dirty="0" smtClean="0"/>
            <a:t>在</a:t>
          </a:r>
          <a:r>
            <a:rPr lang="en-US" dirty="0" err="1" smtClean="0"/>
            <a:t>file_contexts</a:t>
          </a:r>
          <a:r>
            <a:rPr lang="zh-CN" dirty="0" smtClean="0"/>
            <a:t>中绑定自定义</a:t>
          </a:r>
          <a:r>
            <a:rPr lang="en-US" dirty="0" smtClean="0"/>
            <a:t>device</a:t>
          </a:r>
          <a:endParaRPr lang="zh-CN" dirty="0"/>
        </a:p>
      </dgm:t>
    </dgm:pt>
    <dgm:pt modelId="{CEEAF06B-D49D-4405-9FBA-2A563D0873FA}" type="parTrans" cxnId="{55460BC2-6F03-4145-87FC-FD0A2296F7F8}">
      <dgm:prSet/>
      <dgm:spPr/>
      <dgm:t>
        <a:bodyPr/>
        <a:lstStyle/>
        <a:p>
          <a:endParaRPr lang="zh-CN" altLang="en-US"/>
        </a:p>
      </dgm:t>
    </dgm:pt>
    <dgm:pt modelId="{6ACB64FD-976B-47D3-AE52-2F1742797042}" type="sibTrans" cxnId="{55460BC2-6F03-4145-87FC-FD0A2296F7F8}">
      <dgm:prSet/>
      <dgm:spPr/>
      <dgm:t>
        <a:bodyPr/>
        <a:lstStyle/>
        <a:p>
          <a:endParaRPr lang="zh-CN" altLang="en-US"/>
        </a:p>
      </dgm:t>
    </dgm:pt>
    <dgm:pt modelId="{6A476213-542F-4F09-A101-63D4FE3D40EF}">
      <dgm:prSet/>
      <dgm:spPr/>
      <dgm:t>
        <a:bodyPr/>
        <a:lstStyle/>
        <a:p>
          <a:pPr rtl="0"/>
          <a:r>
            <a:rPr lang="en-US" dirty="0" smtClean="0"/>
            <a:t>/dev/demo u:object_r:demo_device:s0</a:t>
          </a:r>
          <a:endParaRPr lang="zh-CN" dirty="0"/>
        </a:p>
      </dgm:t>
    </dgm:pt>
    <dgm:pt modelId="{1CF64094-DACB-470B-ABCD-9DAAECE662B1}" type="parTrans" cxnId="{43CD4D01-EB60-4AF5-9A09-CC138D371DD5}">
      <dgm:prSet/>
      <dgm:spPr/>
      <dgm:t>
        <a:bodyPr/>
        <a:lstStyle/>
        <a:p>
          <a:endParaRPr lang="zh-CN" altLang="en-US"/>
        </a:p>
      </dgm:t>
    </dgm:pt>
    <dgm:pt modelId="{AE7D1268-E68E-4BC4-AAA1-748A19EADA44}" type="sibTrans" cxnId="{43CD4D01-EB60-4AF5-9A09-CC138D371DD5}">
      <dgm:prSet/>
      <dgm:spPr/>
      <dgm:t>
        <a:bodyPr/>
        <a:lstStyle/>
        <a:p>
          <a:endParaRPr lang="zh-CN" altLang="en-US"/>
        </a:p>
      </dgm:t>
    </dgm:pt>
    <dgm:pt modelId="{90AC7054-9662-4C62-8DAD-877E0F5F6C90}">
      <dgm:prSet/>
      <dgm:spPr/>
      <dgm:t>
        <a:bodyPr/>
        <a:lstStyle/>
        <a:p>
          <a:pPr rtl="0"/>
          <a:r>
            <a:rPr lang="en-US" dirty="0" smtClean="0"/>
            <a:t>3.</a:t>
          </a:r>
          <a:r>
            <a:rPr lang="zh-CN" dirty="0" smtClean="0"/>
            <a:t>在</a:t>
          </a:r>
          <a:r>
            <a:rPr lang="en-US" dirty="0" err="1" smtClean="0"/>
            <a:t>demo.te</a:t>
          </a:r>
          <a:r>
            <a:rPr lang="zh-CN" dirty="0" smtClean="0"/>
            <a:t>中声明有使用自定义</a:t>
          </a:r>
          <a:r>
            <a:rPr lang="en-US" dirty="0" smtClean="0"/>
            <a:t>device</a:t>
          </a:r>
          <a:r>
            <a:rPr lang="zh-CN" dirty="0" smtClean="0"/>
            <a:t>权限</a:t>
          </a:r>
          <a:endParaRPr lang="en-US" dirty="0"/>
        </a:p>
      </dgm:t>
    </dgm:pt>
    <dgm:pt modelId="{C3ADEC18-9FC4-43BE-AEE8-6C86A4614AF2}" type="parTrans" cxnId="{CB5A0860-7668-45A4-B847-83F4795080CE}">
      <dgm:prSet/>
      <dgm:spPr/>
      <dgm:t>
        <a:bodyPr/>
        <a:lstStyle/>
        <a:p>
          <a:endParaRPr lang="zh-CN" altLang="en-US"/>
        </a:p>
      </dgm:t>
    </dgm:pt>
    <dgm:pt modelId="{86432396-D38F-4B4C-B513-AA410A77A709}" type="sibTrans" cxnId="{CB5A0860-7668-45A4-B847-83F4795080CE}">
      <dgm:prSet/>
      <dgm:spPr/>
      <dgm:t>
        <a:bodyPr/>
        <a:lstStyle/>
        <a:p>
          <a:endParaRPr lang="zh-CN" altLang="en-US"/>
        </a:p>
      </dgm:t>
    </dgm:pt>
    <dgm:pt modelId="{4BD80275-E764-4DBD-ADF6-0FF6B0F71C65}">
      <dgm:prSet/>
      <dgm:spPr/>
      <dgm:t>
        <a:bodyPr/>
        <a:lstStyle/>
        <a:p>
          <a:pPr rtl="0"/>
          <a:r>
            <a:rPr lang="en-US" dirty="0" smtClean="0"/>
            <a:t>allow demo </a:t>
          </a:r>
          <a:r>
            <a:rPr lang="en-US" dirty="0" err="1" smtClean="0"/>
            <a:t>demo_device:chr_file</a:t>
          </a:r>
          <a:r>
            <a:rPr lang="en-US" dirty="0" smtClean="0"/>
            <a:t> </a:t>
          </a:r>
          <a:r>
            <a:rPr lang="en-US" dirty="0" err="1" smtClean="0"/>
            <a:t>rw_file_perms</a:t>
          </a:r>
          <a:r>
            <a:rPr lang="en-US" dirty="0" smtClean="0"/>
            <a:t>;</a:t>
          </a:r>
          <a:endParaRPr lang="zh-CN" dirty="0"/>
        </a:p>
      </dgm:t>
    </dgm:pt>
    <dgm:pt modelId="{AF303853-0FBC-485B-8958-7AD503212BF7}" type="parTrans" cxnId="{AAF881D3-25BF-4E41-9091-077AEE5FC940}">
      <dgm:prSet/>
      <dgm:spPr/>
      <dgm:t>
        <a:bodyPr/>
        <a:lstStyle/>
        <a:p>
          <a:endParaRPr lang="zh-CN" altLang="en-US"/>
        </a:p>
      </dgm:t>
    </dgm:pt>
    <dgm:pt modelId="{778F29D0-4308-4C45-9476-D3721806F3EC}" type="sibTrans" cxnId="{AAF881D3-25BF-4E41-9091-077AEE5FC940}">
      <dgm:prSet/>
      <dgm:spPr/>
      <dgm:t>
        <a:bodyPr/>
        <a:lstStyle/>
        <a:p>
          <a:endParaRPr lang="zh-CN" altLang="en-US"/>
        </a:p>
      </dgm:t>
    </dgm:pt>
    <dgm:pt modelId="{BEC0BC59-453E-43E9-A10D-A6E56E0423C0}" type="pres">
      <dgm:prSet presAssocID="{E671093A-DBE1-4D64-AA19-E35A00E2B95F}" presName="linearFlow" presStyleCnt="0">
        <dgm:presLayoutVars>
          <dgm:dir/>
          <dgm:animLvl val="lvl"/>
          <dgm:resizeHandles val="exact"/>
        </dgm:presLayoutVars>
      </dgm:prSet>
      <dgm:spPr/>
    </dgm:pt>
    <dgm:pt modelId="{09C4552F-801C-48F6-9736-8D48A2A29CC7}" type="pres">
      <dgm:prSet presAssocID="{FAFE2DDC-1091-434F-AC5F-AE37DBE001A2}" presName="composite" presStyleCnt="0"/>
      <dgm:spPr/>
    </dgm:pt>
    <dgm:pt modelId="{D6C1D80C-B2DC-4424-90D8-313F7F5D5FE9}" type="pres">
      <dgm:prSet presAssocID="{FAFE2DDC-1091-434F-AC5F-AE37DBE001A2}" presName="parentText" presStyleLbl="alignNode1" presStyleIdx="0" presStyleCnt="3">
        <dgm:presLayoutVars>
          <dgm:chMax val="1"/>
          <dgm:bulletEnabled val="1"/>
        </dgm:presLayoutVars>
      </dgm:prSet>
      <dgm:spPr>
        <a:prstGeom prst="chevron">
          <a:avLst/>
        </a:prstGeom>
      </dgm:spPr>
    </dgm:pt>
    <dgm:pt modelId="{A01790A5-A26E-4001-88EC-E095058819AA}" type="pres">
      <dgm:prSet presAssocID="{FAFE2DDC-1091-434F-AC5F-AE37DBE001A2}" presName="descendantText" presStyleLbl="alignAcc1" presStyleIdx="0" presStyleCnt="3">
        <dgm:presLayoutVars>
          <dgm:bulletEnabled val="1"/>
        </dgm:presLayoutVars>
      </dgm:prSet>
      <dgm:spPr/>
    </dgm:pt>
    <dgm:pt modelId="{3C8BF091-C0E2-4192-A6C4-0D043B9CFCA2}" type="pres">
      <dgm:prSet presAssocID="{3CEFCD72-D4B5-41D3-9677-AC7B6DDDD6C5}" presName="sp" presStyleCnt="0"/>
      <dgm:spPr/>
    </dgm:pt>
    <dgm:pt modelId="{F0F796B9-F543-43B4-A22D-41975BEF0AFC}" type="pres">
      <dgm:prSet presAssocID="{A88C70A5-C657-42F6-87D4-A531859A1F1D}" presName="composite" presStyleCnt="0"/>
      <dgm:spPr/>
    </dgm:pt>
    <dgm:pt modelId="{AC9A1FE7-74B4-4960-95A8-7BE20133418F}" type="pres">
      <dgm:prSet presAssocID="{A88C70A5-C657-42F6-87D4-A531859A1F1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3DFB389-D790-45BF-ABE0-77C9CF355CC3}" type="pres">
      <dgm:prSet presAssocID="{A88C70A5-C657-42F6-87D4-A531859A1F1D}" presName="descendantText" presStyleLbl="alignAcc1" presStyleIdx="1" presStyleCnt="3">
        <dgm:presLayoutVars>
          <dgm:bulletEnabled val="1"/>
        </dgm:presLayoutVars>
      </dgm:prSet>
      <dgm:spPr/>
    </dgm:pt>
    <dgm:pt modelId="{B9E7CA9F-7708-45A5-8197-6F93DD5B8D6D}" type="pres">
      <dgm:prSet presAssocID="{6ACB64FD-976B-47D3-AE52-2F1742797042}" presName="sp" presStyleCnt="0"/>
      <dgm:spPr/>
    </dgm:pt>
    <dgm:pt modelId="{BB090CFE-09AE-43DA-91E2-4DB9452C0AB1}" type="pres">
      <dgm:prSet presAssocID="{90AC7054-9662-4C62-8DAD-877E0F5F6C90}" presName="composite" presStyleCnt="0"/>
      <dgm:spPr/>
    </dgm:pt>
    <dgm:pt modelId="{C4633E01-403F-4DDF-852B-F53F9B0257D4}" type="pres">
      <dgm:prSet presAssocID="{90AC7054-9662-4C62-8DAD-877E0F5F6C9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B046AA3-3C3D-4758-867C-4BC5F1D54696}" type="pres">
      <dgm:prSet presAssocID="{90AC7054-9662-4C62-8DAD-877E0F5F6C9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5460BC2-6F03-4145-87FC-FD0A2296F7F8}" srcId="{E671093A-DBE1-4D64-AA19-E35A00E2B95F}" destId="{A88C70A5-C657-42F6-87D4-A531859A1F1D}" srcOrd="1" destOrd="0" parTransId="{CEEAF06B-D49D-4405-9FBA-2A563D0873FA}" sibTransId="{6ACB64FD-976B-47D3-AE52-2F1742797042}"/>
    <dgm:cxn modelId="{4E21EEDF-4754-41D4-A02E-F6C8A4B79BAD}" srcId="{E671093A-DBE1-4D64-AA19-E35A00E2B95F}" destId="{FAFE2DDC-1091-434F-AC5F-AE37DBE001A2}" srcOrd="0" destOrd="0" parTransId="{D2EB7FF3-FCFD-4883-B851-1946748A333C}" sibTransId="{3CEFCD72-D4B5-41D3-9677-AC7B6DDDD6C5}"/>
    <dgm:cxn modelId="{E867058B-C69A-4146-ADCE-5462D0D588F2}" srcId="{FAFE2DDC-1091-434F-AC5F-AE37DBE001A2}" destId="{B0593EF0-7576-40E9-8D99-276200F6274D}" srcOrd="0" destOrd="0" parTransId="{9A5259BC-2411-4D86-AC0A-E7316372FDE7}" sibTransId="{E2EDF7E3-7810-49C2-98C4-C43208985E94}"/>
    <dgm:cxn modelId="{178993C5-2CBD-406F-BCA0-A10E09A72734}" type="presOf" srcId="{E671093A-DBE1-4D64-AA19-E35A00E2B95F}" destId="{BEC0BC59-453E-43E9-A10D-A6E56E0423C0}" srcOrd="0" destOrd="0" presId="urn:microsoft.com/office/officeart/2005/8/layout/chevron2"/>
    <dgm:cxn modelId="{C25EA018-4180-4901-A299-8D1351F7693A}" type="presOf" srcId="{90AC7054-9662-4C62-8DAD-877E0F5F6C90}" destId="{C4633E01-403F-4DDF-852B-F53F9B0257D4}" srcOrd="0" destOrd="0" presId="urn:microsoft.com/office/officeart/2005/8/layout/chevron2"/>
    <dgm:cxn modelId="{41F25355-E821-47DC-BE42-D698CA1CB075}" type="presOf" srcId="{B0593EF0-7576-40E9-8D99-276200F6274D}" destId="{A01790A5-A26E-4001-88EC-E095058819AA}" srcOrd="0" destOrd="0" presId="urn:microsoft.com/office/officeart/2005/8/layout/chevron2"/>
    <dgm:cxn modelId="{F8C298B1-DCEC-42D8-A5D8-FE66B53165CF}" type="presOf" srcId="{4BD80275-E764-4DBD-ADF6-0FF6B0F71C65}" destId="{5B046AA3-3C3D-4758-867C-4BC5F1D54696}" srcOrd="0" destOrd="0" presId="urn:microsoft.com/office/officeart/2005/8/layout/chevron2"/>
    <dgm:cxn modelId="{AAF881D3-25BF-4E41-9091-077AEE5FC940}" srcId="{90AC7054-9662-4C62-8DAD-877E0F5F6C90}" destId="{4BD80275-E764-4DBD-ADF6-0FF6B0F71C65}" srcOrd="0" destOrd="0" parTransId="{AF303853-0FBC-485B-8958-7AD503212BF7}" sibTransId="{778F29D0-4308-4C45-9476-D3721806F3EC}"/>
    <dgm:cxn modelId="{CB5A0860-7668-45A4-B847-83F4795080CE}" srcId="{E671093A-DBE1-4D64-AA19-E35A00E2B95F}" destId="{90AC7054-9662-4C62-8DAD-877E0F5F6C90}" srcOrd="2" destOrd="0" parTransId="{C3ADEC18-9FC4-43BE-AEE8-6C86A4614AF2}" sibTransId="{86432396-D38F-4B4C-B513-AA410A77A709}"/>
    <dgm:cxn modelId="{D60C2F10-8627-484A-9DE0-F484AB92B1B6}" type="presOf" srcId="{A88C70A5-C657-42F6-87D4-A531859A1F1D}" destId="{AC9A1FE7-74B4-4960-95A8-7BE20133418F}" srcOrd="0" destOrd="0" presId="urn:microsoft.com/office/officeart/2005/8/layout/chevron2"/>
    <dgm:cxn modelId="{2BAE0805-A6F5-4F64-B295-0640F787EC2E}" type="presOf" srcId="{FAFE2DDC-1091-434F-AC5F-AE37DBE001A2}" destId="{D6C1D80C-B2DC-4424-90D8-313F7F5D5FE9}" srcOrd="0" destOrd="0" presId="urn:microsoft.com/office/officeart/2005/8/layout/chevron2"/>
    <dgm:cxn modelId="{4909DB46-FCC2-4A95-97EF-2ACBBF6F6B7B}" type="presOf" srcId="{6A476213-542F-4F09-A101-63D4FE3D40EF}" destId="{E3DFB389-D790-45BF-ABE0-77C9CF355CC3}" srcOrd="0" destOrd="0" presId="urn:microsoft.com/office/officeart/2005/8/layout/chevron2"/>
    <dgm:cxn modelId="{43CD4D01-EB60-4AF5-9A09-CC138D371DD5}" srcId="{A88C70A5-C657-42F6-87D4-A531859A1F1D}" destId="{6A476213-542F-4F09-A101-63D4FE3D40EF}" srcOrd="0" destOrd="0" parTransId="{1CF64094-DACB-470B-ABCD-9DAAECE662B1}" sibTransId="{AE7D1268-E68E-4BC4-AAA1-748A19EADA44}"/>
    <dgm:cxn modelId="{BB6D2611-BBE5-4BBC-8864-C7201DBD2D04}" type="presParOf" srcId="{BEC0BC59-453E-43E9-A10D-A6E56E0423C0}" destId="{09C4552F-801C-48F6-9736-8D48A2A29CC7}" srcOrd="0" destOrd="0" presId="urn:microsoft.com/office/officeart/2005/8/layout/chevron2"/>
    <dgm:cxn modelId="{78B5E740-EB1B-4D6A-A7BD-A899DB463CA3}" type="presParOf" srcId="{09C4552F-801C-48F6-9736-8D48A2A29CC7}" destId="{D6C1D80C-B2DC-4424-90D8-313F7F5D5FE9}" srcOrd="0" destOrd="0" presId="urn:microsoft.com/office/officeart/2005/8/layout/chevron2"/>
    <dgm:cxn modelId="{805D75AA-0C45-405E-BCD1-EACCEC020CB1}" type="presParOf" srcId="{09C4552F-801C-48F6-9736-8D48A2A29CC7}" destId="{A01790A5-A26E-4001-88EC-E095058819AA}" srcOrd="1" destOrd="0" presId="urn:microsoft.com/office/officeart/2005/8/layout/chevron2"/>
    <dgm:cxn modelId="{9911505C-A0DC-427C-87E9-8DF71006109C}" type="presParOf" srcId="{BEC0BC59-453E-43E9-A10D-A6E56E0423C0}" destId="{3C8BF091-C0E2-4192-A6C4-0D043B9CFCA2}" srcOrd="1" destOrd="0" presId="urn:microsoft.com/office/officeart/2005/8/layout/chevron2"/>
    <dgm:cxn modelId="{E1EFF7C1-F79C-45B5-811F-9C5EE505AE8F}" type="presParOf" srcId="{BEC0BC59-453E-43E9-A10D-A6E56E0423C0}" destId="{F0F796B9-F543-43B4-A22D-41975BEF0AFC}" srcOrd="2" destOrd="0" presId="urn:microsoft.com/office/officeart/2005/8/layout/chevron2"/>
    <dgm:cxn modelId="{54EE4B5D-8CB8-4115-BCF1-8FD1CA7C96B0}" type="presParOf" srcId="{F0F796B9-F543-43B4-A22D-41975BEF0AFC}" destId="{AC9A1FE7-74B4-4960-95A8-7BE20133418F}" srcOrd="0" destOrd="0" presId="urn:microsoft.com/office/officeart/2005/8/layout/chevron2"/>
    <dgm:cxn modelId="{7FE4BFE3-2B87-4C3B-B6D4-EDADC14052EA}" type="presParOf" srcId="{F0F796B9-F543-43B4-A22D-41975BEF0AFC}" destId="{E3DFB389-D790-45BF-ABE0-77C9CF355CC3}" srcOrd="1" destOrd="0" presId="urn:microsoft.com/office/officeart/2005/8/layout/chevron2"/>
    <dgm:cxn modelId="{9E2C0A56-0299-4F35-A338-6D77D97BF373}" type="presParOf" srcId="{BEC0BC59-453E-43E9-A10D-A6E56E0423C0}" destId="{B9E7CA9F-7708-45A5-8197-6F93DD5B8D6D}" srcOrd="3" destOrd="0" presId="urn:microsoft.com/office/officeart/2005/8/layout/chevron2"/>
    <dgm:cxn modelId="{762E9EC7-BCA2-4AA0-88A5-1256039D4052}" type="presParOf" srcId="{BEC0BC59-453E-43E9-A10D-A6E56E0423C0}" destId="{BB090CFE-09AE-43DA-91E2-4DB9452C0AB1}" srcOrd="4" destOrd="0" presId="urn:microsoft.com/office/officeart/2005/8/layout/chevron2"/>
    <dgm:cxn modelId="{466F277C-1C83-458C-BB7B-8EFECFA46921}" type="presParOf" srcId="{BB090CFE-09AE-43DA-91E2-4DB9452C0AB1}" destId="{C4633E01-403F-4DDF-852B-F53F9B0257D4}" srcOrd="0" destOrd="0" presId="urn:microsoft.com/office/officeart/2005/8/layout/chevron2"/>
    <dgm:cxn modelId="{D8D8AB37-A120-40A0-B7D7-1BA7DB2DD033}" type="presParOf" srcId="{BB090CFE-09AE-43DA-91E2-4DB9452C0AB1}" destId="{5B046AA3-3C3D-4758-867C-4BC5F1D5469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C6B0E2-4322-4C9E-86AB-D6EAA16FDF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77159CB-1715-4695-8728-89ADDD0BB421}">
      <dgm:prSet/>
      <dgm:spPr/>
      <dgm:t>
        <a:bodyPr/>
        <a:lstStyle/>
        <a:p>
          <a:pPr rtl="0"/>
          <a:r>
            <a:rPr lang="en-US" dirty="0" smtClean="0"/>
            <a:t>1.</a:t>
          </a:r>
          <a:r>
            <a:rPr lang="zh-CN" dirty="0" smtClean="0"/>
            <a:t>在</a:t>
          </a:r>
          <a:r>
            <a:rPr lang="en-US" dirty="0" err="1" smtClean="0"/>
            <a:t>file.te</a:t>
          </a:r>
          <a:r>
            <a:rPr lang="zh-CN" dirty="0" smtClean="0"/>
            <a:t>中定义</a:t>
          </a:r>
          <a:r>
            <a:rPr lang="en-US" dirty="0" smtClean="0"/>
            <a:t>socket</a:t>
          </a:r>
          <a:r>
            <a:rPr lang="zh-CN" dirty="0" smtClean="0"/>
            <a:t>类型</a:t>
          </a:r>
          <a:endParaRPr lang="en-US" dirty="0"/>
        </a:p>
      </dgm:t>
    </dgm:pt>
    <dgm:pt modelId="{3BB70F64-C5C3-4DF4-9C7B-241A8B87DE41}" type="parTrans" cxnId="{DF1D7ACB-18FC-4D8D-B84B-0DF2ADB8FB75}">
      <dgm:prSet/>
      <dgm:spPr/>
      <dgm:t>
        <a:bodyPr/>
        <a:lstStyle/>
        <a:p>
          <a:endParaRPr lang="zh-CN" altLang="en-US"/>
        </a:p>
      </dgm:t>
    </dgm:pt>
    <dgm:pt modelId="{B397FE7A-4078-4945-9128-E5026D9977FD}" type="sibTrans" cxnId="{DF1D7ACB-18FC-4D8D-B84B-0DF2ADB8FB75}">
      <dgm:prSet/>
      <dgm:spPr/>
      <dgm:t>
        <a:bodyPr/>
        <a:lstStyle/>
        <a:p>
          <a:endParaRPr lang="zh-CN" altLang="en-US"/>
        </a:p>
      </dgm:t>
    </dgm:pt>
    <dgm:pt modelId="{72798DC3-4428-4760-970C-4D7F51AD532F}">
      <dgm:prSet/>
      <dgm:spPr/>
      <dgm:t>
        <a:bodyPr/>
        <a:lstStyle/>
        <a:p>
          <a:pPr rtl="0"/>
          <a:r>
            <a:rPr lang="en-US" dirty="0" smtClean="0"/>
            <a:t>type </a:t>
          </a:r>
          <a:r>
            <a:rPr lang="en-US" dirty="0" err="1" smtClean="0"/>
            <a:t>demo_socket</a:t>
          </a:r>
          <a:r>
            <a:rPr lang="en-US" dirty="0" smtClean="0"/>
            <a:t>, </a:t>
          </a:r>
          <a:r>
            <a:rPr lang="en-US" dirty="0" err="1" smtClean="0"/>
            <a:t>file_type</a:t>
          </a:r>
          <a:r>
            <a:rPr lang="en-US" dirty="0" smtClean="0"/>
            <a:t>;</a:t>
          </a:r>
          <a:endParaRPr lang="zh-CN" dirty="0"/>
        </a:p>
      </dgm:t>
    </dgm:pt>
    <dgm:pt modelId="{23426B10-C564-4F15-A16F-FC54053442D1}" type="parTrans" cxnId="{B780F4B7-2A32-4980-9A02-A28504D992A6}">
      <dgm:prSet/>
      <dgm:spPr/>
      <dgm:t>
        <a:bodyPr/>
        <a:lstStyle/>
        <a:p>
          <a:endParaRPr lang="zh-CN" altLang="en-US"/>
        </a:p>
      </dgm:t>
    </dgm:pt>
    <dgm:pt modelId="{AA5EEB78-9B77-4F68-B4CC-3E5348B2DC93}" type="sibTrans" cxnId="{B780F4B7-2A32-4980-9A02-A28504D992A6}">
      <dgm:prSet/>
      <dgm:spPr/>
      <dgm:t>
        <a:bodyPr/>
        <a:lstStyle/>
        <a:p>
          <a:endParaRPr lang="zh-CN" altLang="en-US"/>
        </a:p>
      </dgm:t>
    </dgm:pt>
    <dgm:pt modelId="{031059C8-766C-426B-896C-6F94B152ADD5}">
      <dgm:prSet/>
      <dgm:spPr/>
      <dgm:t>
        <a:bodyPr/>
        <a:lstStyle/>
        <a:p>
          <a:pPr rtl="0"/>
          <a:r>
            <a:rPr lang="en-US" dirty="0" smtClean="0"/>
            <a:t>2.</a:t>
          </a:r>
          <a:r>
            <a:rPr lang="zh-CN" dirty="0" smtClean="0"/>
            <a:t>在</a:t>
          </a:r>
          <a:r>
            <a:rPr lang="en-US" dirty="0" err="1" smtClean="0"/>
            <a:t>file_contexts</a:t>
          </a:r>
          <a:r>
            <a:rPr lang="zh-CN" dirty="0" smtClean="0"/>
            <a:t>中绑定自定义</a:t>
          </a:r>
          <a:r>
            <a:rPr lang="en-US" dirty="0" smtClean="0"/>
            <a:t>socket</a:t>
          </a:r>
          <a:endParaRPr lang="zh-CN" dirty="0"/>
        </a:p>
      </dgm:t>
    </dgm:pt>
    <dgm:pt modelId="{B5FE0AF8-F3EA-41BC-B974-A2BA4C10648B}" type="parTrans" cxnId="{CB34CFE9-2772-40F7-89B2-460E58820960}">
      <dgm:prSet/>
      <dgm:spPr/>
      <dgm:t>
        <a:bodyPr/>
        <a:lstStyle/>
        <a:p>
          <a:endParaRPr lang="zh-CN" altLang="en-US"/>
        </a:p>
      </dgm:t>
    </dgm:pt>
    <dgm:pt modelId="{483F7ED2-5D24-4464-B9F1-EE2C09AEFAB8}" type="sibTrans" cxnId="{CB34CFE9-2772-40F7-89B2-460E58820960}">
      <dgm:prSet/>
      <dgm:spPr/>
      <dgm:t>
        <a:bodyPr/>
        <a:lstStyle/>
        <a:p>
          <a:endParaRPr lang="zh-CN" altLang="en-US"/>
        </a:p>
      </dgm:t>
    </dgm:pt>
    <dgm:pt modelId="{52F8DEC1-DFD4-4871-9127-8D71D3299EE8}">
      <dgm:prSet/>
      <dgm:spPr/>
      <dgm:t>
        <a:bodyPr/>
        <a:lstStyle/>
        <a:p>
          <a:pPr rtl="0"/>
          <a:r>
            <a:rPr lang="en-US" dirty="0" smtClean="0"/>
            <a:t>/dev/socket/</a:t>
          </a:r>
          <a:r>
            <a:rPr lang="en-US" dirty="0" err="1" smtClean="0"/>
            <a:t>demo_socket</a:t>
          </a:r>
          <a:r>
            <a:rPr lang="en-US" dirty="0" smtClean="0"/>
            <a:t> u:object_r:demo_socket:s0</a:t>
          </a:r>
          <a:endParaRPr lang="zh-CN" dirty="0"/>
        </a:p>
      </dgm:t>
    </dgm:pt>
    <dgm:pt modelId="{C772186E-AD8D-48C6-957F-F37BBEF7300F}" type="parTrans" cxnId="{3533D6FA-93E4-4706-A398-6A825A3AEDEA}">
      <dgm:prSet/>
      <dgm:spPr/>
      <dgm:t>
        <a:bodyPr/>
        <a:lstStyle/>
        <a:p>
          <a:endParaRPr lang="zh-CN" altLang="en-US"/>
        </a:p>
      </dgm:t>
    </dgm:pt>
    <dgm:pt modelId="{D0D41842-36A8-40B4-8997-7E5DE277AEF4}" type="sibTrans" cxnId="{3533D6FA-93E4-4706-A398-6A825A3AEDEA}">
      <dgm:prSet/>
      <dgm:spPr/>
      <dgm:t>
        <a:bodyPr/>
        <a:lstStyle/>
        <a:p>
          <a:endParaRPr lang="zh-CN" altLang="en-US"/>
        </a:p>
      </dgm:t>
    </dgm:pt>
    <dgm:pt modelId="{4BA90108-FF2B-4B00-8661-9E7B8A9244A4}">
      <dgm:prSet/>
      <dgm:spPr/>
      <dgm:t>
        <a:bodyPr/>
        <a:lstStyle/>
        <a:p>
          <a:pPr rtl="0"/>
          <a:r>
            <a:rPr lang="en-US" dirty="0" smtClean="0"/>
            <a:t>3.</a:t>
          </a:r>
          <a:r>
            <a:rPr lang="zh-CN" dirty="0" smtClean="0"/>
            <a:t>在</a:t>
          </a:r>
          <a:r>
            <a:rPr lang="en-US" dirty="0" err="1" smtClean="0"/>
            <a:t>demo.te</a:t>
          </a:r>
          <a:r>
            <a:rPr lang="zh-CN" dirty="0" smtClean="0"/>
            <a:t>中允许被其他</a:t>
          </a:r>
          <a:r>
            <a:rPr lang="en-US" dirty="0" smtClean="0"/>
            <a:t>process</a:t>
          </a:r>
          <a:r>
            <a:rPr lang="zh-CN" dirty="0" smtClean="0"/>
            <a:t>访问</a:t>
          </a:r>
          <a:endParaRPr lang="en-US" dirty="0"/>
        </a:p>
      </dgm:t>
    </dgm:pt>
    <dgm:pt modelId="{4544E4C4-4C5E-4D53-81BA-91DC5B031253}" type="parTrans" cxnId="{553097CC-A0D3-4478-88AD-00EC2598AEB9}">
      <dgm:prSet/>
      <dgm:spPr/>
      <dgm:t>
        <a:bodyPr/>
        <a:lstStyle/>
        <a:p>
          <a:endParaRPr lang="zh-CN" altLang="en-US"/>
        </a:p>
      </dgm:t>
    </dgm:pt>
    <dgm:pt modelId="{FE27804C-662C-4CA7-8F5D-E6B257CB04F0}" type="sibTrans" cxnId="{553097CC-A0D3-4478-88AD-00EC2598AEB9}">
      <dgm:prSet/>
      <dgm:spPr/>
      <dgm:t>
        <a:bodyPr/>
        <a:lstStyle/>
        <a:p>
          <a:endParaRPr lang="zh-CN" altLang="en-US"/>
        </a:p>
      </dgm:t>
    </dgm:pt>
    <dgm:pt modelId="{A6E0BD51-1935-4194-B8F8-4435734C8884}">
      <dgm:prSet/>
      <dgm:spPr/>
      <dgm:t>
        <a:bodyPr/>
        <a:lstStyle/>
        <a:p>
          <a:pPr rtl="0"/>
          <a:r>
            <a:rPr lang="en-US" dirty="0" smtClean="0"/>
            <a:t>#allow app </a:t>
          </a:r>
          <a:r>
            <a:rPr lang="en-US" dirty="0" err="1" smtClean="0"/>
            <a:t>connectto</a:t>
          </a:r>
          <a:r>
            <a:rPr lang="en-US" dirty="0" smtClean="0"/>
            <a:t> &amp; </a:t>
          </a:r>
          <a:r>
            <a:rPr lang="en-US" dirty="0" err="1" smtClean="0"/>
            <a:t>writeunix_socket_connect</a:t>
          </a:r>
          <a:r>
            <a:rPr lang="en-US" dirty="0" smtClean="0"/>
            <a:t>(</a:t>
          </a:r>
          <a:r>
            <a:rPr lang="en-US" dirty="0" err="1" smtClean="0"/>
            <a:t>appdomain</a:t>
          </a:r>
          <a:r>
            <a:rPr lang="en-US" dirty="0" smtClean="0"/>
            <a:t>, demo, demo)</a:t>
          </a:r>
          <a:endParaRPr lang="zh-CN" dirty="0"/>
        </a:p>
      </dgm:t>
    </dgm:pt>
    <dgm:pt modelId="{0674F14A-9C3C-4CE3-B5B3-34BD85FC7358}" type="parTrans" cxnId="{9427D896-E08E-42AA-9303-5D4BAA077DAB}">
      <dgm:prSet/>
      <dgm:spPr/>
      <dgm:t>
        <a:bodyPr/>
        <a:lstStyle/>
        <a:p>
          <a:endParaRPr lang="zh-CN" altLang="en-US"/>
        </a:p>
      </dgm:t>
    </dgm:pt>
    <dgm:pt modelId="{2C21F3D7-0AA8-4453-B34F-F1CED68251CB}" type="sibTrans" cxnId="{9427D896-E08E-42AA-9303-5D4BAA077DAB}">
      <dgm:prSet/>
      <dgm:spPr/>
      <dgm:t>
        <a:bodyPr/>
        <a:lstStyle/>
        <a:p>
          <a:endParaRPr lang="zh-CN" altLang="en-US"/>
        </a:p>
      </dgm:t>
    </dgm:pt>
    <dgm:pt modelId="{5403B04C-CDA1-43C6-8027-E089D225F444}" type="pres">
      <dgm:prSet presAssocID="{2EC6B0E2-4322-4C9E-86AB-D6EAA16FDF68}" presName="linear" presStyleCnt="0">
        <dgm:presLayoutVars>
          <dgm:animLvl val="lvl"/>
          <dgm:resizeHandles val="exact"/>
        </dgm:presLayoutVars>
      </dgm:prSet>
      <dgm:spPr/>
    </dgm:pt>
    <dgm:pt modelId="{767AEE9B-C73E-49FD-9F93-E3F81D32497B}" type="pres">
      <dgm:prSet presAssocID="{177159CB-1715-4695-8728-89ADDD0BB4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41D8C2-99C4-435C-B4F8-33032FB45675}" type="pres">
      <dgm:prSet presAssocID="{177159CB-1715-4695-8728-89ADDD0BB421}" presName="childText" presStyleLbl="revTx" presStyleIdx="0" presStyleCnt="3">
        <dgm:presLayoutVars>
          <dgm:bulletEnabled val="1"/>
        </dgm:presLayoutVars>
      </dgm:prSet>
      <dgm:spPr/>
    </dgm:pt>
    <dgm:pt modelId="{001EF636-FD1D-417C-9411-2B10FF095A45}" type="pres">
      <dgm:prSet presAssocID="{031059C8-766C-426B-896C-6F94B152AD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2B26FB-4810-4ECC-A66E-5776A6998378}" type="pres">
      <dgm:prSet presAssocID="{031059C8-766C-426B-896C-6F94B152ADD5}" presName="childText" presStyleLbl="revTx" presStyleIdx="1" presStyleCnt="3">
        <dgm:presLayoutVars>
          <dgm:bulletEnabled val="1"/>
        </dgm:presLayoutVars>
      </dgm:prSet>
      <dgm:spPr/>
    </dgm:pt>
    <dgm:pt modelId="{BC706BBF-3AD0-439A-8197-E12BF82C84C8}" type="pres">
      <dgm:prSet presAssocID="{4BA90108-FF2B-4B00-8661-9E7B8A9244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C4F457-642B-4A92-90C7-4C88034AB074}" type="pres">
      <dgm:prSet presAssocID="{4BA90108-FF2B-4B00-8661-9E7B8A9244A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629BA7A-ACBB-490E-B612-A22D2DC2F066}" type="presOf" srcId="{4BA90108-FF2B-4B00-8661-9E7B8A9244A4}" destId="{BC706BBF-3AD0-439A-8197-E12BF82C84C8}" srcOrd="0" destOrd="0" presId="urn:microsoft.com/office/officeart/2005/8/layout/vList2"/>
    <dgm:cxn modelId="{553097CC-A0D3-4478-88AD-00EC2598AEB9}" srcId="{2EC6B0E2-4322-4C9E-86AB-D6EAA16FDF68}" destId="{4BA90108-FF2B-4B00-8661-9E7B8A9244A4}" srcOrd="2" destOrd="0" parTransId="{4544E4C4-4C5E-4D53-81BA-91DC5B031253}" sibTransId="{FE27804C-662C-4CA7-8F5D-E6B257CB04F0}"/>
    <dgm:cxn modelId="{A9F89000-781A-418D-99AF-DE8B9C00B271}" type="presOf" srcId="{52F8DEC1-DFD4-4871-9127-8D71D3299EE8}" destId="{592B26FB-4810-4ECC-A66E-5776A6998378}" srcOrd="0" destOrd="0" presId="urn:microsoft.com/office/officeart/2005/8/layout/vList2"/>
    <dgm:cxn modelId="{A149317C-A74D-4608-B000-737815055AC9}" type="presOf" srcId="{2EC6B0E2-4322-4C9E-86AB-D6EAA16FDF68}" destId="{5403B04C-CDA1-43C6-8027-E089D225F444}" srcOrd="0" destOrd="0" presId="urn:microsoft.com/office/officeart/2005/8/layout/vList2"/>
    <dgm:cxn modelId="{CE6075B8-A0C4-419C-B9FE-66B18DF8C326}" type="presOf" srcId="{72798DC3-4428-4760-970C-4D7F51AD532F}" destId="{7141D8C2-99C4-435C-B4F8-33032FB45675}" srcOrd="0" destOrd="0" presId="urn:microsoft.com/office/officeart/2005/8/layout/vList2"/>
    <dgm:cxn modelId="{9427D896-E08E-42AA-9303-5D4BAA077DAB}" srcId="{4BA90108-FF2B-4B00-8661-9E7B8A9244A4}" destId="{A6E0BD51-1935-4194-B8F8-4435734C8884}" srcOrd="0" destOrd="0" parTransId="{0674F14A-9C3C-4CE3-B5B3-34BD85FC7358}" sibTransId="{2C21F3D7-0AA8-4453-B34F-F1CED68251CB}"/>
    <dgm:cxn modelId="{52DC53C4-852D-4D9B-A487-49CFD9B3BFAD}" type="presOf" srcId="{031059C8-766C-426B-896C-6F94B152ADD5}" destId="{001EF636-FD1D-417C-9411-2B10FF095A45}" srcOrd="0" destOrd="0" presId="urn:microsoft.com/office/officeart/2005/8/layout/vList2"/>
    <dgm:cxn modelId="{B780F4B7-2A32-4980-9A02-A28504D992A6}" srcId="{177159CB-1715-4695-8728-89ADDD0BB421}" destId="{72798DC3-4428-4760-970C-4D7F51AD532F}" srcOrd="0" destOrd="0" parTransId="{23426B10-C564-4F15-A16F-FC54053442D1}" sibTransId="{AA5EEB78-9B77-4F68-B4CC-3E5348B2DC93}"/>
    <dgm:cxn modelId="{CB34CFE9-2772-40F7-89B2-460E58820960}" srcId="{2EC6B0E2-4322-4C9E-86AB-D6EAA16FDF68}" destId="{031059C8-766C-426B-896C-6F94B152ADD5}" srcOrd="1" destOrd="0" parTransId="{B5FE0AF8-F3EA-41BC-B974-A2BA4C10648B}" sibTransId="{483F7ED2-5D24-4464-B9F1-EE2C09AEFAB8}"/>
    <dgm:cxn modelId="{3B70E97A-6E62-4DDF-AC96-35E36E30AEFA}" type="presOf" srcId="{177159CB-1715-4695-8728-89ADDD0BB421}" destId="{767AEE9B-C73E-49FD-9F93-E3F81D32497B}" srcOrd="0" destOrd="0" presId="urn:microsoft.com/office/officeart/2005/8/layout/vList2"/>
    <dgm:cxn modelId="{DF1D7ACB-18FC-4D8D-B84B-0DF2ADB8FB75}" srcId="{2EC6B0E2-4322-4C9E-86AB-D6EAA16FDF68}" destId="{177159CB-1715-4695-8728-89ADDD0BB421}" srcOrd="0" destOrd="0" parTransId="{3BB70F64-C5C3-4DF4-9C7B-241A8B87DE41}" sibTransId="{B397FE7A-4078-4945-9128-E5026D9977FD}"/>
    <dgm:cxn modelId="{1A523AF7-3FA4-478C-96C4-7816E5D925C4}" type="presOf" srcId="{A6E0BD51-1935-4194-B8F8-4435734C8884}" destId="{2FC4F457-642B-4A92-90C7-4C88034AB074}" srcOrd="0" destOrd="0" presId="urn:microsoft.com/office/officeart/2005/8/layout/vList2"/>
    <dgm:cxn modelId="{3533D6FA-93E4-4706-A398-6A825A3AEDEA}" srcId="{031059C8-766C-426B-896C-6F94B152ADD5}" destId="{52F8DEC1-DFD4-4871-9127-8D71D3299EE8}" srcOrd="0" destOrd="0" parTransId="{C772186E-AD8D-48C6-957F-F37BBEF7300F}" sibTransId="{D0D41842-36A8-40B4-8997-7E5DE277AEF4}"/>
    <dgm:cxn modelId="{D42CD95F-4D86-44EF-A4C5-5BC5A02E3397}" type="presParOf" srcId="{5403B04C-CDA1-43C6-8027-E089D225F444}" destId="{767AEE9B-C73E-49FD-9F93-E3F81D32497B}" srcOrd="0" destOrd="0" presId="urn:microsoft.com/office/officeart/2005/8/layout/vList2"/>
    <dgm:cxn modelId="{B128649A-0660-4090-A220-E4E87993E8F4}" type="presParOf" srcId="{5403B04C-CDA1-43C6-8027-E089D225F444}" destId="{7141D8C2-99C4-435C-B4F8-33032FB45675}" srcOrd="1" destOrd="0" presId="urn:microsoft.com/office/officeart/2005/8/layout/vList2"/>
    <dgm:cxn modelId="{CBA3254E-487B-4B88-BA8A-0EA5A5C97A64}" type="presParOf" srcId="{5403B04C-CDA1-43C6-8027-E089D225F444}" destId="{001EF636-FD1D-417C-9411-2B10FF095A45}" srcOrd="2" destOrd="0" presId="urn:microsoft.com/office/officeart/2005/8/layout/vList2"/>
    <dgm:cxn modelId="{C01F13E0-1416-442E-8C58-4327190E63F3}" type="presParOf" srcId="{5403B04C-CDA1-43C6-8027-E089D225F444}" destId="{592B26FB-4810-4ECC-A66E-5776A6998378}" srcOrd="3" destOrd="0" presId="urn:microsoft.com/office/officeart/2005/8/layout/vList2"/>
    <dgm:cxn modelId="{2488B76B-44DC-43FB-A26A-088CE2552982}" type="presParOf" srcId="{5403B04C-CDA1-43C6-8027-E089D225F444}" destId="{BC706BBF-3AD0-439A-8197-E12BF82C84C8}" srcOrd="4" destOrd="0" presId="urn:microsoft.com/office/officeart/2005/8/layout/vList2"/>
    <dgm:cxn modelId="{90078EAB-4C33-4A9E-B274-6DB23985D52B}" type="presParOf" srcId="{5403B04C-CDA1-43C6-8027-E089D225F444}" destId="{2FC4F457-642B-4A92-90C7-4C88034AB07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F6AE1B-9011-4172-8F20-7458B2D7303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930357-3FD7-4AAE-B34E-9E6DFEE98BAA}">
      <dgm:prSet phldrT="[文本]"/>
      <dgm:spPr/>
      <dgm:t>
        <a:bodyPr/>
        <a:lstStyle/>
        <a:p>
          <a:r>
            <a:rPr lang="zh-CN" altLang="en-US" b="0" i="0" dirty="0" smtClean="0"/>
            <a:t>将</a:t>
          </a:r>
          <a:r>
            <a:rPr lang="en-US" b="0" i="0" dirty="0" err="1" smtClean="0"/>
            <a:t>SELinux</a:t>
          </a:r>
          <a:r>
            <a:rPr lang="en-US" b="0" i="0" dirty="0" smtClean="0"/>
            <a:t> </a:t>
          </a:r>
          <a:r>
            <a:rPr lang="zh-CN" altLang="en-US" b="0" i="0" dirty="0" smtClean="0"/>
            <a:t>调整到</a:t>
          </a:r>
          <a:r>
            <a:rPr lang="en-US" b="0" i="0" dirty="0" smtClean="0"/>
            <a:t>Permissive </a:t>
          </a:r>
          <a:r>
            <a:rPr lang="zh-CN" altLang="en-US" b="0" i="0" dirty="0" smtClean="0"/>
            <a:t>模式测试</a:t>
          </a:r>
          <a:r>
            <a:rPr lang="en-US" altLang="zh-CN" b="0" i="0" dirty="0" smtClean="0"/>
            <a:t>.</a:t>
          </a:r>
          <a:endParaRPr lang="zh-CN" altLang="en-US" b="0" dirty="0"/>
        </a:p>
      </dgm:t>
    </dgm:pt>
    <dgm:pt modelId="{1D796D28-0F3C-4166-A463-4319A6212C31}" type="parTrans" cxnId="{0F167A17-AEEA-4990-AC3D-9F65F092C1D5}">
      <dgm:prSet/>
      <dgm:spPr/>
      <dgm:t>
        <a:bodyPr/>
        <a:lstStyle/>
        <a:p>
          <a:endParaRPr lang="zh-CN" altLang="en-US"/>
        </a:p>
      </dgm:t>
    </dgm:pt>
    <dgm:pt modelId="{C65E7673-2C0A-45B6-BCD9-53A1E799F334}" type="sibTrans" cxnId="{0F167A17-AEEA-4990-AC3D-9F65F092C1D5}">
      <dgm:prSet/>
      <dgm:spPr/>
      <dgm:t>
        <a:bodyPr/>
        <a:lstStyle/>
        <a:p>
          <a:endParaRPr lang="zh-CN" altLang="en-US"/>
        </a:p>
      </dgm:t>
    </dgm:pt>
    <dgm:pt modelId="{67DBDBD9-1487-4CFC-A953-92926B6DD247}">
      <dgm:prSet phldrT="[文本]"/>
      <dgm:spPr/>
      <dgm:t>
        <a:bodyPr/>
        <a:lstStyle/>
        <a:p>
          <a:r>
            <a:rPr lang="zh-CN" altLang="en-US" b="0" i="0" dirty="0" smtClean="0"/>
            <a:t>将</a:t>
          </a:r>
          <a:r>
            <a:rPr lang="en-US" b="0" i="0" dirty="0" err="1" smtClean="0"/>
            <a:t>SELinux</a:t>
          </a:r>
          <a:r>
            <a:rPr lang="en-US" b="0" i="0" dirty="0" smtClean="0"/>
            <a:t> </a:t>
          </a:r>
          <a:r>
            <a:rPr lang="zh-CN" altLang="en-US" b="0" i="0" dirty="0" smtClean="0"/>
            <a:t>模式调整到</a:t>
          </a:r>
          <a:r>
            <a:rPr lang="en-US" b="0" i="0" dirty="0" smtClean="0"/>
            <a:t>Permissive </a:t>
          </a:r>
          <a:r>
            <a:rPr lang="zh-CN" altLang="en-US" b="0" i="0" dirty="0" smtClean="0"/>
            <a:t>模式，然后再测试确认是否与</a:t>
          </a:r>
          <a:r>
            <a:rPr lang="en-US" b="0" i="0" dirty="0" err="1" smtClean="0"/>
            <a:t>SELinux</a:t>
          </a:r>
          <a:r>
            <a:rPr lang="en-US" b="0" i="0" dirty="0" smtClean="0"/>
            <a:t> </a:t>
          </a:r>
          <a:r>
            <a:rPr lang="zh-CN" altLang="en-US" b="0" i="0" dirty="0" smtClean="0"/>
            <a:t>约束相关</a:t>
          </a:r>
          <a:r>
            <a:rPr lang="en-US" altLang="zh-CN" b="0" i="0" dirty="0" smtClean="0"/>
            <a:t>.</a:t>
          </a:r>
          <a:endParaRPr lang="zh-CN" altLang="en-US" dirty="0"/>
        </a:p>
      </dgm:t>
    </dgm:pt>
    <dgm:pt modelId="{2697996F-1845-4EA8-88F4-91699E60B397}" type="parTrans" cxnId="{DC90FB7C-F42C-4449-AAE7-89288A2B5106}">
      <dgm:prSet/>
      <dgm:spPr/>
      <dgm:t>
        <a:bodyPr/>
        <a:lstStyle/>
        <a:p>
          <a:endParaRPr lang="zh-CN" altLang="en-US"/>
        </a:p>
      </dgm:t>
    </dgm:pt>
    <dgm:pt modelId="{8A3CFD4E-8312-449F-AF2C-795FA2DF6E14}" type="sibTrans" cxnId="{DC90FB7C-F42C-4449-AAE7-89288A2B5106}">
      <dgm:prSet/>
      <dgm:spPr/>
      <dgm:t>
        <a:bodyPr/>
        <a:lstStyle/>
        <a:p>
          <a:endParaRPr lang="zh-CN" altLang="en-US"/>
        </a:p>
      </dgm:t>
    </dgm:pt>
    <dgm:pt modelId="{6EA77519-B162-4CF1-A1E0-51684E598B14}">
      <dgm:prSet phldrT="[文本]"/>
      <dgm:spPr/>
      <dgm:t>
        <a:bodyPr/>
        <a:lstStyle/>
        <a:p>
          <a:r>
            <a:rPr lang="en-US" b="0" i="0" dirty="0" smtClean="0"/>
            <a:t>ENG </a:t>
          </a:r>
          <a:r>
            <a:rPr lang="zh-CN" altLang="en-US" b="0" i="0" dirty="0" smtClean="0"/>
            <a:t>版本</a:t>
          </a:r>
          <a:r>
            <a:rPr lang="en-US" altLang="zh-CN" b="0" i="0" dirty="0" smtClean="0"/>
            <a:t>:</a:t>
          </a:r>
          <a:r>
            <a:rPr lang="zh-CN" altLang="en-US" dirty="0" smtClean="0"/>
            <a:t/>
          </a:r>
          <a:br>
            <a:rPr lang="zh-CN" altLang="en-US" dirty="0" smtClean="0"/>
          </a:br>
          <a:r>
            <a:rPr lang="en-US" b="0" i="0" dirty="0" err="1" smtClean="0"/>
            <a:t>adb</a:t>
          </a:r>
          <a:r>
            <a:rPr lang="en-US" b="0" i="0" dirty="0" smtClean="0"/>
            <a:t> shell </a:t>
          </a:r>
          <a:r>
            <a:rPr lang="en-US" b="0" i="0" dirty="0" err="1" smtClean="0"/>
            <a:t>setenforce</a:t>
          </a:r>
          <a:r>
            <a:rPr lang="en-US" b="0" i="0" dirty="0" smtClean="0"/>
            <a:t> 0</a:t>
          </a:r>
          <a:endParaRPr lang="zh-CN" altLang="en-US" dirty="0"/>
        </a:p>
      </dgm:t>
    </dgm:pt>
    <dgm:pt modelId="{7EB3AB86-5C3D-4516-B518-2ED0B23FA97B}" type="parTrans" cxnId="{CC903B23-F668-4179-A456-EE7E37C69E74}">
      <dgm:prSet/>
      <dgm:spPr/>
      <dgm:t>
        <a:bodyPr/>
        <a:lstStyle/>
        <a:p>
          <a:endParaRPr lang="zh-CN" altLang="en-US"/>
        </a:p>
      </dgm:t>
    </dgm:pt>
    <dgm:pt modelId="{E54C843F-4255-4E2A-883A-F83F932E9996}" type="sibTrans" cxnId="{CC903B23-F668-4179-A456-EE7E37C69E74}">
      <dgm:prSet/>
      <dgm:spPr/>
      <dgm:t>
        <a:bodyPr/>
        <a:lstStyle/>
        <a:p>
          <a:endParaRPr lang="zh-CN" altLang="en-US"/>
        </a:p>
      </dgm:t>
    </dgm:pt>
    <dgm:pt modelId="{91F50026-08BA-49AF-B845-F5C65157833F}">
      <dgm:prSet phldrT="[文本]"/>
      <dgm:spPr/>
      <dgm:t>
        <a:bodyPr/>
        <a:lstStyle/>
        <a:p>
          <a:r>
            <a:rPr lang="zh-CN" altLang="en-US" b="0" i="0" dirty="0" smtClean="0"/>
            <a:t>查看</a:t>
          </a:r>
          <a:r>
            <a:rPr lang="en-US" b="0" i="0" dirty="0" smtClean="0"/>
            <a:t>LOG </a:t>
          </a:r>
          <a:r>
            <a:rPr lang="zh-CN" altLang="en-US" b="0" i="0" dirty="0" smtClean="0"/>
            <a:t>中是否有标准的</a:t>
          </a:r>
          <a:r>
            <a:rPr lang="en-US" b="0" i="0" dirty="0" err="1" smtClean="0"/>
            <a:t>SELinux</a:t>
          </a:r>
          <a:r>
            <a:rPr lang="en-US" b="0" i="0" dirty="0" smtClean="0"/>
            <a:t> Policy Exception.</a:t>
          </a:r>
          <a:endParaRPr lang="zh-CN" altLang="en-US" b="0" dirty="0"/>
        </a:p>
      </dgm:t>
    </dgm:pt>
    <dgm:pt modelId="{4B750B3B-6582-4A5E-BB4B-42273988EDED}" type="parTrans" cxnId="{8B206E67-E32F-4016-AC15-78E39586315B}">
      <dgm:prSet/>
      <dgm:spPr/>
      <dgm:t>
        <a:bodyPr/>
        <a:lstStyle/>
        <a:p>
          <a:endParaRPr lang="zh-CN" altLang="en-US"/>
        </a:p>
      </dgm:t>
    </dgm:pt>
    <dgm:pt modelId="{4920191F-E610-4264-9FFF-8ADA68B18E89}" type="sibTrans" cxnId="{8B206E67-E32F-4016-AC15-78E39586315B}">
      <dgm:prSet/>
      <dgm:spPr/>
      <dgm:t>
        <a:bodyPr/>
        <a:lstStyle/>
        <a:p>
          <a:endParaRPr lang="zh-CN" altLang="en-US"/>
        </a:p>
      </dgm:t>
    </dgm:pt>
    <dgm:pt modelId="{199E430B-6AF9-487E-89AA-5097F4663574}">
      <dgm:prSet phldrT="[文本]"/>
      <dgm:spPr/>
      <dgm:t>
        <a:bodyPr/>
        <a:lstStyle/>
        <a:p>
          <a:r>
            <a:rPr lang="zh-CN" altLang="en-US" b="0" i="0" dirty="0" smtClean="0"/>
            <a:t>在</a:t>
          </a:r>
          <a:r>
            <a:rPr lang="en-US" b="0" i="0" dirty="0" smtClean="0"/>
            <a:t>Kernel LOG / Main Log </a:t>
          </a:r>
          <a:r>
            <a:rPr lang="zh-CN" altLang="en-US" b="0" i="0" dirty="0" smtClean="0"/>
            <a:t>中查询关键字 </a:t>
          </a:r>
          <a:r>
            <a:rPr lang="en-US" altLang="zh-CN" b="0" i="0" dirty="0" smtClean="0"/>
            <a:t>"</a:t>
          </a:r>
          <a:r>
            <a:rPr lang="en-US" b="0" i="0" dirty="0" err="1" smtClean="0"/>
            <a:t>avc</a:t>
          </a:r>
          <a:r>
            <a:rPr lang="en-US" b="0" i="0" dirty="0" smtClean="0"/>
            <a:t>:" </a:t>
          </a:r>
          <a:r>
            <a:rPr lang="zh-CN" altLang="en-US" b="0" i="0" dirty="0" smtClean="0"/>
            <a:t>看看是否有</a:t>
          </a:r>
          <a:r>
            <a:rPr lang="en-US" b="0" i="0" dirty="0" err="1" smtClean="0"/>
            <a:t>SELinux</a:t>
          </a:r>
          <a:r>
            <a:rPr lang="en-US" b="0" i="0" dirty="0" smtClean="0"/>
            <a:t> Policy Exception, </a:t>
          </a:r>
          <a:r>
            <a:rPr lang="zh-CN" altLang="en-US" b="0" i="0" dirty="0" smtClean="0"/>
            <a:t>并进一步确认这个异常是否与当时的逻辑相关</a:t>
          </a:r>
          <a:r>
            <a:rPr lang="en-US" altLang="zh-CN" b="0" i="0" dirty="0" smtClean="0"/>
            <a:t>.</a:t>
          </a:r>
          <a:endParaRPr lang="zh-CN" altLang="en-US" dirty="0"/>
        </a:p>
      </dgm:t>
    </dgm:pt>
    <dgm:pt modelId="{AD73E03E-97E9-4F9F-8340-F8A50E786767}" type="parTrans" cxnId="{D944F5E1-2E05-4FFD-A0B5-1B3783B0F150}">
      <dgm:prSet/>
      <dgm:spPr/>
      <dgm:t>
        <a:bodyPr/>
        <a:lstStyle/>
        <a:p>
          <a:endParaRPr lang="zh-CN" altLang="en-US"/>
        </a:p>
      </dgm:t>
    </dgm:pt>
    <dgm:pt modelId="{A1E8E1FF-3F10-467B-8B49-9BDD6F78EDBA}" type="sibTrans" cxnId="{D944F5E1-2E05-4FFD-A0B5-1B3783B0F150}">
      <dgm:prSet/>
      <dgm:spPr/>
      <dgm:t>
        <a:bodyPr/>
        <a:lstStyle/>
        <a:p>
          <a:endParaRPr lang="zh-CN" altLang="en-US"/>
        </a:p>
      </dgm:t>
    </dgm:pt>
    <dgm:pt modelId="{C1B78093-D317-46A2-9B0E-FD35484D3FF9}">
      <dgm:prSet phldrT="[文本]"/>
      <dgm:spPr/>
      <dgm:t>
        <a:bodyPr/>
        <a:lstStyle/>
        <a:p>
          <a:r>
            <a:rPr lang="zh-CN" altLang="en-US" b="0" i="0" dirty="0" smtClean="0"/>
            <a:t>如果还能复现问题，则与</a:t>
          </a:r>
          <a:r>
            <a:rPr lang="en-US" b="0" i="0" dirty="0" err="1" smtClean="0"/>
            <a:t>SELinux</a:t>
          </a:r>
          <a:r>
            <a:rPr lang="en-US" b="0" i="0" dirty="0" smtClean="0"/>
            <a:t> </a:t>
          </a:r>
          <a:r>
            <a:rPr lang="zh-CN" altLang="en-US" b="0" i="0" dirty="0" smtClean="0"/>
            <a:t>无关</a:t>
          </a:r>
          <a:r>
            <a:rPr lang="en-US" altLang="zh-CN" b="0" i="0" dirty="0" smtClean="0"/>
            <a:t>, </a:t>
          </a:r>
          <a:r>
            <a:rPr lang="zh-CN" altLang="en-US" b="0" i="0" dirty="0" smtClean="0"/>
            <a:t>如果原本很容易复现</a:t>
          </a:r>
          <a:r>
            <a:rPr lang="en-US" altLang="zh-CN" b="0" i="0" dirty="0" smtClean="0"/>
            <a:t>, </a:t>
          </a:r>
          <a:r>
            <a:rPr lang="zh-CN" altLang="en-US" b="0" i="0" dirty="0" smtClean="0"/>
            <a:t>而</a:t>
          </a:r>
          <a:r>
            <a:rPr lang="en-US" b="0" i="0" dirty="0" smtClean="0"/>
            <a:t>Permissive mode </a:t>
          </a:r>
          <a:r>
            <a:rPr lang="zh-CN" altLang="en-US" b="0" i="0" dirty="0" smtClean="0"/>
            <a:t>不能再复现</a:t>
          </a:r>
          <a:r>
            <a:rPr lang="en-US" altLang="zh-CN" b="0" i="0" dirty="0" smtClean="0"/>
            <a:t>, </a:t>
          </a:r>
          <a:r>
            <a:rPr lang="zh-CN" altLang="en-US" b="0" i="0" dirty="0" smtClean="0"/>
            <a:t>那么就可能关系比较大</a:t>
          </a:r>
          <a:r>
            <a:rPr lang="en-US" altLang="zh-CN" b="0" i="0" dirty="0" smtClean="0"/>
            <a:t>.</a:t>
          </a:r>
          <a:endParaRPr lang="zh-CN" altLang="en-US" dirty="0"/>
        </a:p>
      </dgm:t>
    </dgm:pt>
    <dgm:pt modelId="{88D997CE-E457-40FD-8C06-6CDC0FF7ED62}" type="parTrans" cxnId="{9BBA813C-00F2-496D-BAB8-F1FB471CDE36}">
      <dgm:prSet/>
      <dgm:spPr/>
      <dgm:t>
        <a:bodyPr/>
        <a:lstStyle/>
        <a:p>
          <a:endParaRPr lang="zh-CN" altLang="en-US"/>
        </a:p>
      </dgm:t>
    </dgm:pt>
    <dgm:pt modelId="{84598ABB-A615-4896-AEE7-D095B9F63BA8}" type="sibTrans" cxnId="{9BBA813C-00F2-496D-BAB8-F1FB471CDE36}">
      <dgm:prSet/>
      <dgm:spPr/>
      <dgm:t>
        <a:bodyPr/>
        <a:lstStyle/>
        <a:p>
          <a:endParaRPr lang="zh-CN" altLang="en-US"/>
        </a:p>
      </dgm:t>
    </dgm:pt>
    <dgm:pt modelId="{5B022E3A-B7ED-46A6-8631-BFF3F6444E4D}" type="pres">
      <dgm:prSet presAssocID="{C3F6AE1B-9011-4172-8F20-7458B2D73032}" presName="linearFlow" presStyleCnt="0">
        <dgm:presLayoutVars>
          <dgm:dir/>
          <dgm:animLvl val="lvl"/>
          <dgm:resizeHandles val="exact"/>
        </dgm:presLayoutVars>
      </dgm:prSet>
      <dgm:spPr/>
    </dgm:pt>
    <dgm:pt modelId="{870EFF97-BD1E-40AA-A052-49EB7F8CC47D}" type="pres">
      <dgm:prSet presAssocID="{77930357-3FD7-4AAE-B34E-9E6DFEE98BAA}" presName="composite" presStyleCnt="0"/>
      <dgm:spPr/>
    </dgm:pt>
    <dgm:pt modelId="{E1ABF23E-DE32-44A5-91CB-38597064E571}" type="pres">
      <dgm:prSet presAssocID="{77930357-3FD7-4AAE-B34E-9E6DFEE98BA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C6B33B-E023-431D-9C94-F09B4BC27459}" type="pres">
      <dgm:prSet presAssocID="{77930357-3FD7-4AAE-B34E-9E6DFEE98BAA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F7FDE3-BBF9-4CD9-A9E9-8F7116F4A8DD}" type="pres">
      <dgm:prSet presAssocID="{C65E7673-2C0A-45B6-BCD9-53A1E799F334}" presName="sp" presStyleCnt="0"/>
      <dgm:spPr/>
    </dgm:pt>
    <dgm:pt modelId="{CA5F8D2E-9400-478D-B2E2-B4D3B6307154}" type="pres">
      <dgm:prSet presAssocID="{91F50026-08BA-49AF-B845-F5C65157833F}" presName="composite" presStyleCnt="0"/>
      <dgm:spPr/>
    </dgm:pt>
    <dgm:pt modelId="{3DBC0DE1-9EFF-4FF1-AB75-C60756AFD72C}" type="pres">
      <dgm:prSet presAssocID="{91F50026-08BA-49AF-B845-F5C65157833F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B43B98-7C8B-4D4A-9865-5432027CC298}" type="pres">
      <dgm:prSet presAssocID="{91F50026-08BA-49AF-B845-F5C65157833F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A08FA6-F4F1-45A1-AA44-99CE99A13057}" type="presOf" srcId="{C1B78093-D317-46A2-9B0E-FD35484D3FF9}" destId="{C4C6B33B-E023-431D-9C94-F09B4BC27459}" srcOrd="0" destOrd="2" presId="urn:microsoft.com/office/officeart/2005/8/layout/chevron2"/>
    <dgm:cxn modelId="{8B206E67-E32F-4016-AC15-78E39586315B}" srcId="{C3F6AE1B-9011-4172-8F20-7458B2D73032}" destId="{91F50026-08BA-49AF-B845-F5C65157833F}" srcOrd="1" destOrd="0" parTransId="{4B750B3B-6582-4A5E-BB4B-42273988EDED}" sibTransId="{4920191F-E610-4264-9FFF-8ADA68B18E89}"/>
    <dgm:cxn modelId="{9BBA813C-00F2-496D-BAB8-F1FB471CDE36}" srcId="{77930357-3FD7-4AAE-B34E-9E6DFEE98BAA}" destId="{C1B78093-D317-46A2-9B0E-FD35484D3FF9}" srcOrd="2" destOrd="0" parTransId="{88D997CE-E457-40FD-8C06-6CDC0FF7ED62}" sibTransId="{84598ABB-A615-4896-AEE7-D095B9F63BA8}"/>
    <dgm:cxn modelId="{0F167A17-AEEA-4990-AC3D-9F65F092C1D5}" srcId="{C3F6AE1B-9011-4172-8F20-7458B2D73032}" destId="{77930357-3FD7-4AAE-B34E-9E6DFEE98BAA}" srcOrd="0" destOrd="0" parTransId="{1D796D28-0F3C-4166-A463-4319A6212C31}" sibTransId="{C65E7673-2C0A-45B6-BCD9-53A1E799F334}"/>
    <dgm:cxn modelId="{5B99A1D1-F3B3-4766-A07E-37BC049BB873}" type="presOf" srcId="{77930357-3FD7-4AAE-B34E-9E6DFEE98BAA}" destId="{E1ABF23E-DE32-44A5-91CB-38597064E571}" srcOrd="0" destOrd="0" presId="urn:microsoft.com/office/officeart/2005/8/layout/chevron2"/>
    <dgm:cxn modelId="{06F525D5-B4BC-4E33-AD3B-45E6983C97F5}" type="presOf" srcId="{C3F6AE1B-9011-4172-8F20-7458B2D73032}" destId="{5B022E3A-B7ED-46A6-8631-BFF3F6444E4D}" srcOrd="0" destOrd="0" presId="urn:microsoft.com/office/officeart/2005/8/layout/chevron2"/>
    <dgm:cxn modelId="{CC269671-77C5-458D-A9E1-EA945F29479D}" type="presOf" srcId="{199E430B-6AF9-487E-89AA-5097F4663574}" destId="{53B43B98-7C8B-4D4A-9865-5432027CC298}" srcOrd="0" destOrd="0" presId="urn:microsoft.com/office/officeart/2005/8/layout/chevron2"/>
    <dgm:cxn modelId="{1D8EEC90-3985-48B0-8FCC-272B0A162908}" type="presOf" srcId="{91F50026-08BA-49AF-B845-F5C65157833F}" destId="{3DBC0DE1-9EFF-4FF1-AB75-C60756AFD72C}" srcOrd="0" destOrd="0" presId="urn:microsoft.com/office/officeart/2005/8/layout/chevron2"/>
    <dgm:cxn modelId="{46846608-64F1-47C6-B224-3F942835AB00}" type="presOf" srcId="{67DBDBD9-1487-4CFC-A953-92926B6DD247}" destId="{C4C6B33B-E023-431D-9C94-F09B4BC27459}" srcOrd="0" destOrd="0" presId="urn:microsoft.com/office/officeart/2005/8/layout/chevron2"/>
    <dgm:cxn modelId="{D944F5E1-2E05-4FFD-A0B5-1B3783B0F150}" srcId="{91F50026-08BA-49AF-B845-F5C65157833F}" destId="{199E430B-6AF9-487E-89AA-5097F4663574}" srcOrd="0" destOrd="0" parTransId="{AD73E03E-97E9-4F9F-8340-F8A50E786767}" sibTransId="{A1E8E1FF-3F10-467B-8B49-9BDD6F78EDBA}"/>
    <dgm:cxn modelId="{CC903B23-F668-4179-A456-EE7E37C69E74}" srcId="{77930357-3FD7-4AAE-B34E-9E6DFEE98BAA}" destId="{6EA77519-B162-4CF1-A1E0-51684E598B14}" srcOrd="1" destOrd="0" parTransId="{7EB3AB86-5C3D-4516-B518-2ED0B23FA97B}" sibTransId="{E54C843F-4255-4E2A-883A-F83F932E9996}"/>
    <dgm:cxn modelId="{DC90FB7C-F42C-4449-AAE7-89288A2B5106}" srcId="{77930357-3FD7-4AAE-B34E-9E6DFEE98BAA}" destId="{67DBDBD9-1487-4CFC-A953-92926B6DD247}" srcOrd="0" destOrd="0" parTransId="{2697996F-1845-4EA8-88F4-91699E60B397}" sibTransId="{8A3CFD4E-8312-449F-AF2C-795FA2DF6E14}"/>
    <dgm:cxn modelId="{F3156D3C-C792-485F-BF99-91B0733FBBE1}" type="presOf" srcId="{6EA77519-B162-4CF1-A1E0-51684E598B14}" destId="{C4C6B33B-E023-431D-9C94-F09B4BC27459}" srcOrd="0" destOrd="1" presId="urn:microsoft.com/office/officeart/2005/8/layout/chevron2"/>
    <dgm:cxn modelId="{BCFC08CB-0DF8-4DE8-8C32-2EAFD33811CC}" type="presParOf" srcId="{5B022E3A-B7ED-46A6-8631-BFF3F6444E4D}" destId="{870EFF97-BD1E-40AA-A052-49EB7F8CC47D}" srcOrd="0" destOrd="0" presId="urn:microsoft.com/office/officeart/2005/8/layout/chevron2"/>
    <dgm:cxn modelId="{525E4DDC-5AA2-4911-BD87-60B0CA9E1CF8}" type="presParOf" srcId="{870EFF97-BD1E-40AA-A052-49EB7F8CC47D}" destId="{E1ABF23E-DE32-44A5-91CB-38597064E571}" srcOrd="0" destOrd="0" presId="urn:microsoft.com/office/officeart/2005/8/layout/chevron2"/>
    <dgm:cxn modelId="{9CB3DCE5-1E6D-4A4A-B2D2-059EC9537D95}" type="presParOf" srcId="{870EFF97-BD1E-40AA-A052-49EB7F8CC47D}" destId="{C4C6B33B-E023-431D-9C94-F09B4BC27459}" srcOrd="1" destOrd="0" presId="urn:microsoft.com/office/officeart/2005/8/layout/chevron2"/>
    <dgm:cxn modelId="{4DCEDEC0-462E-4929-9CE8-FC721BA2EA63}" type="presParOf" srcId="{5B022E3A-B7ED-46A6-8631-BFF3F6444E4D}" destId="{35F7FDE3-BBF9-4CD9-A9E9-8F7116F4A8DD}" srcOrd="1" destOrd="0" presId="urn:microsoft.com/office/officeart/2005/8/layout/chevron2"/>
    <dgm:cxn modelId="{FD5B3BC0-1EDD-4819-BAD0-A51141BBF0CE}" type="presParOf" srcId="{5B022E3A-B7ED-46A6-8631-BFF3F6444E4D}" destId="{CA5F8D2E-9400-478D-B2E2-B4D3B6307154}" srcOrd="2" destOrd="0" presId="urn:microsoft.com/office/officeart/2005/8/layout/chevron2"/>
    <dgm:cxn modelId="{80FA0AB1-0867-4DE5-8D5E-F084BF7DB5E9}" type="presParOf" srcId="{CA5F8D2E-9400-478D-B2E2-B4D3B6307154}" destId="{3DBC0DE1-9EFF-4FF1-AB75-C60756AFD72C}" srcOrd="0" destOrd="0" presId="urn:microsoft.com/office/officeart/2005/8/layout/chevron2"/>
    <dgm:cxn modelId="{8CF56C71-AA5D-404A-9E86-F9352F17D0D8}" type="presParOf" srcId="{CA5F8D2E-9400-478D-B2E2-B4D3B6307154}" destId="{53B43B98-7C8B-4D4A-9865-5432027CC29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5E1BDC-E604-4DF7-AD01-AC0F1F568BB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587784-0736-4A85-8273-5CBBC1021662}">
      <dgm:prSet phldrT="[文本]"/>
      <dgm:spPr/>
      <dgm:t>
        <a:bodyPr/>
        <a:lstStyle/>
        <a:p>
          <a:r>
            <a:rPr lang="zh-CN" altLang="en-US" dirty="0" smtClean="0"/>
            <a:t>如何确认</a:t>
          </a:r>
          <a:r>
            <a:rPr lang="en-US" dirty="0" err="1" smtClean="0"/>
            <a:t>SELinux</a:t>
          </a:r>
          <a:r>
            <a:rPr lang="en-US" dirty="0" smtClean="0"/>
            <a:t> </a:t>
          </a:r>
          <a:r>
            <a:rPr lang="zh-CN" altLang="en-US" dirty="0" smtClean="0"/>
            <a:t>模式 </a:t>
          </a:r>
          <a:r>
            <a:rPr lang="en-US" altLang="zh-CN" dirty="0" smtClean="0"/>
            <a:t>?</a:t>
          </a:r>
          <a:endParaRPr lang="zh-CN" altLang="en-US" dirty="0"/>
        </a:p>
      </dgm:t>
    </dgm:pt>
    <dgm:pt modelId="{F9890E12-8573-413F-A6F0-5908B2CBCD8D}" type="parTrans" cxnId="{10DA4F73-A43F-4978-8215-3991551D7EF3}">
      <dgm:prSet/>
      <dgm:spPr/>
      <dgm:t>
        <a:bodyPr/>
        <a:lstStyle/>
        <a:p>
          <a:endParaRPr lang="zh-CN" altLang="en-US"/>
        </a:p>
      </dgm:t>
    </dgm:pt>
    <dgm:pt modelId="{2C722EE8-76CD-47DA-AA92-41472322E731}" type="sibTrans" cxnId="{10DA4F73-A43F-4978-8215-3991551D7EF3}">
      <dgm:prSet/>
      <dgm:spPr/>
      <dgm:t>
        <a:bodyPr/>
        <a:lstStyle/>
        <a:p>
          <a:endParaRPr lang="zh-CN" altLang="en-US"/>
        </a:p>
      </dgm:t>
    </dgm:pt>
    <dgm:pt modelId="{EF8500AD-4454-4959-A88D-D1B7BD15EC6F}">
      <dgm:prSet phldrT="[文本]"/>
      <dgm:spPr/>
      <dgm:t>
        <a:bodyPr/>
        <a:lstStyle/>
        <a:p>
          <a:r>
            <a:rPr lang="zh-CN" altLang="en-US" dirty="0" smtClean="0"/>
            <a:t>在</a:t>
          </a:r>
          <a:r>
            <a:rPr lang="en-US" dirty="0" smtClean="0"/>
            <a:t>ENG/USER </a:t>
          </a:r>
          <a:r>
            <a:rPr lang="zh-CN" altLang="en-US" dirty="0" smtClean="0"/>
            <a:t>版本中，都可以使用</a:t>
          </a:r>
          <a:r>
            <a:rPr lang="en-US" dirty="0" err="1" smtClean="0"/>
            <a:t>getenforce</a:t>
          </a:r>
          <a:r>
            <a:rPr lang="en-US" dirty="0" smtClean="0"/>
            <a:t> </a:t>
          </a:r>
          <a:r>
            <a:rPr lang="zh-CN" altLang="en-US" dirty="0" smtClean="0"/>
            <a:t>命令进行查询</a:t>
          </a:r>
          <a:endParaRPr lang="zh-CN" altLang="en-US" dirty="0"/>
        </a:p>
      </dgm:t>
    </dgm:pt>
    <dgm:pt modelId="{86F3752D-3F09-4AB5-829B-BE8B3DD6AF15}" type="parTrans" cxnId="{C090979E-7895-4BFC-8403-B506CA9F8264}">
      <dgm:prSet/>
      <dgm:spPr/>
      <dgm:t>
        <a:bodyPr/>
        <a:lstStyle/>
        <a:p>
          <a:endParaRPr lang="zh-CN" altLang="en-US"/>
        </a:p>
      </dgm:t>
    </dgm:pt>
    <dgm:pt modelId="{484FE436-7949-4088-BC8F-19A5E13E034C}" type="sibTrans" cxnId="{C090979E-7895-4BFC-8403-B506CA9F8264}">
      <dgm:prSet/>
      <dgm:spPr/>
      <dgm:t>
        <a:bodyPr/>
        <a:lstStyle/>
        <a:p>
          <a:endParaRPr lang="zh-CN" altLang="en-US"/>
        </a:p>
      </dgm:t>
    </dgm:pt>
    <dgm:pt modelId="{0197535D-4533-4EA3-8926-03F44396D2FA}">
      <dgm:prSet phldrT="[文本]"/>
      <dgm:spPr/>
      <dgm:t>
        <a:bodyPr/>
        <a:lstStyle/>
        <a:p>
          <a:r>
            <a:rPr lang="zh-CN" altLang="en-US" dirty="0" smtClean="0"/>
            <a:t>如何设置</a:t>
          </a:r>
          <a:r>
            <a:rPr lang="en-US" dirty="0" err="1" smtClean="0"/>
            <a:t>SELinux</a:t>
          </a:r>
          <a:r>
            <a:rPr lang="en-US" dirty="0" smtClean="0"/>
            <a:t> </a:t>
          </a:r>
          <a:r>
            <a:rPr lang="zh-CN" altLang="en-US" dirty="0" smtClean="0"/>
            <a:t>模式 </a:t>
          </a:r>
          <a:r>
            <a:rPr lang="en-US" altLang="zh-CN" dirty="0" smtClean="0"/>
            <a:t>?</a:t>
          </a:r>
          <a:endParaRPr lang="zh-CN" altLang="en-US" dirty="0"/>
        </a:p>
      </dgm:t>
    </dgm:pt>
    <dgm:pt modelId="{0946F0C4-6DAD-4EF7-9016-D7E5411B1D92}" type="parTrans" cxnId="{FCF0250C-39B1-441C-86D1-BE84A2222865}">
      <dgm:prSet/>
      <dgm:spPr/>
      <dgm:t>
        <a:bodyPr/>
        <a:lstStyle/>
        <a:p>
          <a:endParaRPr lang="zh-CN" altLang="en-US"/>
        </a:p>
      </dgm:t>
    </dgm:pt>
    <dgm:pt modelId="{4422AFB3-0AEA-4869-85AC-0DABB04A4707}" type="sibTrans" cxnId="{FCF0250C-39B1-441C-86D1-BE84A2222865}">
      <dgm:prSet/>
      <dgm:spPr/>
      <dgm:t>
        <a:bodyPr/>
        <a:lstStyle/>
        <a:p>
          <a:endParaRPr lang="zh-CN" altLang="en-US"/>
        </a:p>
      </dgm:t>
    </dgm:pt>
    <dgm:pt modelId="{E3073D29-5E15-411C-84BA-11F04F0642A4}">
      <dgm:prSet phldrT="[文本]"/>
      <dgm:spPr/>
      <dgm:t>
        <a:bodyPr/>
        <a:lstStyle/>
        <a:p>
          <a:r>
            <a:rPr lang="zh-CN" altLang="en-US" dirty="0" smtClean="0"/>
            <a:t>在</a:t>
          </a:r>
          <a:r>
            <a:rPr lang="en-US" dirty="0" smtClean="0"/>
            <a:t>ENG/USERDEBUG </a:t>
          </a:r>
          <a:r>
            <a:rPr lang="zh-CN" altLang="en-US" dirty="0" smtClean="0"/>
            <a:t>版本中</a:t>
          </a:r>
          <a:r>
            <a:rPr lang="en-US" altLang="zh-CN" dirty="0" smtClean="0"/>
            <a:t>, </a:t>
          </a:r>
          <a:r>
            <a:rPr lang="zh-CN" altLang="en-US" dirty="0" smtClean="0"/>
            <a:t>可以使用</a:t>
          </a:r>
          <a:r>
            <a:rPr lang="en-US" dirty="0" err="1" smtClean="0"/>
            <a:t>setenforce</a:t>
          </a:r>
          <a:r>
            <a:rPr lang="en-US" dirty="0" smtClean="0"/>
            <a:t> </a:t>
          </a:r>
          <a:r>
            <a:rPr lang="zh-CN" altLang="en-US" dirty="0" smtClean="0"/>
            <a:t>命令进行设置</a:t>
          </a:r>
          <a:r>
            <a:rPr lang="en-US" altLang="zh-CN" dirty="0" smtClean="0"/>
            <a:t>: </a:t>
          </a:r>
          <a:endParaRPr lang="zh-CN" altLang="en-US" dirty="0"/>
        </a:p>
      </dgm:t>
    </dgm:pt>
    <dgm:pt modelId="{BB5D1D6B-0DE9-4590-A1BE-8416A46A81DD}" type="parTrans" cxnId="{77955757-7260-4BEE-B00F-F70A1981AE04}">
      <dgm:prSet/>
      <dgm:spPr/>
      <dgm:t>
        <a:bodyPr/>
        <a:lstStyle/>
        <a:p>
          <a:endParaRPr lang="zh-CN" altLang="en-US"/>
        </a:p>
      </dgm:t>
    </dgm:pt>
    <dgm:pt modelId="{CDF130FD-E870-42B1-B380-35D24A9E68A9}" type="sibTrans" cxnId="{77955757-7260-4BEE-B00F-F70A1981AE04}">
      <dgm:prSet/>
      <dgm:spPr/>
      <dgm:t>
        <a:bodyPr/>
        <a:lstStyle/>
        <a:p>
          <a:endParaRPr lang="zh-CN" altLang="en-US"/>
        </a:p>
      </dgm:t>
    </dgm:pt>
    <dgm:pt modelId="{33E5E6AB-11EA-49CF-AC08-D546A28F574A}">
      <dgm:prSet phldrT="[文本]"/>
      <dgm:spPr/>
      <dgm:t>
        <a:bodyPr/>
        <a:lstStyle/>
        <a:p>
          <a:r>
            <a:rPr lang="en-US" dirty="0" err="1" smtClean="0"/>
            <a:t>adb</a:t>
          </a:r>
          <a:r>
            <a:rPr lang="en-US" dirty="0" smtClean="0"/>
            <a:t> shell </a:t>
          </a:r>
          <a:r>
            <a:rPr lang="en-US" dirty="0" err="1" smtClean="0"/>
            <a:t>setenforce</a:t>
          </a:r>
          <a:r>
            <a:rPr lang="en-US" dirty="0" smtClean="0"/>
            <a:t> 0    //</a:t>
          </a:r>
          <a:r>
            <a:rPr lang="zh-CN" altLang="en-US" dirty="0" smtClean="0"/>
            <a:t>设置成</a:t>
          </a:r>
          <a:r>
            <a:rPr lang="en-US" dirty="0" smtClean="0"/>
            <a:t>permissive </a:t>
          </a:r>
          <a:r>
            <a:rPr lang="zh-CN" altLang="en-US" dirty="0" smtClean="0"/>
            <a:t>模式</a:t>
          </a:r>
          <a:br>
            <a:rPr lang="zh-CN" altLang="en-US" dirty="0" smtClean="0"/>
          </a:br>
          <a:endParaRPr lang="zh-CN" altLang="en-US" dirty="0"/>
        </a:p>
      </dgm:t>
    </dgm:pt>
    <dgm:pt modelId="{C92E2676-1CED-4F35-9700-7EB192248E2B}" type="parTrans" cxnId="{193A8999-5652-4795-A7FF-30AA7B7C4E0C}">
      <dgm:prSet/>
      <dgm:spPr/>
      <dgm:t>
        <a:bodyPr/>
        <a:lstStyle/>
        <a:p>
          <a:endParaRPr lang="zh-CN" altLang="en-US"/>
        </a:p>
      </dgm:t>
    </dgm:pt>
    <dgm:pt modelId="{1842BB1C-0CE3-4AE9-A99E-53B7994D0ACA}" type="sibTrans" cxnId="{193A8999-5652-4795-A7FF-30AA7B7C4E0C}">
      <dgm:prSet/>
      <dgm:spPr/>
      <dgm:t>
        <a:bodyPr/>
        <a:lstStyle/>
        <a:p>
          <a:endParaRPr lang="zh-CN" altLang="en-US"/>
        </a:p>
      </dgm:t>
    </dgm:pt>
    <dgm:pt modelId="{0FC36799-5B9B-4A92-A870-B749D96C1A33}">
      <dgm:prSet/>
      <dgm:spPr/>
      <dgm:t>
        <a:bodyPr/>
        <a:lstStyle/>
        <a:p>
          <a:r>
            <a:rPr lang="zh-CN" altLang="en-US" dirty="0" smtClean="0"/>
            <a:t>如：</a:t>
          </a:r>
          <a:r>
            <a:rPr lang="en-US" dirty="0" smtClean="0">
              <a:hlinkClick xmlns:r="http://schemas.openxmlformats.org/officeDocument/2006/relationships" r:id="rId1"/>
            </a:rPr>
            <a:t>root@mt6753_</a:t>
          </a:r>
          <a:r>
            <a:rPr lang="en-US" altLang="zh-CN" dirty="0" smtClean="0">
              <a:hlinkClick xmlns:r="http://schemas.openxmlformats.org/officeDocument/2006/relationships" r:id="rId1"/>
            </a:rPr>
            <a:t>jl618</a:t>
          </a:r>
          <a:r>
            <a:rPr lang="en-US" dirty="0" smtClean="0">
              <a:hlinkClick xmlns:r="http://schemas.openxmlformats.org/officeDocument/2006/relationships" r:id="rId1"/>
            </a:rPr>
            <a:t>:/</a:t>
          </a:r>
          <a:r>
            <a:rPr lang="en-US" dirty="0" smtClean="0"/>
            <a:t> # </a:t>
          </a:r>
          <a:r>
            <a:rPr lang="en-US" dirty="0" err="1" smtClean="0"/>
            <a:t>getenforce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 </a:t>
          </a:r>
          <a:r>
            <a:rPr lang="en-US" dirty="0" err="1" smtClean="0"/>
            <a:t>getenforce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 Enforcing</a:t>
          </a:r>
          <a:endParaRPr lang="zh-CN" altLang="en-US" dirty="0"/>
        </a:p>
      </dgm:t>
    </dgm:pt>
    <dgm:pt modelId="{87401D3C-2EDD-405A-A108-87EDC31BB86E}" type="parTrans" cxnId="{476D04B7-E748-47C7-B4B5-9ED3B5C675E7}">
      <dgm:prSet/>
      <dgm:spPr/>
      <dgm:t>
        <a:bodyPr/>
        <a:lstStyle/>
        <a:p>
          <a:endParaRPr lang="zh-CN" altLang="en-US"/>
        </a:p>
      </dgm:t>
    </dgm:pt>
    <dgm:pt modelId="{B4B2536E-1E32-41CA-8B73-566919C3E753}" type="sibTrans" cxnId="{476D04B7-E748-47C7-B4B5-9ED3B5C675E7}">
      <dgm:prSet/>
      <dgm:spPr/>
      <dgm:t>
        <a:bodyPr/>
        <a:lstStyle/>
        <a:p>
          <a:endParaRPr lang="zh-CN" altLang="en-US"/>
        </a:p>
      </dgm:t>
    </dgm:pt>
    <dgm:pt modelId="{2431A83C-1569-4348-895C-A4AA05366E89}">
      <dgm:prSet phldrT="[文本]"/>
      <dgm:spPr/>
      <dgm:t>
        <a:bodyPr/>
        <a:lstStyle/>
        <a:p>
          <a:r>
            <a:rPr lang="en-US" dirty="0" err="1" smtClean="0"/>
            <a:t>adb</a:t>
          </a:r>
          <a:r>
            <a:rPr lang="en-US" dirty="0" smtClean="0"/>
            <a:t> shell </a:t>
          </a:r>
          <a:r>
            <a:rPr lang="en-US" dirty="0" err="1" smtClean="0"/>
            <a:t>setenforce</a:t>
          </a:r>
          <a:r>
            <a:rPr lang="en-US" dirty="0" smtClean="0"/>
            <a:t> 1    //</a:t>
          </a:r>
          <a:r>
            <a:rPr lang="zh-CN" altLang="en-US" dirty="0" smtClean="0"/>
            <a:t>设置成</a:t>
          </a:r>
          <a:r>
            <a:rPr lang="en-US" dirty="0" smtClean="0"/>
            <a:t>enforce </a:t>
          </a:r>
          <a:r>
            <a:rPr lang="zh-CN" altLang="en-US" dirty="0" smtClean="0"/>
            <a:t>模式</a:t>
          </a:r>
          <a:endParaRPr lang="zh-CN" altLang="en-US" dirty="0"/>
        </a:p>
      </dgm:t>
    </dgm:pt>
    <dgm:pt modelId="{525ED854-AA04-42B7-AEDF-A616CBA7F6D1}" type="parTrans" cxnId="{8011311E-8DF2-4A5F-9B5B-74E63058AF78}">
      <dgm:prSet/>
      <dgm:spPr/>
      <dgm:t>
        <a:bodyPr/>
        <a:lstStyle/>
        <a:p>
          <a:endParaRPr lang="zh-CN" altLang="en-US"/>
        </a:p>
      </dgm:t>
    </dgm:pt>
    <dgm:pt modelId="{5100F7CC-6126-4B25-98BC-E849C1CAAF59}" type="sibTrans" cxnId="{8011311E-8DF2-4A5F-9B5B-74E63058AF78}">
      <dgm:prSet/>
      <dgm:spPr/>
      <dgm:t>
        <a:bodyPr/>
        <a:lstStyle/>
        <a:p>
          <a:endParaRPr lang="zh-CN" altLang="en-US"/>
        </a:p>
      </dgm:t>
    </dgm:pt>
    <dgm:pt modelId="{1B7CDB1A-2599-4FDE-9221-77CB1ACDACD6}" type="pres">
      <dgm:prSet presAssocID="{A95E1BDC-E604-4DF7-AD01-AC0F1F568BB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436969-8F17-4D7E-A433-E9E0A8D382E5}" type="pres">
      <dgm:prSet presAssocID="{4B587784-0736-4A85-8273-5CBBC1021662}" presName="root" presStyleCnt="0"/>
      <dgm:spPr/>
    </dgm:pt>
    <dgm:pt modelId="{E043D280-0680-4F8B-B0F4-547DEBC1E5C5}" type="pres">
      <dgm:prSet presAssocID="{4B587784-0736-4A85-8273-5CBBC1021662}" presName="rootComposite" presStyleCnt="0"/>
      <dgm:spPr/>
    </dgm:pt>
    <dgm:pt modelId="{8F523B79-0DD9-4991-8C8C-923D457B8471}" type="pres">
      <dgm:prSet presAssocID="{4B587784-0736-4A85-8273-5CBBC1021662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DB57566A-5561-4C0F-AEF0-D8884257D46D}" type="pres">
      <dgm:prSet presAssocID="{4B587784-0736-4A85-8273-5CBBC1021662}" presName="rootConnector" presStyleLbl="node1" presStyleIdx="0" presStyleCnt="2"/>
      <dgm:spPr/>
    </dgm:pt>
    <dgm:pt modelId="{7074C173-AEC5-47F3-9E13-2026F440EF1A}" type="pres">
      <dgm:prSet presAssocID="{4B587784-0736-4A85-8273-5CBBC1021662}" presName="childShape" presStyleCnt="0"/>
      <dgm:spPr/>
    </dgm:pt>
    <dgm:pt modelId="{FE3C7DC3-43A6-431B-A9C1-06BB350BB376}" type="pres">
      <dgm:prSet presAssocID="{86F3752D-3F09-4AB5-829B-BE8B3DD6AF15}" presName="Name13" presStyleLbl="parChTrans1D2" presStyleIdx="0" presStyleCnt="5"/>
      <dgm:spPr/>
    </dgm:pt>
    <dgm:pt modelId="{0EC658FA-26E4-4868-8773-BC000DD54FF6}" type="pres">
      <dgm:prSet presAssocID="{EF8500AD-4454-4959-A88D-D1B7BD15EC6F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DF4B7-D607-431E-A638-5F4D2725FEDA}" type="pres">
      <dgm:prSet presAssocID="{87401D3C-2EDD-405A-A108-87EDC31BB86E}" presName="Name13" presStyleLbl="parChTrans1D2" presStyleIdx="1" presStyleCnt="5"/>
      <dgm:spPr/>
    </dgm:pt>
    <dgm:pt modelId="{3D4AB6BE-41B5-4945-B6EC-C8B19B2EE061}" type="pres">
      <dgm:prSet presAssocID="{0FC36799-5B9B-4A92-A870-B749D96C1A33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6EDF3-6F50-48E1-9959-145E347328FB}" type="pres">
      <dgm:prSet presAssocID="{0197535D-4533-4EA3-8926-03F44396D2FA}" presName="root" presStyleCnt="0"/>
      <dgm:spPr/>
    </dgm:pt>
    <dgm:pt modelId="{752E018A-3310-4C50-988F-E3A9F88E5942}" type="pres">
      <dgm:prSet presAssocID="{0197535D-4533-4EA3-8926-03F44396D2FA}" presName="rootComposite" presStyleCnt="0"/>
      <dgm:spPr/>
    </dgm:pt>
    <dgm:pt modelId="{BD1B84A9-6536-4D47-A13A-80E8578F3B36}" type="pres">
      <dgm:prSet presAssocID="{0197535D-4533-4EA3-8926-03F44396D2FA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BEF2FCCB-EAC8-4A09-B492-FD8A0BB51C02}" type="pres">
      <dgm:prSet presAssocID="{0197535D-4533-4EA3-8926-03F44396D2FA}" presName="rootConnector" presStyleLbl="node1" presStyleIdx="1" presStyleCnt="2"/>
      <dgm:spPr/>
    </dgm:pt>
    <dgm:pt modelId="{D14B4207-C836-414F-ABC9-0A406E018AC5}" type="pres">
      <dgm:prSet presAssocID="{0197535D-4533-4EA3-8926-03F44396D2FA}" presName="childShape" presStyleCnt="0"/>
      <dgm:spPr/>
    </dgm:pt>
    <dgm:pt modelId="{F54FCE8A-1A8B-4B3E-9396-25CDF2E5B3BC}" type="pres">
      <dgm:prSet presAssocID="{BB5D1D6B-0DE9-4590-A1BE-8416A46A81DD}" presName="Name13" presStyleLbl="parChTrans1D2" presStyleIdx="2" presStyleCnt="5"/>
      <dgm:spPr/>
    </dgm:pt>
    <dgm:pt modelId="{C456DECE-E864-4D56-8F22-E2305B3415A3}" type="pres">
      <dgm:prSet presAssocID="{E3073D29-5E15-411C-84BA-11F04F0642A4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6ABDD9-C225-485F-9ECB-47208DCF8FC3}" type="pres">
      <dgm:prSet presAssocID="{C92E2676-1CED-4F35-9700-7EB192248E2B}" presName="Name13" presStyleLbl="parChTrans1D2" presStyleIdx="3" presStyleCnt="5"/>
      <dgm:spPr/>
    </dgm:pt>
    <dgm:pt modelId="{D981F2EC-FC1C-4F36-8D3D-EC5037F6C4C7}" type="pres">
      <dgm:prSet presAssocID="{33E5E6AB-11EA-49CF-AC08-D546A28F574A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3C065-A76D-478B-BAC7-ED451F5E9CAE}" type="pres">
      <dgm:prSet presAssocID="{525ED854-AA04-42B7-AEDF-A616CBA7F6D1}" presName="Name13" presStyleLbl="parChTrans1D2" presStyleIdx="4" presStyleCnt="5"/>
      <dgm:spPr/>
    </dgm:pt>
    <dgm:pt modelId="{F64C6796-C832-468D-A192-6EA402DBA928}" type="pres">
      <dgm:prSet presAssocID="{2431A83C-1569-4348-895C-A4AA05366E89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FCF0250C-39B1-441C-86D1-BE84A2222865}" srcId="{A95E1BDC-E604-4DF7-AD01-AC0F1F568BBD}" destId="{0197535D-4533-4EA3-8926-03F44396D2FA}" srcOrd="1" destOrd="0" parTransId="{0946F0C4-6DAD-4EF7-9016-D7E5411B1D92}" sibTransId="{4422AFB3-0AEA-4869-85AC-0DABB04A4707}"/>
    <dgm:cxn modelId="{476D04B7-E748-47C7-B4B5-9ED3B5C675E7}" srcId="{4B587784-0736-4A85-8273-5CBBC1021662}" destId="{0FC36799-5B9B-4A92-A870-B749D96C1A33}" srcOrd="1" destOrd="0" parTransId="{87401D3C-2EDD-405A-A108-87EDC31BB86E}" sibTransId="{B4B2536E-1E32-41CA-8B73-566919C3E753}"/>
    <dgm:cxn modelId="{B58241F5-493E-4CF7-89FB-626872D6B098}" type="presOf" srcId="{0197535D-4533-4EA3-8926-03F44396D2FA}" destId="{BD1B84A9-6536-4D47-A13A-80E8578F3B36}" srcOrd="0" destOrd="0" presId="urn:microsoft.com/office/officeart/2005/8/layout/hierarchy3"/>
    <dgm:cxn modelId="{8011311E-8DF2-4A5F-9B5B-74E63058AF78}" srcId="{0197535D-4533-4EA3-8926-03F44396D2FA}" destId="{2431A83C-1569-4348-895C-A4AA05366E89}" srcOrd="2" destOrd="0" parTransId="{525ED854-AA04-42B7-AEDF-A616CBA7F6D1}" sibTransId="{5100F7CC-6126-4B25-98BC-E849C1CAAF59}"/>
    <dgm:cxn modelId="{B1772A57-D5BD-44CB-A43A-8A861B8A8FD7}" type="presOf" srcId="{4B587784-0736-4A85-8273-5CBBC1021662}" destId="{8F523B79-0DD9-4991-8C8C-923D457B8471}" srcOrd="0" destOrd="0" presId="urn:microsoft.com/office/officeart/2005/8/layout/hierarchy3"/>
    <dgm:cxn modelId="{C0BD72CA-BFA4-41EB-82D2-76C8E352E28E}" type="presOf" srcId="{BB5D1D6B-0DE9-4590-A1BE-8416A46A81DD}" destId="{F54FCE8A-1A8B-4B3E-9396-25CDF2E5B3BC}" srcOrd="0" destOrd="0" presId="urn:microsoft.com/office/officeart/2005/8/layout/hierarchy3"/>
    <dgm:cxn modelId="{7253C2CF-BE36-4B15-A3B6-EBF9AEB95C1A}" type="presOf" srcId="{E3073D29-5E15-411C-84BA-11F04F0642A4}" destId="{C456DECE-E864-4D56-8F22-E2305B3415A3}" srcOrd="0" destOrd="0" presId="urn:microsoft.com/office/officeart/2005/8/layout/hierarchy3"/>
    <dgm:cxn modelId="{10DA4F73-A43F-4978-8215-3991551D7EF3}" srcId="{A95E1BDC-E604-4DF7-AD01-AC0F1F568BBD}" destId="{4B587784-0736-4A85-8273-5CBBC1021662}" srcOrd="0" destOrd="0" parTransId="{F9890E12-8573-413F-A6F0-5908B2CBCD8D}" sibTransId="{2C722EE8-76CD-47DA-AA92-41472322E731}"/>
    <dgm:cxn modelId="{C090979E-7895-4BFC-8403-B506CA9F8264}" srcId="{4B587784-0736-4A85-8273-5CBBC1021662}" destId="{EF8500AD-4454-4959-A88D-D1B7BD15EC6F}" srcOrd="0" destOrd="0" parTransId="{86F3752D-3F09-4AB5-829B-BE8B3DD6AF15}" sibTransId="{484FE436-7949-4088-BC8F-19A5E13E034C}"/>
    <dgm:cxn modelId="{76F60776-F0A6-48FF-B57C-5BA20A716E7E}" type="presOf" srcId="{A95E1BDC-E604-4DF7-AD01-AC0F1F568BBD}" destId="{1B7CDB1A-2599-4FDE-9221-77CB1ACDACD6}" srcOrd="0" destOrd="0" presId="urn:microsoft.com/office/officeart/2005/8/layout/hierarchy3"/>
    <dgm:cxn modelId="{6E581BAC-1455-442B-8C78-251CABEBAFE1}" type="presOf" srcId="{EF8500AD-4454-4959-A88D-D1B7BD15EC6F}" destId="{0EC658FA-26E4-4868-8773-BC000DD54FF6}" srcOrd="0" destOrd="0" presId="urn:microsoft.com/office/officeart/2005/8/layout/hierarchy3"/>
    <dgm:cxn modelId="{2E871390-DDF4-4413-931B-51DC1A18B67F}" type="presOf" srcId="{C92E2676-1CED-4F35-9700-7EB192248E2B}" destId="{AA6ABDD9-C225-485F-9ECB-47208DCF8FC3}" srcOrd="0" destOrd="0" presId="urn:microsoft.com/office/officeart/2005/8/layout/hierarchy3"/>
    <dgm:cxn modelId="{460589BF-332D-4325-A1F3-82452CCE1DA7}" type="presOf" srcId="{4B587784-0736-4A85-8273-5CBBC1021662}" destId="{DB57566A-5561-4C0F-AEF0-D8884257D46D}" srcOrd="1" destOrd="0" presId="urn:microsoft.com/office/officeart/2005/8/layout/hierarchy3"/>
    <dgm:cxn modelId="{95971B6F-FFA1-4E71-9235-F00855C158C5}" type="presOf" srcId="{0197535D-4533-4EA3-8926-03F44396D2FA}" destId="{BEF2FCCB-EAC8-4A09-B492-FD8A0BB51C02}" srcOrd="1" destOrd="0" presId="urn:microsoft.com/office/officeart/2005/8/layout/hierarchy3"/>
    <dgm:cxn modelId="{CACE8E9F-4D15-4AAF-8234-0862C712802B}" type="presOf" srcId="{0FC36799-5B9B-4A92-A870-B749D96C1A33}" destId="{3D4AB6BE-41B5-4945-B6EC-C8B19B2EE061}" srcOrd="0" destOrd="0" presId="urn:microsoft.com/office/officeart/2005/8/layout/hierarchy3"/>
    <dgm:cxn modelId="{77955757-7260-4BEE-B00F-F70A1981AE04}" srcId="{0197535D-4533-4EA3-8926-03F44396D2FA}" destId="{E3073D29-5E15-411C-84BA-11F04F0642A4}" srcOrd="0" destOrd="0" parTransId="{BB5D1D6B-0DE9-4590-A1BE-8416A46A81DD}" sibTransId="{CDF130FD-E870-42B1-B380-35D24A9E68A9}"/>
    <dgm:cxn modelId="{FCC08A36-A90A-4171-A7FA-59A16F68E190}" type="presOf" srcId="{33E5E6AB-11EA-49CF-AC08-D546A28F574A}" destId="{D981F2EC-FC1C-4F36-8D3D-EC5037F6C4C7}" srcOrd="0" destOrd="0" presId="urn:microsoft.com/office/officeart/2005/8/layout/hierarchy3"/>
    <dgm:cxn modelId="{054FA5DB-C51B-4BEA-8AF7-B7249652ABB8}" type="presOf" srcId="{525ED854-AA04-42B7-AEDF-A616CBA7F6D1}" destId="{F443C065-A76D-478B-BAC7-ED451F5E9CAE}" srcOrd="0" destOrd="0" presId="urn:microsoft.com/office/officeart/2005/8/layout/hierarchy3"/>
    <dgm:cxn modelId="{4D5411DD-8EEC-4875-BE43-0909C7C2CAB2}" type="presOf" srcId="{2431A83C-1569-4348-895C-A4AA05366E89}" destId="{F64C6796-C832-468D-A192-6EA402DBA928}" srcOrd="0" destOrd="0" presId="urn:microsoft.com/office/officeart/2005/8/layout/hierarchy3"/>
    <dgm:cxn modelId="{193A8999-5652-4795-A7FF-30AA7B7C4E0C}" srcId="{0197535D-4533-4EA3-8926-03F44396D2FA}" destId="{33E5E6AB-11EA-49CF-AC08-D546A28F574A}" srcOrd="1" destOrd="0" parTransId="{C92E2676-1CED-4F35-9700-7EB192248E2B}" sibTransId="{1842BB1C-0CE3-4AE9-A99E-53B7994D0ACA}"/>
    <dgm:cxn modelId="{466C79F0-5EE8-4BE7-ADFA-78E559F9ACD2}" type="presOf" srcId="{87401D3C-2EDD-405A-A108-87EDC31BB86E}" destId="{BDCDF4B7-D607-431E-A638-5F4D2725FEDA}" srcOrd="0" destOrd="0" presId="urn:microsoft.com/office/officeart/2005/8/layout/hierarchy3"/>
    <dgm:cxn modelId="{364F0F10-C3EF-4494-A831-D4023C818033}" type="presOf" srcId="{86F3752D-3F09-4AB5-829B-BE8B3DD6AF15}" destId="{FE3C7DC3-43A6-431B-A9C1-06BB350BB376}" srcOrd="0" destOrd="0" presId="urn:microsoft.com/office/officeart/2005/8/layout/hierarchy3"/>
    <dgm:cxn modelId="{D1061505-C9BF-4284-96BE-27FD9FE4CA2A}" type="presParOf" srcId="{1B7CDB1A-2599-4FDE-9221-77CB1ACDACD6}" destId="{AA436969-8F17-4D7E-A433-E9E0A8D382E5}" srcOrd="0" destOrd="0" presId="urn:microsoft.com/office/officeart/2005/8/layout/hierarchy3"/>
    <dgm:cxn modelId="{310474C2-7D54-46AA-9FD3-373CC29C1944}" type="presParOf" srcId="{AA436969-8F17-4D7E-A433-E9E0A8D382E5}" destId="{E043D280-0680-4F8B-B0F4-547DEBC1E5C5}" srcOrd="0" destOrd="0" presId="urn:microsoft.com/office/officeart/2005/8/layout/hierarchy3"/>
    <dgm:cxn modelId="{3557AB2A-4E4A-401F-A910-71A06ADF2804}" type="presParOf" srcId="{E043D280-0680-4F8B-B0F4-547DEBC1E5C5}" destId="{8F523B79-0DD9-4991-8C8C-923D457B8471}" srcOrd="0" destOrd="0" presId="urn:microsoft.com/office/officeart/2005/8/layout/hierarchy3"/>
    <dgm:cxn modelId="{3637C6E4-184B-4961-A02A-1E4BE066A628}" type="presParOf" srcId="{E043D280-0680-4F8B-B0F4-547DEBC1E5C5}" destId="{DB57566A-5561-4C0F-AEF0-D8884257D46D}" srcOrd="1" destOrd="0" presId="urn:microsoft.com/office/officeart/2005/8/layout/hierarchy3"/>
    <dgm:cxn modelId="{F885B707-C157-4062-BC29-1579DCF74D20}" type="presParOf" srcId="{AA436969-8F17-4D7E-A433-E9E0A8D382E5}" destId="{7074C173-AEC5-47F3-9E13-2026F440EF1A}" srcOrd="1" destOrd="0" presId="urn:microsoft.com/office/officeart/2005/8/layout/hierarchy3"/>
    <dgm:cxn modelId="{29FCF8A1-14DB-4238-A19C-B0C26451C0FC}" type="presParOf" srcId="{7074C173-AEC5-47F3-9E13-2026F440EF1A}" destId="{FE3C7DC3-43A6-431B-A9C1-06BB350BB376}" srcOrd="0" destOrd="0" presId="urn:microsoft.com/office/officeart/2005/8/layout/hierarchy3"/>
    <dgm:cxn modelId="{6D832F8E-2432-4834-963E-12CCBB431128}" type="presParOf" srcId="{7074C173-AEC5-47F3-9E13-2026F440EF1A}" destId="{0EC658FA-26E4-4868-8773-BC000DD54FF6}" srcOrd="1" destOrd="0" presId="urn:microsoft.com/office/officeart/2005/8/layout/hierarchy3"/>
    <dgm:cxn modelId="{BE7C37AE-DE69-44C9-98F3-8C508CD97F73}" type="presParOf" srcId="{7074C173-AEC5-47F3-9E13-2026F440EF1A}" destId="{BDCDF4B7-D607-431E-A638-5F4D2725FEDA}" srcOrd="2" destOrd="0" presId="urn:microsoft.com/office/officeart/2005/8/layout/hierarchy3"/>
    <dgm:cxn modelId="{9CAC42EF-C31C-47FA-8CE1-F42243545085}" type="presParOf" srcId="{7074C173-AEC5-47F3-9E13-2026F440EF1A}" destId="{3D4AB6BE-41B5-4945-B6EC-C8B19B2EE061}" srcOrd="3" destOrd="0" presId="urn:microsoft.com/office/officeart/2005/8/layout/hierarchy3"/>
    <dgm:cxn modelId="{2659FE88-23BE-41B7-8F98-2131FB3A8EF4}" type="presParOf" srcId="{1B7CDB1A-2599-4FDE-9221-77CB1ACDACD6}" destId="{3756EDF3-6F50-48E1-9959-145E347328FB}" srcOrd="1" destOrd="0" presId="urn:microsoft.com/office/officeart/2005/8/layout/hierarchy3"/>
    <dgm:cxn modelId="{04E005B6-687A-4A4F-9B71-3BF70CF5E1DB}" type="presParOf" srcId="{3756EDF3-6F50-48E1-9959-145E347328FB}" destId="{752E018A-3310-4C50-988F-E3A9F88E5942}" srcOrd="0" destOrd="0" presId="urn:microsoft.com/office/officeart/2005/8/layout/hierarchy3"/>
    <dgm:cxn modelId="{04A3399B-796F-4FC7-BFAB-0878B130535E}" type="presParOf" srcId="{752E018A-3310-4C50-988F-E3A9F88E5942}" destId="{BD1B84A9-6536-4D47-A13A-80E8578F3B36}" srcOrd="0" destOrd="0" presId="urn:microsoft.com/office/officeart/2005/8/layout/hierarchy3"/>
    <dgm:cxn modelId="{DD9AC870-D24F-4544-B8CF-97A536373CE2}" type="presParOf" srcId="{752E018A-3310-4C50-988F-E3A9F88E5942}" destId="{BEF2FCCB-EAC8-4A09-B492-FD8A0BB51C02}" srcOrd="1" destOrd="0" presId="urn:microsoft.com/office/officeart/2005/8/layout/hierarchy3"/>
    <dgm:cxn modelId="{90F54F6A-4EA1-471B-A260-0F3BDE7B99DD}" type="presParOf" srcId="{3756EDF3-6F50-48E1-9959-145E347328FB}" destId="{D14B4207-C836-414F-ABC9-0A406E018AC5}" srcOrd="1" destOrd="0" presId="urn:microsoft.com/office/officeart/2005/8/layout/hierarchy3"/>
    <dgm:cxn modelId="{D3FAC5DC-975E-4509-A455-8A96AA241347}" type="presParOf" srcId="{D14B4207-C836-414F-ABC9-0A406E018AC5}" destId="{F54FCE8A-1A8B-4B3E-9396-25CDF2E5B3BC}" srcOrd="0" destOrd="0" presId="urn:microsoft.com/office/officeart/2005/8/layout/hierarchy3"/>
    <dgm:cxn modelId="{F11ED586-04C3-4276-9AF6-F279D7B29A1C}" type="presParOf" srcId="{D14B4207-C836-414F-ABC9-0A406E018AC5}" destId="{C456DECE-E864-4D56-8F22-E2305B3415A3}" srcOrd="1" destOrd="0" presId="urn:microsoft.com/office/officeart/2005/8/layout/hierarchy3"/>
    <dgm:cxn modelId="{ACCEC7B5-1249-4423-B9C2-C057B4811803}" type="presParOf" srcId="{D14B4207-C836-414F-ABC9-0A406E018AC5}" destId="{AA6ABDD9-C225-485F-9ECB-47208DCF8FC3}" srcOrd="2" destOrd="0" presId="urn:microsoft.com/office/officeart/2005/8/layout/hierarchy3"/>
    <dgm:cxn modelId="{81BC9749-1A75-4E57-BEB7-F6BCCC84BAF0}" type="presParOf" srcId="{D14B4207-C836-414F-ABC9-0A406E018AC5}" destId="{D981F2EC-FC1C-4F36-8D3D-EC5037F6C4C7}" srcOrd="3" destOrd="0" presId="urn:microsoft.com/office/officeart/2005/8/layout/hierarchy3"/>
    <dgm:cxn modelId="{97AE4325-FB2C-48F8-A899-85FB25655239}" type="presParOf" srcId="{D14B4207-C836-414F-ABC9-0A406E018AC5}" destId="{F443C065-A76D-478B-BAC7-ED451F5E9CAE}" srcOrd="4" destOrd="0" presId="urn:microsoft.com/office/officeart/2005/8/layout/hierarchy3"/>
    <dgm:cxn modelId="{ABFCE12B-86EC-40EF-A7B5-F1ABC806A718}" type="presParOf" srcId="{D14B4207-C836-414F-ABC9-0A406E018AC5}" destId="{F64C6796-C832-468D-A192-6EA402DBA92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485984-1F36-4EF8-A266-9CA38FA33184}">
      <dsp:nvSpPr>
        <dsp:cNvPr id="0" name=""/>
        <dsp:cNvSpPr/>
      </dsp:nvSpPr>
      <dsp:spPr>
        <a:xfrm>
          <a:off x="0" y="2059"/>
          <a:ext cx="8221569" cy="900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权限集定义在</a:t>
          </a:r>
          <a:r>
            <a:rPr lang="en-US" sz="2300" kern="1200" dirty="0" smtClean="0"/>
            <a:t>(external/</a:t>
          </a:r>
          <a:r>
            <a:rPr lang="en-US" sz="2300" kern="1200" dirty="0" err="1" smtClean="0"/>
            <a:t>sepolicy</a:t>
          </a:r>
          <a:r>
            <a:rPr lang="en-US" sz="2300" kern="1200" dirty="0" smtClean="0"/>
            <a:t>/</a:t>
          </a:r>
          <a:r>
            <a:rPr lang="en-US" sz="2300" kern="1200" dirty="0" err="1" smtClean="0"/>
            <a:t>global_macros</a:t>
          </a:r>
          <a:r>
            <a:rPr lang="en-US" sz="2300" kern="1200" dirty="0" smtClean="0"/>
            <a:t>)</a:t>
          </a:r>
          <a:endParaRPr lang="zh-CN" sz="2300" kern="1200" dirty="0"/>
        </a:p>
      </dsp:txBody>
      <dsp:txXfrm>
        <a:off x="0" y="2059"/>
        <a:ext cx="8221569" cy="900423"/>
      </dsp:txXfrm>
    </dsp:sp>
    <dsp:sp modelId="{6D2A58CA-9D22-4CD6-8D3C-ECAAD6428286}">
      <dsp:nvSpPr>
        <dsp:cNvPr id="0" name=""/>
        <dsp:cNvSpPr/>
      </dsp:nvSpPr>
      <dsp:spPr>
        <a:xfrm rot="5400000">
          <a:off x="5235958" y="-1235756"/>
          <a:ext cx="72033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x_file_perms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r_file_perms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w_file_perms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rw_file_perms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create_file_perms</a:t>
          </a:r>
          <a:endParaRPr lang="en-US" sz="1500" kern="1200" dirty="0"/>
        </a:p>
      </dsp:txBody>
      <dsp:txXfrm rot="5400000">
        <a:off x="5235958" y="-1235756"/>
        <a:ext cx="720338" cy="5266944"/>
      </dsp:txXfrm>
    </dsp:sp>
    <dsp:sp modelId="{6DD30435-97D3-4063-9539-591975DA4DED}">
      <dsp:nvSpPr>
        <dsp:cNvPr id="0" name=""/>
        <dsp:cNvSpPr/>
      </dsp:nvSpPr>
      <dsp:spPr>
        <a:xfrm>
          <a:off x="0" y="947503"/>
          <a:ext cx="2962656" cy="900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文件读写相关</a:t>
          </a:r>
          <a:r>
            <a:rPr lang="en-US" sz="2300" kern="1200" dirty="0" smtClean="0"/>
            <a:t>:</a:t>
          </a:r>
          <a:endParaRPr lang="zh-CN" sz="2300" kern="1200" dirty="0"/>
        </a:p>
      </dsp:txBody>
      <dsp:txXfrm>
        <a:off x="0" y="947503"/>
        <a:ext cx="2962656" cy="900423"/>
      </dsp:txXfrm>
    </dsp:sp>
    <dsp:sp modelId="{DE601360-F3FD-4655-8DD6-2A8EBC9C2DE7}">
      <dsp:nvSpPr>
        <dsp:cNvPr id="0" name=""/>
        <dsp:cNvSpPr/>
      </dsp:nvSpPr>
      <dsp:spPr>
        <a:xfrm rot="5400000">
          <a:off x="5235958" y="-290312"/>
          <a:ext cx="72033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r_dir_perms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w_dir_perms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rw_dir_perms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create_dir_perms</a:t>
          </a:r>
          <a:endParaRPr lang="en-US" sz="1500" kern="1200" dirty="0"/>
        </a:p>
      </dsp:txBody>
      <dsp:txXfrm rot="5400000">
        <a:off x="5235958" y="-290312"/>
        <a:ext cx="720338" cy="5266944"/>
      </dsp:txXfrm>
    </dsp:sp>
    <dsp:sp modelId="{CA69C558-D4C0-4D47-B064-C8D4F136001F}">
      <dsp:nvSpPr>
        <dsp:cNvPr id="0" name=""/>
        <dsp:cNvSpPr/>
      </dsp:nvSpPr>
      <dsp:spPr>
        <a:xfrm>
          <a:off x="0" y="1892948"/>
          <a:ext cx="2962656" cy="900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文件夹读写相关</a:t>
          </a:r>
          <a:r>
            <a:rPr lang="en-US" sz="2300" kern="1200" dirty="0" smtClean="0"/>
            <a:t>:</a:t>
          </a:r>
          <a:endParaRPr lang="zh-CN" sz="2300" kern="1200" dirty="0"/>
        </a:p>
      </dsp:txBody>
      <dsp:txXfrm>
        <a:off x="0" y="1892948"/>
        <a:ext cx="2962656" cy="900423"/>
      </dsp:txXfrm>
    </dsp:sp>
    <dsp:sp modelId="{BB1D59F0-3DBE-453D-9AF5-18921F1AC274}">
      <dsp:nvSpPr>
        <dsp:cNvPr id="0" name=""/>
        <dsp:cNvSpPr/>
      </dsp:nvSpPr>
      <dsp:spPr>
        <a:xfrm rot="5400000">
          <a:off x="5235958" y="655132"/>
          <a:ext cx="72033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r_ipc_perms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w_ipc_perms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rw_ipc_perms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create_ipc_perms</a:t>
          </a:r>
          <a:endParaRPr lang="en-US" sz="1500" kern="1200" dirty="0"/>
        </a:p>
      </dsp:txBody>
      <dsp:txXfrm rot="5400000">
        <a:off x="5235958" y="655132"/>
        <a:ext cx="720338" cy="5266944"/>
      </dsp:txXfrm>
    </dsp:sp>
    <dsp:sp modelId="{5442791C-1F8A-4E14-97B1-7E321B5F02AD}">
      <dsp:nvSpPr>
        <dsp:cNvPr id="0" name=""/>
        <dsp:cNvSpPr/>
      </dsp:nvSpPr>
      <dsp:spPr>
        <a:xfrm>
          <a:off x="0" y="2838392"/>
          <a:ext cx="2962656" cy="900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进程间通信读写相关</a:t>
          </a:r>
          <a:r>
            <a:rPr lang="en-US" sz="2300" kern="1200" dirty="0" smtClean="0"/>
            <a:t>:</a:t>
          </a:r>
          <a:endParaRPr lang="zh-CN" sz="2300" kern="1200" dirty="0"/>
        </a:p>
      </dsp:txBody>
      <dsp:txXfrm>
        <a:off x="0" y="2838392"/>
        <a:ext cx="2962656" cy="900423"/>
      </dsp:txXfrm>
    </dsp:sp>
    <dsp:sp modelId="{8BB46E94-4ECA-451A-93DA-56D9F45CD2BB}">
      <dsp:nvSpPr>
        <dsp:cNvPr id="0" name=""/>
        <dsp:cNvSpPr/>
      </dsp:nvSpPr>
      <dsp:spPr>
        <a:xfrm rot="5400000">
          <a:off x="5235958" y="1600576"/>
          <a:ext cx="72033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rw_socket_perms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create_socket_perms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rw_stream_socket_perms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create_stream_socket_perms</a:t>
          </a:r>
          <a:endParaRPr lang="en-US" sz="1500" kern="1200" dirty="0"/>
        </a:p>
      </dsp:txBody>
      <dsp:txXfrm rot="5400000">
        <a:off x="5235958" y="1600576"/>
        <a:ext cx="720338" cy="5266944"/>
      </dsp:txXfrm>
    </dsp:sp>
    <dsp:sp modelId="{7D40D218-16BF-4244-BE18-34B839220B38}">
      <dsp:nvSpPr>
        <dsp:cNvPr id="0" name=""/>
        <dsp:cNvSpPr/>
      </dsp:nvSpPr>
      <dsp:spPr>
        <a:xfrm>
          <a:off x="0" y="3783837"/>
          <a:ext cx="2962656" cy="900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套接字相关</a:t>
          </a:r>
          <a:r>
            <a:rPr lang="en-US" sz="2300" kern="1200" dirty="0" smtClean="0"/>
            <a:t>:</a:t>
          </a:r>
          <a:endParaRPr lang="zh-CN" sz="2300" kern="1200" dirty="0"/>
        </a:p>
      </dsp:txBody>
      <dsp:txXfrm>
        <a:off x="0" y="3783837"/>
        <a:ext cx="2962656" cy="90042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0BBE9E-2E2B-4A3D-A571-EB57317BA093}">
      <dsp:nvSpPr>
        <dsp:cNvPr id="0" name=""/>
        <dsp:cNvSpPr/>
      </dsp:nvSpPr>
      <dsp:spPr>
        <a:xfrm>
          <a:off x="0" y="203522"/>
          <a:ext cx="8229599" cy="489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</a:t>
          </a:r>
          <a:r>
            <a:rPr lang="zh-CN" sz="1900" kern="1200" dirty="0" smtClean="0"/>
            <a:t>在</a:t>
          </a:r>
          <a:r>
            <a:rPr lang="en-US" sz="1900" kern="1200" dirty="0" smtClean="0"/>
            <a:t>/device/</a:t>
          </a:r>
          <a:r>
            <a:rPr lang="en-US" sz="1900" kern="1200" dirty="0" err="1" smtClean="0"/>
            <a:t>mediatke</a:t>
          </a:r>
          <a:r>
            <a:rPr lang="en-US" sz="1900" kern="1200" dirty="0" smtClean="0"/>
            <a:t>/common/</a:t>
          </a:r>
          <a:r>
            <a:rPr lang="en-US" sz="1900" kern="1200" dirty="0" err="1" smtClean="0"/>
            <a:t>sepolicy</a:t>
          </a:r>
          <a:r>
            <a:rPr lang="en-US" sz="1900" kern="1200" dirty="0" smtClean="0"/>
            <a:t> </a:t>
          </a:r>
          <a:r>
            <a:rPr lang="zh-CN" sz="1900" kern="1200" dirty="0" smtClean="0"/>
            <a:t>目录下创建一个</a:t>
          </a:r>
          <a:r>
            <a:rPr lang="en-US" sz="1900" kern="1200" dirty="0" err="1" smtClean="0"/>
            <a:t>demo.te</a:t>
          </a:r>
          <a:r>
            <a:rPr lang="zh-CN" sz="1900" kern="1200" dirty="0" smtClean="0"/>
            <a:t>文件</a:t>
          </a:r>
          <a:endParaRPr lang="en-US" sz="1900" kern="1200" dirty="0"/>
        </a:p>
      </dsp:txBody>
      <dsp:txXfrm>
        <a:off x="0" y="203522"/>
        <a:ext cx="8229599" cy="489059"/>
      </dsp:txXfrm>
    </dsp:sp>
    <dsp:sp modelId="{4FE769B5-84AA-470D-B125-F088D6D687C3}">
      <dsp:nvSpPr>
        <dsp:cNvPr id="0" name=""/>
        <dsp:cNvSpPr/>
      </dsp:nvSpPr>
      <dsp:spPr>
        <a:xfrm>
          <a:off x="0" y="692582"/>
          <a:ext cx="8229599" cy="1651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5.0</a:t>
          </a:r>
          <a:r>
            <a:rPr lang="zh-CN" sz="1500" kern="1200" dirty="0" smtClean="0"/>
            <a:t>的时候需要在</a:t>
          </a:r>
          <a:r>
            <a:rPr lang="en-US" sz="1500" kern="1200" dirty="0" smtClean="0"/>
            <a:t>/device/</a:t>
          </a:r>
          <a:r>
            <a:rPr lang="en-US" sz="1500" kern="1200" dirty="0" err="1" smtClean="0"/>
            <a:t>mediatke</a:t>
          </a:r>
          <a:r>
            <a:rPr lang="en-US" sz="1500" kern="1200" dirty="0" smtClean="0"/>
            <a:t>/common/BoardConfig.mk </a:t>
          </a:r>
          <a:r>
            <a:rPr lang="zh-CN" sz="1500" kern="1200" dirty="0" smtClean="0"/>
            <a:t>的</a:t>
          </a:r>
          <a:r>
            <a:rPr lang="en-US" sz="1500" kern="1200" dirty="0" smtClean="0"/>
            <a:t>BOARD_SEPOLICY_UNION </a:t>
          </a:r>
          <a:r>
            <a:rPr lang="zh-CN" sz="1500" kern="1200" dirty="0" smtClean="0"/>
            <a:t>宏中新增 </a:t>
          </a:r>
          <a:r>
            <a:rPr lang="en-US" sz="1500" kern="1200" dirty="0" err="1" smtClean="0"/>
            <a:t>demo.te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6.0</a:t>
          </a:r>
          <a:r>
            <a:rPr lang="zh-CN" sz="1500" kern="1200" dirty="0" smtClean="0"/>
            <a:t>后在这个有如下声明</a:t>
          </a:r>
          <a:r>
            <a:rPr lang="en-US" sz="1500" kern="1200" dirty="0" smtClean="0"/>
            <a:t>: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rgbClr val="0070C0"/>
              </a:solidFill>
            </a:rPr>
            <a:t>#</a:t>
          </a:r>
          <a:r>
            <a:rPr lang="en-US" sz="1500" kern="1200" dirty="0" err="1" smtClean="0">
              <a:solidFill>
                <a:srgbClr val="0070C0"/>
              </a:solidFill>
            </a:rPr>
            <a:t>SELinux</a:t>
          </a:r>
          <a:r>
            <a:rPr lang="en-US" sz="1500" kern="1200" dirty="0" smtClean="0">
              <a:solidFill>
                <a:srgbClr val="0070C0"/>
              </a:solidFill>
            </a:rPr>
            <a:t> Policy File Configuration</a:t>
          </a:r>
          <a:endParaRPr lang="zh-CN" sz="1500" kern="1200" dirty="0">
            <a:solidFill>
              <a:srgbClr val="0070C0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solidFill>
                <a:srgbClr val="0070C0"/>
              </a:solidFill>
            </a:rPr>
            <a:t>BOARD_SEPOLICY_DIRS := device/</a:t>
          </a:r>
          <a:r>
            <a:rPr lang="en-US" sz="1500" kern="1200" dirty="0" err="1" smtClean="0">
              <a:solidFill>
                <a:srgbClr val="0070C0"/>
              </a:solidFill>
            </a:rPr>
            <a:t>mediatek</a:t>
          </a:r>
          <a:r>
            <a:rPr lang="en-US" sz="1500" kern="1200" dirty="0" smtClean="0">
              <a:solidFill>
                <a:srgbClr val="0070C0"/>
              </a:solidFill>
            </a:rPr>
            <a:t>/common/</a:t>
          </a:r>
          <a:r>
            <a:rPr lang="en-US" sz="1500" kern="1200" dirty="0" err="1" smtClean="0">
              <a:solidFill>
                <a:srgbClr val="0070C0"/>
              </a:solidFill>
            </a:rPr>
            <a:t>sepolicy</a:t>
          </a:r>
          <a:endParaRPr lang="en-US" sz="1500" kern="1200" dirty="0">
            <a:solidFill>
              <a:srgbClr val="0070C0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500" kern="1200" dirty="0" smtClean="0"/>
            <a:t>所以只要新增</a:t>
          </a:r>
          <a:r>
            <a:rPr lang="en-US" sz="1500" kern="1200" dirty="0" err="1" smtClean="0"/>
            <a:t>demo.te</a:t>
          </a:r>
          <a:r>
            <a:rPr lang="zh-CN" sz="1500" kern="1200" dirty="0" smtClean="0"/>
            <a:t>文件就可以了。</a:t>
          </a:r>
          <a:endParaRPr lang="en-US" sz="1500" kern="1200" dirty="0"/>
        </a:p>
      </dsp:txBody>
      <dsp:txXfrm>
        <a:off x="0" y="692582"/>
        <a:ext cx="8229599" cy="1651859"/>
      </dsp:txXfrm>
    </dsp:sp>
    <dsp:sp modelId="{7106F9B8-5B4E-45A4-9DBC-F651C2C9C2F8}">
      <dsp:nvSpPr>
        <dsp:cNvPr id="0" name=""/>
        <dsp:cNvSpPr/>
      </dsp:nvSpPr>
      <dsp:spPr>
        <a:xfrm>
          <a:off x="0" y="2344442"/>
          <a:ext cx="8229599" cy="489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2.</a:t>
          </a:r>
          <a:r>
            <a:rPr lang="zh-CN" sz="1900" kern="1200" dirty="0" smtClean="0"/>
            <a:t>在</a:t>
          </a:r>
          <a:r>
            <a:rPr lang="en-US" sz="1900" kern="1200" dirty="0" err="1" smtClean="0"/>
            <a:t>demo.te</a:t>
          </a:r>
          <a:r>
            <a:rPr lang="zh-CN" sz="1900" kern="1200" dirty="0" smtClean="0"/>
            <a:t>文件中定义服务的类型，</a:t>
          </a:r>
          <a:r>
            <a:rPr lang="en-US" sz="1900" kern="1200" dirty="0" smtClean="0"/>
            <a:t>init</a:t>
          </a:r>
          <a:r>
            <a:rPr lang="zh-CN" sz="1900" kern="1200" dirty="0" smtClean="0"/>
            <a:t>启动时进行域切换</a:t>
          </a:r>
          <a:endParaRPr lang="en-US" sz="1900" kern="1200" dirty="0"/>
        </a:p>
      </dsp:txBody>
      <dsp:txXfrm>
        <a:off x="0" y="2344442"/>
        <a:ext cx="8229599" cy="489059"/>
      </dsp:txXfrm>
    </dsp:sp>
    <dsp:sp modelId="{C7D62215-3072-41CC-85D2-6CBF3A85E4BF}">
      <dsp:nvSpPr>
        <dsp:cNvPr id="0" name=""/>
        <dsp:cNvSpPr/>
      </dsp:nvSpPr>
      <dsp:spPr>
        <a:xfrm>
          <a:off x="0" y="2833502"/>
          <a:ext cx="8229599" cy="84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type  demo, domain;</a:t>
          </a:r>
          <a:endParaRPr lang="zh-CN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type  demo_exec, exec_type, file_type;</a:t>
          </a:r>
          <a:endParaRPr lang="zh-CN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init_daemon_domain(demo)</a:t>
          </a:r>
          <a:endParaRPr lang="zh-CN" sz="1500" kern="1200" dirty="0"/>
        </a:p>
      </dsp:txBody>
      <dsp:txXfrm>
        <a:off x="0" y="2833502"/>
        <a:ext cx="8229599" cy="845594"/>
      </dsp:txXfrm>
    </dsp:sp>
    <dsp:sp modelId="{35BFD7D6-5511-42F3-A75D-78E2419C09F2}">
      <dsp:nvSpPr>
        <dsp:cNvPr id="0" name=""/>
        <dsp:cNvSpPr/>
      </dsp:nvSpPr>
      <dsp:spPr>
        <a:xfrm>
          <a:off x="0" y="3679097"/>
          <a:ext cx="8229599" cy="489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3</a:t>
          </a:r>
          <a:r>
            <a:rPr lang="en-US" sz="1900" kern="1200" dirty="0" smtClean="0"/>
            <a:t>.</a:t>
          </a:r>
          <a:r>
            <a:rPr lang="zh-CN" sz="1900" kern="1200" dirty="0" smtClean="0"/>
            <a:t>绑定执行档 </a:t>
          </a:r>
          <a:r>
            <a:rPr lang="en-US" sz="1900" kern="1200" dirty="0" err="1" smtClean="0"/>
            <a:t>file_contexts</a:t>
          </a:r>
          <a:r>
            <a:rPr lang="zh-CN" sz="1900" kern="1200" dirty="0" smtClean="0"/>
            <a:t>类型</a:t>
          </a:r>
          <a:endParaRPr lang="en-US" sz="1900" kern="1200" dirty="0"/>
        </a:p>
      </dsp:txBody>
      <dsp:txXfrm>
        <a:off x="0" y="3679097"/>
        <a:ext cx="8229599" cy="489059"/>
      </dsp:txXfrm>
    </dsp:sp>
    <dsp:sp modelId="{B394F24E-EE71-42A8-AF2D-5E11F8CCB43D}">
      <dsp:nvSpPr>
        <dsp:cNvPr id="0" name=""/>
        <dsp:cNvSpPr/>
      </dsp:nvSpPr>
      <dsp:spPr>
        <a:xfrm>
          <a:off x="0" y="4168157"/>
          <a:ext cx="82295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/system/bin/demo u:object_r:demo_exec:s0</a:t>
          </a:r>
          <a:endParaRPr lang="fr-FR" sz="1500" kern="1200" dirty="0"/>
        </a:p>
      </dsp:txBody>
      <dsp:txXfrm>
        <a:off x="0" y="4168157"/>
        <a:ext cx="8229599" cy="3146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0DB80E-1133-4065-ADDC-F58BB3AD6C8F}">
      <dsp:nvSpPr>
        <dsp:cNvPr id="0" name=""/>
        <dsp:cNvSpPr/>
      </dsp:nvSpPr>
      <dsp:spPr>
        <a:xfrm>
          <a:off x="617219" y="0"/>
          <a:ext cx="6995160" cy="468631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9707C-48F1-4636-B21E-8DCF66C62275}">
      <dsp:nvSpPr>
        <dsp:cNvPr id="0" name=""/>
        <dsp:cNvSpPr/>
      </dsp:nvSpPr>
      <dsp:spPr>
        <a:xfrm>
          <a:off x="8840" y="1405896"/>
          <a:ext cx="2648902" cy="1874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1.</a:t>
          </a:r>
          <a:r>
            <a:rPr lang="zh-CN" sz="1400" kern="1200" dirty="0" smtClean="0"/>
            <a:t>在</a:t>
          </a:r>
          <a:r>
            <a:rPr lang="en-US" sz="1400" kern="1200" dirty="0" err="1" smtClean="0"/>
            <a:t>property.te</a:t>
          </a:r>
          <a:r>
            <a:rPr lang="zh-CN" sz="1400" kern="1200" dirty="0" smtClean="0"/>
            <a:t>中定义</a:t>
          </a:r>
          <a:r>
            <a:rPr lang="en-US" sz="1400" kern="1200" dirty="0" smtClean="0"/>
            <a:t>property</a:t>
          </a:r>
          <a:r>
            <a:rPr lang="zh-CN" sz="1400" kern="1200" dirty="0" smtClean="0"/>
            <a:t>类型</a:t>
          </a:r>
          <a:endParaRPr lang="en-US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type </a:t>
          </a:r>
          <a:r>
            <a:rPr lang="en-US" sz="1100" kern="1200" dirty="0" err="1" smtClean="0"/>
            <a:t>demo_prop</a:t>
          </a:r>
          <a:r>
            <a:rPr lang="en-US" sz="1100" kern="1200" dirty="0" smtClean="0"/>
            <a:t>, </a:t>
          </a:r>
          <a:r>
            <a:rPr lang="en-US" sz="1100" kern="1200" dirty="0" err="1" smtClean="0"/>
            <a:t>property_type</a:t>
          </a:r>
          <a:r>
            <a:rPr lang="en-US" sz="1100" kern="1200" dirty="0" smtClean="0"/>
            <a:t>;</a:t>
          </a:r>
          <a:endParaRPr lang="zh-CN" sz="1100" kern="1200" dirty="0"/>
        </a:p>
      </dsp:txBody>
      <dsp:txXfrm>
        <a:off x="8840" y="1405896"/>
        <a:ext cx="2648902" cy="1874527"/>
      </dsp:txXfrm>
    </dsp:sp>
    <dsp:sp modelId="{BD51FA48-A8FF-4E52-A94E-2E744D240191}">
      <dsp:nvSpPr>
        <dsp:cNvPr id="0" name=""/>
        <dsp:cNvSpPr/>
      </dsp:nvSpPr>
      <dsp:spPr>
        <a:xfrm>
          <a:off x="2790348" y="1405896"/>
          <a:ext cx="2648902" cy="1874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2.</a:t>
          </a:r>
          <a:r>
            <a:rPr lang="zh-CN" sz="1400" kern="1200" dirty="0" smtClean="0"/>
            <a:t>在</a:t>
          </a:r>
          <a:r>
            <a:rPr lang="en-US" sz="1400" kern="1200" dirty="0" err="1" smtClean="0"/>
            <a:t>property_contexts</a:t>
          </a:r>
          <a:r>
            <a:rPr lang="zh-CN" sz="1400" kern="1200" dirty="0" smtClean="0"/>
            <a:t>中绑定</a:t>
          </a:r>
          <a:r>
            <a:rPr lang="en-US" sz="1400" kern="1200" dirty="0" smtClean="0"/>
            <a:t>property</a:t>
          </a:r>
          <a:r>
            <a:rPr lang="zh-CN" sz="1400" kern="1200" dirty="0" smtClean="0"/>
            <a:t>类型</a:t>
          </a:r>
          <a:endParaRPr lang="en-US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demo.    u:object_r:demo_prop:s0</a:t>
          </a:r>
          <a:endParaRPr lang="zh-CN" sz="1100" kern="1200" dirty="0"/>
        </a:p>
      </dsp:txBody>
      <dsp:txXfrm>
        <a:off x="2790348" y="1405896"/>
        <a:ext cx="2648902" cy="1874527"/>
      </dsp:txXfrm>
    </dsp:sp>
    <dsp:sp modelId="{AE0C0295-4A3B-4BA3-AEC6-C2A442C391FF}">
      <dsp:nvSpPr>
        <dsp:cNvPr id="0" name=""/>
        <dsp:cNvSpPr/>
      </dsp:nvSpPr>
      <dsp:spPr>
        <a:xfrm>
          <a:off x="5571857" y="1405896"/>
          <a:ext cx="2648902" cy="1874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3.</a:t>
          </a:r>
          <a:r>
            <a:rPr lang="zh-CN" sz="1400" kern="1200" dirty="0" smtClean="0"/>
            <a:t>在</a:t>
          </a:r>
          <a:r>
            <a:rPr lang="en-US" sz="1400" kern="1200" dirty="0" err="1" smtClean="0"/>
            <a:t>demo.te</a:t>
          </a:r>
          <a:r>
            <a:rPr lang="zh-CN" sz="1400" kern="1200" dirty="0" smtClean="0"/>
            <a:t>中调用</a:t>
          </a:r>
          <a:r>
            <a:rPr lang="en-US" sz="1400" kern="1200" dirty="0" err="1" smtClean="0"/>
            <a:t>set_prop</a:t>
          </a:r>
          <a:r>
            <a:rPr lang="en-US" sz="1400" kern="1200" dirty="0" smtClean="0"/>
            <a:t>()</a:t>
          </a:r>
          <a:r>
            <a:rPr lang="zh-CN" sz="1400" kern="1200" dirty="0" smtClean="0"/>
            <a:t>宏</a:t>
          </a:r>
          <a:endParaRPr lang="en-US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set_prop</a:t>
          </a:r>
          <a:r>
            <a:rPr lang="en-US" sz="1100" kern="1200" dirty="0" smtClean="0"/>
            <a:t>(</a:t>
          </a:r>
          <a:r>
            <a:rPr lang="en-US" sz="1100" kern="1200" dirty="0" err="1" smtClean="0"/>
            <a:t>demo,demo_prop</a:t>
          </a:r>
          <a:r>
            <a:rPr lang="en-US" sz="1100" kern="1200" dirty="0" smtClean="0"/>
            <a:t>)</a:t>
          </a:r>
          <a:endParaRPr lang="zh-CN" sz="1100" kern="1200" dirty="0"/>
        </a:p>
      </dsp:txBody>
      <dsp:txXfrm>
        <a:off x="5571857" y="1405896"/>
        <a:ext cx="2648902" cy="187452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C4D331-1F19-4C9E-8CD6-755163B71926}">
      <dsp:nvSpPr>
        <dsp:cNvPr id="0" name=""/>
        <dsp:cNvSpPr/>
      </dsp:nvSpPr>
      <dsp:spPr>
        <a:xfrm>
          <a:off x="0" y="307899"/>
          <a:ext cx="8229599" cy="69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33248" rIns="638708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type  </a:t>
          </a:r>
          <a:r>
            <a:rPr lang="en-US" sz="1600" kern="1200" dirty="0" err="1" smtClean="0"/>
            <a:t>demo_service</a:t>
          </a:r>
          <a:r>
            <a:rPr lang="en-US" sz="1600" kern="1200" dirty="0" smtClean="0"/>
            <a:t>  </a:t>
          </a:r>
          <a:r>
            <a:rPr lang="en-US" sz="1600" kern="1200" dirty="0" err="1" smtClean="0"/>
            <a:t>service_manager_type</a:t>
          </a:r>
          <a:r>
            <a:rPr lang="en-US" sz="1600" kern="1200" dirty="0" smtClean="0"/>
            <a:t>;</a:t>
          </a:r>
          <a:endParaRPr lang="zh-CN" sz="1600" kern="1200" dirty="0"/>
        </a:p>
      </dsp:txBody>
      <dsp:txXfrm>
        <a:off x="0" y="307899"/>
        <a:ext cx="8229599" cy="693000"/>
      </dsp:txXfrm>
    </dsp:sp>
    <dsp:sp modelId="{F2F59711-0A71-48DC-BD8A-656BC024E196}">
      <dsp:nvSpPr>
        <dsp:cNvPr id="0" name=""/>
        <dsp:cNvSpPr/>
      </dsp:nvSpPr>
      <dsp:spPr>
        <a:xfrm>
          <a:off x="411479" y="71739"/>
          <a:ext cx="57607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</a:t>
          </a:r>
          <a:r>
            <a:rPr lang="zh-CN" sz="1600" kern="1200" dirty="0" smtClean="0"/>
            <a:t>在</a:t>
          </a:r>
          <a:r>
            <a:rPr lang="en-US" sz="1600" kern="1200" dirty="0" err="1" smtClean="0"/>
            <a:t>service.te</a:t>
          </a:r>
          <a:r>
            <a:rPr lang="zh-CN" sz="1600" kern="1200" dirty="0" smtClean="0"/>
            <a:t>中定义</a:t>
          </a:r>
          <a:r>
            <a:rPr lang="en-US" sz="1600" kern="1200" dirty="0" smtClean="0"/>
            <a:t>service</a:t>
          </a:r>
          <a:r>
            <a:rPr lang="zh-CN" sz="1600" kern="1200" dirty="0" smtClean="0"/>
            <a:t>类型</a:t>
          </a:r>
          <a:endParaRPr lang="en-US" sz="1600" kern="1200" dirty="0"/>
        </a:p>
      </dsp:txBody>
      <dsp:txXfrm>
        <a:off x="411479" y="71739"/>
        <a:ext cx="5760720" cy="472320"/>
      </dsp:txXfrm>
    </dsp:sp>
    <dsp:sp modelId="{785769E3-F9CA-4D4F-ADE6-C87970F4EDF2}">
      <dsp:nvSpPr>
        <dsp:cNvPr id="0" name=""/>
        <dsp:cNvSpPr/>
      </dsp:nvSpPr>
      <dsp:spPr>
        <a:xfrm>
          <a:off x="0" y="1323459"/>
          <a:ext cx="8229599" cy="69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33248" rIns="638708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demo  u:object_r:demo_service:s0</a:t>
          </a:r>
          <a:endParaRPr lang="zh-CN" sz="1600" kern="1200" dirty="0"/>
        </a:p>
      </dsp:txBody>
      <dsp:txXfrm>
        <a:off x="0" y="1323459"/>
        <a:ext cx="8229599" cy="693000"/>
      </dsp:txXfrm>
    </dsp:sp>
    <dsp:sp modelId="{891FD983-FACE-410B-877D-035887AB76C9}">
      <dsp:nvSpPr>
        <dsp:cNvPr id="0" name=""/>
        <dsp:cNvSpPr/>
      </dsp:nvSpPr>
      <dsp:spPr>
        <a:xfrm>
          <a:off x="411479" y="1087299"/>
          <a:ext cx="57607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</a:t>
          </a:r>
          <a:r>
            <a:rPr lang="zh-CN" sz="1600" kern="1200" dirty="0" smtClean="0"/>
            <a:t>在</a:t>
          </a:r>
          <a:r>
            <a:rPr lang="en-US" sz="1600" kern="1200" dirty="0" err="1" smtClean="0"/>
            <a:t>service_contexts</a:t>
          </a:r>
          <a:r>
            <a:rPr lang="zh-CN" sz="1600" kern="1200" dirty="0" smtClean="0"/>
            <a:t>中绑定</a:t>
          </a:r>
          <a:r>
            <a:rPr lang="en-US" sz="1600" kern="1200" dirty="0" smtClean="0"/>
            <a:t>service</a:t>
          </a:r>
          <a:endParaRPr lang="zh-CN" sz="1600" kern="1200" dirty="0"/>
        </a:p>
      </dsp:txBody>
      <dsp:txXfrm>
        <a:off x="411479" y="1087299"/>
        <a:ext cx="5760720" cy="472320"/>
      </dsp:txXfrm>
    </dsp:sp>
    <dsp:sp modelId="{820C6D16-0D1C-489A-8AEE-F1C19650BAA9}">
      <dsp:nvSpPr>
        <dsp:cNvPr id="0" name=""/>
        <dsp:cNvSpPr/>
      </dsp:nvSpPr>
      <dsp:spPr>
        <a:xfrm>
          <a:off x="0" y="2339019"/>
          <a:ext cx="8229599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33248" rIns="638708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binder_use</a:t>
          </a:r>
          <a:r>
            <a:rPr lang="en-US" sz="1600" kern="1200" dirty="0" smtClean="0"/>
            <a:t>(demo)</a:t>
          </a:r>
          <a:endParaRPr lang="zh-C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binder_call</a:t>
          </a:r>
          <a:r>
            <a:rPr lang="en-US" sz="1600" kern="1200" dirty="0" smtClean="0"/>
            <a:t>(demo, </a:t>
          </a:r>
          <a:r>
            <a:rPr lang="en-US" sz="1600" kern="1200" dirty="0" err="1" smtClean="0"/>
            <a:t>binderservicedomain</a:t>
          </a:r>
          <a:r>
            <a:rPr lang="en-US" sz="1600" kern="1200" dirty="0" smtClean="0"/>
            <a:t>)</a:t>
          </a:r>
          <a:endParaRPr lang="zh-C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biner_service</a:t>
          </a:r>
          <a:r>
            <a:rPr lang="en-US" sz="1600" kern="1200" dirty="0" smtClean="0"/>
            <a:t>(demo)</a:t>
          </a:r>
          <a:endParaRPr lang="zh-CN" sz="1600" kern="1200" dirty="0"/>
        </a:p>
      </dsp:txBody>
      <dsp:txXfrm>
        <a:off x="0" y="2339019"/>
        <a:ext cx="8229599" cy="1260000"/>
      </dsp:txXfrm>
    </dsp:sp>
    <dsp:sp modelId="{C07D70E8-19FF-42F1-A681-F89A964A60F5}">
      <dsp:nvSpPr>
        <dsp:cNvPr id="0" name=""/>
        <dsp:cNvSpPr/>
      </dsp:nvSpPr>
      <dsp:spPr>
        <a:xfrm>
          <a:off x="411479" y="2102859"/>
          <a:ext cx="57607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</a:t>
          </a:r>
          <a:r>
            <a:rPr lang="zh-CN" sz="1600" kern="1200" dirty="0" smtClean="0"/>
            <a:t>在</a:t>
          </a:r>
          <a:r>
            <a:rPr lang="en-US" sz="1600" kern="1200" dirty="0" err="1" smtClean="0"/>
            <a:t>demo.te</a:t>
          </a:r>
          <a:r>
            <a:rPr lang="zh-CN" sz="1600" kern="1200" dirty="0" smtClean="0"/>
            <a:t>中声明</a:t>
          </a:r>
          <a:r>
            <a:rPr lang="en-US" sz="1600" kern="1200" dirty="0" smtClean="0"/>
            <a:t>binder</a:t>
          </a:r>
          <a:r>
            <a:rPr lang="zh-CN" sz="1600" kern="1200" dirty="0" smtClean="0"/>
            <a:t>权限</a:t>
          </a:r>
          <a:endParaRPr lang="en-US" sz="1600" kern="1200" dirty="0"/>
        </a:p>
      </dsp:txBody>
      <dsp:txXfrm>
        <a:off x="411479" y="2102859"/>
        <a:ext cx="5760720" cy="472320"/>
      </dsp:txXfrm>
    </dsp:sp>
    <dsp:sp modelId="{F965CEFB-257B-47A3-960E-A45E1BBFF4D3}">
      <dsp:nvSpPr>
        <dsp:cNvPr id="0" name=""/>
        <dsp:cNvSpPr/>
      </dsp:nvSpPr>
      <dsp:spPr>
        <a:xfrm>
          <a:off x="0" y="3921579"/>
          <a:ext cx="8229599" cy="69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33248" rIns="638708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allow  demo </a:t>
          </a:r>
          <a:r>
            <a:rPr lang="en-US" sz="1600" kern="1200" dirty="0" err="1" smtClean="0"/>
            <a:t>demo_service:service_manager</a:t>
          </a:r>
          <a:r>
            <a:rPr lang="en-US" sz="1600" kern="1200" dirty="0" smtClean="0"/>
            <a:t> add;</a:t>
          </a:r>
          <a:endParaRPr lang="zh-CN" sz="1600" kern="1200" dirty="0"/>
        </a:p>
      </dsp:txBody>
      <dsp:txXfrm>
        <a:off x="0" y="3921579"/>
        <a:ext cx="8229599" cy="693000"/>
      </dsp:txXfrm>
    </dsp:sp>
    <dsp:sp modelId="{D896F9BD-166D-4C46-AD39-C1D4E3A5910A}">
      <dsp:nvSpPr>
        <dsp:cNvPr id="0" name=""/>
        <dsp:cNvSpPr/>
      </dsp:nvSpPr>
      <dsp:spPr>
        <a:xfrm>
          <a:off x="411479" y="3685419"/>
          <a:ext cx="57607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</a:t>
          </a:r>
          <a:r>
            <a:rPr lang="zh-CN" sz="1600" kern="1200" dirty="0" smtClean="0"/>
            <a:t>允许</a:t>
          </a:r>
          <a:r>
            <a:rPr lang="en-US" sz="1600" kern="1200" dirty="0" smtClean="0"/>
            <a:t>demo</a:t>
          </a:r>
          <a:r>
            <a:rPr lang="zh-CN" sz="1600" kern="1200" dirty="0" smtClean="0"/>
            <a:t>这个进程添加自定义的服务</a:t>
          </a:r>
          <a:endParaRPr lang="en-US" sz="1600" kern="1200" dirty="0"/>
        </a:p>
      </dsp:txBody>
      <dsp:txXfrm>
        <a:off x="411479" y="3685419"/>
        <a:ext cx="5760720" cy="47232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C1D80C-B2DC-4424-90D8-313F7F5D5FE9}">
      <dsp:nvSpPr>
        <dsp:cNvPr id="0" name=""/>
        <dsp:cNvSpPr/>
      </dsp:nvSpPr>
      <dsp:spPr>
        <a:xfrm rot="5400000">
          <a:off x="-253308" y="256417"/>
          <a:ext cx="1688722" cy="1182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1.</a:t>
          </a:r>
          <a:r>
            <a:rPr lang="zh-CN" sz="1000" kern="1200" dirty="0" smtClean="0"/>
            <a:t>在</a:t>
          </a:r>
          <a:r>
            <a:rPr lang="en-US" sz="1000" kern="1200" dirty="0" err="1" smtClean="0"/>
            <a:t>device.te</a:t>
          </a:r>
          <a:r>
            <a:rPr lang="zh-CN" sz="1000" kern="1200" dirty="0" smtClean="0"/>
            <a:t>中定义</a:t>
          </a:r>
          <a:r>
            <a:rPr lang="en-US" sz="1000" kern="1200" dirty="0" smtClean="0"/>
            <a:t>device</a:t>
          </a:r>
          <a:r>
            <a:rPr lang="zh-CN" sz="1000" kern="1200" dirty="0" smtClean="0"/>
            <a:t>类型</a:t>
          </a:r>
          <a:endParaRPr lang="en-US" sz="1000" kern="1200" dirty="0"/>
        </a:p>
      </dsp:txBody>
      <dsp:txXfrm rot="5400000">
        <a:off x="-253308" y="256417"/>
        <a:ext cx="1688722" cy="1182105"/>
      </dsp:txXfrm>
    </dsp:sp>
    <dsp:sp modelId="{A01790A5-A26E-4001-88EC-E095058819AA}">
      <dsp:nvSpPr>
        <dsp:cNvPr id="0" name=""/>
        <dsp:cNvSpPr/>
      </dsp:nvSpPr>
      <dsp:spPr>
        <a:xfrm rot="5400000">
          <a:off x="4157018" y="-2971803"/>
          <a:ext cx="1097669" cy="7047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type </a:t>
          </a:r>
          <a:r>
            <a:rPr lang="en-US" sz="1700" kern="1200" dirty="0" err="1" smtClean="0"/>
            <a:t>demo_device</a:t>
          </a:r>
          <a:r>
            <a:rPr lang="en-US" sz="1700" kern="1200" dirty="0" smtClean="0"/>
            <a:t> </a:t>
          </a:r>
          <a:r>
            <a:rPr lang="en-US" sz="1700" kern="1200" dirty="0" err="1" smtClean="0"/>
            <a:t>dev_type</a:t>
          </a:r>
          <a:r>
            <a:rPr lang="en-US" sz="1700" kern="1200" dirty="0" smtClean="0"/>
            <a:t>;</a:t>
          </a:r>
          <a:endParaRPr lang="zh-CN" sz="1700" kern="1200" dirty="0"/>
        </a:p>
      </dsp:txBody>
      <dsp:txXfrm rot="5400000">
        <a:off x="4157018" y="-2971803"/>
        <a:ext cx="1097669" cy="7047494"/>
      </dsp:txXfrm>
    </dsp:sp>
    <dsp:sp modelId="{AC9A1FE7-74B4-4960-95A8-7BE20133418F}">
      <dsp:nvSpPr>
        <dsp:cNvPr id="0" name=""/>
        <dsp:cNvSpPr/>
      </dsp:nvSpPr>
      <dsp:spPr>
        <a:xfrm rot="5400000">
          <a:off x="-253308" y="1752107"/>
          <a:ext cx="1688722" cy="1182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2.</a:t>
          </a:r>
          <a:r>
            <a:rPr lang="zh-CN" sz="1000" kern="1200" dirty="0" smtClean="0"/>
            <a:t>在</a:t>
          </a:r>
          <a:r>
            <a:rPr lang="en-US" sz="1000" kern="1200" dirty="0" err="1" smtClean="0"/>
            <a:t>file_contexts</a:t>
          </a:r>
          <a:r>
            <a:rPr lang="zh-CN" sz="1000" kern="1200" dirty="0" smtClean="0"/>
            <a:t>中绑定自定义</a:t>
          </a:r>
          <a:r>
            <a:rPr lang="en-US" sz="1000" kern="1200" dirty="0" smtClean="0"/>
            <a:t>device</a:t>
          </a:r>
          <a:endParaRPr lang="zh-CN" sz="1000" kern="1200" dirty="0"/>
        </a:p>
      </dsp:txBody>
      <dsp:txXfrm rot="5400000">
        <a:off x="-253308" y="1752107"/>
        <a:ext cx="1688722" cy="1182105"/>
      </dsp:txXfrm>
    </dsp:sp>
    <dsp:sp modelId="{E3DFB389-D790-45BF-ABE0-77C9CF355CC3}">
      <dsp:nvSpPr>
        <dsp:cNvPr id="0" name=""/>
        <dsp:cNvSpPr/>
      </dsp:nvSpPr>
      <dsp:spPr>
        <a:xfrm rot="5400000">
          <a:off x="4157018" y="-1476113"/>
          <a:ext cx="1097669" cy="7047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/dev/demo u:object_r:demo_device:s0</a:t>
          </a:r>
          <a:endParaRPr lang="zh-CN" sz="1700" kern="1200" dirty="0"/>
        </a:p>
      </dsp:txBody>
      <dsp:txXfrm rot="5400000">
        <a:off x="4157018" y="-1476113"/>
        <a:ext cx="1097669" cy="7047494"/>
      </dsp:txXfrm>
    </dsp:sp>
    <dsp:sp modelId="{C4633E01-403F-4DDF-852B-F53F9B0257D4}">
      <dsp:nvSpPr>
        <dsp:cNvPr id="0" name=""/>
        <dsp:cNvSpPr/>
      </dsp:nvSpPr>
      <dsp:spPr>
        <a:xfrm rot="5400000">
          <a:off x="-253308" y="3247796"/>
          <a:ext cx="1688722" cy="1182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3.</a:t>
          </a:r>
          <a:r>
            <a:rPr lang="zh-CN" sz="1000" kern="1200" dirty="0" smtClean="0"/>
            <a:t>在</a:t>
          </a:r>
          <a:r>
            <a:rPr lang="en-US" sz="1000" kern="1200" dirty="0" err="1" smtClean="0"/>
            <a:t>demo.te</a:t>
          </a:r>
          <a:r>
            <a:rPr lang="zh-CN" sz="1000" kern="1200" dirty="0" smtClean="0"/>
            <a:t>中声明有使用自定义</a:t>
          </a:r>
          <a:r>
            <a:rPr lang="en-US" sz="1000" kern="1200" dirty="0" smtClean="0"/>
            <a:t>device</a:t>
          </a:r>
          <a:r>
            <a:rPr lang="zh-CN" sz="1000" kern="1200" dirty="0" smtClean="0"/>
            <a:t>权限</a:t>
          </a:r>
          <a:endParaRPr lang="en-US" sz="1000" kern="1200" dirty="0"/>
        </a:p>
      </dsp:txBody>
      <dsp:txXfrm rot="5400000">
        <a:off x="-253308" y="3247796"/>
        <a:ext cx="1688722" cy="1182105"/>
      </dsp:txXfrm>
    </dsp:sp>
    <dsp:sp modelId="{5B046AA3-3C3D-4758-867C-4BC5F1D54696}">
      <dsp:nvSpPr>
        <dsp:cNvPr id="0" name=""/>
        <dsp:cNvSpPr/>
      </dsp:nvSpPr>
      <dsp:spPr>
        <a:xfrm rot="5400000">
          <a:off x="4157018" y="19576"/>
          <a:ext cx="1097669" cy="7047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allow demo </a:t>
          </a:r>
          <a:r>
            <a:rPr lang="en-US" sz="1700" kern="1200" dirty="0" err="1" smtClean="0"/>
            <a:t>demo_device:chr_file</a:t>
          </a:r>
          <a:r>
            <a:rPr lang="en-US" sz="1700" kern="1200" dirty="0" smtClean="0"/>
            <a:t> </a:t>
          </a:r>
          <a:r>
            <a:rPr lang="en-US" sz="1700" kern="1200" dirty="0" err="1" smtClean="0"/>
            <a:t>rw_file_perms</a:t>
          </a:r>
          <a:r>
            <a:rPr lang="en-US" sz="1700" kern="1200" dirty="0" smtClean="0"/>
            <a:t>;</a:t>
          </a:r>
          <a:endParaRPr lang="zh-CN" sz="1700" kern="1200" dirty="0"/>
        </a:p>
      </dsp:txBody>
      <dsp:txXfrm rot="5400000">
        <a:off x="4157018" y="19576"/>
        <a:ext cx="1097669" cy="704749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67AEE9B-C73E-49FD-9F93-E3F81D32497B}">
      <dsp:nvSpPr>
        <dsp:cNvPr id="0" name=""/>
        <dsp:cNvSpPr/>
      </dsp:nvSpPr>
      <dsp:spPr>
        <a:xfrm>
          <a:off x="0" y="299934"/>
          <a:ext cx="8229599" cy="772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1.</a:t>
          </a:r>
          <a:r>
            <a:rPr lang="zh-CN" sz="3000" kern="1200" dirty="0" smtClean="0"/>
            <a:t>在</a:t>
          </a:r>
          <a:r>
            <a:rPr lang="en-US" sz="3000" kern="1200" dirty="0" err="1" smtClean="0"/>
            <a:t>file.te</a:t>
          </a:r>
          <a:r>
            <a:rPr lang="zh-CN" sz="3000" kern="1200" dirty="0" smtClean="0"/>
            <a:t>中定义</a:t>
          </a:r>
          <a:r>
            <a:rPr lang="en-US" sz="3000" kern="1200" dirty="0" smtClean="0"/>
            <a:t>socket</a:t>
          </a:r>
          <a:r>
            <a:rPr lang="zh-CN" sz="3000" kern="1200" dirty="0" smtClean="0"/>
            <a:t>类型</a:t>
          </a:r>
          <a:endParaRPr lang="en-US" sz="3000" kern="1200" dirty="0"/>
        </a:p>
      </dsp:txBody>
      <dsp:txXfrm>
        <a:off x="0" y="299934"/>
        <a:ext cx="8229599" cy="772199"/>
      </dsp:txXfrm>
    </dsp:sp>
    <dsp:sp modelId="{7141D8C2-99C4-435C-B4F8-33032FB45675}">
      <dsp:nvSpPr>
        <dsp:cNvPr id="0" name=""/>
        <dsp:cNvSpPr/>
      </dsp:nvSpPr>
      <dsp:spPr>
        <a:xfrm>
          <a:off x="0" y="1072134"/>
          <a:ext cx="822959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type </a:t>
          </a:r>
          <a:r>
            <a:rPr lang="en-US" sz="2300" kern="1200" dirty="0" err="1" smtClean="0"/>
            <a:t>demo_socket</a:t>
          </a:r>
          <a:r>
            <a:rPr lang="en-US" sz="2300" kern="1200" dirty="0" smtClean="0"/>
            <a:t>, </a:t>
          </a:r>
          <a:r>
            <a:rPr lang="en-US" sz="2300" kern="1200" dirty="0" err="1" smtClean="0"/>
            <a:t>file_type</a:t>
          </a:r>
          <a:r>
            <a:rPr lang="en-US" sz="2300" kern="1200" dirty="0" smtClean="0"/>
            <a:t>;</a:t>
          </a:r>
          <a:endParaRPr lang="zh-CN" sz="2300" kern="1200" dirty="0"/>
        </a:p>
      </dsp:txBody>
      <dsp:txXfrm>
        <a:off x="0" y="1072134"/>
        <a:ext cx="8229599" cy="496800"/>
      </dsp:txXfrm>
    </dsp:sp>
    <dsp:sp modelId="{001EF636-FD1D-417C-9411-2B10FF095A45}">
      <dsp:nvSpPr>
        <dsp:cNvPr id="0" name=""/>
        <dsp:cNvSpPr/>
      </dsp:nvSpPr>
      <dsp:spPr>
        <a:xfrm>
          <a:off x="0" y="1568934"/>
          <a:ext cx="8229599" cy="772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2.</a:t>
          </a:r>
          <a:r>
            <a:rPr lang="zh-CN" sz="3000" kern="1200" dirty="0" smtClean="0"/>
            <a:t>在</a:t>
          </a:r>
          <a:r>
            <a:rPr lang="en-US" sz="3000" kern="1200" dirty="0" err="1" smtClean="0"/>
            <a:t>file_contexts</a:t>
          </a:r>
          <a:r>
            <a:rPr lang="zh-CN" sz="3000" kern="1200" dirty="0" smtClean="0"/>
            <a:t>中绑定自定义</a:t>
          </a:r>
          <a:r>
            <a:rPr lang="en-US" sz="3000" kern="1200" dirty="0" smtClean="0"/>
            <a:t>socket</a:t>
          </a:r>
          <a:endParaRPr lang="zh-CN" sz="3000" kern="1200" dirty="0"/>
        </a:p>
      </dsp:txBody>
      <dsp:txXfrm>
        <a:off x="0" y="1568934"/>
        <a:ext cx="8229599" cy="772199"/>
      </dsp:txXfrm>
    </dsp:sp>
    <dsp:sp modelId="{592B26FB-4810-4ECC-A66E-5776A6998378}">
      <dsp:nvSpPr>
        <dsp:cNvPr id="0" name=""/>
        <dsp:cNvSpPr/>
      </dsp:nvSpPr>
      <dsp:spPr>
        <a:xfrm>
          <a:off x="0" y="2341134"/>
          <a:ext cx="822959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/dev/socket/</a:t>
          </a:r>
          <a:r>
            <a:rPr lang="en-US" sz="2300" kern="1200" dirty="0" err="1" smtClean="0"/>
            <a:t>demo_socket</a:t>
          </a:r>
          <a:r>
            <a:rPr lang="en-US" sz="2300" kern="1200" dirty="0" smtClean="0"/>
            <a:t> u:object_r:demo_socket:s0</a:t>
          </a:r>
          <a:endParaRPr lang="zh-CN" sz="2300" kern="1200" dirty="0"/>
        </a:p>
      </dsp:txBody>
      <dsp:txXfrm>
        <a:off x="0" y="2341134"/>
        <a:ext cx="8229599" cy="496800"/>
      </dsp:txXfrm>
    </dsp:sp>
    <dsp:sp modelId="{BC706BBF-3AD0-439A-8197-E12BF82C84C8}">
      <dsp:nvSpPr>
        <dsp:cNvPr id="0" name=""/>
        <dsp:cNvSpPr/>
      </dsp:nvSpPr>
      <dsp:spPr>
        <a:xfrm>
          <a:off x="0" y="2837935"/>
          <a:ext cx="8229599" cy="772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3.</a:t>
          </a:r>
          <a:r>
            <a:rPr lang="zh-CN" sz="3000" kern="1200" dirty="0" smtClean="0"/>
            <a:t>在</a:t>
          </a:r>
          <a:r>
            <a:rPr lang="en-US" sz="3000" kern="1200" dirty="0" err="1" smtClean="0"/>
            <a:t>demo.te</a:t>
          </a:r>
          <a:r>
            <a:rPr lang="zh-CN" sz="3000" kern="1200" dirty="0" smtClean="0"/>
            <a:t>中允许被其他</a:t>
          </a:r>
          <a:r>
            <a:rPr lang="en-US" sz="3000" kern="1200" dirty="0" smtClean="0"/>
            <a:t>process</a:t>
          </a:r>
          <a:r>
            <a:rPr lang="zh-CN" sz="3000" kern="1200" dirty="0" smtClean="0"/>
            <a:t>访问</a:t>
          </a:r>
          <a:endParaRPr lang="en-US" sz="3000" kern="1200" dirty="0"/>
        </a:p>
      </dsp:txBody>
      <dsp:txXfrm>
        <a:off x="0" y="2837935"/>
        <a:ext cx="8229599" cy="772199"/>
      </dsp:txXfrm>
    </dsp:sp>
    <dsp:sp modelId="{2FC4F457-642B-4A92-90C7-4C88034AB074}">
      <dsp:nvSpPr>
        <dsp:cNvPr id="0" name=""/>
        <dsp:cNvSpPr/>
      </dsp:nvSpPr>
      <dsp:spPr>
        <a:xfrm>
          <a:off x="0" y="3610134"/>
          <a:ext cx="8229599" cy="7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#allow app </a:t>
          </a:r>
          <a:r>
            <a:rPr lang="en-US" sz="2300" kern="1200" dirty="0" err="1" smtClean="0"/>
            <a:t>connectto</a:t>
          </a:r>
          <a:r>
            <a:rPr lang="en-US" sz="2300" kern="1200" dirty="0" smtClean="0"/>
            <a:t> &amp; </a:t>
          </a:r>
          <a:r>
            <a:rPr lang="en-US" sz="2300" kern="1200" dirty="0" err="1" smtClean="0"/>
            <a:t>writeunix_socket_connect</a:t>
          </a:r>
          <a:r>
            <a:rPr lang="en-US" sz="2300" kern="1200" dirty="0" smtClean="0"/>
            <a:t>(</a:t>
          </a:r>
          <a:r>
            <a:rPr lang="en-US" sz="2300" kern="1200" dirty="0" err="1" smtClean="0"/>
            <a:t>appdomain</a:t>
          </a:r>
          <a:r>
            <a:rPr lang="en-US" sz="2300" kern="1200" dirty="0" smtClean="0"/>
            <a:t>, demo, demo)</a:t>
          </a:r>
          <a:endParaRPr lang="zh-CN" sz="2300" kern="1200" dirty="0"/>
        </a:p>
      </dsp:txBody>
      <dsp:txXfrm>
        <a:off x="0" y="3610134"/>
        <a:ext cx="8229599" cy="77625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ABF23E-DE32-44A5-91CB-38597064E571}">
      <dsp:nvSpPr>
        <dsp:cNvPr id="0" name=""/>
        <dsp:cNvSpPr/>
      </dsp:nvSpPr>
      <dsp:spPr>
        <a:xfrm rot="5400000">
          <a:off x="-372753" y="372911"/>
          <a:ext cx="2485020" cy="17395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i="0" kern="1200" dirty="0" smtClean="0"/>
            <a:t>将</a:t>
          </a:r>
          <a:r>
            <a:rPr lang="en-US" sz="1500" b="0" i="0" kern="1200" dirty="0" err="1" smtClean="0"/>
            <a:t>SELinux</a:t>
          </a:r>
          <a:r>
            <a:rPr lang="en-US" sz="1500" b="0" i="0" kern="1200" dirty="0" smtClean="0"/>
            <a:t> </a:t>
          </a:r>
          <a:r>
            <a:rPr lang="zh-CN" altLang="en-US" sz="1500" b="0" i="0" kern="1200" dirty="0" smtClean="0"/>
            <a:t>调整到</a:t>
          </a:r>
          <a:r>
            <a:rPr lang="en-US" sz="1500" b="0" i="0" kern="1200" dirty="0" smtClean="0"/>
            <a:t>Permissive </a:t>
          </a:r>
          <a:r>
            <a:rPr lang="zh-CN" altLang="en-US" sz="1500" b="0" i="0" kern="1200" dirty="0" smtClean="0"/>
            <a:t>模式测试</a:t>
          </a:r>
          <a:r>
            <a:rPr lang="en-US" altLang="zh-CN" sz="1500" b="0" i="0" kern="1200" dirty="0" smtClean="0"/>
            <a:t>.</a:t>
          </a:r>
          <a:endParaRPr lang="zh-CN" altLang="en-US" sz="1500" b="0" kern="1200" dirty="0"/>
        </a:p>
      </dsp:txBody>
      <dsp:txXfrm rot="5400000">
        <a:off x="-372753" y="372911"/>
        <a:ext cx="2485020" cy="1739514"/>
      </dsp:txXfrm>
    </dsp:sp>
    <dsp:sp modelId="{C4C6B33B-E023-431D-9C94-F09B4BC27459}">
      <dsp:nvSpPr>
        <dsp:cNvPr id="0" name=""/>
        <dsp:cNvSpPr/>
      </dsp:nvSpPr>
      <dsp:spPr>
        <a:xfrm rot="5400000">
          <a:off x="4207757" y="-2468085"/>
          <a:ext cx="1615263" cy="65517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0" i="0" kern="1200" dirty="0" smtClean="0"/>
            <a:t>将</a:t>
          </a:r>
          <a:r>
            <a:rPr lang="en-US" sz="1400" b="0" i="0" kern="1200" dirty="0" err="1" smtClean="0"/>
            <a:t>SELinux</a:t>
          </a:r>
          <a:r>
            <a:rPr lang="en-US" sz="1400" b="0" i="0" kern="1200" dirty="0" smtClean="0"/>
            <a:t> </a:t>
          </a:r>
          <a:r>
            <a:rPr lang="zh-CN" altLang="en-US" sz="1400" b="0" i="0" kern="1200" dirty="0" smtClean="0"/>
            <a:t>模式调整到</a:t>
          </a:r>
          <a:r>
            <a:rPr lang="en-US" sz="1400" b="0" i="0" kern="1200" dirty="0" smtClean="0"/>
            <a:t>Permissive </a:t>
          </a:r>
          <a:r>
            <a:rPr lang="zh-CN" altLang="en-US" sz="1400" b="0" i="0" kern="1200" dirty="0" smtClean="0"/>
            <a:t>模式，然后再测试确认是否与</a:t>
          </a:r>
          <a:r>
            <a:rPr lang="en-US" sz="1400" b="0" i="0" kern="1200" dirty="0" err="1" smtClean="0"/>
            <a:t>SELinux</a:t>
          </a:r>
          <a:r>
            <a:rPr lang="en-US" sz="1400" b="0" i="0" kern="1200" dirty="0" smtClean="0"/>
            <a:t> </a:t>
          </a:r>
          <a:r>
            <a:rPr lang="zh-CN" altLang="en-US" sz="1400" b="0" i="0" kern="1200" dirty="0" smtClean="0"/>
            <a:t>约束相关</a:t>
          </a:r>
          <a:r>
            <a:rPr lang="en-US" altLang="zh-CN" sz="1400" b="0" i="0" kern="1200" dirty="0" smtClean="0"/>
            <a:t>.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ENG </a:t>
          </a:r>
          <a:r>
            <a:rPr lang="zh-CN" altLang="en-US" sz="1400" b="0" i="0" kern="1200" dirty="0" smtClean="0"/>
            <a:t>版本</a:t>
          </a:r>
          <a:r>
            <a:rPr lang="en-US" altLang="zh-CN" sz="1400" b="0" i="0" kern="1200" dirty="0" smtClean="0"/>
            <a:t>:</a:t>
          </a:r>
          <a:r>
            <a:rPr lang="zh-CN" altLang="en-US" sz="1400" kern="1200" dirty="0" smtClean="0"/>
            <a:t/>
          </a:r>
          <a:br>
            <a:rPr lang="zh-CN" altLang="en-US" sz="1400" kern="1200" dirty="0" smtClean="0"/>
          </a:br>
          <a:r>
            <a:rPr lang="en-US" sz="1400" b="0" i="0" kern="1200" dirty="0" err="1" smtClean="0"/>
            <a:t>adb</a:t>
          </a:r>
          <a:r>
            <a:rPr lang="en-US" sz="1400" b="0" i="0" kern="1200" dirty="0" smtClean="0"/>
            <a:t> shell </a:t>
          </a:r>
          <a:r>
            <a:rPr lang="en-US" sz="1400" b="0" i="0" kern="1200" dirty="0" err="1" smtClean="0"/>
            <a:t>setenforce</a:t>
          </a:r>
          <a:r>
            <a:rPr lang="en-US" sz="1400" b="0" i="0" kern="1200" dirty="0" smtClean="0"/>
            <a:t> 0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0" i="0" kern="1200" dirty="0" smtClean="0"/>
            <a:t>如果还能复现问题，则与</a:t>
          </a:r>
          <a:r>
            <a:rPr lang="en-US" sz="1400" b="0" i="0" kern="1200" dirty="0" err="1" smtClean="0"/>
            <a:t>SELinux</a:t>
          </a:r>
          <a:r>
            <a:rPr lang="en-US" sz="1400" b="0" i="0" kern="1200" dirty="0" smtClean="0"/>
            <a:t> </a:t>
          </a:r>
          <a:r>
            <a:rPr lang="zh-CN" altLang="en-US" sz="1400" b="0" i="0" kern="1200" dirty="0" smtClean="0"/>
            <a:t>无关</a:t>
          </a:r>
          <a:r>
            <a:rPr lang="en-US" altLang="zh-CN" sz="1400" b="0" i="0" kern="1200" dirty="0" smtClean="0"/>
            <a:t>, </a:t>
          </a:r>
          <a:r>
            <a:rPr lang="zh-CN" altLang="en-US" sz="1400" b="0" i="0" kern="1200" dirty="0" smtClean="0"/>
            <a:t>如果原本很容易复现</a:t>
          </a:r>
          <a:r>
            <a:rPr lang="en-US" altLang="zh-CN" sz="1400" b="0" i="0" kern="1200" dirty="0" smtClean="0"/>
            <a:t>, </a:t>
          </a:r>
          <a:r>
            <a:rPr lang="zh-CN" altLang="en-US" sz="1400" b="0" i="0" kern="1200" dirty="0" smtClean="0"/>
            <a:t>而</a:t>
          </a:r>
          <a:r>
            <a:rPr lang="en-US" sz="1400" b="0" i="0" kern="1200" dirty="0" smtClean="0"/>
            <a:t>Permissive mode </a:t>
          </a:r>
          <a:r>
            <a:rPr lang="zh-CN" altLang="en-US" sz="1400" b="0" i="0" kern="1200" dirty="0" smtClean="0"/>
            <a:t>不能再复现</a:t>
          </a:r>
          <a:r>
            <a:rPr lang="en-US" altLang="zh-CN" sz="1400" b="0" i="0" kern="1200" dirty="0" smtClean="0"/>
            <a:t>, </a:t>
          </a:r>
          <a:r>
            <a:rPr lang="zh-CN" altLang="en-US" sz="1400" b="0" i="0" kern="1200" dirty="0" smtClean="0"/>
            <a:t>那么就可能关系比较大</a:t>
          </a:r>
          <a:r>
            <a:rPr lang="en-US" altLang="zh-CN" sz="1400" b="0" i="0" kern="1200" dirty="0" smtClean="0"/>
            <a:t>.</a:t>
          </a:r>
          <a:endParaRPr lang="zh-CN" altLang="en-US" sz="1400" kern="1200" dirty="0"/>
        </a:p>
      </dsp:txBody>
      <dsp:txXfrm rot="5400000">
        <a:off x="4207757" y="-2468085"/>
        <a:ext cx="1615263" cy="6551749"/>
      </dsp:txXfrm>
    </dsp:sp>
    <dsp:sp modelId="{3DBC0DE1-9EFF-4FF1-AB75-C60756AFD72C}">
      <dsp:nvSpPr>
        <dsp:cNvPr id="0" name=""/>
        <dsp:cNvSpPr/>
      </dsp:nvSpPr>
      <dsp:spPr>
        <a:xfrm rot="5400000">
          <a:off x="-372753" y="2573874"/>
          <a:ext cx="2485020" cy="17395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i="0" kern="1200" dirty="0" smtClean="0"/>
            <a:t>查看</a:t>
          </a:r>
          <a:r>
            <a:rPr lang="en-US" sz="1500" b="0" i="0" kern="1200" dirty="0" smtClean="0"/>
            <a:t>LOG </a:t>
          </a:r>
          <a:r>
            <a:rPr lang="zh-CN" altLang="en-US" sz="1500" b="0" i="0" kern="1200" dirty="0" smtClean="0"/>
            <a:t>中是否有标准的</a:t>
          </a:r>
          <a:r>
            <a:rPr lang="en-US" sz="1500" b="0" i="0" kern="1200" dirty="0" err="1" smtClean="0"/>
            <a:t>SELinux</a:t>
          </a:r>
          <a:r>
            <a:rPr lang="en-US" sz="1500" b="0" i="0" kern="1200" dirty="0" smtClean="0"/>
            <a:t> Policy Exception.</a:t>
          </a:r>
          <a:endParaRPr lang="zh-CN" altLang="en-US" sz="1500" b="0" kern="1200" dirty="0"/>
        </a:p>
      </dsp:txBody>
      <dsp:txXfrm rot="5400000">
        <a:off x="-372753" y="2573874"/>
        <a:ext cx="2485020" cy="1739514"/>
      </dsp:txXfrm>
    </dsp:sp>
    <dsp:sp modelId="{53B43B98-7C8B-4D4A-9865-5432027CC298}">
      <dsp:nvSpPr>
        <dsp:cNvPr id="0" name=""/>
        <dsp:cNvSpPr/>
      </dsp:nvSpPr>
      <dsp:spPr>
        <a:xfrm rot="5400000">
          <a:off x="4207757" y="-267121"/>
          <a:ext cx="1615263" cy="65517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0" i="0" kern="1200" dirty="0" smtClean="0"/>
            <a:t>在</a:t>
          </a:r>
          <a:r>
            <a:rPr lang="en-US" sz="1400" b="0" i="0" kern="1200" dirty="0" smtClean="0"/>
            <a:t>Kernel LOG / Main Log </a:t>
          </a:r>
          <a:r>
            <a:rPr lang="zh-CN" altLang="en-US" sz="1400" b="0" i="0" kern="1200" dirty="0" smtClean="0"/>
            <a:t>中查询关键字 </a:t>
          </a:r>
          <a:r>
            <a:rPr lang="en-US" altLang="zh-CN" sz="1400" b="0" i="0" kern="1200" dirty="0" smtClean="0"/>
            <a:t>"</a:t>
          </a:r>
          <a:r>
            <a:rPr lang="en-US" sz="1400" b="0" i="0" kern="1200" dirty="0" err="1" smtClean="0"/>
            <a:t>avc</a:t>
          </a:r>
          <a:r>
            <a:rPr lang="en-US" sz="1400" b="0" i="0" kern="1200" dirty="0" smtClean="0"/>
            <a:t>:" </a:t>
          </a:r>
          <a:r>
            <a:rPr lang="zh-CN" altLang="en-US" sz="1400" b="0" i="0" kern="1200" dirty="0" smtClean="0"/>
            <a:t>看看是否有</a:t>
          </a:r>
          <a:r>
            <a:rPr lang="en-US" sz="1400" b="0" i="0" kern="1200" dirty="0" err="1" smtClean="0"/>
            <a:t>SELinux</a:t>
          </a:r>
          <a:r>
            <a:rPr lang="en-US" sz="1400" b="0" i="0" kern="1200" dirty="0" smtClean="0"/>
            <a:t> Policy Exception, </a:t>
          </a:r>
          <a:r>
            <a:rPr lang="zh-CN" altLang="en-US" sz="1400" b="0" i="0" kern="1200" dirty="0" smtClean="0"/>
            <a:t>并进一步确认这个异常是否与当时的逻辑相关</a:t>
          </a:r>
          <a:r>
            <a:rPr lang="en-US" altLang="zh-CN" sz="1400" b="0" i="0" kern="1200" dirty="0" smtClean="0"/>
            <a:t>.</a:t>
          </a:r>
          <a:endParaRPr lang="zh-CN" altLang="en-US" sz="1400" kern="1200" dirty="0"/>
        </a:p>
      </dsp:txBody>
      <dsp:txXfrm rot="5400000">
        <a:off x="4207757" y="-267121"/>
        <a:ext cx="1615263" cy="655174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523B79-0DD9-4991-8C8C-923D457B8471}">
      <dsp:nvSpPr>
        <dsp:cNvPr id="0" name=""/>
        <dsp:cNvSpPr/>
      </dsp:nvSpPr>
      <dsp:spPr>
        <a:xfrm>
          <a:off x="1895158" y="195"/>
          <a:ext cx="1973014" cy="986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如何确认</a:t>
          </a:r>
          <a:r>
            <a:rPr lang="en-US" sz="2300" kern="1200" dirty="0" err="1" smtClean="0"/>
            <a:t>SELinux</a:t>
          </a:r>
          <a:r>
            <a:rPr lang="en-US" sz="2300" kern="1200" dirty="0" smtClean="0"/>
            <a:t> </a:t>
          </a:r>
          <a:r>
            <a:rPr lang="zh-CN" altLang="en-US" sz="2300" kern="1200" dirty="0" smtClean="0"/>
            <a:t>模式 </a:t>
          </a:r>
          <a:r>
            <a:rPr lang="en-US" altLang="zh-CN" sz="2300" kern="1200" dirty="0" smtClean="0"/>
            <a:t>?</a:t>
          </a:r>
          <a:endParaRPr lang="zh-CN" altLang="en-US" sz="2300" kern="1200" dirty="0"/>
        </a:p>
      </dsp:txBody>
      <dsp:txXfrm>
        <a:off x="1895158" y="195"/>
        <a:ext cx="1973014" cy="986507"/>
      </dsp:txXfrm>
    </dsp:sp>
    <dsp:sp modelId="{FE3C7DC3-43A6-431B-A9C1-06BB350BB376}">
      <dsp:nvSpPr>
        <dsp:cNvPr id="0" name=""/>
        <dsp:cNvSpPr/>
      </dsp:nvSpPr>
      <dsp:spPr>
        <a:xfrm>
          <a:off x="2092460" y="986702"/>
          <a:ext cx="197301" cy="739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880"/>
              </a:lnTo>
              <a:lnTo>
                <a:pt x="197301" y="739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658FA-26E4-4868-8773-BC000DD54FF6}">
      <dsp:nvSpPr>
        <dsp:cNvPr id="0" name=""/>
        <dsp:cNvSpPr/>
      </dsp:nvSpPr>
      <dsp:spPr>
        <a:xfrm>
          <a:off x="2289761" y="1233329"/>
          <a:ext cx="1578411" cy="986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在</a:t>
          </a:r>
          <a:r>
            <a:rPr lang="en-US" sz="1100" kern="1200" dirty="0" smtClean="0"/>
            <a:t>ENG/USER </a:t>
          </a:r>
          <a:r>
            <a:rPr lang="zh-CN" altLang="en-US" sz="1100" kern="1200" dirty="0" smtClean="0"/>
            <a:t>版本中，都可以使用</a:t>
          </a:r>
          <a:r>
            <a:rPr lang="en-US" sz="1100" kern="1200" dirty="0" err="1" smtClean="0"/>
            <a:t>getenforce</a:t>
          </a:r>
          <a:r>
            <a:rPr lang="en-US" sz="1100" kern="1200" dirty="0" smtClean="0"/>
            <a:t> </a:t>
          </a:r>
          <a:r>
            <a:rPr lang="zh-CN" altLang="en-US" sz="1100" kern="1200" dirty="0" smtClean="0"/>
            <a:t>命令进行查询</a:t>
          </a:r>
          <a:endParaRPr lang="zh-CN" altLang="en-US" sz="1100" kern="1200" dirty="0"/>
        </a:p>
      </dsp:txBody>
      <dsp:txXfrm>
        <a:off x="2289761" y="1233329"/>
        <a:ext cx="1578411" cy="986507"/>
      </dsp:txXfrm>
    </dsp:sp>
    <dsp:sp modelId="{BDCDF4B7-D607-431E-A638-5F4D2725FEDA}">
      <dsp:nvSpPr>
        <dsp:cNvPr id="0" name=""/>
        <dsp:cNvSpPr/>
      </dsp:nvSpPr>
      <dsp:spPr>
        <a:xfrm>
          <a:off x="2092460" y="986702"/>
          <a:ext cx="197301" cy="1973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014"/>
              </a:lnTo>
              <a:lnTo>
                <a:pt x="197301" y="19730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AB6BE-41B5-4945-B6EC-C8B19B2EE061}">
      <dsp:nvSpPr>
        <dsp:cNvPr id="0" name=""/>
        <dsp:cNvSpPr/>
      </dsp:nvSpPr>
      <dsp:spPr>
        <a:xfrm>
          <a:off x="2289761" y="2466463"/>
          <a:ext cx="1578411" cy="986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如：</a:t>
          </a:r>
          <a:r>
            <a:rPr lang="en-US" sz="1100" kern="1200" dirty="0" smtClean="0">
              <a:hlinkClick xmlns:r="http://schemas.openxmlformats.org/officeDocument/2006/relationships" r:id="rId1"/>
            </a:rPr>
            <a:t>root@mt6753_</a:t>
          </a:r>
          <a:r>
            <a:rPr lang="en-US" altLang="zh-CN" sz="1100" kern="1200" dirty="0" smtClean="0">
              <a:hlinkClick xmlns:r="http://schemas.openxmlformats.org/officeDocument/2006/relationships" r:id="rId1"/>
            </a:rPr>
            <a:t>jl618</a:t>
          </a:r>
          <a:r>
            <a:rPr lang="en-US" sz="1100" kern="1200" dirty="0" smtClean="0">
              <a:hlinkClick xmlns:r="http://schemas.openxmlformats.org/officeDocument/2006/relationships" r:id="rId1"/>
            </a:rPr>
            <a:t>:/</a:t>
          </a:r>
          <a:r>
            <a:rPr lang="en-US" sz="1100" kern="1200" dirty="0" smtClean="0"/>
            <a:t> # </a:t>
          </a:r>
          <a:r>
            <a:rPr lang="en-US" sz="1100" kern="1200" dirty="0" err="1" smtClean="0"/>
            <a:t>getenforce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smtClean="0"/>
            <a:t> </a:t>
          </a:r>
          <a:r>
            <a:rPr lang="en-US" sz="1100" kern="1200" dirty="0" err="1" smtClean="0"/>
            <a:t>getenforce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smtClean="0"/>
            <a:t> Enforcing</a:t>
          </a:r>
          <a:endParaRPr lang="zh-CN" altLang="en-US" sz="1100" kern="1200" dirty="0"/>
        </a:p>
      </dsp:txBody>
      <dsp:txXfrm>
        <a:off x="2289761" y="2466463"/>
        <a:ext cx="1578411" cy="986507"/>
      </dsp:txXfrm>
    </dsp:sp>
    <dsp:sp modelId="{BD1B84A9-6536-4D47-A13A-80E8578F3B36}">
      <dsp:nvSpPr>
        <dsp:cNvPr id="0" name=""/>
        <dsp:cNvSpPr/>
      </dsp:nvSpPr>
      <dsp:spPr>
        <a:xfrm>
          <a:off x="4361426" y="195"/>
          <a:ext cx="1973014" cy="986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如何设置</a:t>
          </a:r>
          <a:r>
            <a:rPr lang="en-US" sz="2300" kern="1200" dirty="0" err="1" smtClean="0"/>
            <a:t>SELinux</a:t>
          </a:r>
          <a:r>
            <a:rPr lang="en-US" sz="2300" kern="1200" dirty="0" smtClean="0"/>
            <a:t> </a:t>
          </a:r>
          <a:r>
            <a:rPr lang="zh-CN" altLang="en-US" sz="2300" kern="1200" dirty="0" smtClean="0"/>
            <a:t>模式 </a:t>
          </a:r>
          <a:r>
            <a:rPr lang="en-US" altLang="zh-CN" sz="2300" kern="1200" dirty="0" smtClean="0"/>
            <a:t>?</a:t>
          </a:r>
          <a:endParaRPr lang="zh-CN" altLang="en-US" sz="2300" kern="1200" dirty="0"/>
        </a:p>
      </dsp:txBody>
      <dsp:txXfrm>
        <a:off x="4361426" y="195"/>
        <a:ext cx="1973014" cy="986507"/>
      </dsp:txXfrm>
    </dsp:sp>
    <dsp:sp modelId="{F54FCE8A-1A8B-4B3E-9396-25CDF2E5B3BC}">
      <dsp:nvSpPr>
        <dsp:cNvPr id="0" name=""/>
        <dsp:cNvSpPr/>
      </dsp:nvSpPr>
      <dsp:spPr>
        <a:xfrm>
          <a:off x="4558728" y="986702"/>
          <a:ext cx="197301" cy="739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880"/>
              </a:lnTo>
              <a:lnTo>
                <a:pt x="197301" y="739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6DECE-E864-4D56-8F22-E2305B3415A3}">
      <dsp:nvSpPr>
        <dsp:cNvPr id="0" name=""/>
        <dsp:cNvSpPr/>
      </dsp:nvSpPr>
      <dsp:spPr>
        <a:xfrm>
          <a:off x="4756029" y="1233329"/>
          <a:ext cx="1578411" cy="986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在</a:t>
          </a:r>
          <a:r>
            <a:rPr lang="en-US" sz="1100" kern="1200" dirty="0" smtClean="0"/>
            <a:t>ENG/USERDEBUG </a:t>
          </a:r>
          <a:r>
            <a:rPr lang="zh-CN" altLang="en-US" sz="1100" kern="1200" dirty="0" smtClean="0"/>
            <a:t>版本中</a:t>
          </a:r>
          <a:r>
            <a:rPr lang="en-US" altLang="zh-CN" sz="1100" kern="1200" dirty="0" smtClean="0"/>
            <a:t>, </a:t>
          </a:r>
          <a:r>
            <a:rPr lang="zh-CN" altLang="en-US" sz="1100" kern="1200" dirty="0" smtClean="0"/>
            <a:t>可以使用</a:t>
          </a:r>
          <a:r>
            <a:rPr lang="en-US" sz="1100" kern="1200" dirty="0" err="1" smtClean="0"/>
            <a:t>setenforce</a:t>
          </a:r>
          <a:r>
            <a:rPr lang="en-US" sz="1100" kern="1200" dirty="0" smtClean="0"/>
            <a:t> </a:t>
          </a:r>
          <a:r>
            <a:rPr lang="zh-CN" altLang="en-US" sz="1100" kern="1200" dirty="0" smtClean="0"/>
            <a:t>命令进行设置</a:t>
          </a:r>
          <a:r>
            <a:rPr lang="en-US" altLang="zh-CN" sz="1100" kern="1200" dirty="0" smtClean="0"/>
            <a:t>: </a:t>
          </a:r>
          <a:endParaRPr lang="zh-CN" altLang="en-US" sz="1100" kern="1200" dirty="0"/>
        </a:p>
      </dsp:txBody>
      <dsp:txXfrm>
        <a:off x="4756029" y="1233329"/>
        <a:ext cx="1578411" cy="986507"/>
      </dsp:txXfrm>
    </dsp:sp>
    <dsp:sp modelId="{AA6ABDD9-C225-485F-9ECB-47208DCF8FC3}">
      <dsp:nvSpPr>
        <dsp:cNvPr id="0" name=""/>
        <dsp:cNvSpPr/>
      </dsp:nvSpPr>
      <dsp:spPr>
        <a:xfrm>
          <a:off x="4558728" y="986702"/>
          <a:ext cx="197301" cy="1973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014"/>
              </a:lnTo>
              <a:lnTo>
                <a:pt x="197301" y="19730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1F2EC-FC1C-4F36-8D3D-EC5037F6C4C7}">
      <dsp:nvSpPr>
        <dsp:cNvPr id="0" name=""/>
        <dsp:cNvSpPr/>
      </dsp:nvSpPr>
      <dsp:spPr>
        <a:xfrm>
          <a:off x="4756029" y="2466463"/>
          <a:ext cx="1578411" cy="986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adb</a:t>
          </a:r>
          <a:r>
            <a:rPr lang="en-US" sz="1100" kern="1200" dirty="0" smtClean="0"/>
            <a:t> shell </a:t>
          </a:r>
          <a:r>
            <a:rPr lang="en-US" sz="1100" kern="1200" dirty="0" err="1" smtClean="0"/>
            <a:t>setenforce</a:t>
          </a:r>
          <a:r>
            <a:rPr lang="en-US" sz="1100" kern="1200" dirty="0" smtClean="0"/>
            <a:t> 0    //</a:t>
          </a:r>
          <a:r>
            <a:rPr lang="zh-CN" altLang="en-US" sz="1100" kern="1200" dirty="0" smtClean="0"/>
            <a:t>设置成</a:t>
          </a:r>
          <a:r>
            <a:rPr lang="en-US" sz="1100" kern="1200" dirty="0" smtClean="0"/>
            <a:t>permissive </a:t>
          </a:r>
          <a:r>
            <a:rPr lang="zh-CN" altLang="en-US" sz="1100" kern="1200" dirty="0" smtClean="0"/>
            <a:t>模式</a:t>
          </a:r>
          <a:br>
            <a:rPr lang="zh-CN" altLang="en-US" sz="1100" kern="1200" dirty="0" smtClean="0"/>
          </a:br>
          <a:endParaRPr lang="zh-CN" altLang="en-US" sz="1100" kern="1200" dirty="0"/>
        </a:p>
      </dsp:txBody>
      <dsp:txXfrm>
        <a:off x="4756029" y="2466463"/>
        <a:ext cx="1578411" cy="986507"/>
      </dsp:txXfrm>
    </dsp:sp>
    <dsp:sp modelId="{F443C065-A76D-478B-BAC7-ED451F5E9CAE}">
      <dsp:nvSpPr>
        <dsp:cNvPr id="0" name=""/>
        <dsp:cNvSpPr/>
      </dsp:nvSpPr>
      <dsp:spPr>
        <a:xfrm>
          <a:off x="4558728" y="986702"/>
          <a:ext cx="197301" cy="3206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6148"/>
              </a:lnTo>
              <a:lnTo>
                <a:pt x="197301" y="3206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C6796-C832-468D-A192-6EA402DBA928}">
      <dsp:nvSpPr>
        <dsp:cNvPr id="0" name=""/>
        <dsp:cNvSpPr/>
      </dsp:nvSpPr>
      <dsp:spPr>
        <a:xfrm>
          <a:off x="4756029" y="3699597"/>
          <a:ext cx="1578411" cy="986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adb</a:t>
          </a:r>
          <a:r>
            <a:rPr lang="en-US" sz="1100" kern="1200" dirty="0" smtClean="0"/>
            <a:t> shell </a:t>
          </a:r>
          <a:r>
            <a:rPr lang="en-US" sz="1100" kern="1200" dirty="0" err="1" smtClean="0"/>
            <a:t>setenforce</a:t>
          </a:r>
          <a:r>
            <a:rPr lang="en-US" sz="1100" kern="1200" dirty="0" smtClean="0"/>
            <a:t> 1    //</a:t>
          </a:r>
          <a:r>
            <a:rPr lang="zh-CN" altLang="en-US" sz="1100" kern="1200" dirty="0" smtClean="0"/>
            <a:t>设置成</a:t>
          </a:r>
          <a:r>
            <a:rPr lang="en-US" sz="1100" kern="1200" dirty="0" smtClean="0"/>
            <a:t>enforce </a:t>
          </a:r>
          <a:r>
            <a:rPr lang="zh-CN" altLang="en-US" sz="1100" kern="1200" dirty="0" smtClean="0"/>
            <a:t>模式</a:t>
          </a:r>
          <a:endParaRPr lang="zh-CN" altLang="en-US" sz="1100" kern="1200" dirty="0"/>
        </a:p>
      </dsp:txBody>
      <dsp:txXfrm>
        <a:off x="4756029" y="3699597"/>
        <a:ext cx="1578411" cy="986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A9979-3131-4891-AD3E-DA78398603C2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80CDE-4ADC-464F-ABCE-CED53E665E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8B-539E-415A-A8C1-DBA101B88543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A063-7CCA-4397-9CB1-95B7EFA6B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8B-539E-415A-A8C1-DBA101B88543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A063-7CCA-4397-9CB1-95B7EFA6B4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8B-539E-415A-A8C1-DBA101B88543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A063-7CCA-4397-9CB1-95B7EFA6B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43A3208B-539E-415A-A8C1-DBA101B88543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A063-7CCA-4397-9CB1-95B7EFA6B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8B-539E-415A-A8C1-DBA101B88543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A063-7CCA-4397-9CB1-95B7EFA6B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8B-539E-415A-A8C1-DBA101B88543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A063-7CCA-4397-9CB1-95B7EFA6B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8B-539E-415A-A8C1-DBA101B88543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A063-7CCA-4397-9CB1-95B7EFA6B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8B-539E-415A-A8C1-DBA101B88543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A063-7CCA-4397-9CB1-95B7EFA6B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8B-539E-415A-A8C1-DBA101B88543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A063-7CCA-4397-9CB1-95B7EFA6B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8B-539E-415A-A8C1-DBA101B88543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A063-7CCA-4397-9CB1-95B7EFA6B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8B-539E-415A-A8C1-DBA101B88543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A063-7CCA-4397-9CB1-95B7EFA6B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3A3208B-539E-415A-A8C1-DBA101B88543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3DBFA063-7CCA-4397-9CB1-95B7EFA6B4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SELinux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如果要去除属性某一项，用</a:t>
            </a:r>
            <a:r>
              <a:rPr lang="en-US" altLang="zh-CN" sz="2000" dirty="0" smtClean="0"/>
              <a:t>’-’</a:t>
            </a:r>
            <a:r>
              <a:rPr lang="zh-CN" altLang="en-US" sz="2000" dirty="0" smtClean="0"/>
              <a:t>减去该属性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1600" dirty="0" smtClean="0"/>
              <a:t>如</a:t>
            </a:r>
            <a:r>
              <a:rPr lang="en-US" altLang="zh-CN" sz="1600" dirty="0" smtClean="0"/>
              <a:t>:</a:t>
            </a:r>
            <a:r>
              <a:rPr lang="en-US" altLang="zh-CN" sz="1600" dirty="0" err="1" smtClean="0"/>
              <a:t>neverallow</a:t>
            </a:r>
            <a:r>
              <a:rPr lang="en-US" altLang="zh-CN" sz="1600" dirty="0" smtClean="0"/>
              <a:t> {domain -init -</a:t>
            </a:r>
            <a:r>
              <a:rPr lang="en-US" altLang="zh-CN" sz="1600" dirty="0" err="1" smtClean="0"/>
              <a:t>vold</a:t>
            </a:r>
            <a:r>
              <a:rPr lang="en-US" altLang="zh-CN" sz="1600" dirty="0" smtClean="0"/>
              <a:t>} demo : process transition</a:t>
            </a:r>
            <a:r>
              <a:rPr lang="en-US" altLang="zh-CN" sz="1600" dirty="0" smtClean="0"/>
              <a:t>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写语句的时候</a:t>
            </a:r>
            <a:r>
              <a:rPr lang="en-US" altLang="zh-CN" sz="2000" dirty="0" err="1" smtClean="0"/>
              <a:t>te</a:t>
            </a:r>
            <a:r>
              <a:rPr lang="zh-CN" altLang="en-US" sz="2000" dirty="0" smtClean="0"/>
              <a:t>语句需要以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结尾，调用宏不需要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如何确认问题是否同</a:t>
            </a:r>
            <a:r>
              <a:rPr lang="en-US" altLang="zh-CN" sz="3600" dirty="0" err="1" smtClean="0"/>
              <a:t>SELinux</a:t>
            </a:r>
            <a:r>
              <a:rPr lang="zh-CN" altLang="en-US" sz="3600" dirty="0" smtClean="0"/>
              <a:t>相关</a:t>
            </a:r>
            <a:endParaRPr lang="zh-CN" altLang="en-US" sz="36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600200"/>
          <a:ext cx="8291264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1640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/>
              <a:t>SELinux</a:t>
            </a:r>
            <a:r>
              <a:rPr lang="zh-CN" altLang="en-US" sz="4000" dirty="0" smtClean="0"/>
              <a:t>设置确认</a:t>
            </a:r>
            <a:endParaRPr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常用宏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500" dirty="0" smtClean="0"/>
              <a:t>宏定义在</a:t>
            </a:r>
            <a:r>
              <a:rPr lang="en-US" altLang="zh-CN" sz="2500" dirty="0" smtClean="0"/>
              <a:t>(external/</a:t>
            </a:r>
            <a:r>
              <a:rPr lang="en-US" altLang="zh-CN" sz="2500" dirty="0" err="1" smtClean="0"/>
              <a:t>sepolicy</a:t>
            </a:r>
            <a:r>
              <a:rPr lang="en-US" altLang="zh-CN" sz="2500" dirty="0" smtClean="0"/>
              <a:t>/</a:t>
            </a:r>
            <a:r>
              <a:rPr lang="en-US" altLang="zh-CN" sz="2500" dirty="0" err="1" smtClean="0"/>
              <a:t>te_macros</a:t>
            </a:r>
            <a:r>
              <a:rPr lang="en-US" altLang="zh-CN" sz="2500" dirty="0" smtClean="0"/>
              <a:t>)</a:t>
            </a:r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指纹</a:t>
            </a:r>
            <a:r>
              <a:rPr lang="en-US" altLang="zh-CN" sz="2000" dirty="0" smtClean="0"/>
              <a:t>(external/</a:t>
            </a:r>
            <a:r>
              <a:rPr lang="en-US" altLang="zh-CN" sz="2000" dirty="0" err="1" smtClean="0"/>
              <a:t>sepolicy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fingerprintd.te</a:t>
            </a:r>
            <a:r>
              <a:rPr lang="en-US" altLang="zh-CN" sz="20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800" dirty="0" err="1" smtClean="0"/>
              <a:t>init_daemon_domain</a:t>
            </a:r>
            <a:r>
              <a:rPr lang="en-US" altLang="zh-CN" sz="1800" dirty="0" smtClean="0"/>
              <a:t>(domain):</a:t>
            </a:r>
            <a:r>
              <a:rPr lang="zh-CN" altLang="en-US" sz="1800" dirty="0" smtClean="0"/>
              <a:t>从</a:t>
            </a:r>
            <a:r>
              <a:rPr lang="en-US" altLang="zh-CN" sz="1800" dirty="0" smtClean="0"/>
              <a:t>init</a:t>
            </a:r>
            <a:r>
              <a:rPr lang="zh-CN" altLang="en-US" sz="1800" dirty="0" smtClean="0"/>
              <a:t>进程的域切换到</a:t>
            </a:r>
            <a:r>
              <a:rPr lang="en-US" altLang="zh-CN" sz="1800" dirty="0" smtClean="0"/>
              <a:t>domain</a:t>
            </a:r>
            <a:r>
              <a:rPr lang="zh-CN" altLang="en-US" sz="1800" dirty="0" smtClean="0"/>
              <a:t>进程的域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800" dirty="0" err="1" smtClean="0"/>
              <a:t>binder_use</a:t>
            </a:r>
            <a:r>
              <a:rPr lang="en-US" altLang="zh-CN" sz="1800" dirty="0" smtClean="0"/>
              <a:t>(domain):</a:t>
            </a:r>
            <a:r>
              <a:rPr lang="zh-CN" altLang="en-US" sz="1800" dirty="0" smtClean="0"/>
              <a:t>允许</a:t>
            </a:r>
            <a:r>
              <a:rPr lang="en-US" altLang="zh-CN" sz="1800" dirty="0" smtClean="0"/>
              <a:t>domain</a:t>
            </a:r>
            <a:r>
              <a:rPr lang="zh-CN" altLang="en-US" sz="1800" dirty="0" smtClean="0"/>
              <a:t>进程通过</a:t>
            </a:r>
            <a:r>
              <a:rPr lang="en-US" altLang="zh-CN" sz="1800" dirty="0" smtClean="0"/>
              <a:t>binder</a:t>
            </a:r>
            <a:r>
              <a:rPr lang="zh-CN" altLang="en-US" sz="1800" dirty="0" smtClean="0"/>
              <a:t>进行进程间通信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800" dirty="0" err="1" smtClean="0"/>
              <a:t>binder_service</a:t>
            </a:r>
            <a:r>
              <a:rPr lang="en-US" altLang="zh-CN" sz="1800" dirty="0" smtClean="0"/>
              <a:t>(domain):</a:t>
            </a:r>
            <a:r>
              <a:rPr lang="zh-CN" altLang="en-US" sz="1800" dirty="0" smtClean="0"/>
              <a:t>将进</a:t>
            </a:r>
            <a:r>
              <a:rPr lang="en-US" altLang="zh-CN" sz="1800" dirty="0" smtClean="0"/>
              <a:t>domain</a:t>
            </a:r>
            <a:r>
              <a:rPr lang="zh-CN" altLang="en-US" sz="1800" dirty="0" smtClean="0"/>
              <a:t>程绑定</a:t>
            </a:r>
            <a:r>
              <a:rPr lang="en-US" altLang="zh-CN" sz="1800" dirty="0" err="1" smtClean="0"/>
              <a:t>binderservicedomain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800" dirty="0" err="1" smtClean="0"/>
              <a:t>binder_call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clientdomain,serverdomain</a:t>
            </a:r>
            <a:r>
              <a:rPr lang="en-US" altLang="zh-CN" sz="1800" dirty="0" smtClean="0"/>
              <a:t>):</a:t>
            </a:r>
            <a:r>
              <a:rPr lang="zh-CN" altLang="en-US" sz="1800" dirty="0" smtClean="0"/>
              <a:t>允许客户端和服务端进行通信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800" dirty="0" err="1" smtClean="0"/>
              <a:t>use_keystore</a:t>
            </a:r>
            <a:r>
              <a:rPr lang="en-US" altLang="zh-CN" sz="1800" dirty="0" smtClean="0"/>
              <a:t>(domain):</a:t>
            </a:r>
            <a:r>
              <a:rPr lang="zh-CN" altLang="en-US" sz="1800" dirty="0" smtClean="0"/>
              <a:t>允许</a:t>
            </a:r>
            <a:r>
              <a:rPr lang="en-US" altLang="zh-CN" sz="1800" dirty="0" smtClean="0"/>
              <a:t>domain</a:t>
            </a:r>
            <a:r>
              <a:rPr lang="zh-CN" altLang="en-US" sz="1800" dirty="0" smtClean="0"/>
              <a:t>进程使用</a:t>
            </a:r>
            <a:r>
              <a:rPr lang="en-US" altLang="zh-CN" sz="1800" dirty="0" err="1" smtClean="0"/>
              <a:t>keystore</a:t>
            </a:r>
            <a:endParaRPr lang="en-US" altLang="zh-CN" sz="1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+mn-ea"/>
              </a:rPr>
              <a:t>蓝</a:t>
            </a:r>
            <a:r>
              <a:rPr lang="zh-CN" altLang="en-US" dirty="0" smtClean="0">
                <a:latin typeface="+mn-ea"/>
              </a:rPr>
              <a:t>牙</a:t>
            </a:r>
            <a:r>
              <a:rPr lang="en-US" altLang="zh-CN" sz="2000" dirty="0" smtClean="0"/>
              <a:t>(</a:t>
            </a:r>
            <a:r>
              <a:rPr lang="en-US" altLang="zh-CN" sz="2000" dirty="0" smtClean="0"/>
              <a:t>external/</a:t>
            </a:r>
            <a:r>
              <a:rPr lang="en-US" altLang="zh-CN" sz="2000" dirty="0" err="1" smtClean="0"/>
              <a:t>sepolicy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bluetooth.te</a:t>
            </a:r>
            <a:r>
              <a:rPr lang="en-US" altLang="zh-CN" sz="20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800" dirty="0" err="1" smtClean="0">
                <a:latin typeface="+mn-ea"/>
              </a:rPr>
              <a:t>app_domain</a:t>
            </a:r>
            <a:r>
              <a:rPr lang="en-US" altLang="zh-CN" sz="1800" dirty="0" smtClean="0">
                <a:latin typeface="+mn-ea"/>
              </a:rPr>
              <a:t>(domain):</a:t>
            </a:r>
            <a:r>
              <a:rPr lang="zh-CN" altLang="en-US" sz="1800" dirty="0" smtClean="0">
                <a:latin typeface="+mn-ea"/>
              </a:rPr>
              <a:t>允许</a:t>
            </a:r>
            <a:r>
              <a:rPr lang="en-US" altLang="zh-CN" sz="1800" dirty="0" smtClean="0"/>
              <a:t>domain</a:t>
            </a:r>
            <a:r>
              <a:rPr lang="zh-CN" altLang="en-US" sz="1800" dirty="0" smtClean="0">
                <a:latin typeface="+mn-ea"/>
              </a:rPr>
              <a:t>进程拥有基本</a:t>
            </a:r>
            <a:r>
              <a:rPr lang="en-US" altLang="zh-CN" sz="1800" dirty="0" smtClean="0">
                <a:latin typeface="+mn-ea"/>
              </a:rPr>
              <a:t>app</a:t>
            </a:r>
            <a:r>
              <a:rPr lang="zh-CN" altLang="en-US" sz="1800" dirty="0" smtClean="0">
                <a:latin typeface="+mn-ea"/>
              </a:rPr>
              <a:t>拥有的权限</a:t>
            </a:r>
            <a:endParaRPr lang="en-US" altLang="zh-CN" sz="18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800" dirty="0" err="1" smtClean="0">
                <a:latin typeface="+mn-ea"/>
              </a:rPr>
              <a:t>tmps_domain</a:t>
            </a:r>
            <a:r>
              <a:rPr lang="en-US" altLang="zh-CN" sz="1800" dirty="0" smtClean="0">
                <a:latin typeface="+mn-ea"/>
              </a:rPr>
              <a:t>(domain):</a:t>
            </a:r>
            <a:r>
              <a:rPr lang="zh-CN" altLang="en-US" sz="1800" dirty="0" smtClean="0">
                <a:latin typeface="+mn-ea"/>
              </a:rPr>
              <a:t>允许</a:t>
            </a:r>
            <a:r>
              <a:rPr lang="en-US" altLang="zh-CN" sz="1800" dirty="0" smtClean="0"/>
              <a:t>domain</a:t>
            </a:r>
            <a:r>
              <a:rPr lang="zh-CN" altLang="en-US" sz="1800" dirty="0" smtClean="0">
                <a:latin typeface="+mn-ea"/>
              </a:rPr>
              <a:t>进程在创建</a:t>
            </a:r>
            <a:r>
              <a:rPr lang="en-US" altLang="zh-CN" sz="1800" dirty="0" err="1" smtClean="0">
                <a:latin typeface="+mn-ea"/>
              </a:rPr>
              <a:t>tmpfs</a:t>
            </a:r>
            <a:r>
              <a:rPr lang="en-US" altLang="zh-CN" sz="1800" dirty="0" smtClean="0">
                <a:latin typeface="+mn-ea"/>
              </a:rPr>
              <a:t>/</a:t>
            </a:r>
            <a:r>
              <a:rPr lang="en-US" altLang="zh-CN" sz="1800" dirty="0" err="1" smtClean="0">
                <a:latin typeface="+mn-ea"/>
              </a:rPr>
              <a:t>shmem</a:t>
            </a:r>
            <a:r>
              <a:rPr lang="en-US" altLang="zh-CN" sz="1800" dirty="0" smtClean="0">
                <a:latin typeface="+mn-ea"/>
              </a:rPr>
              <a:t>/</a:t>
            </a:r>
            <a:r>
              <a:rPr lang="en-US" altLang="zh-CN" sz="1800" dirty="0" err="1" smtClean="0">
                <a:latin typeface="+mn-ea"/>
              </a:rPr>
              <a:t>ashmem</a:t>
            </a:r>
            <a:r>
              <a:rPr lang="zh-CN" altLang="en-US" sz="1800" dirty="0" smtClean="0">
                <a:latin typeface="+mn-ea"/>
              </a:rPr>
              <a:t>时，定义和允许一个唯一的</a:t>
            </a:r>
            <a:r>
              <a:rPr lang="en-US" altLang="zh-CN" sz="1800" dirty="0" smtClean="0">
                <a:latin typeface="+mn-ea"/>
              </a:rPr>
              <a:t>type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800" dirty="0" err="1" smtClean="0">
                <a:latin typeface="+mn-ea"/>
              </a:rPr>
              <a:t>net_domain</a:t>
            </a:r>
            <a:r>
              <a:rPr lang="en-US" altLang="zh-CN" sz="1800" dirty="0" smtClean="0">
                <a:latin typeface="+mn-ea"/>
              </a:rPr>
              <a:t>(domain):</a:t>
            </a:r>
            <a:r>
              <a:rPr lang="zh-CN" altLang="en-US" sz="1800" dirty="0" smtClean="0">
                <a:latin typeface="+mn-ea"/>
              </a:rPr>
              <a:t>允许</a:t>
            </a:r>
            <a:r>
              <a:rPr lang="en-US" altLang="zh-CN" sz="1800" dirty="0" smtClean="0"/>
              <a:t>domain</a:t>
            </a:r>
            <a:r>
              <a:rPr lang="zh-CN" altLang="en-US" sz="1800" dirty="0" smtClean="0">
                <a:latin typeface="+mn-ea"/>
              </a:rPr>
              <a:t>进程在网络访问的一些权限</a:t>
            </a:r>
            <a:endParaRPr lang="en-US" altLang="zh-CN" sz="18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800" dirty="0" err="1" smtClean="0">
                <a:latin typeface="+mn-ea"/>
              </a:rPr>
              <a:t>b</a:t>
            </a:r>
            <a:r>
              <a:rPr lang="en-US" altLang="zh-CN" sz="1800" dirty="0" err="1" smtClean="0">
                <a:latin typeface="+mn-ea"/>
              </a:rPr>
              <a:t>luetooth_domain</a:t>
            </a:r>
            <a:r>
              <a:rPr lang="en-US" altLang="zh-CN" sz="1800" dirty="0" smtClean="0">
                <a:latin typeface="+mn-ea"/>
              </a:rPr>
              <a:t>(domain):</a:t>
            </a:r>
            <a:r>
              <a:rPr lang="zh-CN" altLang="en-US" sz="1800" dirty="0" smtClean="0">
                <a:latin typeface="+mn-ea"/>
              </a:rPr>
              <a:t>允许</a:t>
            </a:r>
            <a:r>
              <a:rPr lang="en-US" altLang="zh-CN" sz="1800" dirty="0" smtClean="0"/>
              <a:t>domain</a:t>
            </a:r>
            <a:r>
              <a:rPr lang="zh-CN" altLang="en-US" sz="1800" dirty="0" smtClean="0">
                <a:latin typeface="+mn-ea"/>
              </a:rPr>
              <a:t>进程在蓝牙访问的一些权限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800" dirty="0" err="1" smtClean="0"/>
              <a:t>r_dir_file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domain,type</a:t>
            </a:r>
            <a:r>
              <a:rPr lang="en-US" altLang="zh-CN" sz="1800" dirty="0" smtClean="0"/>
              <a:t>):</a:t>
            </a:r>
            <a:r>
              <a:rPr lang="zh-CN" altLang="en-US" sz="1800" dirty="0" smtClean="0"/>
              <a:t>允许</a:t>
            </a:r>
            <a:r>
              <a:rPr lang="en-US" altLang="zh-CN" sz="1800" dirty="0" smtClean="0"/>
              <a:t>domain</a:t>
            </a:r>
            <a:r>
              <a:rPr lang="zh-CN" altLang="en-US" sz="1800" dirty="0" smtClean="0"/>
              <a:t>进程可以读文件夹，文件和一些链接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800" dirty="0" err="1" smtClean="0"/>
              <a:t>unix_socket_connect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client,socket,serverdomain</a:t>
            </a:r>
            <a:r>
              <a:rPr lang="en-US" altLang="zh-CN" sz="1800" dirty="0" smtClean="0"/>
              <a:t>):</a:t>
            </a:r>
            <a:r>
              <a:rPr lang="zh-CN" altLang="en-US" sz="1800" dirty="0" smtClean="0"/>
              <a:t>允许用套接字来连接客户端和服务端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800" dirty="0" err="1" smtClean="0"/>
              <a:t>set_prop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sourcedomain,targetproperty</a:t>
            </a:r>
            <a:r>
              <a:rPr lang="en-US" altLang="zh-CN" sz="1800" dirty="0" smtClean="0"/>
              <a:t>):</a:t>
            </a:r>
            <a:r>
              <a:rPr lang="zh-CN" altLang="en-US" sz="1800" dirty="0" smtClean="0"/>
              <a:t>允许</a:t>
            </a:r>
            <a:r>
              <a:rPr lang="en-US" altLang="zh-CN" sz="1800" dirty="0" smtClean="0"/>
              <a:t>domain</a:t>
            </a:r>
            <a:r>
              <a:rPr lang="zh-CN" altLang="en-US" sz="1800" dirty="0" smtClean="0"/>
              <a:t>进程对</a:t>
            </a:r>
            <a:r>
              <a:rPr lang="en-US" altLang="zh-CN" sz="1800" dirty="0" err="1" smtClean="0"/>
              <a:t>targetproperty</a:t>
            </a:r>
            <a:r>
              <a:rPr lang="zh-CN" altLang="en-US" sz="1800" dirty="0" smtClean="0"/>
              <a:t>进行设置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800" dirty="0" err="1" smtClean="0"/>
              <a:t>wakelock_use</a:t>
            </a:r>
            <a:r>
              <a:rPr lang="en-US" altLang="zh-CN" sz="1800" dirty="0" smtClean="0"/>
              <a:t>(domain):</a:t>
            </a:r>
            <a:r>
              <a:rPr lang="zh-CN" altLang="en-US" sz="1800" dirty="0" smtClean="0"/>
              <a:t>允许进程管理唤醒锁</a:t>
            </a:r>
            <a:endParaRPr lang="en-US" altLang="zh-CN" sz="18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系统服务</a:t>
            </a:r>
            <a:r>
              <a:rPr lang="en-US" altLang="zh-CN" sz="2000" dirty="0" smtClean="0"/>
              <a:t>(</a:t>
            </a:r>
            <a:r>
              <a:rPr lang="en-US" altLang="zh-CN" sz="2000" dirty="0" smtClean="0"/>
              <a:t>external/</a:t>
            </a:r>
            <a:r>
              <a:rPr lang="en-US" altLang="zh-CN" sz="2000" dirty="0" err="1" smtClean="0"/>
              <a:t>sepolicy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systemserver.te</a:t>
            </a:r>
            <a:r>
              <a:rPr lang="en-US" altLang="zh-CN" sz="20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800" dirty="0" err="1" smtClean="0"/>
              <a:t>unix_socket_send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client,socket,serverdomain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):</a:t>
            </a:r>
            <a:r>
              <a:rPr lang="zh-CN" altLang="en-US" sz="1800" dirty="0" smtClean="0"/>
              <a:t>允许客户端用套接字来向服务端发送消息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800" dirty="0" err="1" smtClean="0"/>
              <a:t>selinux_check_access</a:t>
            </a:r>
            <a:r>
              <a:rPr lang="en-US" altLang="zh-CN" sz="1800" dirty="0" smtClean="0"/>
              <a:t>(domain):</a:t>
            </a:r>
            <a:r>
              <a:rPr lang="zh-CN" altLang="en-US" sz="1800" dirty="0" smtClean="0"/>
              <a:t>允许</a:t>
            </a:r>
            <a:r>
              <a:rPr lang="en-US" altLang="zh-CN" sz="1800" dirty="0" smtClean="0"/>
              <a:t>domain</a:t>
            </a:r>
            <a:r>
              <a:rPr lang="zh-CN" altLang="en-US" sz="1800" dirty="0" smtClean="0"/>
              <a:t>进程通过</a:t>
            </a:r>
            <a:r>
              <a:rPr lang="en-US" altLang="zh-CN" sz="1800" dirty="0" err="1" smtClean="0"/>
              <a:t>selinuxfs</a:t>
            </a:r>
            <a:r>
              <a:rPr lang="zh-CN" altLang="en-US" sz="1800" dirty="0" smtClean="0"/>
              <a:t>来审核权限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常用权限集</a:t>
            </a:r>
            <a:endParaRPr lang="zh-CN" altLang="en-US" sz="40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8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示例一</a:t>
            </a:r>
            <a:r>
              <a:rPr lang="en-US" altLang="zh-CN" sz="4000" dirty="0" smtClean="0"/>
              <a:t>:</a:t>
            </a:r>
            <a:r>
              <a:rPr lang="zh-CN" altLang="en-US" sz="4000" dirty="0" smtClean="0"/>
              <a:t>声明一个</a:t>
            </a:r>
            <a:r>
              <a:rPr lang="en-US" altLang="zh-CN" sz="4000" dirty="0" smtClean="0"/>
              <a:t>init</a:t>
            </a:r>
            <a:r>
              <a:rPr lang="zh-CN" altLang="en-US" sz="4000" dirty="0" smtClean="0"/>
              <a:t>生成的服务</a:t>
            </a:r>
            <a:endParaRPr lang="zh-CN" altLang="en-US" sz="40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8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示例二</a:t>
            </a:r>
            <a:r>
              <a:rPr lang="en-US" altLang="zh-CN" sz="4000" dirty="0" smtClean="0"/>
              <a:t>:</a:t>
            </a:r>
            <a:r>
              <a:rPr lang="zh-CN" altLang="en-US" sz="4000" dirty="0" smtClean="0"/>
              <a:t>设置一个自定义</a:t>
            </a:r>
            <a:r>
              <a:rPr lang="en-US" altLang="zh-CN" sz="4000" dirty="0" smtClean="0"/>
              <a:t>property</a:t>
            </a:r>
            <a:endParaRPr lang="zh-CN" altLang="en-US" sz="40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8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示例</a:t>
            </a:r>
            <a:r>
              <a:rPr lang="zh-CN" altLang="en-US" sz="4000" dirty="0" smtClean="0"/>
              <a:t>三</a:t>
            </a:r>
            <a:r>
              <a:rPr lang="en-US" altLang="zh-CN" sz="4000" dirty="0" smtClean="0"/>
              <a:t>:</a:t>
            </a:r>
            <a:r>
              <a:rPr lang="zh-CN" altLang="en-US" sz="4000" dirty="0" smtClean="0"/>
              <a:t>使用</a:t>
            </a:r>
            <a:r>
              <a:rPr lang="en-US" altLang="zh-CN" sz="4000" dirty="0" smtClean="0"/>
              <a:t>binder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8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示例四</a:t>
            </a:r>
            <a:r>
              <a:rPr lang="en-US" altLang="zh-CN" sz="4000" dirty="0" smtClean="0"/>
              <a:t>:</a:t>
            </a:r>
            <a:r>
              <a:rPr lang="zh-CN" altLang="en-US" sz="4000" dirty="0" smtClean="0"/>
              <a:t>访问一个设备</a:t>
            </a:r>
            <a:endParaRPr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8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示例五：使用</a:t>
            </a:r>
            <a:r>
              <a:rPr lang="en-US" altLang="zh-CN" sz="4000" dirty="0" smtClean="0"/>
              <a:t>socket</a:t>
            </a:r>
            <a:endParaRPr lang="zh-CN" altLang="en-US" sz="40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8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292</TotalTime>
  <Words>660</Words>
  <Application>Microsoft Office PowerPoint</Application>
  <PresentationFormat>全屏显示(4:3)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暗香扑面</vt:lpstr>
      <vt:lpstr>SELinux使用</vt:lpstr>
      <vt:lpstr>常用宏</vt:lpstr>
      <vt:lpstr>幻灯片 3</vt:lpstr>
      <vt:lpstr>常用权限集</vt:lpstr>
      <vt:lpstr>示例一:声明一个init生成的服务</vt:lpstr>
      <vt:lpstr>示例二:设置一个自定义property</vt:lpstr>
      <vt:lpstr>示例三:使用binder</vt:lpstr>
      <vt:lpstr>示例四:访问一个设备</vt:lpstr>
      <vt:lpstr>示例五：使用socket</vt:lpstr>
      <vt:lpstr>幻灯片 10</vt:lpstr>
      <vt:lpstr>如何确认问题是否同SELinux相关</vt:lpstr>
      <vt:lpstr>SELinux设置确认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SELinux使用示例</dc:title>
  <dc:creator>guojin.hu</dc:creator>
  <cp:lastModifiedBy>guojin.hu</cp:lastModifiedBy>
  <cp:revision>31</cp:revision>
  <dcterms:created xsi:type="dcterms:W3CDTF">2016-05-06T03:02:06Z</dcterms:created>
  <dcterms:modified xsi:type="dcterms:W3CDTF">2016-05-06T07:54:45Z</dcterms:modified>
</cp:coreProperties>
</file>