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9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563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67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32D1-6B81-42EF-8918-91FCF3B0B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261B1-2AF2-4A93-8ADA-EC1065952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52D2A-3A70-495E-906A-2037DE47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AC22-D756-46A4-832F-E32B2FD2C1D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5F04F-EADD-4CCC-8415-32A90D69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12AF2-EBE0-44A8-AF21-FBC140E8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FEAC-847D-48E3-8691-82C35A68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4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1AA7-5F68-4070-B7E6-CDFE8E8C9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3E16D-769A-4421-AF8E-EAF446BEA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19AD2-ACE7-4097-9CFF-4DFEE217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AC22-D756-46A4-832F-E32B2FD2C1D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769AE-DCD3-472D-A697-053E8C64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43262-EB28-4B2F-A330-67C714D6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FEAC-847D-48E3-8691-82C35A68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8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95F32-BA91-49A3-9F69-C66A9A729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8E164-622F-4C6B-ABC7-DC7D211ED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D78E6-E64D-464E-A165-99B922D1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AC22-D756-46A4-832F-E32B2FD2C1D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D4E6E-24A0-49BB-BA0A-BC730B8B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29F02-5D8A-496A-87B9-8CE4D0C3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FEAC-847D-48E3-8691-82C35A68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4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903D-32E1-45D0-B93F-A04D6CBA6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4CEA-4B7A-4390-9CC5-8E96E5E0D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37075-8599-45A2-80BA-51E0044F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AC22-D756-46A4-832F-E32B2FD2C1D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A6F63-2A0F-482A-BBA8-F56D1902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A24ED-4C9B-4E4E-9F62-CFECD216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FEAC-847D-48E3-8691-82C35A68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9C08-ACFA-48C7-B96C-B40647E86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68A59-2049-482F-96B7-C4C634EE2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181A6-79D3-4A20-975D-F6633242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AC22-D756-46A4-832F-E32B2FD2C1D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8ED0A-E929-4473-9478-B2964AE5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78DF5-486D-4895-9403-67636B0C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FEAC-847D-48E3-8691-82C35A68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4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A0BF-DA88-4A16-8EA5-48AB9C96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94838-4711-49F1-9E68-EE0F6A4A5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D0359-F4C9-41F0-B087-5FF963ABB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B9389-98A4-4BF3-B5F3-786E3134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AC22-D756-46A4-832F-E32B2FD2C1D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125D0-B6F5-481E-B288-744CB5EEF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8D5E7-4E0D-4187-804F-C0A8C990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FEAC-847D-48E3-8691-82C35A68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8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8FF3-400C-4271-B992-A5D09B49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DE932-1023-4A4B-993B-CD7DA2EF2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29C33-F882-427A-A677-E60C9E2C1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67E6A-F5B3-4173-B3D9-FA2CF0A26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E0525-63F1-4309-A02F-91C2F2ABE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454F8F-38FA-4B0B-BADB-45077210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AC22-D756-46A4-832F-E32B2FD2C1D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F5EAC5-6A40-4AD3-BB1C-214CC900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C0C732-7E99-4104-9744-17C7E7B7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FEAC-847D-48E3-8691-82C35A68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6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E3EA-12E9-4ADA-8AD4-C3A9ECAC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906EE-D669-43FF-A026-9870522D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AC22-D756-46A4-832F-E32B2FD2C1D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6F7B6-5BC8-4080-A58F-4E58630B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CF692-AC2F-448C-8C55-9E11CA0E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FEAC-847D-48E3-8691-82C35A68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3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87BDC1-4EF5-48FC-9715-CAE683AE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AC22-D756-46A4-832F-E32B2FD2C1D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172A1-EB21-47FB-82A7-FD68474AA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59717-8259-4592-8ED2-2794D120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FEAC-847D-48E3-8691-82C35A68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F56A-CE99-4CCD-9667-389C2390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A378A-036A-48D9-9EA6-D022DD0F2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BDAEE-32AB-4332-AEA1-D64D40FB6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35399-E4C9-4A75-8FC7-62279F78A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AC22-D756-46A4-832F-E32B2FD2C1D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6F87E-4D77-4B70-905F-86143DD3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BCA04-3803-4ACE-AE7B-9453AABB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FEAC-847D-48E3-8691-82C35A68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C620-B543-4A4A-8F27-FCC3FC7E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F09B3-FF26-41E4-8E02-5FAF560A6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69D62-DD9F-49DB-90F6-9705E9CE8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58607-F646-4BE9-8676-E6A052E7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AC22-D756-46A4-832F-E32B2FD2C1D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B2EEF-E85C-49E0-837F-2356C104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5562D-38AC-4A35-8047-908C9ABE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FEAC-847D-48E3-8691-82C35A68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1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B83D6-8BAC-4A6F-9ED5-89AA55E3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AA0E7-94B7-44B9-A65C-E364E1930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1FECE-8C7B-4E94-B0BD-48CE817C6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FAC22-D756-46A4-832F-E32B2FD2C1DC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F8E1A-F2C3-47E5-B24C-FD91AD73F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8113A-6FEE-40D9-8322-FFB669421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9FEAC-847D-48E3-8691-82C35A689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4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37B3C1-D881-4D88-8E5D-1B80CF308724}"/>
              </a:ext>
            </a:extLst>
          </p:cNvPr>
          <p:cNvSpPr txBox="1"/>
          <p:nvPr/>
        </p:nvSpPr>
        <p:spPr>
          <a:xfrm>
            <a:off x="338051" y="371300"/>
            <a:ext cx="11244349" cy="369332"/>
          </a:xfrm>
          <a:prstGeom prst="rect">
            <a:avLst/>
          </a:prstGeom>
          <a:solidFill>
            <a:srgbClr val="1E296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SPA Integration Approaches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C7A6D-5B5A-475A-B9F6-597D023B9627}"/>
              </a:ext>
            </a:extLst>
          </p:cNvPr>
          <p:cNvSpPr txBox="1"/>
          <p:nvPr/>
        </p:nvSpPr>
        <p:spPr>
          <a:xfrm>
            <a:off x="338051" y="1047227"/>
            <a:ext cx="2757450" cy="2154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Target only polling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Strong UI and Testing/Targeting dependency =&gt; Short lived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CDB499-43C7-4267-A126-1D6A7C6CB5CA}"/>
              </a:ext>
            </a:extLst>
          </p:cNvPr>
          <p:cNvSpPr txBox="1"/>
          <p:nvPr/>
        </p:nvSpPr>
        <p:spPr>
          <a:xfrm>
            <a:off x="4581501" y="1047227"/>
            <a:ext cx="2757450" cy="21236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SPA direct integration of trigger views and tracking signals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 integration needed on target/</a:t>
            </a:r>
            <a:r>
              <a:rPr lang="en-US" sz="1400" dirty="0" err="1"/>
              <a:t>tagmanager</a:t>
            </a:r>
            <a:r>
              <a:rPr lang="en-US" sz="1400" dirty="0"/>
              <a:t>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Strong coupling SPA </a:t>
            </a:r>
            <a:r>
              <a:rPr lang="en-US" sz="1400" dirty="0">
                <a:sym typeface="Wingdings" panose="05000000000000000000" pitchFamily="2" charset="2"/>
              </a:rPr>
              <a:t> Target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FC326D-60BB-45C5-97EA-A90346B882B3}"/>
              </a:ext>
            </a:extLst>
          </p:cNvPr>
          <p:cNvSpPr txBox="1"/>
          <p:nvPr/>
        </p:nvSpPr>
        <p:spPr>
          <a:xfrm>
            <a:off x="8824950" y="1047227"/>
            <a:ext cx="2757450" cy="21544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SPA indirect integration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SPA fires events which are used by </a:t>
            </a:r>
            <a:r>
              <a:rPr lang="en-US" sz="1400" dirty="0" err="1"/>
              <a:t>tagmanager</a:t>
            </a:r>
            <a:r>
              <a:rPr lang="en-US" sz="1400" dirty="0"/>
              <a:t>/target to integrate 3</a:t>
            </a:r>
            <a:r>
              <a:rPr lang="en-US" sz="1400" baseline="30000" dirty="0"/>
              <a:t>rd</a:t>
            </a:r>
            <a:r>
              <a:rPr lang="en-US" sz="1400" dirty="0"/>
              <a:t> party solutions on the page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Integration of 3</a:t>
            </a:r>
            <a:r>
              <a:rPr lang="en-US" sz="1400" baseline="30000" dirty="0"/>
              <a:t>rd</a:t>
            </a:r>
            <a:r>
              <a:rPr lang="en-US" sz="1400" dirty="0"/>
              <a:t> party tools is done within tag manager/target itself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D4D52-382B-407E-B067-09831BD3C722}"/>
              </a:ext>
            </a:extLst>
          </p:cNvPr>
          <p:cNvSpPr txBox="1"/>
          <p:nvPr/>
        </p:nvSpPr>
        <p:spPr>
          <a:xfrm>
            <a:off x="338051" y="3403850"/>
            <a:ext cx="11244348" cy="369332"/>
          </a:xfrm>
          <a:prstGeom prst="rect">
            <a:avLst/>
          </a:prstGeom>
          <a:solidFill>
            <a:srgbClr val="1E296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Content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B6B450-6A15-4FA5-8A47-3E9B6FCAC824}"/>
              </a:ext>
            </a:extLst>
          </p:cNvPr>
          <p:cNvSpPr txBox="1"/>
          <p:nvPr/>
        </p:nvSpPr>
        <p:spPr>
          <a:xfrm>
            <a:off x="338051" y="3899400"/>
            <a:ext cx="4243449" cy="21544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All content within Target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HTML modification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Web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Small apps (svelte)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74C7E5-A962-4F20-B560-2ADE2F9CC839}"/>
              </a:ext>
            </a:extLst>
          </p:cNvPr>
          <p:cNvSpPr txBox="1"/>
          <p:nvPr/>
        </p:nvSpPr>
        <p:spPr>
          <a:xfrm>
            <a:off x="7338951" y="3899400"/>
            <a:ext cx="4243449" cy="21544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View layer Exposed through apps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Feature flags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Window context functions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D31F6D0-1F4A-4EF4-A1B1-2CC3F6D0F52F}"/>
              </a:ext>
            </a:extLst>
          </p:cNvPr>
          <p:cNvCxnSpPr/>
          <p:nvPr/>
        </p:nvCxnSpPr>
        <p:spPr>
          <a:xfrm>
            <a:off x="338052" y="6583680"/>
            <a:ext cx="11244348" cy="0"/>
          </a:xfrm>
          <a:prstGeom prst="straightConnector1">
            <a:avLst/>
          </a:prstGeom>
          <a:ln w="101600">
            <a:solidFill>
              <a:srgbClr val="1E29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C41BA2-0E60-4906-B273-A7B78861C310}"/>
              </a:ext>
            </a:extLst>
          </p:cNvPr>
          <p:cNvSpPr txBox="1"/>
          <p:nvPr/>
        </p:nvSpPr>
        <p:spPr>
          <a:xfrm>
            <a:off x="338051" y="6167120"/>
            <a:ext cx="11244349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Yesterday                                                                                                                                                                                   Today</a:t>
            </a:r>
          </a:p>
        </p:txBody>
      </p:sp>
    </p:spTree>
    <p:extLst>
      <p:ext uri="{BB962C8B-B14F-4D97-AF65-F5344CB8AC3E}">
        <p14:creationId xmlns:p14="http://schemas.microsoft.com/office/powerpoint/2010/main" val="3007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4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99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Kaufmann</dc:creator>
  <cp:lastModifiedBy>Andreas Kaufmann</cp:lastModifiedBy>
  <cp:revision>14</cp:revision>
  <dcterms:created xsi:type="dcterms:W3CDTF">2021-06-15T13:48:08Z</dcterms:created>
  <dcterms:modified xsi:type="dcterms:W3CDTF">2021-11-07T22:25:38Z</dcterms:modified>
</cp:coreProperties>
</file>