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524000" y="-7921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Grupo</a:t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00125" y="1621630"/>
            <a:ext cx="10487025" cy="502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pt-BR" sz="3200"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/>
          </a:p>
          <a:p>
            <a:pPr indent="0" lvl="0" marL="0" rtl="0" algn="ctr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Carlos Eduardo da Silva Papa – 232013390.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Joao Arthur Barbosa De Farias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i="0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211067282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ctr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Vinicius Magno Da Silva Nascimento – </a:t>
            </a:r>
            <a:r>
              <a:rPr b="1" i="0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222005528.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Younes Boumediene – 212009040.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1524000" y="-20637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Tipos de Dados Utilizados</a:t>
            </a:r>
            <a:endParaRPr/>
          </a:p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1524000" y="2601119"/>
            <a:ext cx="9144000" cy="342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- </a:t>
            </a:r>
            <a:r>
              <a:rPr b="1" lang="pt-BR"/>
              <a:t>Strings: Utilizadas para armazenar nomes dos jogadores.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 Vetores: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vector&lt;int&gt;: Para armazenar números.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vector&lt;vector&lt;int&gt;&gt;: Para representar a cartela de Bingo.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vector&lt;bool&gt;: Para marcar números na cartela.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 Mapas: map&lt;string, int&gt; para rastrear vitórias dos jogadores.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 Funções Lambda: Utilizadas em all_of para verificar condições nas matrizes.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1409700" y="-11938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Funções e Lógica do Jogo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1524000" y="1300163"/>
            <a:ext cx="9144000" cy="541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 Sorteio de Números: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drawNumber(): Gera um número aleatório que ainda não foi sorteado.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 Marcação de Números: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markNumber(int number): Marca o número sorteado na cartela do jogador.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 Verificação de Vitória: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checkWin(): Verifica se a cartela tem uma linha, coluna ou diagonal completa.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 Atualização e Exibição do Pódio: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updatePodium(const string&amp; winner): Atualiza o número de vitórias do jogador.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displayPodium(): Exibe o pódio no console.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1519237" y="-787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Demonstração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519237" y="1773237"/>
            <a:ext cx="9144000" cy="477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 Passo a passo do funcionamento do jogo: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Inicialização do jogo com jogadores.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Geração e exibição das cartelas.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Sorteio de números e marcação nas cartelas.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Verificação de vitória e atualização do pódio.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 Exemplo visual da execução do jogo no console.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ctrTitle"/>
          </p:nvPr>
        </p:nvSpPr>
        <p:spPr>
          <a:xfrm>
            <a:off x="1524000" y="-103505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Conclusão</a:t>
            </a:r>
            <a:endParaRPr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1524000" y="1630363"/>
            <a:ext cx="91440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 Resumo das Funcionalidades: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Classes Principais: BingoCard, Player, BingoGame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 Principais Funções: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generateCard(), markNumber(int number), checkWin(), drawNumber(), play()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-Estruturas de Dados: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Strings: Nomes dos jogadores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Vetores: Números, cartelas, estados de marcação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Mapas: Rastreamento de vitórias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1524000" y="-62071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Perguntas</a:t>
            </a:r>
            <a:endParaRPr/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600075" y="2859087"/>
            <a:ext cx="10929938" cy="259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Ficamos abertos para demais explicações que sejam </a:t>
            </a:r>
            <a:r>
              <a:rPr b="1" lang="pt-BR"/>
              <a:t>necessárias.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Obrigado pela atenção.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Apresentação do Código C++ para um Jogo de Bingo</a:t>
            </a:r>
            <a:endParaRPr/>
          </a:p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524000" y="407987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pt-BR" sz="4400"/>
              <a:t>Análise e Explicação do Código Fonte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ctrTitle"/>
          </p:nvPr>
        </p:nvSpPr>
        <p:spPr>
          <a:xfrm>
            <a:off x="1524000" y="-7921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sumário</a:t>
            </a:r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000125" y="1621630"/>
            <a:ext cx="10487025" cy="502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- </a:t>
            </a:r>
            <a:r>
              <a:rPr b="1" lang="pt-BR"/>
              <a:t>Introdução.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- </a:t>
            </a:r>
            <a:r>
              <a:rPr b="1" lang="pt-BR"/>
              <a:t>Composição do Código: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Análise detalhada das classes e funções utilizadas.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Explicação dos tipos de dados e estruturas usados.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- </a:t>
            </a:r>
            <a:r>
              <a:rPr b="1" lang="pt-BR"/>
              <a:t>Funcionamento do Jogo: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Descrição passo a passo do fluxo do jogo.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Demonstração prática da execução do código.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- </a:t>
            </a:r>
            <a:r>
              <a:rPr b="1" lang="pt-BR"/>
              <a:t>Conclusão e Discussão: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Resumo das principais funcionalidades.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Discussão sobre possíveis melhorias e extensões futuras.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ctrTitle"/>
          </p:nvPr>
        </p:nvSpPr>
        <p:spPr>
          <a:xfrm>
            <a:off x="1524000" y="-32067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Introdução</a:t>
            </a:r>
            <a:endParaRPr/>
          </a:p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1524000" y="2286001"/>
            <a:ext cx="9144000" cy="4314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pt-BR" sz="2000"/>
              <a:t>O que é o Bingo?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/>
              <a:t>O Bingo é um jogo de azar onde os jogadores marcam números em uma cartela, conforme eles são sorteados aleatoriamente.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/>
              <a:t>O objetivo é completar uma linha, coluna ou diagonal na cartela para ganhar o jogo.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pt-BR" sz="2000"/>
              <a:t>Objetivo do Projeto: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/>
              <a:t>Criar uma simulação do jogo de Bingo utilizando a linguagem de programação C++.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/>
              <a:t>Prover funcionalidades como geração de cartelas, sorteio de números, marcação de números, verificação de vitória e exibição de resultados.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ctrTitle"/>
          </p:nvPr>
        </p:nvSpPr>
        <p:spPr>
          <a:xfrm>
            <a:off x="1524000" y="-1777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Visão Geral do Código</a:t>
            </a:r>
            <a:endParaRPr/>
          </a:p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1524000" y="2981326"/>
            <a:ext cx="9144000" cy="30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1" lang="pt-BR"/>
              <a:t>Explicação das classes principais: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BingoCard: Representa uma cartela de Bingo.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Player: Representa um jogador do Bingo.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BingoGame: Gerencia o jogo de Bingo.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ctrTitle"/>
          </p:nvPr>
        </p:nvSpPr>
        <p:spPr>
          <a:xfrm>
            <a:off x="1524000" y="-787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Classe Player</a:t>
            </a:r>
            <a:endParaRPr/>
          </a:p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1524000" y="2030412"/>
            <a:ext cx="9144000" cy="31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 Construtor e Variáveis Membro: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name: Nome do jogador.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card: Cartela do jogador.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 Descrição: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A classe Player associa um nome a uma cartela de Bingo.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1524000" y="-11938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 sz="6000"/>
              <a:t>Classe BingoCard</a:t>
            </a:r>
            <a:endParaRPr b="1"/>
          </a:p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616744" y="1516061"/>
            <a:ext cx="10958512" cy="4813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- </a:t>
            </a:r>
            <a:r>
              <a:rPr b="1" lang="pt-BR" sz="2800"/>
              <a:t>Construtor e Variáveis Membro: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/>
              <a:t>card: Matriz 2D que armazena os números da cartela.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/>
              <a:t>marked: Matriz 2D que armazena os estados marcados dos números.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 sz="2800"/>
              <a:t>- Funções Membro: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/>
              <a:t>generateCard(): Gera a cartela com números aleatórios.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/>
              <a:t>displayCard(): Exibe a cartela no console.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/>
              <a:t>markNumber(int number): Marca um número na cartela.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/>
              <a:t>checkWin(): Verifica se há uma linha, coluna ou diagonal completa.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/>
              <a:t>operator==: Compara duas cartelas para garantir unicidade.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ctrTitle"/>
          </p:nvPr>
        </p:nvSpPr>
        <p:spPr>
          <a:xfrm>
            <a:off x="1476375" y="-787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Classe BingoGame</a:t>
            </a:r>
            <a:endParaRPr b="1"/>
          </a:p>
        </p:txBody>
      </p:sp>
      <p:sp>
        <p:nvSpPr>
          <p:cNvPr id="56" name="Google Shape;56;p10"/>
          <p:cNvSpPr txBox="1"/>
          <p:nvPr>
            <p:ph idx="1" type="subTitle"/>
          </p:nvPr>
        </p:nvSpPr>
        <p:spPr>
          <a:xfrm>
            <a:off x="1476375" y="2235200"/>
            <a:ext cx="9144000" cy="307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 Construtor e Variáveis Membro: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players: Vetor de objetos Player.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drawsCount: Contador de números sorteados.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numbersDrawn: Vetor de números já sorteados.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podium: Mapa que rastreia as vitórias dos jogadores.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ctrTitle"/>
          </p:nvPr>
        </p:nvSpPr>
        <p:spPr>
          <a:xfrm>
            <a:off x="1524000" y="-37782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Classe BingoGame</a:t>
            </a:r>
            <a:endParaRPr b="1"/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524000" y="2471737"/>
            <a:ext cx="91440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- Funções Membro: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play(): Método principal do jogo.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drawNumber(): Sorteia um número não repetido.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generateUniqueCards(): Gera cartelas únicas para os jogadores.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updatePodium(const string&amp; winner): Atualiza o pódio com o vencedor.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displayPodium(): Exibe o pódio no console.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