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unes Boumediene" userId="6ce92a6710e8b66a" providerId="LiveId" clId="{8C267F9C-F07B-4979-9C08-4F649E75D03F}"/>
    <pc:docChg chg="custSel addSld delSld modSld">
      <pc:chgData name="Younes Boumediene" userId="6ce92a6710e8b66a" providerId="LiveId" clId="{8C267F9C-F07B-4979-9C08-4F649E75D03F}" dt="2024-07-08T00:04:37.247" v="514" actId="113"/>
      <pc:docMkLst>
        <pc:docMk/>
      </pc:docMkLst>
      <pc:sldChg chg="modSp new mod">
        <pc:chgData name="Younes Boumediene" userId="6ce92a6710e8b66a" providerId="LiveId" clId="{8C267F9C-F07B-4979-9C08-4F649E75D03F}" dt="2024-07-07T23:59:08.822" v="473" actId="113"/>
        <pc:sldMkLst>
          <pc:docMk/>
          <pc:sldMk cId="2507242996" sldId="256"/>
        </pc:sldMkLst>
        <pc:spChg chg="mod">
          <ac:chgData name="Younes Boumediene" userId="6ce92a6710e8b66a" providerId="LiveId" clId="{8C267F9C-F07B-4979-9C08-4F649E75D03F}" dt="2024-07-07T23:59:08.822" v="473" actId="113"/>
          <ac:spMkLst>
            <pc:docMk/>
            <pc:sldMk cId="2507242996" sldId="256"/>
            <ac:spMk id="2" creationId="{20F4D7C6-9BB4-3FEC-2B2A-7918795910F3}"/>
          </ac:spMkLst>
        </pc:spChg>
        <pc:spChg chg="mod">
          <ac:chgData name="Younes Boumediene" userId="6ce92a6710e8b66a" providerId="LiveId" clId="{8C267F9C-F07B-4979-9C08-4F649E75D03F}" dt="2024-07-07T23:59:05.112" v="472" actId="113"/>
          <ac:spMkLst>
            <pc:docMk/>
            <pc:sldMk cId="2507242996" sldId="256"/>
            <ac:spMk id="3" creationId="{D0ABDE3D-4FC7-C6AD-7340-301540AC85B8}"/>
          </ac:spMkLst>
        </pc:spChg>
      </pc:sldChg>
      <pc:sldChg chg="modSp new mod">
        <pc:chgData name="Younes Boumediene" userId="6ce92a6710e8b66a" providerId="LiveId" clId="{8C267F9C-F07B-4979-9C08-4F649E75D03F}" dt="2024-07-08T00:04:37.247" v="514" actId="113"/>
        <pc:sldMkLst>
          <pc:docMk/>
          <pc:sldMk cId="3996894150" sldId="257"/>
        </pc:sldMkLst>
        <pc:spChg chg="mod">
          <ac:chgData name="Younes Boumediene" userId="6ce92a6710e8b66a" providerId="LiveId" clId="{8C267F9C-F07B-4979-9C08-4F649E75D03F}" dt="2024-07-08T00:04:37.247" v="514" actId="113"/>
          <ac:spMkLst>
            <pc:docMk/>
            <pc:sldMk cId="3996894150" sldId="257"/>
            <ac:spMk id="2" creationId="{AF7B4B76-CF5B-2F44-E7AB-277010F9C507}"/>
          </ac:spMkLst>
        </pc:spChg>
        <pc:spChg chg="mod">
          <ac:chgData name="Younes Boumediene" userId="6ce92a6710e8b66a" providerId="LiveId" clId="{8C267F9C-F07B-4979-9C08-4F649E75D03F}" dt="2024-07-07T23:07:23.321" v="80" actId="122"/>
          <ac:spMkLst>
            <pc:docMk/>
            <pc:sldMk cId="3996894150" sldId="257"/>
            <ac:spMk id="3" creationId="{A8C00052-E911-BB02-BAD2-26ED10B8300B}"/>
          </ac:spMkLst>
        </pc:spChg>
      </pc:sldChg>
      <pc:sldChg chg="modSp new del mod">
        <pc:chgData name="Younes Boumediene" userId="6ce92a6710e8b66a" providerId="LiveId" clId="{8C267F9C-F07B-4979-9C08-4F649E75D03F}" dt="2024-07-07T23:19:22.994" v="203" actId="2696"/>
        <pc:sldMkLst>
          <pc:docMk/>
          <pc:sldMk cId="3335277957" sldId="258"/>
        </pc:sldMkLst>
        <pc:spChg chg="mod">
          <ac:chgData name="Younes Boumediene" userId="6ce92a6710e8b66a" providerId="LiveId" clId="{8C267F9C-F07B-4979-9C08-4F649E75D03F}" dt="2024-07-07T23:19:07.121" v="202" actId="1076"/>
          <ac:spMkLst>
            <pc:docMk/>
            <pc:sldMk cId="3335277957" sldId="258"/>
            <ac:spMk id="2" creationId="{855B78FC-E642-8E67-1792-0A73B8DBD70B}"/>
          </ac:spMkLst>
        </pc:spChg>
        <pc:spChg chg="mod">
          <ac:chgData name="Younes Boumediene" userId="6ce92a6710e8b66a" providerId="LiveId" clId="{8C267F9C-F07B-4979-9C08-4F649E75D03F}" dt="2024-07-07T23:17:55.437" v="199" actId="20577"/>
          <ac:spMkLst>
            <pc:docMk/>
            <pc:sldMk cId="3335277957" sldId="258"/>
            <ac:spMk id="3" creationId="{D580BF51-5152-3176-0B46-DA53FDE9AE46}"/>
          </ac:spMkLst>
        </pc:spChg>
      </pc:sldChg>
      <pc:sldChg chg="modSp new mod">
        <pc:chgData name="Younes Boumediene" userId="6ce92a6710e8b66a" providerId="LiveId" clId="{8C267F9C-F07B-4979-9C08-4F649E75D03F}" dt="2024-07-07T23:59:15.802" v="474" actId="113"/>
        <pc:sldMkLst>
          <pc:docMk/>
          <pc:sldMk cId="973109107" sldId="259"/>
        </pc:sldMkLst>
        <pc:spChg chg="mod">
          <ac:chgData name="Younes Boumediene" userId="6ce92a6710e8b66a" providerId="LiveId" clId="{8C267F9C-F07B-4979-9C08-4F649E75D03F}" dt="2024-07-07T23:59:15.802" v="474" actId="113"/>
          <ac:spMkLst>
            <pc:docMk/>
            <pc:sldMk cId="973109107" sldId="259"/>
            <ac:spMk id="2" creationId="{3BF45183-8B06-67BC-4219-CA135A9E7E00}"/>
          </ac:spMkLst>
        </pc:spChg>
        <pc:spChg chg="mod">
          <ac:chgData name="Younes Boumediene" userId="6ce92a6710e8b66a" providerId="LiveId" clId="{8C267F9C-F07B-4979-9C08-4F649E75D03F}" dt="2024-07-07T23:22:14.856" v="230" actId="113"/>
          <ac:spMkLst>
            <pc:docMk/>
            <pc:sldMk cId="973109107" sldId="259"/>
            <ac:spMk id="3" creationId="{2BAC8C8B-6490-B267-EB72-22FF23780D70}"/>
          </ac:spMkLst>
        </pc:spChg>
      </pc:sldChg>
      <pc:sldChg chg="modSp new mod">
        <pc:chgData name="Younes Boumediene" userId="6ce92a6710e8b66a" providerId="LiveId" clId="{8C267F9C-F07B-4979-9C08-4F649E75D03F}" dt="2024-07-08T00:04:31.451" v="513" actId="113"/>
        <pc:sldMkLst>
          <pc:docMk/>
          <pc:sldMk cId="1566073370" sldId="260"/>
        </pc:sldMkLst>
        <pc:spChg chg="mod">
          <ac:chgData name="Younes Boumediene" userId="6ce92a6710e8b66a" providerId="LiveId" clId="{8C267F9C-F07B-4979-9C08-4F649E75D03F}" dt="2024-07-08T00:04:31.451" v="513" actId="113"/>
          <ac:spMkLst>
            <pc:docMk/>
            <pc:sldMk cId="1566073370" sldId="260"/>
            <ac:spMk id="2" creationId="{488C0BD7-77BB-57F0-0B4B-0D76544E4882}"/>
          </ac:spMkLst>
        </pc:spChg>
        <pc:spChg chg="mod">
          <ac:chgData name="Younes Boumediene" userId="6ce92a6710e8b66a" providerId="LiveId" clId="{8C267F9C-F07B-4979-9C08-4F649E75D03F}" dt="2024-07-07T23:22:27.224" v="231" actId="1076"/>
          <ac:spMkLst>
            <pc:docMk/>
            <pc:sldMk cId="1566073370" sldId="260"/>
            <ac:spMk id="3" creationId="{C3EA7BFC-392E-0D7A-D6F0-1ED7C03AD4A3}"/>
          </ac:spMkLst>
        </pc:spChg>
      </pc:sldChg>
      <pc:sldChg chg="addSp delSp modSp new del mod">
        <pc:chgData name="Younes Boumediene" userId="6ce92a6710e8b66a" providerId="LiveId" clId="{8C267F9C-F07B-4979-9C08-4F649E75D03F}" dt="2024-07-07T23:27:21.265" v="256" actId="2696"/>
        <pc:sldMkLst>
          <pc:docMk/>
          <pc:sldMk cId="332247445" sldId="261"/>
        </pc:sldMkLst>
        <pc:spChg chg="mod">
          <ac:chgData name="Younes Boumediene" userId="6ce92a6710e8b66a" providerId="LiveId" clId="{8C267F9C-F07B-4979-9C08-4F649E75D03F}" dt="2024-07-07T23:25:23.807" v="244" actId="403"/>
          <ac:spMkLst>
            <pc:docMk/>
            <pc:sldMk cId="332247445" sldId="261"/>
            <ac:spMk id="2" creationId="{414BF4B9-8BBD-80FE-7A0A-54E085FCFFBB}"/>
          </ac:spMkLst>
        </pc:spChg>
        <pc:spChg chg="del">
          <ac:chgData name="Younes Boumediene" userId="6ce92a6710e8b66a" providerId="LiveId" clId="{8C267F9C-F07B-4979-9C08-4F649E75D03F}" dt="2024-07-07T23:23:27.969" v="234"/>
          <ac:spMkLst>
            <pc:docMk/>
            <pc:sldMk cId="332247445" sldId="261"/>
            <ac:spMk id="3" creationId="{E5B36BED-F7F4-D99C-552B-F96D259196DB}"/>
          </ac:spMkLst>
        </pc:spChg>
        <pc:spChg chg="add mod">
          <ac:chgData name="Younes Boumediene" userId="6ce92a6710e8b66a" providerId="LiveId" clId="{8C267F9C-F07B-4979-9C08-4F649E75D03F}" dt="2024-07-07T23:25:38.834" v="246" actId="1076"/>
          <ac:spMkLst>
            <pc:docMk/>
            <pc:sldMk cId="332247445" sldId="261"/>
            <ac:spMk id="4" creationId="{AB209379-422E-978F-160C-422F27375324}"/>
          </ac:spMkLst>
        </pc:spChg>
      </pc:sldChg>
      <pc:sldChg chg="modSp new mod">
        <pc:chgData name="Younes Boumediene" userId="6ce92a6710e8b66a" providerId="LiveId" clId="{8C267F9C-F07B-4979-9C08-4F649E75D03F}" dt="2024-07-08T00:04:25.350" v="512" actId="113"/>
        <pc:sldMkLst>
          <pc:docMk/>
          <pc:sldMk cId="786714431" sldId="262"/>
        </pc:sldMkLst>
        <pc:spChg chg="mod">
          <ac:chgData name="Younes Boumediene" userId="6ce92a6710e8b66a" providerId="LiveId" clId="{8C267F9C-F07B-4979-9C08-4F649E75D03F}" dt="2024-07-08T00:04:25.350" v="512" actId="113"/>
          <ac:spMkLst>
            <pc:docMk/>
            <pc:sldMk cId="786714431" sldId="262"/>
            <ac:spMk id="2" creationId="{52A2E5EB-1D92-FAEA-4931-202FF5580B9F}"/>
          </ac:spMkLst>
        </pc:spChg>
        <pc:spChg chg="mod">
          <ac:chgData name="Younes Boumediene" userId="6ce92a6710e8b66a" providerId="LiveId" clId="{8C267F9C-F07B-4979-9C08-4F649E75D03F}" dt="2024-07-08T00:01:23.854" v="486" actId="113"/>
          <ac:spMkLst>
            <pc:docMk/>
            <pc:sldMk cId="786714431" sldId="262"/>
            <ac:spMk id="3" creationId="{DB1BAA4E-D2EC-92AA-A0CC-996496EEF108}"/>
          </ac:spMkLst>
        </pc:spChg>
      </pc:sldChg>
      <pc:sldChg chg="modSp new mod">
        <pc:chgData name="Younes Boumediene" userId="6ce92a6710e8b66a" providerId="LiveId" clId="{8C267F9C-F07B-4979-9C08-4F649E75D03F}" dt="2024-07-08T00:04:18.306" v="511" actId="113"/>
        <pc:sldMkLst>
          <pc:docMk/>
          <pc:sldMk cId="2100418944" sldId="263"/>
        </pc:sldMkLst>
        <pc:spChg chg="mod">
          <ac:chgData name="Younes Boumediene" userId="6ce92a6710e8b66a" providerId="LiveId" clId="{8C267F9C-F07B-4979-9C08-4F649E75D03F}" dt="2024-07-08T00:04:18.306" v="511" actId="113"/>
          <ac:spMkLst>
            <pc:docMk/>
            <pc:sldMk cId="2100418944" sldId="263"/>
            <ac:spMk id="2" creationId="{E566FC51-C83B-6629-800B-EEF3D79D492F}"/>
          </ac:spMkLst>
        </pc:spChg>
        <pc:spChg chg="mod">
          <ac:chgData name="Younes Boumediene" userId="6ce92a6710e8b66a" providerId="LiveId" clId="{8C267F9C-F07B-4979-9C08-4F649E75D03F}" dt="2024-07-08T00:01:41.390" v="488" actId="113"/>
          <ac:spMkLst>
            <pc:docMk/>
            <pc:sldMk cId="2100418944" sldId="263"/>
            <ac:spMk id="3" creationId="{3D002287-2988-F968-4370-DEA92CD64E74}"/>
          </ac:spMkLst>
        </pc:spChg>
      </pc:sldChg>
      <pc:sldChg chg="modSp new mod">
        <pc:chgData name="Younes Boumediene" userId="6ce92a6710e8b66a" providerId="LiveId" clId="{8C267F9C-F07B-4979-9C08-4F649E75D03F}" dt="2024-07-08T00:04:12.683" v="510" actId="113"/>
        <pc:sldMkLst>
          <pc:docMk/>
          <pc:sldMk cId="3517539170" sldId="264"/>
        </pc:sldMkLst>
        <pc:spChg chg="mod">
          <ac:chgData name="Younes Boumediene" userId="6ce92a6710e8b66a" providerId="LiveId" clId="{8C267F9C-F07B-4979-9C08-4F649E75D03F}" dt="2024-07-08T00:04:12.683" v="510" actId="113"/>
          <ac:spMkLst>
            <pc:docMk/>
            <pc:sldMk cId="3517539170" sldId="264"/>
            <ac:spMk id="2" creationId="{FBC1911E-2B48-F7B0-9F09-95B965CFEE9D}"/>
          </ac:spMkLst>
        </pc:spChg>
        <pc:spChg chg="mod">
          <ac:chgData name="Younes Boumediene" userId="6ce92a6710e8b66a" providerId="LiveId" clId="{8C267F9C-F07B-4979-9C08-4F649E75D03F}" dt="2024-07-08T00:01:47.261" v="489" actId="113"/>
          <ac:spMkLst>
            <pc:docMk/>
            <pc:sldMk cId="3517539170" sldId="264"/>
            <ac:spMk id="3" creationId="{10FEAB5C-E011-0511-5F84-D123D9F4EBF9}"/>
          </ac:spMkLst>
        </pc:spChg>
      </pc:sldChg>
      <pc:sldChg chg="modSp new mod">
        <pc:chgData name="Younes Boumediene" userId="6ce92a6710e8b66a" providerId="LiveId" clId="{8C267F9C-F07B-4979-9C08-4F649E75D03F}" dt="2024-07-08T00:04:05.516" v="509" actId="113"/>
        <pc:sldMkLst>
          <pc:docMk/>
          <pc:sldMk cId="1197034036" sldId="265"/>
        </pc:sldMkLst>
        <pc:spChg chg="mod">
          <ac:chgData name="Younes Boumediene" userId="6ce92a6710e8b66a" providerId="LiveId" clId="{8C267F9C-F07B-4979-9C08-4F649E75D03F}" dt="2024-07-08T00:04:05.516" v="509" actId="113"/>
          <ac:spMkLst>
            <pc:docMk/>
            <pc:sldMk cId="1197034036" sldId="265"/>
            <ac:spMk id="2" creationId="{D70153C1-9FE8-BA0D-5D44-84559135DEE7}"/>
          </ac:spMkLst>
        </pc:spChg>
        <pc:spChg chg="mod">
          <ac:chgData name="Younes Boumediene" userId="6ce92a6710e8b66a" providerId="LiveId" clId="{8C267F9C-F07B-4979-9C08-4F649E75D03F}" dt="2024-07-08T00:01:58.789" v="490" actId="113"/>
          <ac:spMkLst>
            <pc:docMk/>
            <pc:sldMk cId="1197034036" sldId="265"/>
            <ac:spMk id="3" creationId="{536FBA7A-92F0-17FD-B5E0-A5622B84C7CF}"/>
          </ac:spMkLst>
        </pc:spChg>
      </pc:sldChg>
      <pc:sldChg chg="modSp new mod">
        <pc:chgData name="Younes Boumediene" userId="6ce92a6710e8b66a" providerId="LiveId" clId="{8C267F9C-F07B-4979-9C08-4F649E75D03F}" dt="2024-07-08T00:03:59.877" v="508" actId="113"/>
        <pc:sldMkLst>
          <pc:docMk/>
          <pc:sldMk cId="1824611026" sldId="266"/>
        </pc:sldMkLst>
        <pc:spChg chg="mod">
          <ac:chgData name="Younes Boumediene" userId="6ce92a6710e8b66a" providerId="LiveId" clId="{8C267F9C-F07B-4979-9C08-4F649E75D03F}" dt="2024-07-08T00:03:59.877" v="508" actId="113"/>
          <ac:spMkLst>
            <pc:docMk/>
            <pc:sldMk cId="1824611026" sldId="266"/>
            <ac:spMk id="2" creationId="{B048BCC0-072F-2991-466D-96436415F5C9}"/>
          </ac:spMkLst>
        </pc:spChg>
        <pc:spChg chg="mod">
          <ac:chgData name="Younes Boumediene" userId="6ce92a6710e8b66a" providerId="LiveId" clId="{8C267F9C-F07B-4979-9C08-4F649E75D03F}" dt="2024-07-08T00:02:19.292" v="493" actId="113"/>
          <ac:spMkLst>
            <pc:docMk/>
            <pc:sldMk cId="1824611026" sldId="266"/>
            <ac:spMk id="3" creationId="{409257C0-DCFC-0F54-D668-9F26E9778274}"/>
          </ac:spMkLst>
        </pc:spChg>
      </pc:sldChg>
      <pc:sldChg chg="modSp new mod">
        <pc:chgData name="Younes Boumediene" userId="6ce92a6710e8b66a" providerId="LiveId" clId="{8C267F9C-F07B-4979-9C08-4F649E75D03F}" dt="2024-07-08T00:03:52.801" v="507" actId="113"/>
        <pc:sldMkLst>
          <pc:docMk/>
          <pc:sldMk cId="307237100" sldId="267"/>
        </pc:sldMkLst>
        <pc:spChg chg="mod">
          <ac:chgData name="Younes Boumediene" userId="6ce92a6710e8b66a" providerId="LiveId" clId="{8C267F9C-F07B-4979-9C08-4F649E75D03F}" dt="2024-07-08T00:03:52.801" v="507" actId="113"/>
          <ac:spMkLst>
            <pc:docMk/>
            <pc:sldMk cId="307237100" sldId="267"/>
            <ac:spMk id="2" creationId="{D47D5950-C7AA-51B8-13D0-271CC29B5C05}"/>
          </ac:spMkLst>
        </pc:spChg>
        <pc:spChg chg="mod">
          <ac:chgData name="Younes Boumediene" userId="6ce92a6710e8b66a" providerId="LiveId" clId="{8C267F9C-F07B-4979-9C08-4F649E75D03F}" dt="2024-07-08T00:02:40.647" v="497" actId="113"/>
          <ac:spMkLst>
            <pc:docMk/>
            <pc:sldMk cId="307237100" sldId="267"/>
            <ac:spMk id="3" creationId="{5FF9B91E-57F8-8CEF-AA64-7A3089D8DCD1}"/>
          </ac:spMkLst>
        </pc:spChg>
      </pc:sldChg>
      <pc:sldChg chg="modSp new mod">
        <pc:chgData name="Younes Boumediene" userId="6ce92a6710e8b66a" providerId="LiveId" clId="{8C267F9C-F07B-4979-9C08-4F649E75D03F}" dt="2024-07-08T00:03:36.542" v="506" actId="113"/>
        <pc:sldMkLst>
          <pc:docMk/>
          <pc:sldMk cId="3955314783" sldId="268"/>
        </pc:sldMkLst>
        <pc:spChg chg="mod">
          <ac:chgData name="Younes Boumediene" userId="6ce92a6710e8b66a" providerId="LiveId" clId="{8C267F9C-F07B-4979-9C08-4F649E75D03F}" dt="2024-07-08T00:03:36.542" v="506" actId="113"/>
          <ac:spMkLst>
            <pc:docMk/>
            <pc:sldMk cId="3955314783" sldId="268"/>
            <ac:spMk id="2" creationId="{65A0A185-468F-C872-FBF2-F7E14F65F8DA}"/>
          </ac:spMkLst>
        </pc:spChg>
        <pc:spChg chg="mod">
          <ac:chgData name="Younes Boumediene" userId="6ce92a6710e8b66a" providerId="LiveId" clId="{8C267F9C-F07B-4979-9C08-4F649E75D03F}" dt="2024-07-08T00:02:54.032" v="499" actId="113"/>
          <ac:spMkLst>
            <pc:docMk/>
            <pc:sldMk cId="3955314783" sldId="268"/>
            <ac:spMk id="3" creationId="{25CB9BA9-81A3-5891-6AE5-2F2DCF601DB6}"/>
          </ac:spMkLst>
        </pc:spChg>
      </pc:sldChg>
      <pc:sldChg chg="modSp new mod">
        <pc:chgData name="Younes Boumediene" userId="6ce92a6710e8b66a" providerId="LiveId" clId="{8C267F9C-F07B-4979-9C08-4F649E75D03F}" dt="2024-07-08T00:03:31.242" v="505" actId="113"/>
        <pc:sldMkLst>
          <pc:docMk/>
          <pc:sldMk cId="3202492140" sldId="269"/>
        </pc:sldMkLst>
        <pc:spChg chg="mod">
          <ac:chgData name="Younes Boumediene" userId="6ce92a6710e8b66a" providerId="LiveId" clId="{8C267F9C-F07B-4979-9C08-4F649E75D03F}" dt="2024-07-08T00:03:31.242" v="505" actId="113"/>
          <ac:spMkLst>
            <pc:docMk/>
            <pc:sldMk cId="3202492140" sldId="269"/>
            <ac:spMk id="2" creationId="{17495DF5-2342-5D9E-39F4-504EFF71C12B}"/>
          </ac:spMkLst>
        </pc:spChg>
        <pc:spChg chg="mod">
          <ac:chgData name="Younes Boumediene" userId="6ce92a6710e8b66a" providerId="LiveId" clId="{8C267F9C-F07B-4979-9C08-4F649E75D03F}" dt="2024-07-08T00:03:11.559" v="502" actId="113"/>
          <ac:spMkLst>
            <pc:docMk/>
            <pc:sldMk cId="3202492140" sldId="269"/>
            <ac:spMk id="3" creationId="{9284DC17-896D-C97A-12AC-165CBD4D6274}"/>
          </ac:spMkLst>
        </pc:spChg>
      </pc:sldChg>
      <pc:sldChg chg="modSp new del mod">
        <pc:chgData name="Younes Boumediene" userId="6ce92a6710e8b66a" providerId="LiveId" clId="{8C267F9C-F07B-4979-9C08-4F649E75D03F}" dt="2024-07-07T23:56:56.535" v="456" actId="2696"/>
        <pc:sldMkLst>
          <pc:docMk/>
          <pc:sldMk cId="546929662" sldId="270"/>
        </pc:sldMkLst>
        <pc:spChg chg="mod">
          <ac:chgData name="Younes Boumediene" userId="6ce92a6710e8b66a" providerId="LiveId" clId="{8C267F9C-F07B-4979-9C08-4F649E75D03F}" dt="2024-07-07T23:53:29.828" v="435" actId="1076"/>
          <ac:spMkLst>
            <pc:docMk/>
            <pc:sldMk cId="546929662" sldId="270"/>
            <ac:spMk id="2" creationId="{843BA002-29B3-47CB-B3AF-3876066FCF8C}"/>
          </ac:spMkLst>
        </pc:spChg>
        <pc:spChg chg="mod">
          <ac:chgData name="Younes Boumediene" userId="6ce92a6710e8b66a" providerId="LiveId" clId="{8C267F9C-F07B-4979-9C08-4F649E75D03F}" dt="2024-07-07T23:55:12.263" v="452" actId="20577"/>
          <ac:spMkLst>
            <pc:docMk/>
            <pc:sldMk cId="546929662" sldId="270"/>
            <ac:spMk id="3" creationId="{FB2C31CA-0520-DA1A-6780-3087F3FEACF2}"/>
          </ac:spMkLst>
        </pc:spChg>
      </pc:sldChg>
      <pc:sldChg chg="modSp new mod">
        <pc:chgData name="Younes Boumediene" userId="6ce92a6710e8b66a" providerId="LiveId" clId="{8C267F9C-F07B-4979-9C08-4F649E75D03F}" dt="2024-07-08T00:03:17.992" v="503" actId="113"/>
        <pc:sldMkLst>
          <pc:docMk/>
          <pc:sldMk cId="2693796630" sldId="271"/>
        </pc:sldMkLst>
        <pc:spChg chg="mod">
          <ac:chgData name="Younes Boumediene" userId="6ce92a6710e8b66a" providerId="LiveId" clId="{8C267F9C-F07B-4979-9C08-4F649E75D03F}" dt="2024-07-08T00:03:17.992" v="503" actId="113"/>
          <ac:spMkLst>
            <pc:docMk/>
            <pc:sldMk cId="2693796630" sldId="271"/>
            <ac:spMk id="2" creationId="{0226BA3E-2DE5-D454-79E8-AAA467B47600}"/>
          </ac:spMkLst>
        </pc:spChg>
        <pc:spChg chg="mod">
          <ac:chgData name="Younes Boumediene" userId="6ce92a6710e8b66a" providerId="LiveId" clId="{8C267F9C-F07B-4979-9C08-4F649E75D03F}" dt="2024-07-08T00:00:28.005" v="482" actId="14100"/>
          <ac:spMkLst>
            <pc:docMk/>
            <pc:sldMk cId="2693796630" sldId="271"/>
            <ac:spMk id="3" creationId="{E15F7B6E-1EE4-D3F8-69D6-9D8E9B191CDC}"/>
          </ac:spMkLst>
        </pc:spChg>
      </pc:sldChg>
      <pc:sldChg chg="delSp modSp new mod">
        <pc:chgData name="Younes Boumediene" userId="6ce92a6710e8b66a" providerId="LiveId" clId="{8C267F9C-F07B-4979-9C08-4F649E75D03F}" dt="2024-07-08T00:03:23.502" v="504" actId="113"/>
        <pc:sldMkLst>
          <pc:docMk/>
          <pc:sldMk cId="2318864755" sldId="272"/>
        </pc:sldMkLst>
        <pc:spChg chg="mod">
          <ac:chgData name="Younes Boumediene" userId="6ce92a6710e8b66a" providerId="LiveId" clId="{8C267F9C-F07B-4979-9C08-4F649E75D03F}" dt="2024-07-08T00:03:23.502" v="504" actId="113"/>
          <ac:spMkLst>
            <pc:docMk/>
            <pc:sldMk cId="2318864755" sldId="272"/>
            <ac:spMk id="2" creationId="{8435FC0B-72DD-40C7-78DD-460FD1BB5FBA}"/>
          </ac:spMkLst>
        </pc:spChg>
        <pc:spChg chg="del">
          <ac:chgData name="Younes Boumediene" userId="6ce92a6710e8b66a" providerId="LiveId" clId="{8C267F9C-F07B-4979-9C08-4F649E75D03F}" dt="2024-07-08T00:00:53.412" v="483" actId="478"/>
          <ac:spMkLst>
            <pc:docMk/>
            <pc:sldMk cId="2318864755" sldId="272"/>
            <ac:spMk id="3" creationId="{41037EA6-2C7C-23DC-09EB-9846750F044D}"/>
          </ac:spMkLst>
        </pc:spChg>
      </pc:sldChg>
      <pc:sldMasterChg chg="addSldLayout">
        <pc:chgData name="Younes Boumediene" userId="6ce92a6710e8b66a" providerId="LiveId" clId="{8C267F9C-F07B-4979-9C08-4F649E75D03F}" dt="2024-07-07T23:01:24.026" v="0" actId="680"/>
        <pc:sldMasterMkLst>
          <pc:docMk/>
          <pc:sldMasterMk cId="3507250631" sldId="2147483648"/>
        </pc:sldMasterMkLst>
        <pc:sldLayoutChg chg="add">
          <pc:chgData name="Younes Boumediene" userId="6ce92a6710e8b66a" providerId="LiveId" clId="{8C267F9C-F07B-4979-9C08-4F649E75D03F}" dt="2024-07-07T23:01:24.026" v="0" actId="680"/>
          <pc:sldLayoutMkLst>
            <pc:docMk/>
            <pc:sldMasterMk cId="3507250631" sldId="2147483648"/>
            <pc:sldLayoutMk cId="656051346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31026C-DDF6-CE6D-428B-CAC5AC169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DB7B27-8465-1A14-6193-303A7D448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56051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7250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4D7C6-9BB4-3FEC-2B2A-7918795910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Apresentação do Código C++ para um Jogo de Bingo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ABDE3D-4FC7-C6AD-7340-301540AC8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pt-BR" sz="4400" b="1" dirty="0"/>
              <a:t>Análise e Explicação do Código Fonte</a:t>
            </a:r>
          </a:p>
        </p:txBody>
      </p:sp>
    </p:spTree>
    <p:extLst>
      <p:ext uri="{BB962C8B-B14F-4D97-AF65-F5344CB8AC3E}">
        <p14:creationId xmlns:p14="http://schemas.microsoft.com/office/powerpoint/2010/main" val="2507242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7D5950-C7AA-51B8-13D0-271CC29B5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9700" y="-1193800"/>
            <a:ext cx="9144000" cy="2387600"/>
          </a:xfrm>
        </p:spPr>
        <p:txBody>
          <a:bodyPr/>
          <a:lstStyle/>
          <a:p>
            <a:r>
              <a:rPr lang="pt-BR" b="1" dirty="0"/>
              <a:t>Funções e Lógica do Jogo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F9B91E-57F8-8CEF-AA64-7A3089D8D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00163"/>
            <a:ext cx="9144000" cy="5414962"/>
          </a:xfrm>
        </p:spPr>
        <p:txBody>
          <a:bodyPr/>
          <a:lstStyle/>
          <a:p>
            <a:pPr algn="l"/>
            <a:r>
              <a:rPr lang="pt-BR" b="1" dirty="0"/>
              <a:t>- Sorteio de Números: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err="1"/>
              <a:t>drawNumber</a:t>
            </a:r>
            <a:r>
              <a:rPr lang="pt-BR" dirty="0"/>
              <a:t>(): Gera um número aleatório que ainda não foi sorteado.</a:t>
            </a:r>
          </a:p>
          <a:p>
            <a:pPr algn="l"/>
            <a:r>
              <a:rPr lang="pt-BR" b="1" dirty="0"/>
              <a:t>- Marcação de Números: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err="1"/>
              <a:t>markNumber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number</a:t>
            </a:r>
            <a:r>
              <a:rPr lang="pt-BR" dirty="0"/>
              <a:t>): Marca o número sorteado na cartela do jogador.</a:t>
            </a:r>
          </a:p>
          <a:p>
            <a:pPr algn="l"/>
            <a:r>
              <a:rPr lang="pt-BR" b="1" dirty="0"/>
              <a:t>- Verificação de Vitória: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err="1"/>
              <a:t>checkWin</a:t>
            </a:r>
            <a:r>
              <a:rPr lang="pt-BR" dirty="0"/>
              <a:t>(): Verifica se a cartela tem uma linha, coluna ou diagonal completa.</a:t>
            </a:r>
          </a:p>
          <a:p>
            <a:pPr algn="l"/>
            <a:r>
              <a:rPr lang="pt-BR" b="1" dirty="0"/>
              <a:t>- Atualização e Exibição do Pódio: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err="1"/>
              <a:t>updatePodium</a:t>
            </a:r>
            <a:r>
              <a:rPr lang="pt-BR" dirty="0"/>
              <a:t>(</a:t>
            </a:r>
            <a:r>
              <a:rPr lang="pt-BR" dirty="0" err="1"/>
              <a:t>const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&amp; </a:t>
            </a:r>
            <a:r>
              <a:rPr lang="pt-BR" dirty="0" err="1"/>
              <a:t>winner</a:t>
            </a:r>
            <a:r>
              <a:rPr lang="pt-BR" dirty="0"/>
              <a:t>): Atualiza o número de vitórias do jogador.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err="1"/>
              <a:t>displayPodium</a:t>
            </a:r>
            <a:r>
              <a:rPr lang="pt-BR" dirty="0"/>
              <a:t>(): Exibe o pódio no console.</a:t>
            </a:r>
          </a:p>
        </p:txBody>
      </p:sp>
    </p:spTree>
    <p:extLst>
      <p:ext uri="{BB962C8B-B14F-4D97-AF65-F5344CB8AC3E}">
        <p14:creationId xmlns:p14="http://schemas.microsoft.com/office/powerpoint/2010/main" val="307237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A0A185-468F-C872-FBF2-F7E14F65F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9237" y="-787400"/>
            <a:ext cx="9144000" cy="2387600"/>
          </a:xfrm>
        </p:spPr>
        <p:txBody>
          <a:bodyPr/>
          <a:lstStyle/>
          <a:p>
            <a:r>
              <a:rPr lang="pt-BR" b="1" dirty="0"/>
              <a:t>Demonstração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CB9BA9-81A3-5891-6AE5-2F2DCF601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9237" y="1773237"/>
            <a:ext cx="9144000" cy="4770437"/>
          </a:xfrm>
        </p:spPr>
        <p:txBody>
          <a:bodyPr/>
          <a:lstStyle/>
          <a:p>
            <a:pPr algn="l"/>
            <a:r>
              <a:rPr lang="pt-BR" b="1" dirty="0"/>
              <a:t>- Passo a passo do funcionamento do jogo: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Inicialização do jogo com jogadores.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Geração e exibição das cartelas.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Sorteio de números e marcação nas cartelas.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Verificação de vitória e atualização do pódio.</a:t>
            </a:r>
          </a:p>
          <a:p>
            <a:pPr algn="l"/>
            <a:r>
              <a:rPr lang="pt-BR" b="1" dirty="0"/>
              <a:t>- Exemplo visual da execução do jogo no console.</a:t>
            </a:r>
          </a:p>
        </p:txBody>
      </p:sp>
    </p:spTree>
    <p:extLst>
      <p:ext uri="{BB962C8B-B14F-4D97-AF65-F5344CB8AC3E}">
        <p14:creationId xmlns:p14="http://schemas.microsoft.com/office/powerpoint/2010/main" val="3955314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495DF5-2342-5D9E-39F4-504EFF71C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035050"/>
            <a:ext cx="9144000" cy="2387600"/>
          </a:xfrm>
        </p:spPr>
        <p:txBody>
          <a:bodyPr/>
          <a:lstStyle/>
          <a:p>
            <a:r>
              <a:rPr lang="pt-BR" b="1" dirty="0"/>
              <a:t>Conclusão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84DC17-896D-C97A-12AC-165CBD4D6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30363"/>
            <a:ext cx="9144000" cy="4470400"/>
          </a:xfrm>
        </p:spPr>
        <p:txBody>
          <a:bodyPr/>
          <a:lstStyle/>
          <a:p>
            <a:pPr algn="l"/>
            <a:r>
              <a:rPr lang="pt-BR" b="1" dirty="0"/>
              <a:t>- Resumo das Funcionalidades: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Classes Principais: </a:t>
            </a:r>
            <a:r>
              <a:rPr lang="pt-BR" dirty="0" err="1"/>
              <a:t>BingoCard</a:t>
            </a:r>
            <a:r>
              <a:rPr lang="pt-BR" dirty="0"/>
              <a:t>, Player, </a:t>
            </a:r>
            <a:r>
              <a:rPr lang="pt-BR" dirty="0" err="1"/>
              <a:t>BingoGame</a:t>
            </a:r>
            <a:endParaRPr lang="pt-BR" dirty="0"/>
          </a:p>
          <a:p>
            <a:pPr algn="l"/>
            <a:r>
              <a:rPr lang="pt-BR" b="1" dirty="0"/>
              <a:t>- Principais Funções: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err="1"/>
              <a:t>generateCard</a:t>
            </a:r>
            <a:r>
              <a:rPr lang="pt-BR" dirty="0"/>
              <a:t>(), </a:t>
            </a:r>
            <a:r>
              <a:rPr lang="pt-BR" dirty="0" err="1"/>
              <a:t>markNumber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number</a:t>
            </a:r>
            <a:r>
              <a:rPr lang="pt-BR" dirty="0"/>
              <a:t>), </a:t>
            </a:r>
            <a:r>
              <a:rPr lang="pt-BR" dirty="0" err="1"/>
              <a:t>checkWin</a:t>
            </a:r>
            <a:r>
              <a:rPr lang="pt-BR" dirty="0"/>
              <a:t>(), </a:t>
            </a:r>
            <a:r>
              <a:rPr lang="pt-BR" dirty="0" err="1"/>
              <a:t>drawNumber</a:t>
            </a:r>
            <a:r>
              <a:rPr lang="pt-BR" dirty="0"/>
              <a:t>(), play()</a:t>
            </a:r>
          </a:p>
          <a:p>
            <a:pPr algn="l"/>
            <a:r>
              <a:rPr lang="pt-BR" b="1" dirty="0"/>
              <a:t>-Estruturas de Dados: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err="1"/>
              <a:t>Strings</a:t>
            </a:r>
            <a:r>
              <a:rPr lang="pt-BR" dirty="0"/>
              <a:t>: Nomes dos jogadores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Vetores: Números, cartelas, estados de marcação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Mapas: Rastreamento de vitórias</a:t>
            </a:r>
          </a:p>
        </p:txBody>
      </p:sp>
    </p:spTree>
    <p:extLst>
      <p:ext uri="{BB962C8B-B14F-4D97-AF65-F5344CB8AC3E}">
        <p14:creationId xmlns:p14="http://schemas.microsoft.com/office/powerpoint/2010/main" val="3202492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26BA3E-2DE5-D454-79E8-AAA467B47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620712"/>
            <a:ext cx="9144000" cy="2387600"/>
          </a:xfrm>
        </p:spPr>
        <p:txBody>
          <a:bodyPr/>
          <a:lstStyle/>
          <a:p>
            <a:r>
              <a:rPr lang="pt-BR" b="1" dirty="0"/>
              <a:t>Perguntas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5F7B6E-1EE4-D3F8-69D6-9D8E9B191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0075" y="2859087"/>
            <a:ext cx="10929938" cy="2598737"/>
          </a:xfrm>
        </p:spPr>
        <p:txBody>
          <a:bodyPr/>
          <a:lstStyle/>
          <a:p>
            <a:r>
              <a:rPr lang="pt-BR" b="1" dirty="0"/>
              <a:t>Abrir para perguntas, sugestões e discussões sobre o código e o projeto.</a:t>
            </a:r>
          </a:p>
        </p:txBody>
      </p:sp>
    </p:spTree>
    <p:extLst>
      <p:ext uri="{BB962C8B-B14F-4D97-AF65-F5344CB8AC3E}">
        <p14:creationId xmlns:p14="http://schemas.microsoft.com/office/powerpoint/2010/main" val="2693796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35FC0B-72DD-40C7-78DD-460FD1BB5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pt-BR" b="1" dirty="0"/>
              <a:t>Obrigado pela atenção.</a:t>
            </a:r>
          </a:p>
        </p:txBody>
      </p:sp>
    </p:spTree>
    <p:extLst>
      <p:ext uri="{BB962C8B-B14F-4D97-AF65-F5344CB8AC3E}">
        <p14:creationId xmlns:p14="http://schemas.microsoft.com/office/powerpoint/2010/main" val="2318864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45183-8B06-67BC-4219-CA135A9E7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792163"/>
            <a:ext cx="9144000" cy="2387600"/>
          </a:xfrm>
        </p:spPr>
        <p:txBody>
          <a:bodyPr/>
          <a:lstStyle/>
          <a:p>
            <a:r>
              <a:rPr lang="pt-BR" b="1" dirty="0"/>
              <a:t>sumário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AC8C8B-6490-B267-EB72-22FF23780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0125" y="1621630"/>
            <a:ext cx="10487025" cy="5022057"/>
          </a:xfrm>
        </p:spPr>
        <p:txBody>
          <a:bodyPr/>
          <a:lstStyle/>
          <a:p>
            <a:pPr algn="l"/>
            <a:r>
              <a:rPr lang="pt-BR" dirty="0"/>
              <a:t>- </a:t>
            </a:r>
            <a:r>
              <a:rPr lang="pt-BR" b="1" dirty="0"/>
              <a:t>Introdução.</a:t>
            </a:r>
          </a:p>
          <a:p>
            <a:pPr algn="l"/>
            <a:r>
              <a:rPr lang="pt-BR" dirty="0"/>
              <a:t>- </a:t>
            </a:r>
            <a:r>
              <a:rPr lang="pt-BR" b="1" dirty="0"/>
              <a:t>Composição do Código: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Análise detalhada das classes e funções utilizadas.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Explicação dos tipos de dados e estruturas usados.</a:t>
            </a:r>
          </a:p>
          <a:p>
            <a:pPr algn="l"/>
            <a:r>
              <a:rPr lang="pt-BR" dirty="0"/>
              <a:t>- </a:t>
            </a:r>
            <a:r>
              <a:rPr lang="pt-BR" b="1" dirty="0"/>
              <a:t>Funcionamento do Jogo: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Descrição passo a passo do fluxo do jogo.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Demonstração prática da execução do código.</a:t>
            </a:r>
          </a:p>
          <a:p>
            <a:pPr algn="l"/>
            <a:r>
              <a:rPr lang="pt-BR" dirty="0"/>
              <a:t>- </a:t>
            </a:r>
            <a:r>
              <a:rPr lang="pt-BR" b="1" dirty="0"/>
              <a:t>Conclusão e Discussão: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Resumo das principais funcionalidades.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Discussão sobre possíveis melhorias e extensões futuras.</a:t>
            </a:r>
          </a:p>
        </p:txBody>
      </p:sp>
    </p:spTree>
    <p:extLst>
      <p:ext uri="{BB962C8B-B14F-4D97-AF65-F5344CB8AC3E}">
        <p14:creationId xmlns:p14="http://schemas.microsoft.com/office/powerpoint/2010/main" val="973109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B4B76-CF5B-2F44-E7AB-277010F9C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320675"/>
            <a:ext cx="9144000" cy="2387600"/>
          </a:xfrm>
        </p:spPr>
        <p:txBody>
          <a:bodyPr/>
          <a:lstStyle/>
          <a:p>
            <a:r>
              <a:rPr lang="pt-BR" b="1" dirty="0"/>
              <a:t>Introdução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C00052-E911-BB02-BAD2-26ED10B83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86001"/>
            <a:ext cx="9144000" cy="4314824"/>
          </a:xfrm>
        </p:spPr>
        <p:txBody>
          <a:bodyPr/>
          <a:lstStyle/>
          <a:p>
            <a:r>
              <a:rPr lang="pt-BR" sz="2000" b="1" dirty="0"/>
              <a:t>O que é o Bingo?</a:t>
            </a:r>
          </a:p>
          <a:p>
            <a:endParaRPr lang="pt-BR" sz="20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O Bingo é um jogo de azar onde os jogadores marcam números em uma cartela, conforme eles são sorteados aleatoriamente.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O objetivo é completar uma linha, coluna ou diagonal na cartela para ganhar o jogo.</a:t>
            </a:r>
          </a:p>
          <a:p>
            <a:r>
              <a:rPr lang="pt-BR" sz="2000" b="1" dirty="0"/>
              <a:t>Objetivo do Projeto:</a:t>
            </a:r>
          </a:p>
          <a:p>
            <a:pPr algn="l"/>
            <a:endParaRPr lang="pt-BR" sz="20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Criar uma simulação do jogo de Bingo utilizando a linguagem de programação C++.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Prover funcionalidades como geração de cartelas, sorteio de números, marcação de números, verificação de vitória e exibição de resultados.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6894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C0BD7-77BB-57F0-0B4B-0D76544E4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77799"/>
            <a:ext cx="9144000" cy="2387600"/>
          </a:xfrm>
        </p:spPr>
        <p:txBody>
          <a:bodyPr/>
          <a:lstStyle/>
          <a:p>
            <a:r>
              <a:rPr lang="pt-BR" b="1" dirty="0"/>
              <a:t>Visão Geral do Código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EA7BFC-392E-0D7A-D6F0-1ED7C03AD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81326"/>
            <a:ext cx="9144000" cy="3047999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pt-BR" b="1" dirty="0"/>
              <a:t>Explicação das classes principais: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err="1"/>
              <a:t>BingoCard</a:t>
            </a:r>
            <a:r>
              <a:rPr lang="pt-BR" dirty="0"/>
              <a:t>: Representa uma cartela de Bingo.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Player: Representa um jogador do Bingo.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err="1"/>
              <a:t>BingoGame</a:t>
            </a:r>
            <a:r>
              <a:rPr lang="pt-BR" dirty="0"/>
              <a:t>: Gerencia o jogo de Bingo.</a:t>
            </a:r>
          </a:p>
        </p:txBody>
      </p:sp>
    </p:spTree>
    <p:extLst>
      <p:ext uri="{BB962C8B-B14F-4D97-AF65-F5344CB8AC3E}">
        <p14:creationId xmlns:p14="http://schemas.microsoft.com/office/powerpoint/2010/main" val="1566073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2E5EB-1D92-FAEA-4931-202FF5580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93800"/>
            <a:ext cx="9144000" cy="2387600"/>
          </a:xfrm>
        </p:spPr>
        <p:txBody>
          <a:bodyPr/>
          <a:lstStyle/>
          <a:p>
            <a:r>
              <a:rPr lang="pt-BR" sz="6000" b="1" dirty="0"/>
              <a:t>Classe </a:t>
            </a:r>
            <a:r>
              <a:rPr lang="pt-BR" sz="6000" b="1" dirty="0" err="1"/>
              <a:t>BingoCard</a:t>
            </a:r>
            <a:endParaRPr lang="pt-BR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1BAA4E-D2EC-92AA-A0CC-996496EEF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744" y="1516061"/>
            <a:ext cx="10958512" cy="4813301"/>
          </a:xfrm>
        </p:spPr>
        <p:txBody>
          <a:bodyPr/>
          <a:lstStyle/>
          <a:p>
            <a:pPr algn="l"/>
            <a:r>
              <a:rPr lang="pt-BR" sz="2000" dirty="0"/>
              <a:t>- </a:t>
            </a:r>
            <a:r>
              <a:rPr lang="pt-BR" sz="2800" b="1" dirty="0"/>
              <a:t>Construtor e Variáveis Membro: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dirty="0"/>
              <a:t>card: Matriz 2D que armazena os números da cartela.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dirty="0" err="1"/>
              <a:t>marked</a:t>
            </a:r>
            <a:r>
              <a:rPr lang="pt-BR" sz="2800" dirty="0"/>
              <a:t>: Matriz 2D que armazena os estados marcados dos números.</a:t>
            </a:r>
          </a:p>
          <a:p>
            <a:pPr algn="l"/>
            <a:r>
              <a:rPr lang="pt-BR" sz="2800" b="1" dirty="0"/>
              <a:t>- Funções Membro: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dirty="0" err="1"/>
              <a:t>generateCard</a:t>
            </a:r>
            <a:r>
              <a:rPr lang="pt-BR" sz="2800" dirty="0"/>
              <a:t>(): Gera a cartela com números aleatórios.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dirty="0" err="1"/>
              <a:t>displayCard</a:t>
            </a:r>
            <a:r>
              <a:rPr lang="pt-BR" sz="2800" dirty="0"/>
              <a:t>(): Exibe a cartela no console.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dirty="0" err="1"/>
              <a:t>markNumber</a:t>
            </a:r>
            <a:r>
              <a:rPr lang="pt-BR" sz="2800" dirty="0"/>
              <a:t>(</a:t>
            </a:r>
            <a:r>
              <a:rPr lang="pt-BR" sz="2800" dirty="0" err="1"/>
              <a:t>int</a:t>
            </a:r>
            <a:r>
              <a:rPr lang="pt-BR" sz="2800" dirty="0"/>
              <a:t> </a:t>
            </a:r>
            <a:r>
              <a:rPr lang="pt-BR" sz="2800" dirty="0" err="1"/>
              <a:t>number</a:t>
            </a:r>
            <a:r>
              <a:rPr lang="pt-BR" sz="2800" dirty="0"/>
              <a:t>): Marca um número na cartela.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dirty="0" err="1"/>
              <a:t>checkWin</a:t>
            </a:r>
            <a:r>
              <a:rPr lang="pt-BR" sz="2800" dirty="0"/>
              <a:t>(): Verifica se há uma linha, coluna ou diagonal completa.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dirty="0" err="1"/>
              <a:t>operator</a:t>
            </a:r>
            <a:r>
              <a:rPr lang="pt-BR" sz="2800" dirty="0"/>
              <a:t>==: Compara duas cartelas para garantir unicidade.</a:t>
            </a:r>
          </a:p>
        </p:txBody>
      </p:sp>
    </p:spTree>
    <p:extLst>
      <p:ext uri="{BB962C8B-B14F-4D97-AF65-F5344CB8AC3E}">
        <p14:creationId xmlns:p14="http://schemas.microsoft.com/office/powerpoint/2010/main" val="786714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6FC51-C83B-6629-800B-EEF3D79D4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787400"/>
            <a:ext cx="9144000" cy="2387600"/>
          </a:xfrm>
        </p:spPr>
        <p:txBody>
          <a:bodyPr/>
          <a:lstStyle/>
          <a:p>
            <a:r>
              <a:rPr lang="pt-BR" b="1" dirty="0"/>
              <a:t>Classe Player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002287-2988-F968-4370-DEA92CD64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30412"/>
            <a:ext cx="9144000" cy="3127375"/>
          </a:xfrm>
        </p:spPr>
        <p:txBody>
          <a:bodyPr/>
          <a:lstStyle/>
          <a:p>
            <a:pPr algn="l"/>
            <a:r>
              <a:rPr lang="pt-BR" b="1" dirty="0"/>
              <a:t>- Construtor e Variáveis Membro: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err="1"/>
              <a:t>name</a:t>
            </a:r>
            <a:r>
              <a:rPr lang="pt-BR" dirty="0"/>
              <a:t>: Nome do jogador.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card: Cartela do jogador.</a:t>
            </a:r>
          </a:p>
          <a:p>
            <a:pPr algn="l"/>
            <a:r>
              <a:rPr lang="pt-BR" b="1" dirty="0"/>
              <a:t>- Descrição: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A classe Player associa um nome a uma cartela de Bingo.</a:t>
            </a:r>
          </a:p>
        </p:txBody>
      </p:sp>
    </p:spTree>
    <p:extLst>
      <p:ext uri="{BB962C8B-B14F-4D97-AF65-F5344CB8AC3E}">
        <p14:creationId xmlns:p14="http://schemas.microsoft.com/office/powerpoint/2010/main" val="2100418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1911E-2B48-F7B0-9F09-95B965CFE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6375" y="-787400"/>
            <a:ext cx="9144000" cy="2387600"/>
          </a:xfrm>
        </p:spPr>
        <p:txBody>
          <a:bodyPr/>
          <a:lstStyle/>
          <a:p>
            <a:r>
              <a:rPr lang="pt-BR" b="1" dirty="0"/>
              <a:t>Classe </a:t>
            </a:r>
            <a:r>
              <a:rPr lang="pt-BR" b="1" dirty="0" err="1"/>
              <a:t>BingoGame</a:t>
            </a:r>
            <a:endParaRPr lang="pt-BR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FEAB5C-E011-0511-5F84-D123D9F4E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6375" y="2235200"/>
            <a:ext cx="9144000" cy="3079750"/>
          </a:xfrm>
        </p:spPr>
        <p:txBody>
          <a:bodyPr/>
          <a:lstStyle/>
          <a:p>
            <a:pPr algn="l"/>
            <a:r>
              <a:rPr lang="pt-BR" b="1" dirty="0"/>
              <a:t>- Construtor e Variáveis Membro: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players: Vetor de objetos Player.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err="1"/>
              <a:t>drawsCount</a:t>
            </a:r>
            <a:r>
              <a:rPr lang="pt-BR" dirty="0"/>
              <a:t>: Contador de números sorteados.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err="1"/>
              <a:t>numbersDrawn</a:t>
            </a:r>
            <a:r>
              <a:rPr lang="pt-BR" dirty="0"/>
              <a:t>: Vetor de números já sorteados.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podium: Mapa que rastreia as vitórias dos jogadores.</a:t>
            </a:r>
          </a:p>
        </p:txBody>
      </p:sp>
    </p:spTree>
    <p:extLst>
      <p:ext uri="{BB962C8B-B14F-4D97-AF65-F5344CB8AC3E}">
        <p14:creationId xmlns:p14="http://schemas.microsoft.com/office/powerpoint/2010/main" val="3517539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153C1-9FE8-BA0D-5D44-84559135D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377824"/>
            <a:ext cx="9144000" cy="2387600"/>
          </a:xfrm>
        </p:spPr>
        <p:txBody>
          <a:bodyPr/>
          <a:lstStyle/>
          <a:p>
            <a:r>
              <a:rPr lang="pt-BR" b="1" dirty="0"/>
              <a:t>Classe </a:t>
            </a:r>
            <a:r>
              <a:rPr lang="pt-BR" b="1" dirty="0" err="1"/>
              <a:t>BingoGame</a:t>
            </a:r>
            <a:endParaRPr lang="pt-BR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6FBA7A-92F0-17FD-B5E0-A5622B84C7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71737"/>
            <a:ext cx="9144000" cy="3400425"/>
          </a:xfrm>
        </p:spPr>
        <p:txBody>
          <a:bodyPr/>
          <a:lstStyle/>
          <a:p>
            <a:pPr algn="l"/>
            <a:r>
              <a:rPr lang="pt-BR" b="1" dirty="0"/>
              <a:t>- Funções Membro: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play(): Método principal do jogo.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err="1"/>
              <a:t>drawNumber</a:t>
            </a:r>
            <a:r>
              <a:rPr lang="pt-BR" dirty="0"/>
              <a:t>(): Sorteia um número não repetido.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err="1"/>
              <a:t>generateUniqueCards</a:t>
            </a:r>
            <a:r>
              <a:rPr lang="pt-BR" dirty="0"/>
              <a:t>(): Gera cartelas únicas para os jogadores.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err="1"/>
              <a:t>updatePodium</a:t>
            </a:r>
            <a:r>
              <a:rPr lang="pt-BR" dirty="0"/>
              <a:t>(</a:t>
            </a:r>
            <a:r>
              <a:rPr lang="pt-BR" dirty="0" err="1"/>
              <a:t>const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&amp; </a:t>
            </a:r>
            <a:r>
              <a:rPr lang="pt-BR" dirty="0" err="1"/>
              <a:t>winner</a:t>
            </a:r>
            <a:r>
              <a:rPr lang="pt-BR" dirty="0"/>
              <a:t>): Atualiza o pódio com o vencedor.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err="1"/>
              <a:t>displayPodium</a:t>
            </a:r>
            <a:r>
              <a:rPr lang="pt-BR" dirty="0"/>
              <a:t>(): Exibe o pódio no console.</a:t>
            </a:r>
          </a:p>
        </p:txBody>
      </p:sp>
    </p:spTree>
    <p:extLst>
      <p:ext uri="{BB962C8B-B14F-4D97-AF65-F5344CB8AC3E}">
        <p14:creationId xmlns:p14="http://schemas.microsoft.com/office/powerpoint/2010/main" val="1197034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8BCC0-072F-2991-466D-96436415F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06374"/>
            <a:ext cx="9144000" cy="2387600"/>
          </a:xfrm>
        </p:spPr>
        <p:txBody>
          <a:bodyPr/>
          <a:lstStyle/>
          <a:p>
            <a:r>
              <a:rPr lang="pt-BR" b="1" dirty="0"/>
              <a:t>Tipos de Dados Utilizados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9257C0-DCFC-0F54-D668-9F26E9778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3428206"/>
          </a:xfrm>
        </p:spPr>
        <p:txBody>
          <a:bodyPr/>
          <a:lstStyle/>
          <a:p>
            <a:pPr algn="l"/>
            <a:r>
              <a:rPr lang="pt-BR" dirty="0"/>
              <a:t>- </a:t>
            </a:r>
            <a:r>
              <a:rPr lang="pt-BR" b="1" dirty="0" err="1"/>
              <a:t>Strings</a:t>
            </a:r>
            <a:r>
              <a:rPr lang="pt-BR" b="1" dirty="0"/>
              <a:t>: Utilizadas para armazenar nomes dos jogadores.</a:t>
            </a:r>
          </a:p>
          <a:p>
            <a:pPr algn="l"/>
            <a:r>
              <a:rPr lang="pt-BR" b="1" dirty="0"/>
              <a:t>- Vetores: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vector&lt;</a:t>
            </a:r>
            <a:r>
              <a:rPr lang="pt-BR" dirty="0" err="1"/>
              <a:t>int</a:t>
            </a:r>
            <a:r>
              <a:rPr lang="pt-BR" dirty="0"/>
              <a:t>&gt;: Para armazenar números.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vector&lt;vector&lt;</a:t>
            </a:r>
            <a:r>
              <a:rPr lang="pt-BR" dirty="0" err="1"/>
              <a:t>int</a:t>
            </a:r>
            <a:r>
              <a:rPr lang="pt-BR" dirty="0"/>
              <a:t>&gt;&gt;: Para representar a cartela de Bingo.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vector&lt;</a:t>
            </a:r>
            <a:r>
              <a:rPr lang="pt-BR" dirty="0" err="1"/>
              <a:t>bool</a:t>
            </a:r>
            <a:r>
              <a:rPr lang="pt-BR" dirty="0"/>
              <a:t>&gt;: Para marcar números na cartela.</a:t>
            </a:r>
          </a:p>
          <a:p>
            <a:pPr algn="l"/>
            <a:r>
              <a:rPr lang="pt-BR" b="1" dirty="0"/>
              <a:t>- Mapas: </a:t>
            </a:r>
            <a:r>
              <a:rPr lang="pt-BR" b="1" dirty="0" err="1"/>
              <a:t>map</a:t>
            </a:r>
            <a:r>
              <a:rPr lang="pt-BR" b="1" dirty="0"/>
              <a:t>&lt;</a:t>
            </a:r>
            <a:r>
              <a:rPr lang="pt-BR" b="1" dirty="0" err="1"/>
              <a:t>string</a:t>
            </a:r>
            <a:r>
              <a:rPr lang="pt-BR" b="1" dirty="0"/>
              <a:t>, </a:t>
            </a:r>
            <a:r>
              <a:rPr lang="pt-BR" b="1" dirty="0" err="1"/>
              <a:t>int</a:t>
            </a:r>
            <a:r>
              <a:rPr lang="pt-BR" b="1" dirty="0"/>
              <a:t>&gt; para rastrear vitórias dos jogadores.</a:t>
            </a:r>
          </a:p>
          <a:p>
            <a:pPr algn="l"/>
            <a:r>
              <a:rPr lang="pt-BR" b="1" dirty="0"/>
              <a:t>- Funções Lambda: Utilizadas em </a:t>
            </a:r>
            <a:r>
              <a:rPr lang="pt-BR" b="1" dirty="0" err="1"/>
              <a:t>all_of</a:t>
            </a:r>
            <a:r>
              <a:rPr lang="pt-BR" b="1" dirty="0"/>
              <a:t> para verificar condições nas matrizes.</a:t>
            </a:r>
          </a:p>
        </p:txBody>
      </p:sp>
    </p:spTree>
    <p:extLst>
      <p:ext uri="{BB962C8B-B14F-4D97-AF65-F5344CB8AC3E}">
        <p14:creationId xmlns:p14="http://schemas.microsoft.com/office/powerpoint/2010/main" val="18246110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704</Words>
  <Application>Microsoft Office PowerPoint</Application>
  <PresentationFormat>Widescreen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6" baseType="lpstr">
      <vt:lpstr>Arial</vt:lpstr>
      <vt:lpstr>Tema do Office</vt:lpstr>
      <vt:lpstr>Apresentação do Código C++ para um Jogo de Bingo</vt:lpstr>
      <vt:lpstr>sumário</vt:lpstr>
      <vt:lpstr>Introdução</vt:lpstr>
      <vt:lpstr>Visão Geral do Código</vt:lpstr>
      <vt:lpstr>Classe BingoCard</vt:lpstr>
      <vt:lpstr>Classe Player</vt:lpstr>
      <vt:lpstr>Classe BingoGame</vt:lpstr>
      <vt:lpstr>Classe BingoGame</vt:lpstr>
      <vt:lpstr>Tipos de Dados Utilizados</vt:lpstr>
      <vt:lpstr>Funções e Lógica do Jogo</vt:lpstr>
      <vt:lpstr>Demonstração</vt:lpstr>
      <vt:lpstr>Conclusão</vt:lpstr>
      <vt:lpstr>Perguntas</vt:lpstr>
      <vt:lpstr>Obrigado pela atenção.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Younes Boumediene</dc:creator>
  <cp:lastModifiedBy>Younes Boumediene</cp:lastModifiedBy>
  <cp:revision>1</cp:revision>
  <dcterms:created xsi:type="dcterms:W3CDTF">2024-07-07T23:01:15Z</dcterms:created>
  <dcterms:modified xsi:type="dcterms:W3CDTF">2024-07-08T00:04:43Z</dcterms:modified>
</cp:coreProperties>
</file>