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Analyse von Lichtkurven von Galaxien mit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Einführung in die Analyse und Visualisierung der Aktivität von Galaxien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Code-Struktur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Wichtige Komponenten:</a:t>
            </a:r>
          </a:p>
          <a:p>
            <a:r>
              <a:t>1. Funktionen zur Datenverarbeitung (z.B. `read_data_from_jd`)</a:t>
            </a:r>
          </a:p>
          <a:p>
            <a:r>
              <a:t>2. Erkennung der Aktivität (Schwellenwerte für aktive Galaxien)</a:t>
            </a:r>
          </a:p>
          <a:p>
            <a:r>
              <a:t>3. Visualisierung (mit `matplotlib` und `CheckButtons`)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Datenverarbeitung mit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Der Code liest Lichtkurvendaten im Julianischen Datum (JD) Format mithilfe der Funktion `read_data_from_jd`.</a:t>
            </a:r>
          </a:p>
          <a:p>
            <a:r>
              <a:t>• Bereinigen der Daten durch Filteranpassungen und Entfernung von Kamerafehlern.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Erkennung der Galaxienaktivität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Schwellenwerte zur Beurteilung der Aktivität von Galaxien:</a:t>
            </a:r>
          </a:p>
          <a:p>
            <a:r>
              <a:t>• `treshold_F_var`: Variation der Lichtkurven.</a:t>
            </a:r>
          </a:p>
          <a:p>
            <a:r>
              <a:t>• `treshold_R`: Weitere Aktivitätsschwelle.</a:t>
            </a:r>
          </a:p>
          <a:p>
            <a:r>
              <a:t>Statistische Methoden wie fraktionelle Variation werden verwendet.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Visualisierung der Lichtkurven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Die Funktion `visualize1` erstellt Scatter-Plots der Lichtkurven.</a:t>
            </a:r>
          </a:p>
          <a:p>
            <a:r>
              <a:t>• Farbkodierung für verschiedene Filter (z.B. 'V'-Filter = grün, 'g'-Filter = rot).</a:t>
            </a:r>
          </a:p>
          <a:p>
            <a:r>
              <a:t>• Anpassung der Daten zur korrekten Ausrichtung der Lichtkurven.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Interaktive Visualisierung mit CheckButtons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`CheckButtons` ermöglichen das Umschalten zwischen verschiedenen Scatter-Plots.</a:t>
            </a:r>
          </a:p>
          <a:p>
            <a:r>
              <a:t>• Beispiel: Auswahl zwischen 'V'- und 'g'-Filtern zur interaktiven Analyse.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Glättung der Daten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Rollierender Mittelwert über ein 30-Tage-Fenster zur Glättung der Lichtkurven.</a:t>
            </a:r>
          </a:p>
          <a:p>
            <a:r>
              <a:t>• Ausreißer werden entfernt, um saubere und konsistente Visualisierungen zu gewährleisten.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Zusammenfassung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Das Skript bietet ein umfassendes Werkzeug zur Analyse von Galaxienaktivität.</a:t>
            </a:r>
          </a:p>
          <a:p>
            <a:r>
              <a:t>• Die Kombination aus `pandas` und `matplotlib` ermöglicht leistungsstarke Visualisierungen.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