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d2762f2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d2762f2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d2762f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d2762f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d2762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d2762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d2762f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d2762f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d2762f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d2762f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d2762f2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d2762f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d2762f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d2762f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d2762f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d2762f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d2762f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d2762f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1609.05158.pdf" TargetMode="External"/><Relationship Id="rId4" Type="http://schemas.openxmlformats.org/officeDocument/2006/relationships/hyperlink" Target="https://arxiv.org/pdf/1609.04802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5950" y="317125"/>
            <a:ext cx="88323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Photo Realistic Single Image Super Resolution Using a GAN (CVPR 2017)</a:t>
            </a:r>
            <a:endParaRPr sz="3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00" y="1254625"/>
            <a:ext cx="7864192" cy="31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52475" y="4469800"/>
            <a:ext cx="5306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Amanpreet Singh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U1209323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59775" y="4599875"/>
            <a:ext cx="3837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Project-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593375" y="1397700"/>
            <a:ext cx="61707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/>
            </a:b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31125" y="251575"/>
            <a:ext cx="4989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References :</a:t>
            </a:r>
            <a:endParaRPr sz="2200"/>
          </a:p>
        </p:txBody>
      </p:sp>
      <p:sp>
        <p:nvSpPr>
          <p:cNvPr id="63" name="Google Shape;63;p14"/>
          <p:cNvSpPr txBox="1"/>
          <p:nvPr/>
        </p:nvSpPr>
        <p:spPr>
          <a:xfrm>
            <a:off x="852600" y="1362750"/>
            <a:ext cx="74358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Shi, Wenzhe, Jose Caballero, Ferenc Huszár, Johannes Totz, Andrew P. Aitken, Rob Bishop, Daniel Rueckert, and Zehan Wang. "Real-time single image and video super-resolution using an efficient sub-pixel convolutional neural network." In </a:t>
            </a:r>
            <a:r>
              <a:rPr i="1" lang="en" sz="1100">
                <a:solidFill>
                  <a:schemeClr val="dk1"/>
                </a:solidFill>
              </a:rPr>
              <a:t>Proceedings of the IEEE conference on computer vision and pattern recognition</a:t>
            </a:r>
            <a:r>
              <a:rPr lang="en" sz="1100">
                <a:solidFill>
                  <a:schemeClr val="dk1"/>
                </a:solidFill>
              </a:rPr>
              <a:t>, pp. 1874-1883. 2016.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https://arxiv.org/pdf/1609.05158.pdf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Ledig, Christian, Lucas Theis, Ferenc Huszár, Jose Caballero, Andrew Cunningham, Alejandro Acosta, Andrew Aitken et al. "Photo-realistic single image super-resolution using a generative adversarial network." In </a:t>
            </a:r>
            <a:r>
              <a:rPr i="1" lang="en" sz="1100">
                <a:solidFill>
                  <a:schemeClr val="dk1"/>
                </a:solidFill>
              </a:rPr>
              <a:t>Proceedings of the IEEE conference on computer vision and pattern recognition</a:t>
            </a:r>
            <a:r>
              <a:rPr lang="en" sz="1100">
                <a:solidFill>
                  <a:schemeClr val="dk1"/>
                </a:solidFill>
              </a:rPr>
              <a:t>, pp. 4681-4690. 2017.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https://arxiv.org/pdf/1609.04802.pdf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30025" y="524125"/>
            <a:ext cx="7646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Dataset selected:  CELEB-A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87250" y="1640925"/>
            <a:ext cx="7646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203,000 images, of size 178 x 216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87250" y="2065875"/>
            <a:ext cx="7646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10,177 unique people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5" y="1506175"/>
            <a:ext cx="2576825" cy="148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100" y="3243550"/>
            <a:ext cx="2824425" cy="1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325" y="3243550"/>
            <a:ext cx="2806471" cy="1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25" y="1556750"/>
            <a:ext cx="2543820" cy="14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Network Architecture 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75" y="1180650"/>
            <a:ext cx="7395876" cy="35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700" y="8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My results: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1325"/>
            <a:ext cx="8839200" cy="216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00" y="2918776"/>
            <a:ext cx="8679899" cy="20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8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My results: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2025"/>
            <a:ext cx="8839198" cy="214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25" y="2912477"/>
            <a:ext cx="8559341" cy="21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1700" y="8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My results: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125"/>
            <a:ext cx="8839200" cy="221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25" y="2768149"/>
            <a:ext cx="8750875" cy="21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11700" y="8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My results: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5" y="604075"/>
            <a:ext cx="8839200" cy="217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7650"/>
            <a:ext cx="8708951" cy="20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30600" y="237600"/>
            <a:ext cx="515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 and Future Work:</a:t>
            </a:r>
            <a:endParaRPr sz="2400"/>
          </a:p>
        </p:txBody>
      </p:sp>
      <p:sp>
        <p:nvSpPr>
          <p:cNvPr id="114" name="Google Shape;114;p21"/>
          <p:cNvSpPr txBox="1"/>
          <p:nvPr/>
        </p:nvSpPr>
        <p:spPr>
          <a:xfrm>
            <a:off x="230600" y="1139100"/>
            <a:ext cx="82185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network works quite well given that all the results are on images that are never seen by it during the training.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Train the network for at least another 10 epochs as we still get some artifacts in some images.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Test a facial Recognition algorithm, trained on the ground truth, on the results obtained by the network.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