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3"/>
  </p:notesMasterIdLst>
  <p:sldIdLst>
    <p:sldId id="256" r:id="rId2"/>
    <p:sldId id="265" r:id="rId3"/>
    <p:sldId id="258" r:id="rId4"/>
    <p:sldId id="267" r:id="rId5"/>
    <p:sldId id="260" r:id="rId6"/>
    <p:sldId id="259" r:id="rId7"/>
    <p:sldId id="261" r:id="rId8"/>
    <p:sldId id="262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9BB43-DA0B-4E65-8D7A-52F2CB847364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7C5BD8E-FCF2-45A6-8ACE-B82CDF21D13E}">
      <dgm:prSet phldrT="[Text]"/>
      <dgm:spPr/>
      <dgm:t>
        <a:bodyPr/>
        <a:lstStyle/>
        <a:p>
          <a:r>
            <a:rPr lang="en-US" dirty="0">
              <a:latin typeface="Nunito" pitchFamily="2" charset="0"/>
            </a:rPr>
            <a:t>Deflate</a:t>
          </a:r>
          <a:endParaRPr lang="en-GB" dirty="0">
            <a:latin typeface="Nunito" pitchFamily="2" charset="0"/>
          </a:endParaRPr>
        </a:p>
      </dgm:t>
    </dgm:pt>
    <dgm:pt modelId="{188B1D67-754E-4BDA-8C6F-1F3AAFD581E6}" type="parTrans" cxnId="{0F718BD1-BE74-484A-B74A-DB8318E5504E}">
      <dgm:prSet/>
      <dgm:spPr/>
      <dgm:t>
        <a:bodyPr/>
        <a:lstStyle/>
        <a:p>
          <a:endParaRPr lang="en-GB">
            <a:latin typeface="Nunito" pitchFamily="2" charset="0"/>
          </a:endParaRPr>
        </a:p>
      </dgm:t>
    </dgm:pt>
    <dgm:pt modelId="{E84D3B45-3262-4824-A037-C01C5D94297F}" type="sibTrans" cxnId="{0F718BD1-BE74-484A-B74A-DB8318E5504E}">
      <dgm:prSet/>
      <dgm:spPr/>
      <dgm:t>
        <a:bodyPr/>
        <a:lstStyle/>
        <a:p>
          <a:endParaRPr lang="en-GB">
            <a:latin typeface="Nunito" pitchFamily="2" charset="0"/>
          </a:endParaRPr>
        </a:p>
      </dgm:t>
    </dgm:pt>
    <dgm:pt modelId="{A8E8D759-5B37-4011-B7F4-C267A17299EA}">
      <dgm:prSet phldrT="[Text]"/>
      <dgm:spPr/>
      <dgm:t>
        <a:bodyPr/>
        <a:lstStyle/>
        <a:p>
          <a:r>
            <a:rPr lang="en-US" dirty="0">
              <a:latin typeface="Nunito" pitchFamily="2" charset="0"/>
            </a:rPr>
            <a:t>Huffman</a:t>
          </a:r>
          <a:endParaRPr lang="en-GB" dirty="0">
            <a:latin typeface="Nunito" pitchFamily="2" charset="0"/>
          </a:endParaRPr>
        </a:p>
      </dgm:t>
    </dgm:pt>
    <dgm:pt modelId="{BFC46631-D196-4DA0-8155-8E488FA23B4B}" type="parTrans" cxnId="{F4DBE34D-3089-42F0-9916-D290548538CF}">
      <dgm:prSet/>
      <dgm:spPr/>
      <dgm:t>
        <a:bodyPr/>
        <a:lstStyle/>
        <a:p>
          <a:endParaRPr lang="en-GB">
            <a:latin typeface="Nunito" pitchFamily="2" charset="0"/>
          </a:endParaRPr>
        </a:p>
      </dgm:t>
    </dgm:pt>
    <dgm:pt modelId="{F0B3866F-A60B-422E-B177-E0DDDFBFA85F}" type="sibTrans" cxnId="{F4DBE34D-3089-42F0-9916-D290548538CF}">
      <dgm:prSet/>
      <dgm:spPr/>
      <dgm:t>
        <a:bodyPr/>
        <a:lstStyle/>
        <a:p>
          <a:endParaRPr lang="en-GB">
            <a:latin typeface="Nunito" pitchFamily="2" charset="0"/>
          </a:endParaRPr>
        </a:p>
      </dgm:t>
    </dgm:pt>
    <dgm:pt modelId="{3B90A683-44AF-403D-A226-520411AC3F47}">
      <dgm:prSet phldrT="[Text]"/>
      <dgm:spPr/>
      <dgm:t>
        <a:bodyPr/>
        <a:lstStyle/>
        <a:p>
          <a:r>
            <a:rPr lang="en-US" dirty="0">
              <a:latin typeface="Nunito" pitchFamily="2" charset="0"/>
            </a:rPr>
            <a:t>LZ77 (LZSS)</a:t>
          </a:r>
          <a:endParaRPr lang="en-GB" dirty="0">
            <a:latin typeface="Nunito" pitchFamily="2" charset="0"/>
          </a:endParaRPr>
        </a:p>
      </dgm:t>
    </dgm:pt>
    <dgm:pt modelId="{F7137163-7568-4022-A3C7-8656D15CB3CE}" type="parTrans" cxnId="{BBAF5F19-902F-4381-95EA-473F3CDAB4E9}">
      <dgm:prSet/>
      <dgm:spPr/>
      <dgm:t>
        <a:bodyPr/>
        <a:lstStyle/>
        <a:p>
          <a:endParaRPr lang="en-GB">
            <a:latin typeface="Nunito" pitchFamily="2" charset="0"/>
          </a:endParaRPr>
        </a:p>
      </dgm:t>
    </dgm:pt>
    <dgm:pt modelId="{A0567ED1-A07C-4F35-85E5-1E14605E8C70}" type="sibTrans" cxnId="{BBAF5F19-902F-4381-95EA-473F3CDAB4E9}">
      <dgm:prSet/>
      <dgm:spPr/>
      <dgm:t>
        <a:bodyPr/>
        <a:lstStyle/>
        <a:p>
          <a:endParaRPr lang="en-GB">
            <a:latin typeface="Nunito" pitchFamily="2" charset="0"/>
          </a:endParaRPr>
        </a:p>
      </dgm:t>
    </dgm:pt>
    <dgm:pt modelId="{0611D47D-4852-4D3C-87D1-A6618E7615B4}" type="pres">
      <dgm:prSet presAssocID="{2609BB43-DA0B-4E65-8D7A-52F2CB847364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CD6459-18DC-4E78-8619-DB31FA7C7668}" type="pres">
      <dgm:prSet presAssocID="{F7C5BD8E-FCF2-45A6-8ACE-B82CDF21D13E}" presName="hierRoot1" presStyleCnt="0">
        <dgm:presLayoutVars>
          <dgm:hierBranch val="init"/>
        </dgm:presLayoutVars>
      </dgm:prSet>
      <dgm:spPr/>
    </dgm:pt>
    <dgm:pt modelId="{5E9F7D42-204E-4A51-AD7C-EFF955EE73F7}" type="pres">
      <dgm:prSet presAssocID="{F7C5BD8E-FCF2-45A6-8ACE-B82CDF21D13E}" presName="rootComposite1" presStyleCnt="0"/>
      <dgm:spPr/>
    </dgm:pt>
    <dgm:pt modelId="{4E8DEFC4-0F7F-4C0E-9A06-CA1949C3CB33}" type="pres">
      <dgm:prSet presAssocID="{F7C5BD8E-FCF2-45A6-8ACE-B82CDF21D13E}" presName="rootText1" presStyleLbl="alignAcc1" presStyleIdx="0" presStyleCnt="0">
        <dgm:presLayoutVars>
          <dgm:chPref val="3"/>
        </dgm:presLayoutVars>
      </dgm:prSet>
      <dgm:spPr/>
    </dgm:pt>
    <dgm:pt modelId="{7A2290E6-14A2-468E-92DC-A6E2086EB054}" type="pres">
      <dgm:prSet presAssocID="{F7C5BD8E-FCF2-45A6-8ACE-B82CDF21D13E}" presName="topArc1" presStyleLbl="parChTrans1D1" presStyleIdx="0" presStyleCnt="6"/>
      <dgm:spPr/>
    </dgm:pt>
    <dgm:pt modelId="{398CF58B-66FD-43E3-BBCF-C1EE250A1C65}" type="pres">
      <dgm:prSet presAssocID="{F7C5BD8E-FCF2-45A6-8ACE-B82CDF21D13E}" presName="bottomArc1" presStyleLbl="parChTrans1D1" presStyleIdx="1" presStyleCnt="6"/>
      <dgm:spPr/>
    </dgm:pt>
    <dgm:pt modelId="{0A07F720-85C5-4585-8942-E665BDFD4B14}" type="pres">
      <dgm:prSet presAssocID="{F7C5BD8E-FCF2-45A6-8ACE-B82CDF21D13E}" presName="topConnNode1" presStyleLbl="node1" presStyleIdx="0" presStyleCnt="0"/>
      <dgm:spPr/>
    </dgm:pt>
    <dgm:pt modelId="{91292730-194B-41C3-9511-06200D2A66E7}" type="pres">
      <dgm:prSet presAssocID="{F7C5BD8E-FCF2-45A6-8ACE-B82CDF21D13E}" presName="hierChild2" presStyleCnt="0"/>
      <dgm:spPr/>
    </dgm:pt>
    <dgm:pt modelId="{CB66FC58-9C14-4762-B93D-DE1E8E037EB6}" type="pres">
      <dgm:prSet presAssocID="{BFC46631-D196-4DA0-8155-8E488FA23B4B}" presName="Name28" presStyleLbl="parChTrans1D2" presStyleIdx="0" presStyleCnt="2"/>
      <dgm:spPr/>
    </dgm:pt>
    <dgm:pt modelId="{13B607B4-818E-4DFC-BC92-2E2FAAC74D9B}" type="pres">
      <dgm:prSet presAssocID="{A8E8D759-5B37-4011-B7F4-C267A17299EA}" presName="hierRoot2" presStyleCnt="0">
        <dgm:presLayoutVars>
          <dgm:hierBranch val="init"/>
        </dgm:presLayoutVars>
      </dgm:prSet>
      <dgm:spPr/>
    </dgm:pt>
    <dgm:pt modelId="{F4EB480A-C8C1-4C64-B028-7E83366D3252}" type="pres">
      <dgm:prSet presAssocID="{A8E8D759-5B37-4011-B7F4-C267A17299EA}" presName="rootComposite2" presStyleCnt="0"/>
      <dgm:spPr/>
    </dgm:pt>
    <dgm:pt modelId="{3D392014-08E9-4577-894B-32D7771DE1C6}" type="pres">
      <dgm:prSet presAssocID="{A8E8D759-5B37-4011-B7F4-C267A17299EA}" presName="rootText2" presStyleLbl="alignAcc1" presStyleIdx="0" presStyleCnt="0">
        <dgm:presLayoutVars>
          <dgm:chPref val="3"/>
        </dgm:presLayoutVars>
      </dgm:prSet>
      <dgm:spPr/>
    </dgm:pt>
    <dgm:pt modelId="{FAE6EFC6-3439-436F-AC3D-29048B2FED5D}" type="pres">
      <dgm:prSet presAssocID="{A8E8D759-5B37-4011-B7F4-C267A17299EA}" presName="topArc2" presStyleLbl="parChTrans1D1" presStyleIdx="2" presStyleCnt="6"/>
      <dgm:spPr/>
    </dgm:pt>
    <dgm:pt modelId="{9D433C41-9D87-4025-96D3-26458D47B189}" type="pres">
      <dgm:prSet presAssocID="{A8E8D759-5B37-4011-B7F4-C267A17299EA}" presName="bottomArc2" presStyleLbl="parChTrans1D1" presStyleIdx="3" presStyleCnt="6"/>
      <dgm:spPr/>
    </dgm:pt>
    <dgm:pt modelId="{9B3C6292-8E6F-4DA2-A950-A0CF3872F916}" type="pres">
      <dgm:prSet presAssocID="{A8E8D759-5B37-4011-B7F4-C267A17299EA}" presName="topConnNode2" presStyleLbl="node2" presStyleIdx="0" presStyleCnt="0"/>
      <dgm:spPr/>
    </dgm:pt>
    <dgm:pt modelId="{A845F1F2-BA5D-41F5-80E9-5C9B517FD4B7}" type="pres">
      <dgm:prSet presAssocID="{A8E8D759-5B37-4011-B7F4-C267A17299EA}" presName="hierChild4" presStyleCnt="0"/>
      <dgm:spPr/>
    </dgm:pt>
    <dgm:pt modelId="{216C063B-956B-4C20-A726-D2950D61134E}" type="pres">
      <dgm:prSet presAssocID="{A8E8D759-5B37-4011-B7F4-C267A17299EA}" presName="hierChild5" presStyleCnt="0"/>
      <dgm:spPr/>
    </dgm:pt>
    <dgm:pt modelId="{29608230-82AD-40DD-BB87-63F203923B49}" type="pres">
      <dgm:prSet presAssocID="{F7137163-7568-4022-A3C7-8656D15CB3CE}" presName="Name28" presStyleLbl="parChTrans1D2" presStyleIdx="1" presStyleCnt="2"/>
      <dgm:spPr/>
    </dgm:pt>
    <dgm:pt modelId="{6E4A81CA-22D0-4F5B-93A8-EEA7B3F179E0}" type="pres">
      <dgm:prSet presAssocID="{3B90A683-44AF-403D-A226-520411AC3F47}" presName="hierRoot2" presStyleCnt="0">
        <dgm:presLayoutVars>
          <dgm:hierBranch val="init"/>
        </dgm:presLayoutVars>
      </dgm:prSet>
      <dgm:spPr/>
    </dgm:pt>
    <dgm:pt modelId="{21238608-9663-4F56-AD55-B1E13325EF3E}" type="pres">
      <dgm:prSet presAssocID="{3B90A683-44AF-403D-A226-520411AC3F47}" presName="rootComposite2" presStyleCnt="0"/>
      <dgm:spPr/>
    </dgm:pt>
    <dgm:pt modelId="{69737115-6456-4E0C-AD7F-1EB596F7ED8D}" type="pres">
      <dgm:prSet presAssocID="{3B90A683-44AF-403D-A226-520411AC3F47}" presName="rootText2" presStyleLbl="alignAcc1" presStyleIdx="0" presStyleCnt="0">
        <dgm:presLayoutVars>
          <dgm:chPref val="3"/>
        </dgm:presLayoutVars>
      </dgm:prSet>
      <dgm:spPr/>
    </dgm:pt>
    <dgm:pt modelId="{96D0C113-0211-4A98-9DFD-E47189F5AE75}" type="pres">
      <dgm:prSet presAssocID="{3B90A683-44AF-403D-A226-520411AC3F47}" presName="topArc2" presStyleLbl="parChTrans1D1" presStyleIdx="4" presStyleCnt="6"/>
      <dgm:spPr/>
    </dgm:pt>
    <dgm:pt modelId="{DEE3B9B0-C6F8-427C-B6C4-6605833DBC66}" type="pres">
      <dgm:prSet presAssocID="{3B90A683-44AF-403D-A226-520411AC3F47}" presName="bottomArc2" presStyleLbl="parChTrans1D1" presStyleIdx="5" presStyleCnt="6"/>
      <dgm:spPr/>
    </dgm:pt>
    <dgm:pt modelId="{CFFF6D11-5FFB-4E7E-920E-E4A92979DB72}" type="pres">
      <dgm:prSet presAssocID="{3B90A683-44AF-403D-A226-520411AC3F47}" presName="topConnNode2" presStyleLbl="node2" presStyleIdx="0" presStyleCnt="0"/>
      <dgm:spPr/>
    </dgm:pt>
    <dgm:pt modelId="{805E7A6A-BEB2-43B7-864E-73E7ED3274ED}" type="pres">
      <dgm:prSet presAssocID="{3B90A683-44AF-403D-A226-520411AC3F47}" presName="hierChild4" presStyleCnt="0"/>
      <dgm:spPr/>
    </dgm:pt>
    <dgm:pt modelId="{04072547-F9A0-4EAA-BB29-5D13C110EB08}" type="pres">
      <dgm:prSet presAssocID="{3B90A683-44AF-403D-A226-520411AC3F47}" presName="hierChild5" presStyleCnt="0"/>
      <dgm:spPr/>
    </dgm:pt>
    <dgm:pt modelId="{82D3157E-A37D-4411-A767-FB8EE2FC52E4}" type="pres">
      <dgm:prSet presAssocID="{F7C5BD8E-FCF2-45A6-8ACE-B82CDF21D13E}" presName="hierChild3" presStyleCnt="0"/>
      <dgm:spPr/>
    </dgm:pt>
  </dgm:ptLst>
  <dgm:cxnLst>
    <dgm:cxn modelId="{BBAF5F19-902F-4381-95EA-473F3CDAB4E9}" srcId="{F7C5BD8E-FCF2-45A6-8ACE-B82CDF21D13E}" destId="{3B90A683-44AF-403D-A226-520411AC3F47}" srcOrd="1" destOrd="0" parTransId="{F7137163-7568-4022-A3C7-8656D15CB3CE}" sibTransId="{A0567ED1-A07C-4F35-85E5-1E14605E8C70}"/>
    <dgm:cxn modelId="{F35EE31E-9224-4CD1-89F9-80850A7036E9}" type="presOf" srcId="{A8E8D759-5B37-4011-B7F4-C267A17299EA}" destId="{3D392014-08E9-4577-894B-32D7771DE1C6}" srcOrd="0" destOrd="0" presId="urn:microsoft.com/office/officeart/2008/layout/HalfCircleOrganizationChart"/>
    <dgm:cxn modelId="{F919D95B-EF47-4E0A-8857-B972609702A4}" type="presOf" srcId="{F7C5BD8E-FCF2-45A6-8ACE-B82CDF21D13E}" destId="{4E8DEFC4-0F7F-4C0E-9A06-CA1949C3CB33}" srcOrd="0" destOrd="0" presId="urn:microsoft.com/office/officeart/2008/layout/HalfCircleOrganizationChart"/>
    <dgm:cxn modelId="{489F7242-562A-4D50-A1D3-4D5EFA9806A8}" type="presOf" srcId="{F7C5BD8E-FCF2-45A6-8ACE-B82CDF21D13E}" destId="{0A07F720-85C5-4585-8942-E665BDFD4B14}" srcOrd="1" destOrd="0" presId="urn:microsoft.com/office/officeart/2008/layout/HalfCircleOrganizationChart"/>
    <dgm:cxn modelId="{F4DBE34D-3089-42F0-9916-D290548538CF}" srcId="{F7C5BD8E-FCF2-45A6-8ACE-B82CDF21D13E}" destId="{A8E8D759-5B37-4011-B7F4-C267A17299EA}" srcOrd="0" destOrd="0" parTransId="{BFC46631-D196-4DA0-8155-8E488FA23B4B}" sibTransId="{F0B3866F-A60B-422E-B177-E0DDDFBFA85F}"/>
    <dgm:cxn modelId="{F1B71255-09C9-436F-BD92-86BE991D200D}" type="presOf" srcId="{BFC46631-D196-4DA0-8155-8E488FA23B4B}" destId="{CB66FC58-9C14-4762-B93D-DE1E8E037EB6}" srcOrd="0" destOrd="0" presId="urn:microsoft.com/office/officeart/2008/layout/HalfCircleOrganizationChart"/>
    <dgm:cxn modelId="{97CC8DAA-4B39-4DB7-837D-E03A362FC1DB}" type="presOf" srcId="{F7137163-7568-4022-A3C7-8656D15CB3CE}" destId="{29608230-82AD-40DD-BB87-63F203923B49}" srcOrd="0" destOrd="0" presId="urn:microsoft.com/office/officeart/2008/layout/HalfCircleOrganizationChart"/>
    <dgm:cxn modelId="{0F718BD1-BE74-484A-B74A-DB8318E5504E}" srcId="{2609BB43-DA0B-4E65-8D7A-52F2CB847364}" destId="{F7C5BD8E-FCF2-45A6-8ACE-B82CDF21D13E}" srcOrd="0" destOrd="0" parTransId="{188B1D67-754E-4BDA-8C6F-1F3AAFD581E6}" sibTransId="{E84D3B45-3262-4824-A037-C01C5D94297F}"/>
    <dgm:cxn modelId="{D50C7CF0-C08A-4D44-9CDF-DB097476278D}" type="presOf" srcId="{3B90A683-44AF-403D-A226-520411AC3F47}" destId="{CFFF6D11-5FFB-4E7E-920E-E4A92979DB72}" srcOrd="1" destOrd="0" presId="urn:microsoft.com/office/officeart/2008/layout/HalfCircleOrganizationChart"/>
    <dgm:cxn modelId="{2593A2F4-62AB-4F5A-B709-A3CB122AB47C}" type="presOf" srcId="{3B90A683-44AF-403D-A226-520411AC3F47}" destId="{69737115-6456-4E0C-AD7F-1EB596F7ED8D}" srcOrd="0" destOrd="0" presId="urn:microsoft.com/office/officeart/2008/layout/HalfCircleOrganizationChart"/>
    <dgm:cxn modelId="{F9428AF6-F923-48A6-B3DA-EA66148DEFB7}" type="presOf" srcId="{2609BB43-DA0B-4E65-8D7A-52F2CB847364}" destId="{0611D47D-4852-4D3C-87D1-A6618E7615B4}" srcOrd="0" destOrd="0" presId="urn:microsoft.com/office/officeart/2008/layout/HalfCircleOrganizationChart"/>
    <dgm:cxn modelId="{09A572FA-9925-415D-9AEB-F1C352C9494A}" type="presOf" srcId="{A8E8D759-5B37-4011-B7F4-C267A17299EA}" destId="{9B3C6292-8E6F-4DA2-A950-A0CF3872F916}" srcOrd="1" destOrd="0" presId="urn:microsoft.com/office/officeart/2008/layout/HalfCircleOrganizationChart"/>
    <dgm:cxn modelId="{E9A1439B-E631-4313-818E-9526BCDA982D}" type="presParOf" srcId="{0611D47D-4852-4D3C-87D1-A6618E7615B4}" destId="{B4CD6459-18DC-4E78-8619-DB31FA7C7668}" srcOrd="0" destOrd="0" presId="urn:microsoft.com/office/officeart/2008/layout/HalfCircleOrganizationChart"/>
    <dgm:cxn modelId="{2B1C3DD2-8569-4BFC-B63B-9B9E0681D147}" type="presParOf" srcId="{B4CD6459-18DC-4E78-8619-DB31FA7C7668}" destId="{5E9F7D42-204E-4A51-AD7C-EFF955EE73F7}" srcOrd="0" destOrd="0" presId="urn:microsoft.com/office/officeart/2008/layout/HalfCircleOrganizationChart"/>
    <dgm:cxn modelId="{D188CE7B-6E79-4C2E-B4B2-DF3CF47B565B}" type="presParOf" srcId="{5E9F7D42-204E-4A51-AD7C-EFF955EE73F7}" destId="{4E8DEFC4-0F7F-4C0E-9A06-CA1949C3CB33}" srcOrd="0" destOrd="0" presId="urn:microsoft.com/office/officeart/2008/layout/HalfCircleOrganizationChart"/>
    <dgm:cxn modelId="{D18D3922-9323-45EE-BC09-772B04A02111}" type="presParOf" srcId="{5E9F7D42-204E-4A51-AD7C-EFF955EE73F7}" destId="{7A2290E6-14A2-468E-92DC-A6E2086EB054}" srcOrd="1" destOrd="0" presId="urn:microsoft.com/office/officeart/2008/layout/HalfCircleOrganizationChart"/>
    <dgm:cxn modelId="{088FE3A3-FE67-40ED-B11F-63929AFDAB20}" type="presParOf" srcId="{5E9F7D42-204E-4A51-AD7C-EFF955EE73F7}" destId="{398CF58B-66FD-43E3-BBCF-C1EE250A1C65}" srcOrd="2" destOrd="0" presId="urn:microsoft.com/office/officeart/2008/layout/HalfCircleOrganizationChart"/>
    <dgm:cxn modelId="{AF2E4B60-CCDC-4DA0-943B-A3E869DB6440}" type="presParOf" srcId="{5E9F7D42-204E-4A51-AD7C-EFF955EE73F7}" destId="{0A07F720-85C5-4585-8942-E665BDFD4B14}" srcOrd="3" destOrd="0" presId="urn:microsoft.com/office/officeart/2008/layout/HalfCircleOrganizationChart"/>
    <dgm:cxn modelId="{7C9A3B0E-DB2E-4D36-A156-BA5FAE9CD143}" type="presParOf" srcId="{B4CD6459-18DC-4E78-8619-DB31FA7C7668}" destId="{91292730-194B-41C3-9511-06200D2A66E7}" srcOrd="1" destOrd="0" presId="urn:microsoft.com/office/officeart/2008/layout/HalfCircleOrganizationChart"/>
    <dgm:cxn modelId="{B05521CA-A7D5-4ABF-8EAC-FE6318056645}" type="presParOf" srcId="{91292730-194B-41C3-9511-06200D2A66E7}" destId="{CB66FC58-9C14-4762-B93D-DE1E8E037EB6}" srcOrd="0" destOrd="0" presId="urn:microsoft.com/office/officeart/2008/layout/HalfCircleOrganizationChart"/>
    <dgm:cxn modelId="{BD1AD408-FF4A-4288-9567-39A9024E4C5B}" type="presParOf" srcId="{91292730-194B-41C3-9511-06200D2A66E7}" destId="{13B607B4-818E-4DFC-BC92-2E2FAAC74D9B}" srcOrd="1" destOrd="0" presId="urn:microsoft.com/office/officeart/2008/layout/HalfCircleOrganizationChart"/>
    <dgm:cxn modelId="{F59CF6D5-4439-4F72-9C39-43C4D703AE2F}" type="presParOf" srcId="{13B607B4-818E-4DFC-BC92-2E2FAAC74D9B}" destId="{F4EB480A-C8C1-4C64-B028-7E83366D3252}" srcOrd="0" destOrd="0" presId="urn:microsoft.com/office/officeart/2008/layout/HalfCircleOrganizationChart"/>
    <dgm:cxn modelId="{461A5B0D-B441-48F7-805A-1427F7D6FCA9}" type="presParOf" srcId="{F4EB480A-C8C1-4C64-B028-7E83366D3252}" destId="{3D392014-08E9-4577-894B-32D7771DE1C6}" srcOrd="0" destOrd="0" presId="urn:microsoft.com/office/officeart/2008/layout/HalfCircleOrganizationChart"/>
    <dgm:cxn modelId="{AABA14EC-3D31-461F-9610-FB2DF271BB6D}" type="presParOf" srcId="{F4EB480A-C8C1-4C64-B028-7E83366D3252}" destId="{FAE6EFC6-3439-436F-AC3D-29048B2FED5D}" srcOrd="1" destOrd="0" presId="urn:microsoft.com/office/officeart/2008/layout/HalfCircleOrganizationChart"/>
    <dgm:cxn modelId="{6A4A5476-9CBE-4FA9-AC9B-FC1E13AC00BE}" type="presParOf" srcId="{F4EB480A-C8C1-4C64-B028-7E83366D3252}" destId="{9D433C41-9D87-4025-96D3-26458D47B189}" srcOrd="2" destOrd="0" presId="urn:microsoft.com/office/officeart/2008/layout/HalfCircleOrganizationChart"/>
    <dgm:cxn modelId="{11CD4D1E-F16C-4B55-B0BF-4766CF4A5322}" type="presParOf" srcId="{F4EB480A-C8C1-4C64-B028-7E83366D3252}" destId="{9B3C6292-8E6F-4DA2-A950-A0CF3872F916}" srcOrd="3" destOrd="0" presId="urn:microsoft.com/office/officeart/2008/layout/HalfCircleOrganizationChart"/>
    <dgm:cxn modelId="{D04D7B0D-2AA1-433D-A0C1-D9B7A81BE74B}" type="presParOf" srcId="{13B607B4-818E-4DFC-BC92-2E2FAAC74D9B}" destId="{A845F1F2-BA5D-41F5-80E9-5C9B517FD4B7}" srcOrd="1" destOrd="0" presId="urn:microsoft.com/office/officeart/2008/layout/HalfCircleOrganizationChart"/>
    <dgm:cxn modelId="{AFA05F70-141E-49DA-9FE9-7A4ECB91F4E5}" type="presParOf" srcId="{13B607B4-818E-4DFC-BC92-2E2FAAC74D9B}" destId="{216C063B-956B-4C20-A726-D2950D61134E}" srcOrd="2" destOrd="0" presId="urn:microsoft.com/office/officeart/2008/layout/HalfCircleOrganizationChart"/>
    <dgm:cxn modelId="{A6CD5B81-6F81-4F7F-9CB8-6F5B6668463D}" type="presParOf" srcId="{91292730-194B-41C3-9511-06200D2A66E7}" destId="{29608230-82AD-40DD-BB87-63F203923B49}" srcOrd="2" destOrd="0" presId="urn:microsoft.com/office/officeart/2008/layout/HalfCircleOrganizationChart"/>
    <dgm:cxn modelId="{ECADB86F-E7FF-458E-BDFB-EA51E1E13CD2}" type="presParOf" srcId="{91292730-194B-41C3-9511-06200D2A66E7}" destId="{6E4A81CA-22D0-4F5B-93A8-EEA7B3F179E0}" srcOrd="3" destOrd="0" presId="urn:microsoft.com/office/officeart/2008/layout/HalfCircleOrganizationChart"/>
    <dgm:cxn modelId="{51F78E35-8621-4CD5-90FF-25D28BB9C6C9}" type="presParOf" srcId="{6E4A81CA-22D0-4F5B-93A8-EEA7B3F179E0}" destId="{21238608-9663-4F56-AD55-B1E13325EF3E}" srcOrd="0" destOrd="0" presId="urn:microsoft.com/office/officeart/2008/layout/HalfCircleOrganizationChart"/>
    <dgm:cxn modelId="{59CDC89A-0F7E-41D7-ACE9-2CF45140341B}" type="presParOf" srcId="{21238608-9663-4F56-AD55-B1E13325EF3E}" destId="{69737115-6456-4E0C-AD7F-1EB596F7ED8D}" srcOrd="0" destOrd="0" presId="urn:microsoft.com/office/officeart/2008/layout/HalfCircleOrganizationChart"/>
    <dgm:cxn modelId="{12B7FD49-780B-4B70-8907-5F197C534301}" type="presParOf" srcId="{21238608-9663-4F56-AD55-B1E13325EF3E}" destId="{96D0C113-0211-4A98-9DFD-E47189F5AE75}" srcOrd="1" destOrd="0" presId="urn:microsoft.com/office/officeart/2008/layout/HalfCircleOrganizationChart"/>
    <dgm:cxn modelId="{D323F6D8-42B8-43B3-96BD-D6AC680E3ED1}" type="presParOf" srcId="{21238608-9663-4F56-AD55-B1E13325EF3E}" destId="{DEE3B9B0-C6F8-427C-B6C4-6605833DBC66}" srcOrd="2" destOrd="0" presId="urn:microsoft.com/office/officeart/2008/layout/HalfCircleOrganizationChart"/>
    <dgm:cxn modelId="{1572ED0A-97DD-42A2-BD20-E40283E3B220}" type="presParOf" srcId="{21238608-9663-4F56-AD55-B1E13325EF3E}" destId="{CFFF6D11-5FFB-4E7E-920E-E4A92979DB72}" srcOrd="3" destOrd="0" presId="urn:microsoft.com/office/officeart/2008/layout/HalfCircleOrganizationChart"/>
    <dgm:cxn modelId="{D1BC7857-8189-41E7-A73B-3F35E4038D6F}" type="presParOf" srcId="{6E4A81CA-22D0-4F5B-93A8-EEA7B3F179E0}" destId="{805E7A6A-BEB2-43B7-864E-73E7ED3274ED}" srcOrd="1" destOrd="0" presId="urn:microsoft.com/office/officeart/2008/layout/HalfCircleOrganizationChart"/>
    <dgm:cxn modelId="{38F203BA-5D18-4FEA-9910-57B110708A3A}" type="presParOf" srcId="{6E4A81CA-22D0-4F5B-93A8-EEA7B3F179E0}" destId="{04072547-F9A0-4EAA-BB29-5D13C110EB08}" srcOrd="2" destOrd="0" presId="urn:microsoft.com/office/officeart/2008/layout/HalfCircleOrganizationChart"/>
    <dgm:cxn modelId="{FBCAFAD6-9C3E-4170-BEE1-6ED69EFC4D2D}" type="presParOf" srcId="{B4CD6459-18DC-4E78-8619-DB31FA7C7668}" destId="{82D3157E-A37D-4411-A767-FB8EE2FC52E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08230-82AD-40DD-BB87-63F203923B49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6FC58-9C14-4762-B93D-DE1E8E037EB6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90E6-14A2-468E-92DC-A6E2086EB054}">
      <dsp:nvSpPr>
        <dsp:cNvPr id="0" name=""/>
        <dsp:cNvSpPr/>
      </dsp:nvSpPr>
      <dsp:spPr>
        <a:xfrm>
          <a:off x="3144986" y="485320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CF58B-66FD-43E3-BBCF-C1EE250A1C65}">
      <dsp:nvSpPr>
        <dsp:cNvPr id="0" name=""/>
        <dsp:cNvSpPr/>
      </dsp:nvSpPr>
      <dsp:spPr>
        <a:xfrm>
          <a:off x="3144986" y="485320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DEFC4-0F7F-4C0E-9A06-CA1949C3CB33}">
      <dsp:nvSpPr>
        <dsp:cNvPr id="0" name=""/>
        <dsp:cNvSpPr/>
      </dsp:nvSpPr>
      <dsp:spPr>
        <a:xfrm>
          <a:off x="2225972" y="816165"/>
          <a:ext cx="3676054" cy="117633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Nunito" pitchFamily="2" charset="0"/>
            </a:rPr>
            <a:t>Deflate</a:t>
          </a:r>
          <a:endParaRPr lang="en-GB" sz="5000" kern="1200" dirty="0">
            <a:latin typeface="Nunito" pitchFamily="2" charset="0"/>
          </a:endParaRPr>
        </a:p>
      </dsp:txBody>
      <dsp:txXfrm>
        <a:off x="2225972" y="816165"/>
        <a:ext cx="3676054" cy="1176337"/>
      </dsp:txXfrm>
    </dsp:sp>
    <dsp:sp modelId="{FAE6EFC6-3439-436F-AC3D-29048B2FED5D}">
      <dsp:nvSpPr>
        <dsp:cNvPr id="0" name=""/>
        <dsp:cNvSpPr/>
      </dsp:nvSpPr>
      <dsp:spPr>
        <a:xfrm>
          <a:off x="920973" y="3095319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33C41-9D87-4025-96D3-26458D47B189}">
      <dsp:nvSpPr>
        <dsp:cNvPr id="0" name=""/>
        <dsp:cNvSpPr/>
      </dsp:nvSpPr>
      <dsp:spPr>
        <a:xfrm>
          <a:off x="920973" y="3095319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92014-08E9-4577-894B-32D7771DE1C6}">
      <dsp:nvSpPr>
        <dsp:cNvPr id="0" name=""/>
        <dsp:cNvSpPr/>
      </dsp:nvSpPr>
      <dsp:spPr>
        <a:xfrm>
          <a:off x="1959" y="3426164"/>
          <a:ext cx="3676054" cy="117633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Nunito" pitchFamily="2" charset="0"/>
            </a:rPr>
            <a:t>Huffman</a:t>
          </a:r>
          <a:endParaRPr lang="en-GB" sz="5000" kern="1200" dirty="0">
            <a:latin typeface="Nunito" pitchFamily="2" charset="0"/>
          </a:endParaRPr>
        </a:p>
      </dsp:txBody>
      <dsp:txXfrm>
        <a:off x="1959" y="3426164"/>
        <a:ext cx="3676054" cy="1176337"/>
      </dsp:txXfrm>
    </dsp:sp>
    <dsp:sp modelId="{96D0C113-0211-4A98-9DFD-E47189F5AE75}">
      <dsp:nvSpPr>
        <dsp:cNvPr id="0" name=""/>
        <dsp:cNvSpPr/>
      </dsp:nvSpPr>
      <dsp:spPr>
        <a:xfrm>
          <a:off x="5368999" y="3095319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3B9B0-C6F8-427C-B6C4-6605833DBC66}">
      <dsp:nvSpPr>
        <dsp:cNvPr id="0" name=""/>
        <dsp:cNvSpPr/>
      </dsp:nvSpPr>
      <dsp:spPr>
        <a:xfrm>
          <a:off x="5368999" y="3095319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37115-6456-4E0C-AD7F-1EB596F7ED8D}">
      <dsp:nvSpPr>
        <dsp:cNvPr id="0" name=""/>
        <dsp:cNvSpPr/>
      </dsp:nvSpPr>
      <dsp:spPr>
        <a:xfrm>
          <a:off x="4449985" y="3426164"/>
          <a:ext cx="3676054" cy="117633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>
              <a:latin typeface="Nunito" pitchFamily="2" charset="0"/>
            </a:rPr>
            <a:t>LZ77 (LZSS)</a:t>
          </a:r>
          <a:endParaRPr lang="en-GB" sz="5000" kern="1200" dirty="0">
            <a:latin typeface="Nunito" pitchFamily="2" charset="0"/>
          </a:endParaRPr>
        </a:p>
      </dsp:txBody>
      <dsp:txXfrm>
        <a:off x="4449985" y="3426164"/>
        <a:ext cx="3676054" cy="1176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262AE-8142-46BC-8323-324D08240AE8}" type="datetimeFigureOut">
              <a:rPr lang="en-GB" smtClean="0"/>
              <a:t>27/05/2021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E3F48-C851-4CE6-AFF6-7EDD79043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67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/>
              <a:t>M – apzīmē bitu indeksus, kas tiek izmantoti sakritības garuma norādīšanai. R – apzīmē bitu indeksus, kas tiek izmantoti distances kodēšanai. Pirmie 3 biti ir atpazīšanas biti.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E3F48-C851-4CE6-AFF6-7EDD79043D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49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E3F48-C851-4CE6-AFF6-7EDD79043D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7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D941-857C-4CF7-8596-A78EA0706702}" type="datetime1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51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42B4-9772-4EC1-BAC0-49E9BEEDAE33}" type="datetime1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84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A4DB-2227-42C2-AC30-897E8797FF6D}" type="datetime1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48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unito Light" pitchFamily="2" charset="0"/>
              </a:defRPr>
            </a:lvl1pPr>
            <a:lvl2pPr>
              <a:defRPr>
                <a:latin typeface="Nunito Light" pitchFamily="2" charset="0"/>
              </a:defRPr>
            </a:lvl2pPr>
            <a:lvl3pPr>
              <a:defRPr>
                <a:latin typeface="Nunito Light" pitchFamily="2" charset="0"/>
              </a:defRPr>
            </a:lvl3pPr>
            <a:lvl4pPr>
              <a:defRPr>
                <a:latin typeface="Nunito Light" pitchFamily="2" charset="0"/>
              </a:defRPr>
            </a:lvl4pPr>
            <a:lvl5pPr>
              <a:defRPr>
                <a:latin typeface="Nunito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93D3-028D-4E03-8624-60D6DC38FBB7}" type="datetime1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6B976-E485-4A66-95D4-5B77B394C57C}" type="datetime1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202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8525-8777-4CE1-8E61-6B6ACABF1538}" type="datetime1">
              <a:rPr lang="en-GB" smtClean="0"/>
              <a:t>27/05/2021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2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6A17-2FFF-4B4F-9F6E-3423D127B58C}" type="datetime1">
              <a:rPr lang="en-GB" smtClean="0"/>
              <a:t>27/05/2021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7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F349-02B2-4174-AEAB-777D3557F88A}" type="datetime1">
              <a:rPr lang="en-GB" smtClean="0"/>
              <a:t>27/05/2021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10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0197-89E8-4897-8BC0-D42FA6E2F113}" type="datetime1">
              <a:rPr lang="en-GB" smtClean="0"/>
              <a:t>27/05/2021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8FFE-534A-4D19-AD1A-77FD3355CA95}" type="datetime1">
              <a:rPr lang="en-GB" smtClean="0"/>
              <a:t>27/05/2021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2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FAFC5E-2E07-427E-979A-7D00BB7EA9B2}" type="datetime1">
              <a:rPr lang="en-GB" smtClean="0"/>
              <a:t>27/05/2021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69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9DE35BB-553D-40D6-ABEB-772D6F2B5AE7}" type="datetime1">
              <a:rPr lang="en-GB" smtClean="0"/>
              <a:t>27/05/2021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E3BB0B-3E91-45CF-944D-400C3663A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winzip.com%2Fwin%2Fen%2Flearn%2Ffile-compression.html&amp;psig=AOvVaw2x1arY2v1DbmCIrPVsj2hH&amp;ust=1621451892483000&amp;source=images&amp;cd=vfe&amp;ved=0CAIQjRxqFwoTCLDBmZT50_ACFQAAAAAdAAAAABA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.stanford.edu/people/eroberts/courses/soco/projects/data-compression/lossless/huffman/example.htm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developpez.com/actu/308570/Comprendre-l-algorithme-de-compression-LZ77-un-billet-de-fbonhomm/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geeksforgeeks.org/suffix-array-set-1-introductio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2362-99A4-4EE8-9015-8684E140B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>
                <a:latin typeface="Nunito" pitchFamily="2" charset="0"/>
              </a:rPr>
              <a:t>Saspiešanas algoritmi - </a:t>
            </a:r>
            <a:r>
              <a:rPr lang="lv-LV" dirty="0" err="1">
                <a:latin typeface="Nunito" pitchFamily="2" charset="0"/>
              </a:rPr>
              <a:t>Deflate</a:t>
            </a:r>
            <a:endParaRPr lang="en-GB" dirty="0">
              <a:latin typeface="Nunito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47C88-8340-4D9C-A983-157F999B8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8873" y="4423565"/>
            <a:ext cx="7812927" cy="2003867"/>
          </a:xfrm>
        </p:spPr>
        <p:txBody>
          <a:bodyPr>
            <a:normAutofit/>
          </a:bodyPr>
          <a:lstStyle/>
          <a:p>
            <a:pPr algn="r"/>
            <a:r>
              <a:rPr lang="lv-LV" dirty="0">
                <a:latin typeface="Nunito Light" panose="020F0502020204030204" pitchFamily="2" charset="0"/>
              </a:rPr>
              <a:t>Grupas nosaukums: </a:t>
            </a:r>
            <a:r>
              <a:rPr lang="lv-LV" dirty="0" err="1">
                <a:latin typeface="Nunito Light" panose="020F0502020204030204" pitchFamily="2" charset="0"/>
              </a:rPr>
              <a:t>GigaZip</a:t>
            </a:r>
            <a:endParaRPr lang="en-US" dirty="0">
              <a:latin typeface="Nunito Light" panose="020F0502020204030204" pitchFamily="2" charset="0"/>
            </a:endParaRPr>
          </a:p>
          <a:p>
            <a:endParaRPr lang="en-GB" dirty="0">
              <a:latin typeface="Nunito Light" panose="020F050202020403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552BF-D7F9-4F02-B885-FA408DAC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16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0FEE-DA14-4E12-8DEB-D333EAAF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Secinājumi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B46D-312F-447E-BBE1-56D7F3BC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Īsā laika posmā tika izveidota diezgan efektīva saspiešana, kas ir tuvu </a:t>
            </a:r>
            <a:r>
              <a:rPr lang="lv-LV" dirty="0" err="1"/>
              <a:t>WinZip</a:t>
            </a:r>
            <a:endParaRPr lang="lv-LV" dirty="0"/>
          </a:p>
          <a:p>
            <a:r>
              <a:rPr lang="lv-LV" dirty="0"/>
              <a:t>Ir nepieciešams palielināt veiktspēju turpmāk, uzlabojot sufiksu masīvu veiktspēju vai izmantojot sufiksu koku.</a:t>
            </a:r>
          </a:p>
          <a:p>
            <a:r>
              <a:rPr lang="lv-LV" dirty="0"/>
              <a:t>Atspiešanas ātrums ir daudzkārt ātrāks nekā saspiešana. </a:t>
            </a:r>
          </a:p>
          <a:p>
            <a:r>
              <a:rPr lang="lv-LV" dirty="0"/>
              <a:t>Tika izmēģināti divi LZSS veidi un tika izvēlēts saspiešanai efektīvākais.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E9F8-C2D2-441B-9EB2-D4FF7CAF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3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Compression: An Explanation by WinZip Computing">
            <a:extLst>
              <a:ext uri="{FF2B5EF4-FFF2-40B4-BE49-F238E27FC236}">
                <a16:creationId xmlns:a16="http://schemas.microsoft.com/office/drawing/2014/main" id="{620D278C-9983-4DE9-B8C9-3CAD6B23C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2234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C957B-B337-4A4D-9179-236A393A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Paldies par uzmanību!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08A43-D680-4BFD-AA2F-99F467A6D670}"/>
              </a:ext>
            </a:extLst>
          </p:cNvPr>
          <p:cNvSpPr txBox="1"/>
          <p:nvPr/>
        </p:nvSpPr>
        <p:spPr>
          <a:xfrm>
            <a:off x="32188" y="6488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hlinkClick r:id="rId3"/>
              </a:rPr>
              <a:t>Avots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F28935-70E4-4638-AB89-F597168C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986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D7DE757-E990-42B7-8582-84AB653FE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5724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C3593-9BD2-4B8E-880E-5A09C4A0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0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930A-F381-4D87-933A-32074AE6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Nunito" pitchFamily="2" charset="0"/>
              </a:rPr>
              <a:t>H</a:t>
            </a:r>
            <a:r>
              <a:rPr lang="en-US" dirty="0" err="1">
                <a:latin typeface="Nunito" pitchFamily="2" charset="0"/>
              </a:rPr>
              <a:t>aff</a:t>
            </a:r>
            <a:r>
              <a:rPr lang="lv-LV" dirty="0">
                <a:latin typeface="Nunito" pitchFamily="2" charset="0"/>
              </a:rPr>
              <a:t>man</a:t>
            </a:r>
            <a:r>
              <a:rPr lang="en-US" dirty="0">
                <a:latin typeface="Nunito" pitchFamily="2" charset="0"/>
              </a:rPr>
              <a:t>a</a:t>
            </a:r>
            <a:r>
              <a:rPr lang="lv-LV" dirty="0">
                <a:latin typeface="Nunito" pitchFamily="2" charset="0"/>
              </a:rPr>
              <a:t> kodēšana</a:t>
            </a:r>
            <a:endParaRPr lang="en-GB" dirty="0">
              <a:latin typeface="Nunito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1F5FF-1B43-4085-8ECE-DDD3510B1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837" y="2671395"/>
            <a:ext cx="4763165" cy="9240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C6067F-CCD4-40A4-ACBF-99E5AC4D5C44}"/>
              </a:ext>
            </a:extLst>
          </p:cNvPr>
          <p:cNvSpPr txBox="1"/>
          <p:nvPr/>
        </p:nvSpPr>
        <p:spPr>
          <a:xfrm>
            <a:off x="433405" y="3675355"/>
            <a:ext cx="5078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latin typeface="Nunito Light" pitchFamily="2" charset="0"/>
              </a:rPr>
              <a:t>Pieņemsim, ka mums ir vārds, kas sastāv no 14 burtiem A, 7 – B, 5 – C, 5 – D un 4 - E</a:t>
            </a:r>
            <a:endParaRPr lang="en-GB" dirty="0">
              <a:latin typeface="Nunito Light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45AD16-6D1B-4D1E-B50D-89407447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857" y="2426895"/>
            <a:ext cx="4162425" cy="3143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782A3C-F249-4D54-BFA7-9FC17C31D64D}"/>
              </a:ext>
            </a:extLst>
          </p:cNvPr>
          <p:cNvSpPr txBox="1"/>
          <p:nvPr/>
        </p:nvSpPr>
        <p:spPr>
          <a:xfrm>
            <a:off x="7445829" y="5701004"/>
            <a:ext cx="383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latin typeface="Nunito Light" pitchFamily="2" charset="0"/>
              </a:rPr>
              <a:t>Izveidotais </a:t>
            </a:r>
            <a:r>
              <a:rPr lang="lv-LV" dirty="0" err="1">
                <a:latin typeface="Nunito Light" pitchFamily="2" charset="0"/>
              </a:rPr>
              <a:t>Haffmana</a:t>
            </a:r>
            <a:r>
              <a:rPr lang="lv-LV" dirty="0">
                <a:latin typeface="Nunito Light" pitchFamily="2" charset="0"/>
              </a:rPr>
              <a:t> koks</a:t>
            </a:r>
            <a:endParaRPr lang="en-GB" dirty="0">
              <a:latin typeface="Nunito Light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E840E2-12AA-4E6D-BE24-DFB448D32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222" y="4576147"/>
            <a:ext cx="1619476" cy="1486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61E67A-3046-4488-B04D-C0BD05856D9C}"/>
              </a:ext>
            </a:extLst>
          </p:cNvPr>
          <p:cNvSpPr txBox="1"/>
          <p:nvPr/>
        </p:nvSpPr>
        <p:spPr>
          <a:xfrm>
            <a:off x="2231135" y="6070336"/>
            <a:ext cx="41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latin typeface="Nunito Light" pitchFamily="2" charset="0"/>
              </a:rPr>
              <a:t>Simbolu kodi. Burtam A ir vismazākais kods, jo tas tiek sastapts visbiežāk</a:t>
            </a:r>
            <a:endParaRPr lang="en-GB" dirty="0">
              <a:latin typeface="Nunito Light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863EF-34B5-441D-9D3B-0C1E4EE27A24}"/>
              </a:ext>
            </a:extLst>
          </p:cNvPr>
          <p:cNvSpPr txBox="1"/>
          <p:nvPr/>
        </p:nvSpPr>
        <p:spPr>
          <a:xfrm>
            <a:off x="32188" y="6488668"/>
            <a:ext cx="8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hlinkClick r:id="rId5"/>
              </a:rPr>
              <a:t>Avots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59E89-4604-4E3D-B958-8D7BE6FB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30ED-9429-4C36-B215-B81D25D7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LZ77 (LZSS)</a:t>
            </a:r>
            <a:endParaRPr lang="en-GB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65572F3-2796-41F7-8893-1D0F75AC8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00" y="2585158"/>
            <a:ext cx="6310000" cy="3101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1C4DF-4A79-4071-813E-02378AC63154}"/>
              </a:ext>
            </a:extLst>
          </p:cNvPr>
          <p:cNvSpPr txBox="1"/>
          <p:nvPr/>
        </p:nvSpPr>
        <p:spPr>
          <a:xfrm>
            <a:off x="3530353" y="5893308"/>
            <a:ext cx="51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dirty="0">
                <a:latin typeface="Nunito Light" pitchFamily="2" charset="0"/>
              </a:rPr>
              <a:t>LZ77 darbības princips. </a:t>
            </a:r>
            <a:r>
              <a:rPr lang="lv-LV" dirty="0">
                <a:latin typeface="Nunito Light" pitchFamily="2" charset="0"/>
                <a:hlinkClick r:id="rId3"/>
              </a:rPr>
              <a:t>Avots.</a:t>
            </a:r>
            <a:endParaRPr lang="en-GB" dirty="0">
              <a:latin typeface="Nunito Light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FE3C0B-6497-4777-A994-04C81AED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1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365C-7092-4AA0-BA01-D7516CCC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LZ77(LZSS) Ar rādītājiem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DFCF04-5D2F-4FB0-8AF7-7E01C8B03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865482"/>
              </p:ext>
            </p:extLst>
          </p:nvPr>
        </p:nvGraphicFramePr>
        <p:xfrm>
          <a:off x="1843596" y="2789345"/>
          <a:ext cx="850480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202">
                  <a:extLst>
                    <a:ext uri="{9D8B030D-6E8A-4147-A177-3AD203B41FA5}">
                      <a16:colId xmlns:a16="http://schemas.microsoft.com/office/drawing/2014/main" val="2645631199"/>
                    </a:ext>
                  </a:extLst>
                </a:gridCol>
                <a:gridCol w="2126202">
                  <a:extLst>
                    <a:ext uri="{9D8B030D-6E8A-4147-A177-3AD203B41FA5}">
                      <a16:colId xmlns:a16="http://schemas.microsoft.com/office/drawing/2014/main" val="1136648042"/>
                    </a:ext>
                  </a:extLst>
                </a:gridCol>
                <a:gridCol w="2126202">
                  <a:extLst>
                    <a:ext uri="{9D8B030D-6E8A-4147-A177-3AD203B41FA5}">
                      <a16:colId xmlns:a16="http://schemas.microsoft.com/office/drawing/2014/main" val="798924878"/>
                    </a:ext>
                  </a:extLst>
                </a:gridCol>
                <a:gridCol w="2126202">
                  <a:extLst>
                    <a:ext uri="{9D8B030D-6E8A-4147-A177-3AD203B41FA5}">
                      <a16:colId xmlns:a16="http://schemas.microsoft.com/office/drawing/2014/main" val="968368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latin typeface="Nunito Light" pitchFamily="2" charset="0"/>
                        </a:rPr>
                        <a:t>Rādītāja nosaukums</a:t>
                      </a:r>
                      <a:endParaRPr lang="en-GB" dirty="0">
                        <a:latin typeface="Nunit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latin typeface="Nunito Light" pitchFamily="2" charset="0"/>
                        </a:rPr>
                        <a:t>1. baits</a:t>
                      </a:r>
                      <a:endParaRPr lang="en-GB" dirty="0">
                        <a:latin typeface="Nunit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latin typeface="Nunito Light" pitchFamily="2" charset="0"/>
                        </a:rPr>
                        <a:t>2. baits</a:t>
                      </a:r>
                      <a:endParaRPr lang="en-GB" dirty="0">
                        <a:latin typeface="Nunit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latin typeface="Nunito Light" pitchFamily="2" charset="0"/>
                        </a:rPr>
                        <a:t>3. baits</a:t>
                      </a:r>
                      <a:endParaRPr lang="en-GB" dirty="0">
                        <a:latin typeface="Nunito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234527"/>
                  </a:ext>
                </a:extLst>
              </a:tr>
              <a:tr h="464962"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latin typeface="Nunito Light" pitchFamily="2" charset="0"/>
                        </a:rPr>
                        <a:t>Unikālo simbolu rādītājs</a:t>
                      </a:r>
                      <a:endParaRPr lang="en-GB" dirty="0">
                        <a:latin typeface="Nunit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latin typeface="Nunito Light" pitchFamily="2" charset="0"/>
                        </a:rPr>
                        <a:t>(000)</a:t>
                      </a:r>
                      <a:r>
                        <a:rPr lang="lv-LV" dirty="0">
                          <a:solidFill>
                            <a:srgbClr val="FF0000"/>
                          </a:solidFill>
                          <a:latin typeface="Nunito Light" pitchFamily="2" charset="0"/>
                        </a:rPr>
                        <a:t>M3-M7</a:t>
                      </a:r>
                      <a:endParaRPr lang="en-GB" dirty="0">
                        <a:solidFill>
                          <a:srgbClr val="FF0000"/>
                        </a:solidFill>
                        <a:latin typeface="Nunit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Nunit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latin typeface="Nunito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93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latin typeface="Nunito Light" pitchFamily="2" charset="0"/>
                        </a:rPr>
                        <a:t>Īss rādītājs</a:t>
                      </a:r>
                      <a:endParaRPr lang="en-GB" dirty="0">
                        <a:latin typeface="Nunit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latin typeface="Nunito Light" pitchFamily="2" charset="0"/>
                        </a:rPr>
                        <a:t>(001 – 110)</a:t>
                      </a:r>
                      <a:r>
                        <a:rPr lang="lv-LV" dirty="0">
                          <a:solidFill>
                            <a:srgbClr val="92D050"/>
                          </a:solidFill>
                          <a:latin typeface="Nunito Light" pitchFamily="2" charset="0"/>
                        </a:rPr>
                        <a:t>R3-R7</a:t>
                      </a:r>
                      <a:endParaRPr lang="en-GB" dirty="0">
                        <a:solidFill>
                          <a:srgbClr val="92D050"/>
                        </a:solidFill>
                        <a:latin typeface="Nunit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rgbClr val="92D050"/>
                          </a:solidFill>
                          <a:latin typeface="Nunito Light" pitchFamily="2" charset="0"/>
                        </a:rPr>
                        <a:t>R8-R15</a:t>
                      </a:r>
                      <a:endParaRPr lang="en-GB" dirty="0">
                        <a:solidFill>
                          <a:srgbClr val="92D050"/>
                        </a:solidFill>
                        <a:latin typeface="Nunit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Nunito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58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latin typeface="Nunito Light" pitchFamily="2" charset="0"/>
                        </a:rPr>
                        <a:t>Garš rādītājs</a:t>
                      </a:r>
                      <a:endParaRPr lang="en-GB" dirty="0">
                        <a:latin typeface="Nunit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latin typeface="Nunito Light" pitchFamily="2" charset="0"/>
                        </a:rPr>
                        <a:t>(111)</a:t>
                      </a:r>
                      <a:r>
                        <a:rPr lang="lv-LV" dirty="0">
                          <a:solidFill>
                            <a:srgbClr val="FF0000"/>
                          </a:solidFill>
                          <a:latin typeface="Nunito Light" pitchFamily="2" charset="0"/>
                        </a:rPr>
                        <a:t>M3-M7</a:t>
                      </a:r>
                      <a:endParaRPr lang="en-GB" dirty="0">
                        <a:solidFill>
                          <a:srgbClr val="FF0000"/>
                        </a:solidFill>
                        <a:latin typeface="Nunit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rgbClr val="FF0000"/>
                          </a:solidFill>
                          <a:latin typeface="Nunito Light" pitchFamily="2" charset="0"/>
                        </a:rPr>
                        <a:t>M8-M9</a:t>
                      </a:r>
                      <a:r>
                        <a:rPr lang="lv-LV" dirty="0">
                          <a:latin typeface="Nunito Light" pitchFamily="2" charset="0"/>
                        </a:rPr>
                        <a:t> </a:t>
                      </a:r>
                      <a:r>
                        <a:rPr lang="lv-LV" dirty="0">
                          <a:solidFill>
                            <a:srgbClr val="92D050"/>
                          </a:solidFill>
                          <a:latin typeface="Nunito Light" pitchFamily="2" charset="0"/>
                        </a:rPr>
                        <a:t>R10-R15</a:t>
                      </a:r>
                      <a:endParaRPr lang="en-GB" dirty="0">
                        <a:solidFill>
                          <a:srgbClr val="92D050"/>
                        </a:solidFill>
                        <a:latin typeface="Nunit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rgbClr val="92D050"/>
                          </a:solidFill>
                          <a:latin typeface="Nunito Light" pitchFamily="2" charset="0"/>
                        </a:rPr>
                        <a:t>R16-R23</a:t>
                      </a:r>
                      <a:endParaRPr lang="en-GB" dirty="0">
                        <a:solidFill>
                          <a:srgbClr val="92D050"/>
                        </a:solidFill>
                        <a:latin typeface="Nunito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3188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205635-F651-4A2B-9ED1-C15948D4AA0F}"/>
              </a:ext>
            </a:extLst>
          </p:cNvPr>
          <p:cNvSpPr txBox="1"/>
          <p:nvPr/>
        </p:nvSpPr>
        <p:spPr>
          <a:xfrm>
            <a:off x="3849949" y="2240546"/>
            <a:ext cx="449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2400" b="1" dirty="0">
                <a:latin typeface="Nunito" pitchFamily="2" charset="0"/>
              </a:rPr>
              <a:t>Rādītāju veidi</a:t>
            </a:r>
            <a:endParaRPr lang="en-GB" sz="2400" b="1" dirty="0"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DBC36-D874-43BA-91CE-B09C63A0BB6F}"/>
              </a:ext>
            </a:extLst>
          </p:cNvPr>
          <p:cNvSpPr txBox="1"/>
          <p:nvPr/>
        </p:nvSpPr>
        <p:spPr>
          <a:xfrm>
            <a:off x="2231136" y="6090675"/>
            <a:ext cx="817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latin typeface="Nunito Light" pitchFamily="2" charset="0"/>
              </a:rPr>
              <a:t>Iekodētā teksta piemērs. Ar zilo ir apzīmēti rādītāji. Teksts: </a:t>
            </a:r>
            <a:r>
              <a:rPr lang="lv-LV" dirty="0" err="1">
                <a:latin typeface="Nunito Light" pitchFamily="2" charset="0"/>
              </a:rPr>
              <a:t>Your</a:t>
            </a:r>
            <a:r>
              <a:rPr lang="lv-LV" dirty="0">
                <a:latin typeface="Nunito Light" pitchFamily="2" charset="0"/>
              </a:rPr>
              <a:t> </a:t>
            </a:r>
            <a:r>
              <a:rPr lang="lv-LV" dirty="0" err="1">
                <a:latin typeface="Nunito Light" pitchFamily="2" charset="0"/>
              </a:rPr>
              <a:t>compression</a:t>
            </a:r>
            <a:r>
              <a:rPr lang="lv-LV" dirty="0">
                <a:latin typeface="Nunito Light" pitchFamily="2" charset="0"/>
              </a:rPr>
              <a:t> </a:t>
            </a:r>
            <a:r>
              <a:rPr lang="lv-LV" dirty="0" err="1">
                <a:latin typeface="Nunito Light" pitchFamily="2" charset="0"/>
              </a:rPr>
              <a:t>is</a:t>
            </a:r>
            <a:r>
              <a:rPr lang="lv-LV" dirty="0">
                <a:latin typeface="Nunito Light" pitchFamily="2" charset="0"/>
              </a:rPr>
              <a:t> </a:t>
            </a:r>
            <a:r>
              <a:rPr lang="lv-LV" dirty="0" err="1">
                <a:latin typeface="Nunito Light" pitchFamily="2" charset="0"/>
              </a:rPr>
              <a:t>your</a:t>
            </a:r>
            <a:r>
              <a:rPr lang="lv-LV" dirty="0">
                <a:latin typeface="Nunito Light" pitchFamily="2" charset="0"/>
              </a:rPr>
              <a:t> </a:t>
            </a:r>
            <a:r>
              <a:rPr lang="lv-LV" dirty="0" err="1">
                <a:latin typeface="Nunito Light" pitchFamily="2" charset="0"/>
              </a:rPr>
              <a:t>decompression</a:t>
            </a:r>
            <a:r>
              <a:rPr lang="lv-LV" dirty="0">
                <a:latin typeface="Nunito Light" pitchFamily="2" charset="0"/>
              </a:rPr>
              <a:t>.</a:t>
            </a:r>
            <a:endParaRPr lang="en-GB" dirty="0">
              <a:latin typeface="Nunito Ligh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6F0CB2-DDD8-4231-9830-52B410B8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10" y="5226465"/>
            <a:ext cx="6649378" cy="666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A27D49-0327-4943-8201-DD3DC84FE752}"/>
              </a:ext>
            </a:extLst>
          </p:cNvPr>
          <p:cNvSpPr txBox="1"/>
          <p:nvPr/>
        </p:nvSpPr>
        <p:spPr>
          <a:xfrm>
            <a:off x="8960529" y="2151586"/>
            <a:ext cx="323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latin typeface="Nunito Light" pitchFamily="2" charset="0"/>
              </a:rPr>
              <a:t>Search </a:t>
            </a:r>
            <a:r>
              <a:rPr lang="lv-LV" dirty="0" err="1">
                <a:latin typeface="Nunito Light" pitchFamily="2" charset="0"/>
              </a:rPr>
              <a:t>buffer</a:t>
            </a:r>
            <a:r>
              <a:rPr lang="lv-LV" dirty="0">
                <a:latin typeface="Nunito Light" pitchFamily="2" charset="0"/>
              </a:rPr>
              <a:t> </a:t>
            </a:r>
            <a:r>
              <a:rPr lang="lv-LV" dirty="0" err="1">
                <a:latin typeface="Nunito Light" pitchFamily="2" charset="0"/>
              </a:rPr>
              <a:t>size</a:t>
            </a:r>
            <a:r>
              <a:rPr lang="lv-LV" dirty="0">
                <a:latin typeface="Nunito Light" pitchFamily="2" charset="0"/>
              </a:rPr>
              <a:t>: 16384 </a:t>
            </a:r>
          </a:p>
          <a:p>
            <a:r>
              <a:rPr lang="lv-LV" dirty="0" err="1">
                <a:latin typeface="Nunito Light" pitchFamily="2" charset="0"/>
              </a:rPr>
              <a:t>Look-ahead</a:t>
            </a:r>
            <a:r>
              <a:rPr lang="lv-LV" dirty="0">
                <a:latin typeface="Nunito Light" pitchFamily="2" charset="0"/>
              </a:rPr>
              <a:t> </a:t>
            </a:r>
            <a:r>
              <a:rPr lang="lv-LV" dirty="0" err="1">
                <a:latin typeface="Nunito Light" pitchFamily="2" charset="0"/>
              </a:rPr>
              <a:t>buffer</a:t>
            </a:r>
            <a:r>
              <a:rPr lang="lv-LV" dirty="0">
                <a:latin typeface="Nunito Light" pitchFamily="2" charset="0"/>
              </a:rPr>
              <a:t> </a:t>
            </a:r>
            <a:r>
              <a:rPr lang="lv-LV" dirty="0" err="1">
                <a:latin typeface="Nunito Light" pitchFamily="2" charset="0"/>
              </a:rPr>
              <a:t>size</a:t>
            </a:r>
            <a:r>
              <a:rPr lang="lv-LV" dirty="0">
                <a:latin typeface="Nunito Light" pitchFamily="2" charset="0"/>
              </a:rPr>
              <a:t>: 128</a:t>
            </a:r>
            <a:endParaRPr lang="en-GB" dirty="0">
              <a:latin typeface="Nunito Light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3C15-ED87-4E0B-83E9-D9EB4336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67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F9A9-35A2-4CEE-92C2-BD7E2D99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Nunito" pitchFamily="2" charset="0"/>
              </a:rPr>
              <a:t>LZ77(LZSS) Algoritms ar Prefiksa bitu</a:t>
            </a:r>
            <a:endParaRPr lang="en-GB" dirty="0">
              <a:latin typeface="Nunito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A5E4-3D74-4981-8699-23EB3D94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Informācijas vienība</a:t>
            </a:r>
          </a:p>
          <a:p>
            <a:pPr lvl="1"/>
            <a:r>
              <a:rPr lang="lv-LV" dirty="0"/>
              <a:t>Prefiksa bita vērība – 0</a:t>
            </a:r>
          </a:p>
          <a:p>
            <a:pPr lvl="1"/>
            <a:r>
              <a:rPr lang="lv-LV" dirty="0"/>
              <a:t>Informācijas apgabala izmērs – 8 biti</a:t>
            </a:r>
          </a:p>
          <a:p>
            <a:pPr marL="228600" lvl="1" indent="0">
              <a:buNone/>
            </a:pPr>
            <a:endParaRPr lang="lv-LV" dirty="0"/>
          </a:p>
          <a:p>
            <a:r>
              <a:rPr lang="lv-LV" dirty="0"/>
              <a:t>Radītājs</a:t>
            </a:r>
          </a:p>
          <a:p>
            <a:pPr lvl="1"/>
            <a:r>
              <a:rPr lang="lv-LV" dirty="0"/>
              <a:t>Prefiksa bita vērtība – 1</a:t>
            </a:r>
          </a:p>
          <a:p>
            <a:pPr lvl="1"/>
            <a:r>
              <a:rPr lang="lv-LV" dirty="0"/>
              <a:t>Informācijas apgabala izmērs – 24 biti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7B2CD-9649-4192-86C9-2699418C7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21" y="5406652"/>
            <a:ext cx="4000500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98DF7-A5C1-48C3-896E-081B16BA9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264" y="3777906"/>
            <a:ext cx="3294174" cy="411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85BA0D-C500-4B24-8B6D-6FA953B05FFF}"/>
              </a:ext>
            </a:extLst>
          </p:cNvPr>
          <p:cNvSpPr txBox="1"/>
          <p:nvPr/>
        </p:nvSpPr>
        <p:spPr>
          <a:xfrm>
            <a:off x="7137918" y="2556586"/>
            <a:ext cx="4562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latin typeface="Nunito Light" pitchFamily="2" charset="0"/>
              </a:rPr>
              <a:t>Radītājs formātā (sakritības garums; distance)</a:t>
            </a:r>
          </a:p>
          <a:p>
            <a:endParaRPr lang="lv-LV" dirty="0">
              <a:latin typeface="Nunito Light" pitchFamily="2" charset="0"/>
            </a:endParaRPr>
          </a:p>
          <a:p>
            <a:r>
              <a:rPr lang="lv-LV" dirty="0">
                <a:latin typeface="Nunito Light" pitchFamily="2" charset="0"/>
              </a:rPr>
              <a:t>Distance un sakritības garums tiek atrasti izmantojot sufiksu masīvu.</a:t>
            </a:r>
            <a:endParaRPr lang="ru-RU" dirty="0">
              <a:latin typeface="Nunito Ligh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F0CF8-8526-4213-A60F-DFFE36ADD8AB}"/>
              </a:ext>
            </a:extLst>
          </p:cNvPr>
          <p:cNvSpPr txBox="1"/>
          <p:nvPr/>
        </p:nvSpPr>
        <p:spPr>
          <a:xfrm>
            <a:off x="8765220" y="6073402"/>
            <a:ext cx="323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latin typeface="Nunito Light" pitchFamily="2" charset="0"/>
              </a:rPr>
              <a:t>Search </a:t>
            </a:r>
            <a:r>
              <a:rPr lang="lv-LV" dirty="0" err="1">
                <a:latin typeface="Nunito Light" pitchFamily="2" charset="0"/>
              </a:rPr>
              <a:t>buffer</a:t>
            </a:r>
            <a:r>
              <a:rPr lang="lv-LV" dirty="0">
                <a:latin typeface="Nunito Light" pitchFamily="2" charset="0"/>
              </a:rPr>
              <a:t> </a:t>
            </a:r>
            <a:r>
              <a:rPr lang="lv-LV" dirty="0" err="1">
                <a:latin typeface="Nunito Light" pitchFamily="2" charset="0"/>
              </a:rPr>
              <a:t>size</a:t>
            </a:r>
            <a:r>
              <a:rPr lang="lv-LV" dirty="0">
                <a:latin typeface="Nunito Light" pitchFamily="2" charset="0"/>
              </a:rPr>
              <a:t>: 65536</a:t>
            </a:r>
          </a:p>
          <a:p>
            <a:r>
              <a:rPr lang="lv-LV" dirty="0" err="1">
                <a:latin typeface="Nunito Light" pitchFamily="2" charset="0"/>
              </a:rPr>
              <a:t>Look-ahead</a:t>
            </a:r>
            <a:r>
              <a:rPr lang="lv-LV" dirty="0">
                <a:latin typeface="Nunito Light" pitchFamily="2" charset="0"/>
              </a:rPr>
              <a:t> </a:t>
            </a:r>
            <a:r>
              <a:rPr lang="lv-LV" dirty="0" err="1">
                <a:latin typeface="Nunito Light" pitchFamily="2" charset="0"/>
              </a:rPr>
              <a:t>buffer</a:t>
            </a:r>
            <a:r>
              <a:rPr lang="lv-LV" dirty="0">
                <a:latin typeface="Nunito Light" pitchFamily="2" charset="0"/>
              </a:rPr>
              <a:t> </a:t>
            </a:r>
            <a:r>
              <a:rPr lang="lv-LV" dirty="0" err="1">
                <a:latin typeface="Nunito Light" pitchFamily="2" charset="0"/>
              </a:rPr>
              <a:t>size</a:t>
            </a:r>
            <a:r>
              <a:rPr lang="lv-LV" dirty="0">
                <a:latin typeface="Nunito Light" pitchFamily="2" charset="0"/>
              </a:rPr>
              <a:t>: 256</a:t>
            </a:r>
            <a:endParaRPr lang="en-GB" dirty="0">
              <a:latin typeface="Nunito Ligh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A1F6A-1DE5-4E56-B965-CF6EDB23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69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130B-48B5-41B6-9F88-C63E6BF3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Sufiksu masīvs</a:t>
            </a: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57D92ED-B4A7-4FD9-AB83-200FB118F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437" y="2631974"/>
            <a:ext cx="7731125" cy="29550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8B1B1-1B59-4D08-9AEE-2B82AE0CF4A5}"/>
              </a:ext>
            </a:extLst>
          </p:cNvPr>
          <p:cNvSpPr txBox="1"/>
          <p:nvPr/>
        </p:nvSpPr>
        <p:spPr>
          <a:xfrm>
            <a:off x="0" y="6488668"/>
            <a:ext cx="10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Atsauce</a:t>
            </a:r>
            <a:endParaRPr lang="lv-LV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A9CE1-7A3A-41D9-9374-A5FAA8415907}"/>
              </a:ext>
            </a:extLst>
          </p:cNvPr>
          <p:cNvSpPr txBox="1"/>
          <p:nvPr/>
        </p:nvSpPr>
        <p:spPr>
          <a:xfrm>
            <a:off x="2191245" y="5683874"/>
            <a:ext cx="7809509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dirty="0">
                <a:latin typeface="Nunito Light" pitchFamily="2" charset="0"/>
              </a:rPr>
              <a:t>Sufiksu masīva izveide</a:t>
            </a:r>
            <a:endParaRPr lang="en-GB" dirty="0">
              <a:latin typeface="Nunito Light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1EDE8-269A-469E-820D-839C755D5226}"/>
              </a:ext>
            </a:extLst>
          </p:cNvPr>
          <p:cNvSpPr txBox="1"/>
          <p:nvPr/>
        </p:nvSpPr>
        <p:spPr>
          <a:xfrm>
            <a:off x="1350884" y="6358715"/>
            <a:ext cx="949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dirty="0">
                <a:latin typeface="Nunito Light" pitchFamily="2" charset="0"/>
              </a:rPr>
              <a:t>Sufiksu masīva izveide kodā. </a:t>
            </a:r>
            <a:endParaRPr lang="en-GB" dirty="0">
              <a:latin typeface="Nunito Light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BEE8E9-D5CC-4DC2-ABE1-3D4B65E9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13" y="2310590"/>
            <a:ext cx="94869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CFFBB6-488D-4F91-B6DC-04BC42F9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4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6559-2E58-4049-A8E7-2002A075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6521"/>
            <a:ext cx="7729728" cy="1188720"/>
          </a:xfrm>
        </p:spPr>
        <p:txBody>
          <a:bodyPr/>
          <a:lstStyle/>
          <a:p>
            <a:r>
              <a:rPr lang="lv-LV" dirty="0"/>
              <a:t>Saspiešanas un veiktspējas rezultāti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3AA576-76D8-43BF-8CBC-6302DC67F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740744"/>
              </p:ext>
            </p:extLst>
          </p:nvPr>
        </p:nvGraphicFramePr>
        <p:xfrm>
          <a:off x="2532354" y="1891251"/>
          <a:ext cx="7312982" cy="4570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033">
                  <a:extLst>
                    <a:ext uri="{9D8B030D-6E8A-4147-A177-3AD203B41FA5}">
                      <a16:colId xmlns:a16="http://schemas.microsoft.com/office/drawing/2014/main" val="3660212963"/>
                    </a:ext>
                  </a:extLst>
                </a:gridCol>
                <a:gridCol w="1177490">
                  <a:extLst>
                    <a:ext uri="{9D8B030D-6E8A-4147-A177-3AD203B41FA5}">
                      <a16:colId xmlns:a16="http://schemas.microsoft.com/office/drawing/2014/main" val="963757336"/>
                    </a:ext>
                  </a:extLst>
                </a:gridCol>
                <a:gridCol w="1604897">
                  <a:extLst>
                    <a:ext uri="{9D8B030D-6E8A-4147-A177-3AD203B41FA5}">
                      <a16:colId xmlns:a16="http://schemas.microsoft.com/office/drawing/2014/main" val="717416128"/>
                    </a:ext>
                  </a:extLst>
                </a:gridCol>
                <a:gridCol w="1604897">
                  <a:extLst>
                    <a:ext uri="{9D8B030D-6E8A-4147-A177-3AD203B41FA5}">
                      <a16:colId xmlns:a16="http://schemas.microsoft.com/office/drawing/2014/main" val="1068317319"/>
                    </a:ext>
                  </a:extLst>
                </a:gridCol>
                <a:gridCol w="1138807">
                  <a:extLst>
                    <a:ext uri="{9D8B030D-6E8A-4147-A177-3AD203B41FA5}">
                      <a16:colId xmlns:a16="http://schemas.microsoft.com/office/drawing/2014/main" val="999472648"/>
                    </a:ext>
                  </a:extLst>
                </a:gridCol>
                <a:gridCol w="1152858">
                  <a:extLst>
                    <a:ext uri="{9D8B030D-6E8A-4147-A177-3AD203B41FA5}">
                      <a16:colId xmlns:a16="http://schemas.microsoft.com/office/drawing/2014/main" val="1997242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Nr. p. k.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Faila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nosaukums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Faila izmērs (KB)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GigaZip saspiešanas laiks (ms)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Saspiešanas ātrums MB/s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Atspiešanas ātrums MB/s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8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java.html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80.48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165.9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4.77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548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rtu.html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83.07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68.41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3.66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152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rainis.html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206.7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163.5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11.89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59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js.html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344.5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153.3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17.65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16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thehungergames.txt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523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254.5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18.05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86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montecarlo.html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612.9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154.3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19.12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44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english.html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907.5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259.9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23.5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264525"/>
                  </a:ext>
                </a:extLst>
              </a:tr>
              <a:tr h="452253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bush.html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987.8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291.6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31.75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155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cat.bmp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2268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1085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28.73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95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photo.bmp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5844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36772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12.79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39909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66F197-C0EA-482D-BC88-78E90225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28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6559-2E58-4049-A8E7-2002A075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6521"/>
            <a:ext cx="7729728" cy="1188720"/>
          </a:xfrm>
        </p:spPr>
        <p:txBody>
          <a:bodyPr/>
          <a:lstStyle/>
          <a:p>
            <a:r>
              <a:rPr lang="lv-LV" dirty="0"/>
              <a:t>Saspiešanas un veiktspējas rezultāti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3AA576-76D8-43BF-8CBC-6302DC67F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50760"/>
              </p:ext>
            </p:extLst>
          </p:nvPr>
        </p:nvGraphicFramePr>
        <p:xfrm>
          <a:off x="985421" y="1891251"/>
          <a:ext cx="9587392" cy="443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95">
                  <a:extLst>
                    <a:ext uri="{9D8B030D-6E8A-4147-A177-3AD203B41FA5}">
                      <a16:colId xmlns:a16="http://schemas.microsoft.com/office/drawing/2014/main" val="3660212963"/>
                    </a:ext>
                  </a:extLst>
                </a:gridCol>
                <a:gridCol w="1965894">
                  <a:extLst>
                    <a:ext uri="{9D8B030D-6E8A-4147-A177-3AD203B41FA5}">
                      <a16:colId xmlns:a16="http://schemas.microsoft.com/office/drawing/2014/main" val="963757336"/>
                    </a:ext>
                  </a:extLst>
                </a:gridCol>
                <a:gridCol w="1604897">
                  <a:extLst>
                    <a:ext uri="{9D8B030D-6E8A-4147-A177-3AD203B41FA5}">
                      <a16:colId xmlns:a16="http://schemas.microsoft.com/office/drawing/2014/main" val="717416128"/>
                    </a:ext>
                  </a:extLst>
                </a:gridCol>
                <a:gridCol w="1604897">
                  <a:extLst>
                    <a:ext uri="{9D8B030D-6E8A-4147-A177-3AD203B41FA5}">
                      <a16:colId xmlns:a16="http://schemas.microsoft.com/office/drawing/2014/main" val="1068317319"/>
                    </a:ext>
                  </a:extLst>
                </a:gridCol>
                <a:gridCol w="1138807">
                  <a:extLst>
                    <a:ext uri="{9D8B030D-6E8A-4147-A177-3AD203B41FA5}">
                      <a16:colId xmlns:a16="http://schemas.microsoft.com/office/drawing/2014/main" val="999472648"/>
                    </a:ext>
                  </a:extLst>
                </a:gridCol>
                <a:gridCol w="1399708">
                  <a:extLst>
                    <a:ext uri="{9D8B030D-6E8A-4147-A177-3AD203B41FA5}">
                      <a16:colId xmlns:a16="http://schemas.microsoft.com/office/drawing/2014/main" val="1997242187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984035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Nr. p. k.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Faila nosaukums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Faila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izmērs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(KB)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Saspiesta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ar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GigaZip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faila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izmērs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(KB)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Saspiešanas attiecība ar GigaZip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Saspiesta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ar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WinZip </a:t>
                      </a:r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faila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izmērs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(KB)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Saspiešanas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attiecība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</a:t>
                      </a:r>
                      <a:r>
                        <a:rPr lang="en-GB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ar</a:t>
                      </a:r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Nunito" pitchFamily="2" charset="0"/>
                        </a:rPr>
                        <a:t> WinZip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8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java.html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80.48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26.63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66.91%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21.03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548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rtu.html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83.07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24.33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70.72%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19.17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78%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152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rainis.html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206.7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45.13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78.17%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37.04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83%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59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js.html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344.5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82.12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76.16%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68.32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81%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716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thehungergames.txt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523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244.9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53.18%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203.27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62%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186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montecarlo.html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612.9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79.25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87.07%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67.47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90%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544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english.html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907.5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198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78.18%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169.06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82%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264525"/>
                  </a:ext>
                </a:extLst>
              </a:tr>
              <a:tr h="452253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bush.html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987.8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213.4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78.40%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182.44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82%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155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cat.bmp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2268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1046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53.88%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862.1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62%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95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photo.bmp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5844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3670</a:t>
                      </a:r>
                      <a:r>
                        <a:rPr lang="lv-LV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.00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37.19%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3219.3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0"/>
                        </a:rPr>
                        <a:t>45%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39909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4B973-81AE-4771-9A5E-718FFCC4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BB0B-3E91-45CF-944D-400C3663A2D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6608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1014</TotalTime>
  <Words>604</Words>
  <Application>Microsoft Office PowerPoint</Application>
  <PresentationFormat>Widescreen</PresentationFormat>
  <Paragraphs>213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Nunito</vt:lpstr>
      <vt:lpstr>Nunito Light</vt:lpstr>
      <vt:lpstr>Parcel</vt:lpstr>
      <vt:lpstr>Saspiešanas algoritmi - Deflate</vt:lpstr>
      <vt:lpstr>PowerPoint Presentation</vt:lpstr>
      <vt:lpstr>Haffmana kodēšana</vt:lpstr>
      <vt:lpstr>LZ77 (LZSS)</vt:lpstr>
      <vt:lpstr>LZ77(LZSS) Ar rādītājiem</vt:lpstr>
      <vt:lpstr>LZ77(LZSS) Algoritms ar Prefiksa bitu</vt:lpstr>
      <vt:lpstr>Sufiksu masīvs</vt:lpstr>
      <vt:lpstr>Saspiešanas un veiktspējas rezultāti</vt:lpstr>
      <vt:lpstr>Saspiešanas un veiktspējas rezultāti</vt:lpstr>
      <vt:lpstr>Secinājumi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Saspiešanas algoritmi</dc:title>
  <dc:creator>Aleksandrs Samsonovičs</dc:creator>
  <cp:lastModifiedBy>Aleksandrs Samsonovičs</cp:lastModifiedBy>
  <cp:revision>45</cp:revision>
  <dcterms:created xsi:type="dcterms:W3CDTF">2021-05-17T19:59:42Z</dcterms:created>
  <dcterms:modified xsi:type="dcterms:W3CDTF">2021-05-27T08:11:35Z</dcterms:modified>
</cp:coreProperties>
</file>