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43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26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14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4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44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1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97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40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1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80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4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C2D5-FF63-4A80-9782-41C04971033D}" type="datetimeFigureOut">
              <a:rPr lang="es-ES" smtClean="0"/>
              <a:t>04/12/2022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8CD8-A711-4423-8BEA-232783E794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2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/>
          <p:cNvGrpSpPr/>
          <p:nvPr/>
        </p:nvGrpSpPr>
        <p:grpSpPr>
          <a:xfrm>
            <a:off x="345972" y="290226"/>
            <a:ext cx="11447855" cy="4917060"/>
            <a:chOff x="477982" y="216871"/>
            <a:chExt cx="11447855" cy="2925574"/>
          </a:xfrm>
        </p:grpSpPr>
        <p:grpSp>
          <p:nvGrpSpPr>
            <p:cNvPr id="89" name="Grupo 88"/>
            <p:cNvGrpSpPr/>
            <p:nvPr/>
          </p:nvGrpSpPr>
          <p:grpSpPr>
            <a:xfrm>
              <a:off x="477982" y="216871"/>
              <a:ext cx="11447855" cy="2925574"/>
              <a:chOff x="477982" y="216871"/>
              <a:chExt cx="11447855" cy="2925574"/>
            </a:xfrm>
          </p:grpSpPr>
          <p:sp>
            <p:nvSpPr>
              <p:cNvPr id="58" name="CuadroTexto 57"/>
              <p:cNvSpPr txBox="1"/>
              <p:nvPr/>
            </p:nvSpPr>
            <p:spPr>
              <a:xfrm>
                <a:off x="477982" y="216871"/>
                <a:ext cx="20781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Calendario</a:t>
                </a:r>
              </a:p>
              <a:p>
                <a:r>
                  <a:rPr lang="es-ES" dirty="0" smtClean="0"/>
                  <a:t>rango</a:t>
                </a:r>
                <a:endParaRPr lang="es-ES" dirty="0"/>
              </a:p>
            </p:txBody>
          </p:sp>
          <p:grpSp>
            <p:nvGrpSpPr>
              <p:cNvPr id="88" name="Grupo 87"/>
              <p:cNvGrpSpPr/>
              <p:nvPr/>
            </p:nvGrpSpPr>
            <p:grpSpPr>
              <a:xfrm>
                <a:off x="477982" y="341855"/>
                <a:ext cx="11447855" cy="2800590"/>
                <a:chOff x="477982" y="341855"/>
                <a:chExt cx="11447855" cy="2800590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77982" y="802643"/>
                  <a:ext cx="11447855" cy="2339802"/>
                  <a:chOff x="561109" y="1039090"/>
                  <a:chExt cx="10058400" cy="4717767"/>
                </a:xfrm>
              </p:grpSpPr>
              <p:cxnSp>
                <p:nvCxnSpPr>
                  <p:cNvPr id="5" name="Conector recto 4"/>
                  <p:cNvCxnSpPr/>
                  <p:nvPr/>
                </p:nvCxnSpPr>
                <p:spPr>
                  <a:xfrm flipH="1">
                    <a:off x="901521" y="1246909"/>
                    <a:ext cx="12879" cy="4343401"/>
                  </a:xfrm>
                  <a:prstGeom prst="line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6"/>
                  <p:cNvCxnSpPr/>
                  <p:nvPr/>
                </p:nvCxnSpPr>
                <p:spPr>
                  <a:xfrm flipV="1">
                    <a:off x="1350818" y="1267691"/>
                    <a:ext cx="0" cy="194655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ector recto 8"/>
                  <p:cNvCxnSpPr/>
                  <p:nvPr/>
                </p:nvCxnSpPr>
                <p:spPr>
                  <a:xfrm flipV="1">
                    <a:off x="1350818" y="3428999"/>
                    <a:ext cx="0" cy="2161311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/>
                  <p:cNvCxnSpPr/>
                  <p:nvPr/>
                </p:nvCxnSpPr>
                <p:spPr>
                  <a:xfrm>
                    <a:off x="1766454" y="1475509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ector recto 20"/>
                  <p:cNvCxnSpPr/>
                  <p:nvPr/>
                </p:nvCxnSpPr>
                <p:spPr>
                  <a:xfrm>
                    <a:off x="1766454" y="1669472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/>
                  <p:cNvCxnSpPr/>
                  <p:nvPr/>
                </p:nvCxnSpPr>
                <p:spPr>
                  <a:xfrm>
                    <a:off x="1766454" y="1863435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ctor recto 22"/>
                  <p:cNvCxnSpPr/>
                  <p:nvPr/>
                </p:nvCxnSpPr>
                <p:spPr>
                  <a:xfrm>
                    <a:off x="1766454" y="2057398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cto 23"/>
                  <p:cNvCxnSpPr/>
                  <p:nvPr/>
                </p:nvCxnSpPr>
                <p:spPr>
                  <a:xfrm>
                    <a:off x="1766454" y="2230579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cto 24"/>
                  <p:cNvCxnSpPr/>
                  <p:nvPr/>
                </p:nvCxnSpPr>
                <p:spPr>
                  <a:xfrm>
                    <a:off x="1766454" y="2438395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ector recto 27"/>
                  <p:cNvCxnSpPr/>
                  <p:nvPr/>
                </p:nvCxnSpPr>
                <p:spPr>
                  <a:xfrm>
                    <a:off x="1766454" y="3020284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recto 25"/>
                  <p:cNvCxnSpPr/>
                  <p:nvPr/>
                </p:nvCxnSpPr>
                <p:spPr>
                  <a:xfrm>
                    <a:off x="1766454" y="2632358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ector recto 26"/>
                  <p:cNvCxnSpPr/>
                  <p:nvPr/>
                </p:nvCxnSpPr>
                <p:spPr>
                  <a:xfrm>
                    <a:off x="1766454" y="2826321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 recto 28"/>
                  <p:cNvCxnSpPr/>
                  <p:nvPr/>
                </p:nvCxnSpPr>
                <p:spPr>
                  <a:xfrm>
                    <a:off x="1766454" y="3193465"/>
                    <a:ext cx="2743200" cy="207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cto 34"/>
                  <p:cNvCxnSpPr/>
                  <p:nvPr/>
                </p:nvCxnSpPr>
                <p:spPr>
                  <a:xfrm>
                    <a:off x="1766454" y="3553691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ector recto 35"/>
                  <p:cNvCxnSpPr/>
                  <p:nvPr/>
                </p:nvCxnSpPr>
                <p:spPr>
                  <a:xfrm>
                    <a:off x="1766454" y="376843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cto 36"/>
                  <p:cNvCxnSpPr/>
                  <p:nvPr/>
                </p:nvCxnSpPr>
                <p:spPr>
                  <a:xfrm>
                    <a:off x="1766454" y="3962401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cto 37"/>
                  <p:cNvCxnSpPr/>
                  <p:nvPr/>
                </p:nvCxnSpPr>
                <p:spPr>
                  <a:xfrm>
                    <a:off x="1766454" y="4156365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/>
                  <p:cNvCxnSpPr/>
                  <p:nvPr/>
                </p:nvCxnSpPr>
                <p:spPr>
                  <a:xfrm>
                    <a:off x="1766454" y="435032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/>
                  <p:cNvCxnSpPr/>
                  <p:nvPr/>
                </p:nvCxnSpPr>
                <p:spPr>
                  <a:xfrm>
                    <a:off x="1766454" y="4528685"/>
                    <a:ext cx="2743200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/>
                  <p:cNvCxnSpPr/>
                  <p:nvPr/>
                </p:nvCxnSpPr>
                <p:spPr>
                  <a:xfrm>
                    <a:off x="1766454" y="4727826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/>
                  <p:cNvCxnSpPr/>
                  <p:nvPr/>
                </p:nvCxnSpPr>
                <p:spPr>
                  <a:xfrm>
                    <a:off x="1766454" y="4921790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ector recto 42"/>
                  <p:cNvCxnSpPr/>
                  <p:nvPr/>
                </p:nvCxnSpPr>
                <p:spPr>
                  <a:xfrm>
                    <a:off x="1766454" y="508796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ector recto 43"/>
                  <p:cNvCxnSpPr/>
                  <p:nvPr/>
                </p:nvCxnSpPr>
                <p:spPr>
                  <a:xfrm>
                    <a:off x="1766454" y="5297536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ector recto 44"/>
                  <p:cNvCxnSpPr/>
                  <p:nvPr/>
                </p:nvCxnSpPr>
                <p:spPr>
                  <a:xfrm>
                    <a:off x="1766454" y="5465467"/>
                    <a:ext cx="2743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/>
                  <p:cNvCxnSpPr/>
                  <p:nvPr/>
                </p:nvCxnSpPr>
                <p:spPr>
                  <a:xfrm>
                    <a:off x="4703617" y="4544291"/>
                    <a:ext cx="2743200" cy="0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cto 51"/>
                  <p:cNvCxnSpPr>
                    <a:endCxn id="105" idx="1"/>
                  </p:cNvCxnSpPr>
                  <p:nvPr/>
                </p:nvCxnSpPr>
                <p:spPr>
                  <a:xfrm>
                    <a:off x="7147169" y="4472559"/>
                    <a:ext cx="1255612" cy="37095"/>
                  </a:xfrm>
                  <a:prstGeom prst="line">
                    <a:avLst/>
                  </a:prstGeom>
                  <a:ln w="76200">
                    <a:solidFill>
                      <a:srgbClr val="481F67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Rectángulo 52"/>
                  <p:cNvSpPr/>
                  <p:nvPr/>
                </p:nvSpPr>
                <p:spPr>
                  <a:xfrm>
                    <a:off x="561109" y="1039090"/>
                    <a:ext cx="955964" cy="471776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Rectángulo 53"/>
                  <p:cNvSpPr/>
                  <p:nvPr/>
                </p:nvSpPr>
                <p:spPr>
                  <a:xfrm>
                    <a:off x="1517073" y="1039090"/>
                    <a:ext cx="9102436" cy="471776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59" name="CuadroTexto 58"/>
                <p:cNvSpPr txBox="1"/>
                <p:nvPr/>
              </p:nvSpPr>
              <p:spPr>
                <a:xfrm>
                  <a:off x="1766454" y="341855"/>
                  <a:ext cx="885305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 smtClean="0"/>
                    <a:t>Calendario</a:t>
                  </a:r>
                </a:p>
                <a:p>
                  <a:pPr algn="ctr"/>
                  <a:r>
                    <a:rPr lang="es-ES" dirty="0" smtClean="0"/>
                    <a:t>diario</a:t>
                  </a:r>
                  <a:endParaRPr lang="es-ES" dirty="0"/>
                </a:p>
              </p:txBody>
            </p:sp>
            <p:cxnSp>
              <p:nvCxnSpPr>
                <p:cNvPr id="83" name="Conector recto 82"/>
                <p:cNvCxnSpPr/>
                <p:nvPr/>
              </p:nvCxnSpPr>
              <p:spPr>
                <a:xfrm>
                  <a:off x="5171065" y="1573958"/>
                  <a:ext cx="3143808" cy="0"/>
                </a:xfrm>
                <a:prstGeom prst="line">
                  <a:avLst/>
                </a:prstGeom>
                <a:ln w="76200">
                  <a:solidFill>
                    <a:srgbClr val="7030A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Conector recto 83"/>
            <p:cNvCxnSpPr/>
            <p:nvPr/>
          </p:nvCxnSpPr>
          <p:spPr>
            <a:xfrm>
              <a:off x="5192731" y="2237660"/>
              <a:ext cx="3122142" cy="1481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345972" y="5393392"/>
            <a:ext cx="11447855" cy="1122604"/>
            <a:chOff x="561109" y="5212748"/>
            <a:chExt cx="4629077" cy="1381235"/>
          </a:xfrm>
        </p:grpSpPr>
        <p:sp>
          <p:nvSpPr>
            <p:cNvPr id="61" name="Rectángulo 60"/>
            <p:cNvSpPr/>
            <p:nvPr/>
          </p:nvSpPr>
          <p:spPr>
            <a:xfrm>
              <a:off x="561109" y="5212748"/>
              <a:ext cx="4629077" cy="138123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3" name="Conector recto 62"/>
            <p:cNvCxnSpPr/>
            <p:nvPr/>
          </p:nvCxnSpPr>
          <p:spPr>
            <a:xfrm rot="16200000" flipV="1">
              <a:off x="1655578" y="4793055"/>
              <a:ext cx="0" cy="16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rot="16200000" flipV="1">
              <a:off x="1655578" y="4971213"/>
              <a:ext cx="0" cy="16064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829342" y="5990366"/>
              <a:ext cx="1629471" cy="2406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829342" y="6233375"/>
              <a:ext cx="1629471" cy="27447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2949262" y="5477573"/>
              <a:ext cx="179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Configuración</a:t>
              </a:r>
              <a:endParaRPr lang="es-ES" dirty="0"/>
            </a:p>
          </p:txBody>
        </p:sp>
      </p:grpSp>
      <p:sp>
        <p:nvSpPr>
          <p:cNvPr id="74" name="Rectángulo 73"/>
          <p:cNvSpPr/>
          <p:nvPr/>
        </p:nvSpPr>
        <p:spPr>
          <a:xfrm>
            <a:off x="-737911" y="3535352"/>
            <a:ext cx="684830" cy="162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1</a:t>
            </a:r>
          </a:p>
          <a:p>
            <a:r>
              <a:rPr lang="es-ES" dirty="0" smtClean="0"/>
              <a:t>Sala 2 </a:t>
            </a:r>
            <a:endParaRPr lang="es-ES" dirty="0"/>
          </a:p>
        </p:txBody>
      </p:sp>
      <p:sp>
        <p:nvSpPr>
          <p:cNvPr id="75" name="Rectángulo 74"/>
          <p:cNvSpPr/>
          <p:nvPr/>
        </p:nvSpPr>
        <p:spPr>
          <a:xfrm>
            <a:off x="925458" y="3619475"/>
            <a:ext cx="275949" cy="1378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2 </a:t>
            </a:r>
            <a:endParaRPr lang="es-ES" dirty="0"/>
          </a:p>
        </p:txBody>
      </p:sp>
      <p:sp>
        <p:nvSpPr>
          <p:cNvPr id="76" name="Rectángulo 75"/>
          <p:cNvSpPr/>
          <p:nvPr/>
        </p:nvSpPr>
        <p:spPr>
          <a:xfrm>
            <a:off x="7146992" y="3370814"/>
            <a:ext cx="1035871" cy="10892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1</a:t>
            </a:r>
          </a:p>
          <a:p>
            <a:r>
              <a:rPr lang="es-ES" dirty="0" smtClean="0"/>
              <a:t>Sala 2 </a:t>
            </a:r>
            <a:endParaRPr lang="es-ES" dirty="0"/>
          </a:p>
        </p:txBody>
      </p:sp>
      <p:sp>
        <p:nvSpPr>
          <p:cNvPr id="77" name="Rectángulo 76"/>
          <p:cNvSpPr/>
          <p:nvPr/>
        </p:nvSpPr>
        <p:spPr>
          <a:xfrm>
            <a:off x="8367022" y="2185208"/>
            <a:ext cx="1035871" cy="753894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2 </a:t>
            </a:r>
            <a:endParaRPr lang="es-ES" dirty="0"/>
          </a:p>
        </p:txBody>
      </p:sp>
      <p:cxnSp>
        <p:nvCxnSpPr>
          <p:cNvPr id="102" name="Conector recto 101"/>
          <p:cNvCxnSpPr/>
          <p:nvPr/>
        </p:nvCxnSpPr>
        <p:spPr>
          <a:xfrm>
            <a:off x="9543245" y="229528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9543245" y="2439101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9543245" y="261864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9270883" y="3790720"/>
            <a:ext cx="1035871" cy="753894"/>
          </a:xfrm>
          <a:prstGeom prst="rect">
            <a:avLst/>
          </a:prstGeom>
          <a:solidFill>
            <a:srgbClr val="481F67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Sala 3</a:t>
            </a:r>
            <a:endParaRPr lang="es-ES" dirty="0"/>
          </a:p>
        </p:txBody>
      </p:sp>
      <p:cxnSp>
        <p:nvCxnSpPr>
          <p:cNvPr id="106" name="Conector recto 105"/>
          <p:cNvCxnSpPr/>
          <p:nvPr/>
        </p:nvCxnSpPr>
        <p:spPr>
          <a:xfrm>
            <a:off x="10487499" y="4067896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10487499" y="3873180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 flipV="1">
            <a:off x="1009321" y="6337129"/>
            <a:ext cx="4029734" cy="28123"/>
          </a:xfrm>
          <a:prstGeom prst="line">
            <a:avLst/>
          </a:prstGeom>
          <a:ln w="7620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9695645" y="244768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9695645" y="2591501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9695645" y="2771045"/>
            <a:ext cx="12363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3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1667" y="115910"/>
            <a:ext cx="1845975" cy="5743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</a:t>
            </a:r>
            <a:endParaRPr lang="es-ES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489397" y="373487"/>
            <a:ext cx="12879" cy="45076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1244958" y="373487"/>
            <a:ext cx="0" cy="18416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44958" y="2394397"/>
            <a:ext cx="27904" cy="242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987642" y="115910"/>
            <a:ext cx="7491210" cy="5847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8" name="Grupo 227"/>
          <p:cNvGrpSpPr/>
          <p:nvPr/>
        </p:nvGrpSpPr>
        <p:grpSpPr>
          <a:xfrm>
            <a:off x="2137893" y="205534"/>
            <a:ext cx="7096259" cy="4514073"/>
            <a:chOff x="3678644" y="205534"/>
            <a:chExt cx="5555508" cy="4514073"/>
          </a:xfrm>
        </p:grpSpPr>
        <p:cxnSp>
          <p:nvCxnSpPr>
            <p:cNvPr id="12" name="Conector recto 11"/>
            <p:cNvCxnSpPr/>
            <p:nvPr/>
          </p:nvCxnSpPr>
          <p:spPr>
            <a:xfrm>
              <a:off x="3678644" y="230037"/>
              <a:ext cx="919113" cy="0"/>
            </a:xfrm>
            <a:prstGeom prst="line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1" name="Grupo 160"/>
            <p:cNvGrpSpPr/>
            <p:nvPr/>
          </p:nvGrpSpPr>
          <p:grpSpPr>
            <a:xfrm>
              <a:off x="4718510" y="205534"/>
              <a:ext cx="4515642" cy="2550545"/>
              <a:chOff x="3412901" y="205534"/>
              <a:chExt cx="5821251" cy="2550545"/>
            </a:xfrm>
          </p:grpSpPr>
          <p:grpSp>
            <p:nvGrpSpPr>
              <p:cNvPr id="153" name="Grupo 152"/>
              <p:cNvGrpSpPr/>
              <p:nvPr/>
            </p:nvGrpSpPr>
            <p:grpSpPr>
              <a:xfrm>
                <a:off x="3494469" y="307311"/>
                <a:ext cx="5366194" cy="2099256"/>
                <a:chOff x="5632362" y="115910"/>
                <a:chExt cx="5366194" cy="2025446"/>
              </a:xfrm>
            </p:grpSpPr>
            <p:sp>
              <p:nvSpPr>
                <p:cNvPr id="13" name="Rectángulo 12"/>
                <p:cNvSpPr/>
                <p:nvPr/>
              </p:nvSpPr>
              <p:spPr>
                <a:xfrm>
                  <a:off x="5632362" y="547287"/>
                  <a:ext cx="1017430" cy="425003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1</a:t>
                  </a:r>
                  <a:endParaRPr lang="es-ES" dirty="0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7373154" y="154818"/>
                  <a:ext cx="1532585" cy="437338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9427334" y="115910"/>
                  <a:ext cx="1571222" cy="5350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horario</a:t>
                  </a:r>
                  <a:endParaRPr lang="es-ES" dirty="0"/>
                </a:p>
              </p:txBody>
            </p:sp>
            <p:cxnSp>
              <p:nvCxnSpPr>
                <p:cNvPr id="79" name="Conector recto de flecha 78"/>
                <p:cNvCxnSpPr>
                  <a:stCxn id="13" idx="3"/>
                  <a:endCxn id="135" idx="1"/>
                </p:cNvCxnSpPr>
                <p:nvPr/>
              </p:nvCxnSpPr>
              <p:spPr>
                <a:xfrm>
                  <a:off x="6649792" y="759789"/>
                  <a:ext cx="723361" cy="4025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recto de flecha 112"/>
                <p:cNvCxnSpPr>
                  <a:stCxn id="56" idx="3"/>
                  <a:endCxn id="95" idx="1"/>
                </p:cNvCxnSpPr>
                <p:nvPr/>
              </p:nvCxnSpPr>
              <p:spPr>
                <a:xfrm>
                  <a:off x="8905739" y="373487"/>
                  <a:ext cx="521595" cy="99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ángulo 134"/>
                <p:cNvSpPr/>
                <p:nvPr/>
              </p:nvSpPr>
              <p:spPr>
                <a:xfrm>
                  <a:off x="7373153" y="943649"/>
                  <a:ext cx="1532585" cy="437338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41" name="Conector recto de flecha 140"/>
                <p:cNvCxnSpPr>
                  <a:stCxn id="135" idx="3"/>
                </p:cNvCxnSpPr>
                <p:nvPr/>
              </p:nvCxnSpPr>
              <p:spPr>
                <a:xfrm flipV="1">
                  <a:off x="8905738" y="650913"/>
                  <a:ext cx="714780" cy="5114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de flecha 142"/>
                <p:cNvCxnSpPr>
                  <a:stCxn id="13" idx="3"/>
                  <a:endCxn id="56" idx="1"/>
                </p:cNvCxnSpPr>
                <p:nvPr/>
              </p:nvCxnSpPr>
              <p:spPr>
                <a:xfrm flipV="1">
                  <a:off x="6649792" y="373488"/>
                  <a:ext cx="723362" cy="3863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ángulo 143"/>
                <p:cNvSpPr/>
                <p:nvPr/>
              </p:nvSpPr>
              <p:spPr>
                <a:xfrm>
                  <a:off x="7373153" y="1704018"/>
                  <a:ext cx="1532585" cy="4373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46" name="Conector recto de flecha 145"/>
                <p:cNvCxnSpPr>
                  <a:stCxn id="144" idx="3"/>
                  <a:endCxn id="95" idx="2"/>
                </p:cNvCxnSpPr>
                <p:nvPr/>
              </p:nvCxnSpPr>
              <p:spPr>
                <a:xfrm flipV="1">
                  <a:off x="8905738" y="650913"/>
                  <a:ext cx="1307207" cy="12717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ector recto de flecha 149"/>
                <p:cNvCxnSpPr>
                  <a:stCxn id="13" idx="2"/>
                  <a:endCxn id="144" idx="1"/>
                </p:cNvCxnSpPr>
                <p:nvPr/>
              </p:nvCxnSpPr>
              <p:spPr>
                <a:xfrm>
                  <a:off x="6141077" y="972290"/>
                  <a:ext cx="1232076" cy="9503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Rectángulo 153"/>
              <p:cNvSpPr/>
              <p:nvPr/>
            </p:nvSpPr>
            <p:spPr>
              <a:xfrm>
                <a:off x="4511898" y="205534"/>
                <a:ext cx="723362" cy="1412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historial</a:t>
                </a:r>
                <a:endParaRPr lang="es-ES" dirty="0"/>
              </a:p>
            </p:txBody>
          </p:sp>
          <p:sp>
            <p:nvSpPr>
              <p:cNvPr id="156" name="Rectángulo 155"/>
              <p:cNvSpPr/>
              <p:nvPr/>
            </p:nvSpPr>
            <p:spPr>
              <a:xfrm>
                <a:off x="3412901" y="205534"/>
                <a:ext cx="5821251" cy="25505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2" name="Grupo 161"/>
            <p:cNvGrpSpPr/>
            <p:nvPr/>
          </p:nvGrpSpPr>
          <p:grpSpPr>
            <a:xfrm>
              <a:off x="4718510" y="2826164"/>
              <a:ext cx="4515642" cy="889595"/>
              <a:chOff x="3412901" y="205534"/>
              <a:chExt cx="5821251" cy="2550545"/>
            </a:xfrm>
          </p:grpSpPr>
          <p:grpSp>
            <p:nvGrpSpPr>
              <p:cNvPr id="163" name="Grupo 162"/>
              <p:cNvGrpSpPr/>
              <p:nvPr/>
            </p:nvGrpSpPr>
            <p:grpSpPr>
              <a:xfrm>
                <a:off x="3494469" y="307311"/>
                <a:ext cx="5366194" cy="1774259"/>
                <a:chOff x="5632362" y="115910"/>
                <a:chExt cx="5366194" cy="1711875"/>
              </a:xfrm>
            </p:grpSpPr>
            <p:sp>
              <p:nvSpPr>
                <p:cNvPr id="166" name="Rectángulo 165"/>
                <p:cNvSpPr/>
                <p:nvPr/>
              </p:nvSpPr>
              <p:spPr>
                <a:xfrm>
                  <a:off x="5632362" y="547286"/>
                  <a:ext cx="1017430" cy="105788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2</a:t>
                  </a:r>
                  <a:endParaRPr lang="es-ES" dirty="0"/>
                </a:p>
              </p:txBody>
            </p:sp>
            <p:sp>
              <p:nvSpPr>
                <p:cNvPr id="168" name="Rectángulo 167"/>
                <p:cNvSpPr/>
                <p:nvPr/>
              </p:nvSpPr>
              <p:spPr>
                <a:xfrm>
                  <a:off x="9427334" y="115910"/>
                  <a:ext cx="1571222" cy="5350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horario</a:t>
                  </a:r>
                  <a:endParaRPr lang="es-ES" dirty="0"/>
                </a:p>
              </p:txBody>
            </p:sp>
            <p:sp>
              <p:nvSpPr>
                <p:cNvPr id="174" name="Rectángulo 173"/>
                <p:cNvSpPr/>
                <p:nvPr/>
              </p:nvSpPr>
              <p:spPr>
                <a:xfrm>
                  <a:off x="7454720" y="432239"/>
                  <a:ext cx="1532585" cy="139554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75" name="Conector recto de flecha 174"/>
                <p:cNvCxnSpPr>
                  <a:stCxn id="174" idx="3"/>
                  <a:endCxn id="168" idx="1"/>
                </p:cNvCxnSpPr>
                <p:nvPr/>
              </p:nvCxnSpPr>
              <p:spPr>
                <a:xfrm flipV="1">
                  <a:off x="8987305" y="383412"/>
                  <a:ext cx="440029" cy="7466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ector recto de flecha 175"/>
                <p:cNvCxnSpPr>
                  <a:stCxn id="166" idx="2"/>
                  <a:endCxn id="174" idx="1"/>
                </p:cNvCxnSpPr>
                <p:nvPr/>
              </p:nvCxnSpPr>
              <p:spPr>
                <a:xfrm flipV="1">
                  <a:off x="6141077" y="1130014"/>
                  <a:ext cx="1313643" cy="4751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Rectángulo 164"/>
              <p:cNvSpPr/>
              <p:nvPr/>
            </p:nvSpPr>
            <p:spPr>
              <a:xfrm>
                <a:off x="3412901" y="205534"/>
                <a:ext cx="5821251" cy="25505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83" name="Grupo 182"/>
            <p:cNvGrpSpPr/>
            <p:nvPr/>
          </p:nvGrpSpPr>
          <p:grpSpPr>
            <a:xfrm>
              <a:off x="4718509" y="3830012"/>
              <a:ext cx="4515642" cy="889595"/>
              <a:chOff x="3412901" y="205534"/>
              <a:chExt cx="5821251" cy="2550545"/>
            </a:xfrm>
          </p:grpSpPr>
          <p:grpSp>
            <p:nvGrpSpPr>
              <p:cNvPr id="184" name="Grupo 183"/>
              <p:cNvGrpSpPr/>
              <p:nvPr/>
            </p:nvGrpSpPr>
            <p:grpSpPr>
              <a:xfrm>
                <a:off x="3494469" y="307311"/>
                <a:ext cx="5366194" cy="1543527"/>
                <a:chOff x="5632362" y="115910"/>
                <a:chExt cx="5366194" cy="1489256"/>
              </a:xfrm>
            </p:grpSpPr>
            <p:sp>
              <p:nvSpPr>
                <p:cNvPr id="186" name="Rectángulo 185"/>
                <p:cNvSpPr/>
                <p:nvPr/>
              </p:nvSpPr>
              <p:spPr>
                <a:xfrm>
                  <a:off x="5632362" y="547286"/>
                  <a:ext cx="1017430" cy="105788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3</a:t>
                  </a:r>
                  <a:endParaRPr lang="es-ES" dirty="0"/>
                </a:p>
              </p:txBody>
            </p:sp>
            <p:sp>
              <p:nvSpPr>
                <p:cNvPr id="187" name="Rectángulo 186"/>
                <p:cNvSpPr/>
                <p:nvPr/>
              </p:nvSpPr>
              <p:spPr>
                <a:xfrm>
                  <a:off x="9427334" y="115910"/>
                  <a:ext cx="1571222" cy="5350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horario</a:t>
                  </a:r>
                  <a:endParaRPr lang="es-ES" dirty="0"/>
                </a:p>
              </p:txBody>
            </p:sp>
            <p:sp>
              <p:nvSpPr>
                <p:cNvPr id="188" name="Rectángulo 187"/>
                <p:cNvSpPr/>
                <p:nvPr/>
              </p:nvSpPr>
              <p:spPr>
                <a:xfrm>
                  <a:off x="7454720" y="432243"/>
                  <a:ext cx="1532585" cy="4373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Sala horario</a:t>
                  </a:r>
                  <a:endParaRPr lang="es-ES" dirty="0"/>
                </a:p>
              </p:txBody>
            </p:sp>
            <p:cxnSp>
              <p:nvCxnSpPr>
                <p:cNvPr id="189" name="Conector recto de flecha 188"/>
                <p:cNvCxnSpPr>
                  <a:stCxn id="188" idx="3"/>
                  <a:endCxn id="187" idx="1"/>
                </p:cNvCxnSpPr>
                <p:nvPr/>
              </p:nvCxnSpPr>
              <p:spPr>
                <a:xfrm flipV="1">
                  <a:off x="8987305" y="383412"/>
                  <a:ext cx="440029" cy="2675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de flecha 189"/>
                <p:cNvCxnSpPr>
                  <a:stCxn id="186" idx="3"/>
                  <a:endCxn id="188" idx="1"/>
                </p:cNvCxnSpPr>
                <p:nvPr/>
              </p:nvCxnSpPr>
              <p:spPr>
                <a:xfrm flipV="1">
                  <a:off x="6649792" y="650911"/>
                  <a:ext cx="804928" cy="425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ángulo 184"/>
              <p:cNvSpPr/>
              <p:nvPr/>
            </p:nvSpPr>
            <p:spPr>
              <a:xfrm>
                <a:off x="3412901" y="205534"/>
                <a:ext cx="5821251" cy="255054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cxnSp>
        <p:nvCxnSpPr>
          <p:cNvPr id="230" name="Conector recto 229"/>
          <p:cNvCxnSpPr/>
          <p:nvPr/>
        </p:nvCxnSpPr>
        <p:spPr>
          <a:xfrm>
            <a:off x="1558344" y="373487"/>
            <a:ext cx="0" cy="1018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ector recto 230"/>
          <p:cNvCxnSpPr/>
          <p:nvPr/>
        </p:nvCxnSpPr>
        <p:spPr>
          <a:xfrm>
            <a:off x="1545465" y="1478092"/>
            <a:ext cx="12879" cy="737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2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flipH="1">
            <a:off x="1493841" y="273167"/>
            <a:ext cx="5951621" cy="6112042"/>
            <a:chOff x="288299" y="273167"/>
            <a:chExt cx="2678805" cy="6112042"/>
          </a:xfrm>
        </p:grpSpPr>
        <p:sp>
          <p:nvSpPr>
            <p:cNvPr id="81" name="Rectángulo 80"/>
            <p:cNvSpPr/>
            <p:nvPr/>
          </p:nvSpPr>
          <p:spPr>
            <a:xfrm>
              <a:off x="288299" y="273167"/>
              <a:ext cx="2678805" cy="6112042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09094" y="489397"/>
              <a:ext cx="1983345" cy="5679583"/>
              <a:chOff x="309094" y="489397"/>
              <a:chExt cx="1983345" cy="5679583"/>
            </a:xfrm>
          </p:grpSpPr>
          <p:cxnSp>
            <p:nvCxnSpPr>
              <p:cNvPr id="5" name="Conector recto 4"/>
              <p:cNvCxnSpPr/>
              <p:nvPr/>
            </p:nvCxnSpPr>
            <p:spPr>
              <a:xfrm>
                <a:off x="759854" y="489397"/>
                <a:ext cx="12878" cy="5679583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1584101" y="489397"/>
                <a:ext cx="0" cy="1931831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584101" y="2562896"/>
                <a:ext cx="0" cy="3606084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>
                <a:off x="2292439" y="489397"/>
                <a:ext cx="0" cy="965915"/>
              </a:xfrm>
              <a:prstGeom prst="line">
                <a:avLst/>
              </a:prstGeom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2292439" y="1658953"/>
                <a:ext cx="0" cy="824247"/>
              </a:xfrm>
              <a:prstGeom prst="line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2292439" y="2562896"/>
                <a:ext cx="0" cy="1944710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2292439" y="4634248"/>
                <a:ext cx="0" cy="1534732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309094" y="3212085"/>
                <a:ext cx="193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1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 flipH="1">
                <a:off x="1030308" y="1132146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2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 flipH="1">
                <a:off x="1056067" y="3719607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 smtClean="0"/>
                  <a:t>3</a:t>
                </a:r>
                <a:endParaRPr lang="es-ES" dirty="0"/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 flipH="1">
                <a:off x="1873874" y="649188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 smtClean="0"/>
                  <a:t>4</a:t>
                </a:r>
                <a:endParaRPr lang="es-ES" dirty="0"/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 flipH="1">
                <a:off x="1873874" y="1685938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5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 flipH="1">
                <a:off x="1851337" y="3199205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 smtClean="0"/>
                  <a:t>6</a:t>
                </a:r>
                <a:endParaRPr lang="es-ES" dirty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 flipH="1">
                <a:off x="1851336" y="5033372"/>
                <a:ext cx="347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</a:p>
              <a:p>
                <a:r>
                  <a:rPr lang="es-ES" dirty="0"/>
                  <a:t>7</a:t>
                </a:r>
              </a:p>
            </p:txBody>
          </p:sp>
        </p:grpSp>
      </p:grpSp>
      <p:cxnSp>
        <p:nvCxnSpPr>
          <p:cNvPr id="71" name="Conector recto 70"/>
          <p:cNvCxnSpPr/>
          <p:nvPr/>
        </p:nvCxnSpPr>
        <p:spPr>
          <a:xfrm>
            <a:off x="9897979" y="1295519"/>
            <a:ext cx="14437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9897979" y="1550788"/>
            <a:ext cx="1443789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897979" y="1778477"/>
            <a:ext cx="144378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9897979" y="2011087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9897979" y="2297988"/>
            <a:ext cx="144378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9897979" y="2510716"/>
            <a:ext cx="1443789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9897979" y="2791453"/>
            <a:ext cx="144378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9689432" y="972352"/>
            <a:ext cx="1860884" cy="3393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9673389" y="64918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568650" y="489397"/>
            <a:ext cx="1534723" cy="5679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9897979" y="3199205"/>
            <a:ext cx="144378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3148319" y="489397"/>
            <a:ext cx="25371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3148319" y="972353"/>
            <a:ext cx="25371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3148319" y="1390913"/>
            <a:ext cx="2537138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148319" y="1778477"/>
            <a:ext cx="253713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3148319" y="2149817"/>
            <a:ext cx="253713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3148319" y="2675705"/>
            <a:ext cx="253713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148319" y="3034167"/>
            <a:ext cx="253713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148319" y="3329188"/>
            <a:ext cx="253713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148319" y="4827431"/>
            <a:ext cx="253713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148319" y="5147256"/>
            <a:ext cx="253713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148319" y="5596442"/>
            <a:ext cx="253713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148319" y="5889938"/>
            <a:ext cx="253713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 flipH="1">
            <a:off x="6890310" y="143184"/>
            <a:ext cx="2678805" cy="6112042"/>
            <a:chOff x="309094" y="336884"/>
            <a:chExt cx="2678805" cy="6112042"/>
          </a:xfrm>
        </p:grpSpPr>
        <p:sp>
          <p:nvSpPr>
            <p:cNvPr id="81" name="Rectángulo 80"/>
            <p:cNvSpPr/>
            <p:nvPr/>
          </p:nvSpPr>
          <p:spPr>
            <a:xfrm>
              <a:off x="309094" y="336884"/>
              <a:ext cx="2678805" cy="61120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4"/>
            <p:cNvCxnSpPr/>
            <p:nvPr/>
          </p:nvCxnSpPr>
          <p:spPr>
            <a:xfrm>
              <a:off x="759854" y="489397"/>
              <a:ext cx="12878" cy="567958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1584101" y="489397"/>
              <a:ext cx="0" cy="1931831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1584101" y="2562896"/>
              <a:ext cx="0" cy="360608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2292439" y="2562896"/>
              <a:ext cx="0" cy="194471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2292439" y="4634248"/>
              <a:ext cx="0" cy="1534732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/>
            <p:cNvSpPr txBox="1"/>
            <p:nvPr/>
          </p:nvSpPr>
          <p:spPr>
            <a:xfrm>
              <a:off x="309094" y="3212085"/>
              <a:ext cx="19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/>
                <a:t>1</a:t>
              </a:r>
            </a:p>
          </p:txBody>
        </p:sp>
        <p:sp>
          <p:nvSpPr>
            <p:cNvPr id="34" name="CuadroTexto 33"/>
            <p:cNvSpPr txBox="1"/>
            <p:nvPr/>
          </p:nvSpPr>
          <p:spPr>
            <a:xfrm flipH="1">
              <a:off x="1030308" y="1132146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/>
                <a:t>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 flipH="1">
              <a:off x="1056067" y="3719607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 smtClean="0"/>
                <a:t>3</a:t>
              </a:r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1851337" y="3199205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 smtClean="0"/>
                <a:t>6</a:t>
              </a:r>
              <a:endParaRPr lang="es-ES" dirty="0"/>
            </a:p>
          </p:txBody>
        </p:sp>
        <p:sp>
          <p:nvSpPr>
            <p:cNvPr id="39" name="CuadroTexto 38"/>
            <p:cNvSpPr txBox="1"/>
            <p:nvPr/>
          </p:nvSpPr>
          <p:spPr>
            <a:xfrm flipH="1">
              <a:off x="1851336" y="5033372"/>
              <a:ext cx="34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</a:p>
            <a:p>
              <a:r>
                <a:rPr lang="es-ES" dirty="0"/>
                <a:t>7</a:t>
              </a:r>
            </a:p>
          </p:txBody>
        </p:sp>
        <p:cxnSp>
          <p:nvCxnSpPr>
            <p:cNvPr id="67" name="Conector recto 66"/>
            <p:cNvCxnSpPr/>
            <p:nvPr/>
          </p:nvCxnSpPr>
          <p:spPr>
            <a:xfrm>
              <a:off x="2664823" y="5406189"/>
              <a:ext cx="0" cy="76279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ector recto 70"/>
          <p:cNvCxnSpPr/>
          <p:nvPr/>
        </p:nvCxnSpPr>
        <p:spPr>
          <a:xfrm>
            <a:off x="9897979" y="1295519"/>
            <a:ext cx="14437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9897979" y="1550788"/>
            <a:ext cx="1443789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897979" y="1778477"/>
            <a:ext cx="144378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9897979" y="2011087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9897979" y="2297988"/>
            <a:ext cx="144378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9897979" y="2510716"/>
            <a:ext cx="1443789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9897979" y="2791453"/>
            <a:ext cx="144378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9689432" y="972353"/>
            <a:ext cx="1860884" cy="222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9673389" y="64918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22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4608895" y="649974"/>
            <a:ext cx="20054" cy="56875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 flipH="1">
            <a:off x="4628949" y="2510716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cxnSp>
        <p:nvCxnSpPr>
          <p:cNvPr id="71" name="Conector recto 70"/>
          <p:cNvCxnSpPr/>
          <p:nvPr/>
        </p:nvCxnSpPr>
        <p:spPr>
          <a:xfrm>
            <a:off x="7388066" y="1462944"/>
            <a:ext cx="14437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7123372" y="1184560"/>
            <a:ext cx="3411546" cy="379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7123372" y="424690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4224270" y="424690"/>
            <a:ext cx="1043189" cy="6285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9096551" y="1462944"/>
            <a:ext cx="123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Estándar</a:t>
            </a:r>
            <a:endParaRPr lang="es-ES" dirty="0"/>
          </a:p>
        </p:txBody>
      </p:sp>
      <p:sp>
        <p:nvSpPr>
          <p:cNvPr id="28" name="Elipse 27"/>
          <p:cNvSpPr/>
          <p:nvPr/>
        </p:nvSpPr>
        <p:spPr>
          <a:xfrm>
            <a:off x="244699" y="540913"/>
            <a:ext cx="1365160" cy="1291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255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H="1">
            <a:off x="5917836" y="723536"/>
            <a:ext cx="5435" cy="1427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 flipH="1">
            <a:off x="5235763" y="2422547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6649395" y="756710"/>
            <a:ext cx="3734888" cy="2089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7123372" y="424690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Configuración 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4224270" y="424690"/>
            <a:ext cx="2176530" cy="6285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528029" y="424690"/>
            <a:ext cx="3593205" cy="6285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59"/>
          <p:cNvCxnSpPr/>
          <p:nvPr/>
        </p:nvCxnSpPr>
        <p:spPr>
          <a:xfrm>
            <a:off x="2324631" y="1462944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2324632" y="1762634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324632" y="2422546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324632" y="3298806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2324632" y="4275453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2324632" y="5496800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5214800" y="1958340"/>
            <a:ext cx="1192" cy="222107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971876" y="1114875"/>
            <a:ext cx="3412407" cy="1434802"/>
            <a:chOff x="7388066" y="1462944"/>
            <a:chExt cx="3700644" cy="1621397"/>
          </a:xfrm>
        </p:grpSpPr>
        <p:cxnSp>
          <p:nvCxnSpPr>
            <p:cNvPr id="71" name="Conector recto 70"/>
            <p:cNvCxnSpPr/>
            <p:nvPr/>
          </p:nvCxnSpPr>
          <p:spPr>
            <a:xfrm>
              <a:off x="7388066" y="1462944"/>
              <a:ext cx="144378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7388066" y="2899675"/>
              <a:ext cx="1443789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9096551" y="1462944"/>
              <a:ext cx="123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Estandar</a:t>
              </a:r>
              <a:endParaRPr lang="es-ES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9096551" y="2715009"/>
              <a:ext cx="123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Feriados</a:t>
              </a:r>
            </a:p>
          </p:txBody>
        </p:sp>
        <p:cxnSp>
          <p:nvCxnSpPr>
            <p:cNvPr id="21" name="Conector recto 20"/>
            <p:cNvCxnSpPr/>
            <p:nvPr/>
          </p:nvCxnSpPr>
          <p:spPr>
            <a:xfrm>
              <a:off x="7388066" y="2286531"/>
              <a:ext cx="1443789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9067234" y="2038148"/>
              <a:ext cx="2021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Confutación 2 por </a:t>
              </a:r>
              <a:r>
                <a:rPr lang="es-ES" dirty="0" err="1" smtClean="0"/>
                <a:t>admin</a:t>
              </a:r>
              <a:r>
                <a:rPr lang="es-ES" dirty="0" smtClean="0"/>
                <a:t>.</a:t>
              </a:r>
              <a:endParaRPr lang="es-ES" dirty="0"/>
            </a:p>
          </p:txBody>
        </p:sp>
      </p:grpSp>
      <p:sp>
        <p:nvSpPr>
          <p:cNvPr id="23" name="CuadroTexto 22"/>
          <p:cNvSpPr txBox="1"/>
          <p:nvPr/>
        </p:nvSpPr>
        <p:spPr>
          <a:xfrm flipH="1">
            <a:off x="6048846" y="1185945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cxnSp>
        <p:nvCxnSpPr>
          <p:cNvPr id="6" name="Conector recto de flecha 5"/>
          <p:cNvCxnSpPr>
            <a:stCxn id="33" idx="1"/>
            <a:endCxn id="23" idx="2"/>
          </p:cNvCxnSpPr>
          <p:nvPr/>
        </p:nvCxnSpPr>
        <p:spPr>
          <a:xfrm flipV="1">
            <a:off x="5629575" y="1832276"/>
            <a:ext cx="616177" cy="9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 flipH="1">
            <a:off x="5191712" y="3629122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2</a:t>
            </a:r>
          </a:p>
        </p:txBody>
      </p:sp>
      <p:cxnSp>
        <p:nvCxnSpPr>
          <p:cNvPr id="34" name="Conector recto 33"/>
          <p:cNvCxnSpPr/>
          <p:nvPr/>
        </p:nvCxnSpPr>
        <p:spPr>
          <a:xfrm>
            <a:off x="4649273" y="4675031"/>
            <a:ext cx="6009" cy="187835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371241" y="723536"/>
            <a:ext cx="82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Atención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66231" y="1278289"/>
            <a:ext cx="15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Haber atención </a:t>
            </a:r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6778693" y="3505479"/>
            <a:ext cx="13313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6649396" y="3168203"/>
            <a:ext cx="5224926" cy="2328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8303211" y="3421758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1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8291637" y="4031661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2</a:t>
            </a:r>
            <a:endParaRPr lang="es-ES" dirty="0"/>
          </a:p>
        </p:txBody>
      </p:sp>
      <p:sp>
        <p:nvSpPr>
          <p:cNvPr id="48" name="Rectángulo 47"/>
          <p:cNvSpPr/>
          <p:nvPr/>
        </p:nvSpPr>
        <p:spPr>
          <a:xfrm>
            <a:off x="8291637" y="4720532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3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9957026" y="3437115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9957026" y="4097966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9932209" y="4758817"/>
            <a:ext cx="1380402" cy="4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cxnSp>
        <p:nvCxnSpPr>
          <p:cNvPr id="52" name="Conector recto 51"/>
          <p:cNvCxnSpPr/>
          <p:nvPr/>
        </p:nvCxnSpPr>
        <p:spPr>
          <a:xfrm flipV="1">
            <a:off x="2324631" y="888642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2324630" y="1022242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 flipH="1">
            <a:off x="4686473" y="4679442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2</a:t>
            </a:r>
          </a:p>
        </p:txBody>
      </p:sp>
      <p:sp>
        <p:nvSpPr>
          <p:cNvPr id="40" name="CuadroTexto 39"/>
          <p:cNvSpPr txBox="1"/>
          <p:nvPr/>
        </p:nvSpPr>
        <p:spPr>
          <a:xfrm flipH="1">
            <a:off x="4694252" y="5929679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3</a:t>
            </a:r>
            <a:endParaRPr lang="es-ES" dirty="0"/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4942114" y="4050887"/>
            <a:ext cx="616177" cy="9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V="1">
            <a:off x="2324630" y="1174659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2324630" y="1311772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2330075" y="1608971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2302952" y="1937599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2346464" y="2122856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0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H="1">
            <a:off x="5080821" y="749326"/>
            <a:ext cx="5435" cy="1427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 flipH="1">
            <a:off x="5235763" y="2422547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224270" y="424690"/>
            <a:ext cx="2176530" cy="62852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528029" y="424690"/>
            <a:ext cx="3593205" cy="6285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59"/>
          <p:cNvCxnSpPr/>
          <p:nvPr/>
        </p:nvCxnSpPr>
        <p:spPr>
          <a:xfrm>
            <a:off x="2324631" y="1462944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2324632" y="1762634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324632" y="2422546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324632" y="3298806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2324632" y="4275453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2324632" y="5496800"/>
            <a:ext cx="14437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5087485" y="2286531"/>
            <a:ext cx="1192" cy="222107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6649395" y="424690"/>
            <a:ext cx="2980911" cy="2421542"/>
            <a:chOff x="6649395" y="424690"/>
            <a:chExt cx="3734888" cy="2421542"/>
          </a:xfrm>
        </p:grpSpPr>
        <p:sp>
          <p:nvSpPr>
            <p:cNvPr id="79" name="Rectángulo 78"/>
            <p:cNvSpPr/>
            <p:nvPr/>
          </p:nvSpPr>
          <p:spPr>
            <a:xfrm>
              <a:off x="6649395" y="756710"/>
              <a:ext cx="3734888" cy="20895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7123372" y="424690"/>
              <a:ext cx="3012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Configuración Calendario  </a:t>
              </a:r>
              <a:endParaRPr lang="es-ES" dirty="0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6971876" y="1114875"/>
              <a:ext cx="3412407" cy="1434802"/>
              <a:chOff x="7388066" y="1462944"/>
              <a:chExt cx="3700644" cy="1621397"/>
            </a:xfrm>
          </p:grpSpPr>
          <p:cxnSp>
            <p:nvCxnSpPr>
              <p:cNvPr id="71" name="Conector recto 70"/>
              <p:cNvCxnSpPr/>
              <p:nvPr/>
            </p:nvCxnSpPr>
            <p:spPr>
              <a:xfrm>
                <a:off x="7388066" y="1462944"/>
                <a:ext cx="1443789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7388066" y="2899675"/>
                <a:ext cx="1443789" cy="0"/>
              </a:xfrm>
              <a:prstGeom prst="line">
                <a:avLst/>
              </a:prstGeom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CuadroTexto 26"/>
              <p:cNvSpPr txBox="1"/>
              <p:nvPr/>
            </p:nvSpPr>
            <p:spPr>
              <a:xfrm>
                <a:off x="9096551" y="1462944"/>
                <a:ext cx="1722550" cy="4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Estándar</a:t>
                </a:r>
                <a:endParaRPr lang="es-ES" dirty="0"/>
              </a:p>
            </p:txBody>
          </p:sp>
          <p:sp>
            <p:nvSpPr>
              <p:cNvPr id="68" name="CuadroTexto 67"/>
              <p:cNvSpPr txBox="1"/>
              <p:nvPr/>
            </p:nvSpPr>
            <p:spPr>
              <a:xfrm>
                <a:off x="9096551" y="2715009"/>
                <a:ext cx="1232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Feriados</a:t>
                </a:r>
              </a:p>
            </p:txBody>
          </p:sp>
          <p:cxnSp>
            <p:nvCxnSpPr>
              <p:cNvPr id="21" name="Conector recto 20"/>
              <p:cNvCxnSpPr/>
              <p:nvPr/>
            </p:nvCxnSpPr>
            <p:spPr>
              <a:xfrm>
                <a:off x="7388066" y="2286531"/>
                <a:ext cx="1443789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uadroTexto 21"/>
              <p:cNvSpPr txBox="1"/>
              <p:nvPr/>
            </p:nvSpPr>
            <p:spPr>
              <a:xfrm>
                <a:off x="9067234" y="2038148"/>
                <a:ext cx="20214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Confutación 2 por </a:t>
                </a:r>
                <a:r>
                  <a:rPr lang="es-ES" dirty="0" err="1" smtClean="0"/>
                  <a:t>admin</a:t>
                </a:r>
                <a:r>
                  <a:rPr lang="es-ES" dirty="0" smtClean="0"/>
                  <a:t>.</a:t>
                </a:r>
                <a:endParaRPr lang="es-ES" dirty="0"/>
              </a:p>
            </p:txBody>
          </p:sp>
        </p:grpSp>
      </p:grpSp>
      <p:sp>
        <p:nvSpPr>
          <p:cNvPr id="23" name="CuadroTexto 22"/>
          <p:cNvSpPr txBox="1"/>
          <p:nvPr/>
        </p:nvSpPr>
        <p:spPr>
          <a:xfrm flipH="1">
            <a:off x="5281062" y="1194682"/>
            <a:ext cx="121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1</a:t>
            </a:r>
          </a:p>
        </p:txBody>
      </p:sp>
      <p:cxnSp>
        <p:nvCxnSpPr>
          <p:cNvPr id="6" name="Conector recto de flecha 5"/>
          <p:cNvCxnSpPr>
            <a:stCxn id="33" idx="1"/>
            <a:endCxn id="23" idx="2"/>
          </p:cNvCxnSpPr>
          <p:nvPr/>
        </p:nvCxnSpPr>
        <p:spPr>
          <a:xfrm flipV="1">
            <a:off x="5629575" y="1832276"/>
            <a:ext cx="616177" cy="9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 flipH="1">
            <a:off x="5191712" y="3629122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2</a:t>
            </a:r>
          </a:p>
        </p:txBody>
      </p:sp>
      <p:cxnSp>
        <p:nvCxnSpPr>
          <p:cNvPr id="34" name="Conector recto 33"/>
          <p:cNvCxnSpPr/>
          <p:nvPr/>
        </p:nvCxnSpPr>
        <p:spPr>
          <a:xfrm>
            <a:off x="5084902" y="4603900"/>
            <a:ext cx="6009" cy="187835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371241" y="723536"/>
            <a:ext cx="116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Atención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66231" y="1278289"/>
            <a:ext cx="15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Haber atención </a:t>
            </a:r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6945786" y="4878600"/>
            <a:ext cx="85505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6780585" y="4786457"/>
            <a:ext cx="5096121" cy="682583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871617" y="4852671"/>
            <a:ext cx="1382927" cy="1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1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7871617" y="5054071"/>
            <a:ext cx="1382927" cy="1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2</a:t>
            </a:r>
            <a:endParaRPr lang="es-ES" dirty="0"/>
          </a:p>
        </p:txBody>
      </p:sp>
      <p:sp>
        <p:nvSpPr>
          <p:cNvPr id="48" name="Rectángulo 47"/>
          <p:cNvSpPr/>
          <p:nvPr/>
        </p:nvSpPr>
        <p:spPr>
          <a:xfrm>
            <a:off x="7871617" y="5250464"/>
            <a:ext cx="1382927" cy="142925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3</a:t>
            </a:r>
            <a:endParaRPr lang="es-ES" dirty="0"/>
          </a:p>
        </p:txBody>
      </p:sp>
      <p:sp>
        <p:nvSpPr>
          <p:cNvPr id="49" name="Rectángulo 48"/>
          <p:cNvSpPr/>
          <p:nvPr/>
        </p:nvSpPr>
        <p:spPr>
          <a:xfrm>
            <a:off x="9714962" y="4845775"/>
            <a:ext cx="1777771" cy="1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9714962" y="5034105"/>
            <a:ext cx="1754860" cy="142925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9736415" y="5229398"/>
            <a:ext cx="1754860" cy="1429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cxnSp>
        <p:nvCxnSpPr>
          <p:cNvPr id="52" name="Conector recto 51"/>
          <p:cNvCxnSpPr/>
          <p:nvPr/>
        </p:nvCxnSpPr>
        <p:spPr>
          <a:xfrm flipV="1">
            <a:off x="2324631" y="888642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2324631" y="1130416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766231" y="862885"/>
            <a:ext cx="1443789" cy="5146"/>
          </a:xfrm>
          <a:prstGeom prst="line">
            <a:avLst/>
          </a:prstGeom>
          <a:ln w="76200"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309625" y="87842"/>
            <a:ext cx="22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Rango de fecha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035932" y="86878"/>
            <a:ext cx="22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</a:t>
            </a:r>
            <a:endParaRPr lang="es-ES" dirty="0"/>
          </a:p>
        </p:txBody>
      </p:sp>
      <p:grpSp>
        <p:nvGrpSpPr>
          <p:cNvPr id="54" name="Grupo 53"/>
          <p:cNvGrpSpPr/>
          <p:nvPr/>
        </p:nvGrpSpPr>
        <p:grpSpPr>
          <a:xfrm>
            <a:off x="6703975" y="2945126"/>
            <a:ext cx="5050739" cy="832660"/>
            <a:chOff x="6649396" y="3014370"/>
            <a:chExt cx="3988553" cy="2498501"/>
          </a:xfrm>
        </p:grpSpPr>
        <p:cxnSp>
          <p:nvCxnSpPr>
            <p:cNvPr id="56" name="Conector recto 55"/>
            <p:cNvCxnSpPr/>
            <p:nvPr/>
          </p:nvCxnSpPr>
          <p:spPr>
            <a:xfrm>
              <a:off x="6778693" y="3505479"/>
              <a:ext cx="66922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ángulo 56"/>
            <p:cNvSpPr/>
            <p:nvPr/>
          </p:nvSpPr>
          <p:spPr>
            <a:xfrm>
              <a:off x="6649396" y="3014370"/>
              <a:ext cx="3988553" cy="2498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7503308" y="3410571"/>
              <a:ext cx="1082368" cy="523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1</a:t>
              </a:r>
              <a:endParaRPr lang="es-ES" dirty="0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7503308" y="4147768"/>
              <a:ext cx="1082368" cy="523159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2</a:t>
              </a:r>
              <a:endParaRPr lang="es-ES" dirty="0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7535224" y="4870734"/>
              <a:ext cx="1082368" cy="523159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3</a:t>
              </a:r>
              <a:endParaRPr lang="es-ES" dirty="0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8946029" y="3385330"/>
              <a:ext cx="1391398" cy="523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8946029" y="4074685"/>
              <a:ext cx="1373467" cy="523159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8962819" y="4789529"/>
              <a:ext cx="1373467" cy="523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</p:grpSp>
      <p:cxnSp>
        <p:nvCxnSpPr>
          <p:cNvPr id="72" name="Conector recto 71"/>
          <p:cNvCxnSpPr/>
          <p:nvPr/>
        </p:nvCxnSpPr>
        <p:spPr>
          <a:xfrm flipV="1">
            <a:off x="763941" y="1140730"/>
            <a:ext cx="1443789" cy="5146"/>
          </a:xfrm>
          <a:prstGeom prst="line">
            <a:avLst/>
          </a:prstGeom>
          <a:ln w="7620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V="1">
            <a:off x="2324631" y="1269165"/>
            <a:ext cx="1443789" cy="5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6944103" y="3995898"/>
            <a:ext cx="846344" cy="0"/>
          </a:xfrm>
          <a:prstGeom prst="line">
            <a:avLst/>
          </a:prstGeom>
          <a:ln w="762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6780585" y="3901014"/>
            <a:ext cx="5044212" cy="70288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7860504" y="3969198"/>
            <a:ext cx="1368841" cy="147177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1</a:t>
            </a:r>
            <a:endParaRPr lang="es-ES" dirty="0"/>
          </a:p>
        </p:txBody>
      </p:sp>
      <p:sp>
        <p:nvSpPr>
          <p:cNvPr id="81" name="Rectángulo 80"/>
          <p:cNvSpPr/>
          <p:nvPr/>
        </p:nvSpPr>
        <p:spPr>
          <a:xfrm>
            <a:off x="7860504" y="4176588"/>
            <a:ext cx="1368841" cy="14717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2</a:t>
            </a:r>
            <a:endParaRPr lang="es-ES" dirty="0"/>
          </a:p>
        </p:txBody>
      </p:sp>
      <p:sp>
        <p:nvSpPr>
          <p:cNvPr id="82" name="Rectángulo 81"/>
          <p:cNvSpPr/>
          <p:nvPr/>
        </p:nvSpPr>
        <p:spPr>
          <a:xfrm>
            <a:off x="7860504" y="4378823"/>
            <a:ext cx="1368841" cy="147177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Sala 3</a:t>
            </a:r>
            <a:endParaRPr lang="es-ES" dirty="0"/>
          </a:p>
        </p:txBody>
      </p:sp>
      <p:sp>
        <p:nvSpPr>
          <p:cNvPr id="83" name="Rectángulo 82"/>
          <p:cNvSpPr/>
          <p:nvPr/>
        </p:nvSpPr>
        <p:spPr>
          <a:xfrm>
            <a:off x="9685073" y="3962097"/>
            <a:ext cx="1759662" cy="147177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84" name="Rectángulo 83"/>
          <p:cNvSpPr/>
          <p:nvPr/>
        </p:nvSpPr>
        <p:spPr>
          <a:xfrm>
            <a:off x="9685073" y="4156028"/>
            <a:ext cx="1736985" cy="14717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sp>
        <p:nvSpPr>
          <p:cNvPr id="85" name="Rectángulo 84"/>
          <p:cNvSpPr/>
          <p:nvPr/>
        </p:nvSpPr>
        <p:spPr>
          <a:xfrm>
            <a:off x="9706307" y="4357130"/>
            <a:ext cx="1736985" cy="147177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horario 1</a:t>
            </a:r>
            <a:endParaRPr lang="es-ES" dirty="0"/>
          </a:p>
        </p:txBody>
      </p:sp>
      <p:grpSp>
        <p:nvGrpSpPr>
          <p:cNvPr id="86" name="Grupo 85"/>
          <p:cNvGrpSpPr/>
          <p:nvPr/>
        </p:nvGrpSpPr>
        <p:grpSpPr>
          <a:xfrm>
            <a:off x="9677950" y="437194"/>
            <a:ext cx="2274044" cy="2408339"/>
            <a:chOff x="6649395" y="424690"/>
            <a:chExt cx="3734888" cy="2421542"/>
          </a:xfrm>
        </p:grpSpPr>
        <p:sp>
          <p:nvSpPr>
            <p:cNvPr id="87" name="Rectángulo 86"/>
            <p:cNvSpPr/>
            <p:nvPr/>
          </p:nvSpPr>
          <p:spPr>
            <a:xfrm>
              <a:off x="6649395" y="756710"/>
              <a:ext cx="3734888" cy="20895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7123372" y="424690"/>
              <a:ext cx="3012301" cy="674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Configuración sala  </a:t>
              </a:r>
              <a:endParaRPr lang="es-ES" dirty="0"/>
            </a:p>
          </p:txBody>
        </p:sp>
        <p:grpSp>
          <p:nvGrpSpPr>
            <p:cNvPr id="89" name="Grupo 88"/>
            <p:cNvGrpSpPr/>
            <p:nvPr/>
          </p:nvGrpSpPr>
          <p:grpSpPr>
            <a:xfrm>
              <a:off x="6971875" y="911174"/>
              <a:ext cx="3238334" cy="385328"/>
              <a:chOff x="7388066" y="1232750"/>
              <a:chExt cx="3511868" cy="435439"/>
            </a:xfrm>
          </p:grpSpPr>
          <p:cxnSp>
            <p:nvCxnSpPr>
              <p:cNvPr id="90" name="Conector recto 89"/>
              <p:cNvCxnSpPr/>
              <p:nvPr/>
            </p:nvCxnSpPr>
            <p:spPr>
              <a:xfrm>
                <a:off x="7388066" y="1462944"/>
                <a:ext cx="1443789" cy="0"/>
              </a:xfrm>
              <a:prstGeom prst="line">
                <a:avLst/>
              </a:prstGeom>
              <a:ln w="76200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CuadroTexto 94"/>
              <p:cNvSpPr txBox="1"/>
              <p:nvPr/>
            </p:nvSpPr>
            <p:spPr>
              <a:xfrm>
                <a:off x="8878458" y="1232750"/>
                <a:ext cx="2021476" cy="4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Conf. 1</a:t>
                </a:r>
                <a:endParaRPr lang="es-ES" dirty="0"/>
              </a:p>
            </p:txBody>
          </p:sp>
        </p:grpSp>
      </p:grpSp>
      <p:cxnSp>
        <p:nvCxnSpPr>
          <p:cNvPr id="96" name="Conector recto 95"/>
          <p:cNvCxnSpPr/>
          <p:nvPr/>
        </p:nvCxnSpPr>
        <p:spPr>
          <a:xfrm>
            <a:off x="9928848" y="1551738"/>
            <a:ext cx="810603" cy="0"/>
          </a:xfrm>
          <a:prstGeom prst="line">
            <a:avLst/>
          </a:prstGeom>
          <a:ln w="76200"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9938293" y="2033779"/>
            <a:ext cx="810603" cy="0"/>
          </a:xfrm>
          <a:prstGeom prst="line">
            <a:avLst/>
          </a:prstGeom>
          <a:ln w="7620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0796961" y="1432138"/>
            <a:ext cx="113494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Conf. 2</a:t>
            </a:r>
            <a:endParaRPr lang="es-ES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0814972" y="1868347"/>
            <a:ext cx="113494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Conf. 3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6789665" y="5657581"/>
            <a:ext cx="5096121" cy="874966"/>
            <a:chOff x="6789665" y="5657581"/>
            <a:chExt cx="5096121" cy="682583"/>
          </a:xfrm>
        </p:grpSpPr>
        <p:cxnSp>
          <p:nvCxnSpPr>
            <p:cNvPr id="101" name="Conector recto 100"/>
            <p:cNvCxnSpPr/>
            <p:nvPr/>
          </p:nvCxnSpPr>
          <p:spPr>
            <a:xfrm>
              <a:off x="6954866" y="5749724"/>
              <a:ext cx="85505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ángulo 101"/>
            <p:cNvSpPr/>
            <p:nvPr/>
          </p:nvSpPr>
          <p:spPr>
            <a:xfrm>
              <a:off x="6789665" y="5657581"/>
              <a:ext cx="5096121" cy="682583"/>
            </a:xfrm>
            <a:prstGeom prst="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effectLst/>
              </a:endParaRPr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7880697" y="5723795"/>
              <a:ext cx="1382927" cy="1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1</a:t>
              </a:r>
              <a:endParaRPr lang="es-ES" dirty="0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7880697" y="5925195"/>
              <a:ext cx="1382927" cy="142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2</a:t>
              </a:r>
              <a:endParaRPr lang="es-ES" dirty="0"/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7880697" y="6121588"/>
              <a:ext cx="1382927" cy="14292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Sala 3</a:t>
              </a:r>
              <a:endParaRPr lang="es-ES" dirty="0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9724042" y="5716899"/>
              <a:ext cx="1777771" cy="1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9724042" y="5905229"/>
              <a:ext cx="1754860" cy="142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9745495" y="6100522"/>
              <a:ext cx="1754860" cy="1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horario 1</a:t>
              </a:r>
              <a:endParaRPr lang="es-ES" dirty="0"/>
            </a:p>
          </p:txBody>
        </p:sp>
      </p:grpSp>
      <p:cxnSp>
        <p:nvCxnSpPr>
          <p:cNvPr id="109" name="Conector recto 108"/>
          <p:cNvCxnSpPr/>
          <p:nvPr/>
        </p:nvCxnSpPr>
        <p:spPr>
          <a:xfrm>
            <a:off x="9938293" y="2373652"/>
            <a:ext cx="832938" cy="1113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10864697" y="2175213"/>
            <a:ext cx="113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Viaje</a:t>
            </a:r>
          </a:p>
        </p:txBody>
      </p:sp>
      <p:sp>
        <p:nvSpPr>
          <p:cNvPr id="112" name="CuadroTexto 111"/>
          <p:cNvSpPr txBox="1"/>
          <p:nvPr/>
        </p:nvSpPr>
        <p:spPr>
          <a:xfrm flipH="1">
            <a:off x="5161689" y="4710939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2</a:t>
            </a:r>
          </a:p>
        </p:txBody>
      </p:sp>
      <p:sp>
        <p:nvSpPr>
          <p:cNvPr id="113" name="CuadroTexto 112"/>
          <p:cNvSpPr txBox="1"/>
          <p:nvPr/>
        </p:nvSpPr>
        <p:spPr>
          <a:xfrm flipH="1">
            <a:off x="5235763" y="5685881"/>
            <a:ext cx="39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  <a:p>
            <a:r>
              <a:rPr lang="es-ES" dirty="0"/>
              <a:t>3</a:t>
            </a:r>
          </a:p>
        </p:txBody>
      </p:sp>
      <p:cxnSp>
        <p:nvCxnSpPr>
          <p:cNvPr id="25" name="Conector recto de flecha 24"/>
          <p:cNvCxnSpPr>
            <a:endCxn id="30" idx="2"/>
          </p:cNvCxnSpPr>
          <p:nvPr/>
        </p:nvCxnSpPr>
        <p:spPr>
          <a:xfrm flipV="1">
            <a:off x="5015614" y="4275453"/>
            <a:ext cx="373004" cy="97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6904226" y="1517847"/>
            <a:ext cx="1107352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5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190</Words>
  <Application>Microsoft Office PowerPoint</Application>
  <PresentationFormat>Panorámica</PresentationFormat>
  <Paragraphs>125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home</cp:lastModifiedBy>
  <cp:revision>33</cp:revision>
  <dcterms:created xsi:type="dcterms:W3CDTF">2022-11-29T15:54:58Z</dcterms:created>
  <dcterms:modified xsi:type="dcterms:W3CDTF">2022-12-05T12:34:25Z</dcterms:modified>
</cp:coreProperties>
</file>