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1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4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26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14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4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1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8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4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C2D5-FF63-4A80-9782-41C04971033D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2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345972" y="290226"/>
            <a:ext cx="11447855" cy="4917060"/>
            <a:chOff x="477982" y="216871"/>
            <a:chExt cx="11447855" cy="2925574"/>
          </a:xfrm>
        </p:grpSpPr>
        <p:grpSp>
          <p:nvGrpSpPr>
            <p:cNvPr id="89" name="Grupo 88"/>
            <p:cNvGrpSpPr/>
            <p:nvPr/>
          </p:nvGrpSpPr>
          <p:grpSpPr>
            <a:xfrm>
              <a:off x="477982" y="216871"/>
              <a:ext cx="11447855" cy="2925574"/>
              <a:chOff x="477982" y="216871"/>
              <a:chExt cx="11447855" cy="2925574"/>
            </a:xfrm>
          </p:grpSpPr>
          <p:sp>
            <p:nvSpPr>
              <p:cNvPr id="58" name="CuadroTexto 57"/>
              <p:cNvSpPr txBox="1"/>
              <p:nvPr/>
            </p:nvSpPr>
            <p:spPr>
              <a:xfrm>
                <a:off x="477982" y="216871"/>
                <a:ext cx="2078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Calendario</a:t>
                </a:r>
              </a:p>
              <a:p>
                <a:r>
                  <a:rPr lang="es-ES" dirty="0" smtClean="0"/>
                  <a:t>rango</a:t>
                </a:r>
                <a:endParaRPr lang="es-ES" dirty="0"/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477982" y="341855"/>
                <a:ext cx="11447855" cy="2800590"/>
                <a:chOff x="477982" y="341855"/>
                <a:chExt cx="11447855" cy="2800590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77982" y="802643"/>
                  <a:ext cx="11447855" cy="2339802"/>
                  <a:chOff x="561109" y="1039090"/>
                  <a:chExt cx="10058400" cy="4717767"/>
                </a:xfrm>
              </p:grpSpPr>
              <p:cxnSp>
                <p:nvCxnSpPr>
                  <p:cNvPr id="5" name="Conector recto 4"/>
                  <p:cNvCxnSpPr/>
                  <p:nvPr/>
                </p:nvCxnSpPr>
                <p:spPr>
                  <a:xfrm flipH="1">
                    <a:off x="901521" y="1246909"/>
                    <a:ext cx="12879" cy="4343401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6"/>
                  <p:cNvCxnSpPr/>
                  <p:nvPr/>
                </p:nvCxnSpPr>
                <p:spPr>
                  <a:xfrm flipV="1">
                    <a:off x="1350818" y="1267691"/>
                    <a:ext cx="0" cy="19465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/>
                  <p:cNvCxnSpPr/>
                  <p:nvPr/>
                </p:nvCxnSpPr>
                <p:spPr>
                  <a:xfrm flipV="1">
                    <a:off x="1350818" y="3428999"/>
                    <a:ext cx="0" cy="2161311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/>
                  <p:cNvCxnSpPr/>
                  <p:nvPr/>
                </p:nvCxnSpPr>
                <p:spPr>
                  <a:xfrm>
                    <a:off x="1766454" y="147550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/>
                  <p:cNvCxnSpPr/>
                  <p:nvPr/>
                </p:nvCxnSpPr>
                <p:spPr>
                  <a:xfrm>
                    <a:off x="1766454" y="1669472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/>
                  <p:cNvCxnSpPr/>
                  <p:nvPr/>
                </p:nvCxnSpPr>
                <p:spPr>
                  <a:xfrm>
                    <a:off x="1766454" y="186343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cto 22"/>
                  <p:cNvCxnSpPr/>
                  <p:nvPr/>
                </p:nvCxnSpPr>
                <p:spPr>
                  <a:xfrm>
                    <a:off x="1766454" y="205739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/>
                  <p:cNvCxnSpPr/>
                  <p:nvPr/>
                </p:nvCxnSpPr>
                <p:spPr>
                  <a:xfrm>
                    <a:off x="1766454" y="223057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>
                    <a:off x="1766454" y="243839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/>
                  <p:cNvCxnSpPr/>
                  <p:nvPr/>
                </p:nvCxnSpPr>
                <p:spPr>
                  <a:xfrm>
                    <a:off x="1766454" y="3020284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/>
                  <p:cNvCxnSpPr/>
                  <p:nvPr/>
                </p:nvCxnSpPr>
                <p:spPr>
                  <a:xfrm>
                    <a:off x="1766454" y="263235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/>
                  <p:cNvCxnSpPr/>
                  <p:nvPr/>
                </p:nvCxnSpPr>
                <p:spPr>
                  <a:xfrm>
                    <a:off x="1766454" y="2826321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cto 28"/>
                  <p:cNvCxnSpPr/>
                  <p:nvPr/>
                </p:nvCxnSpPr>
                <p:spPr>
                  <a:xfrm>
                    <a:off x="1766454" y="319346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1766454" y="355369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/>
                  <p:cNvCxnSpPr/>
                  <p:nvPr/>
                </p:nvCxnSpPr>
                <p:spPr>
                  <a:xfrm>
                    <a:off x="1766454" y="376843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/>
                  <p:cNvCxnSpPr/>
                  <p:nvPr/>
                </p:nvCxnSpPr>
                <p:spPr>
                  <a:xfrm>
                    <a:off x="1766454" y="396240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/>
                  <p:cNvCxnSpPr/>
                  <p:nvPr/>
                </p:nvCxnSpPr>
                <p:spPr>
                  <a:xfrm>
                    <a:off x="1766454" y="4156365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1766454" y="435032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/>
                  <p:cNvCxnSpPr/>
                  <p:nvPr/>
                </p:nvCxnSpPr>
                <p:spPr>
                  <a:xfrm>
                    <a:off x="1766454" y="4528685"/>
                    <a:ext cx="274320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/>
                  <p:cNvCxnSpPr/>
                  <p:nvPr/>
                </p:nvCxnSpPr>
                <p:spPr>
                  <a:xfrm>
                    <a:off x="1766454" y="472782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/>
                  <p:cNvCxnSpPr/>
                  <p:nvPr/>
                </p:nvCxnSpPr>
                <p:spPr>
                  <a:xfrm>
                    <a:off x="1766454" y="4921790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ector recto 42"/>
                  <p:cNvCxnSpPr/>
                  <p:nvPr/>
                </p:nvCxnSpPr>
                <p:spPr>
                  <a:xfrm>
                    <a:off x="1766454" y="50879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cto 43"/>
                  <p:cNvCxnSpPr/>
                  <p:nvPr/>
                </p:nvCxnSpPr>
                <p:spPr>
                  <a:xfrm>
                    <a:off x="1766454" y="529753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cto 44"/>
                  <p:cNvCxnSpPr/>
                  <p:nvPr/>
                </p:nvCxnSpPr>
                <p:spPr>
                  <a:xfrm>
                    <a:off x="1766454" y="54654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/>
                  <p:cNvCxnSpPr/>
                  <p:nvPr/>
                </p:nvCxnSpPr>
                <p:spPr>
                  <a:xfrm>
                    <a:off x="4703617" y="4544291"/>
                    <a:ext cx="274320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/>
                  <p:cNvCxnSpPr>
                    <a:endCxn id="105" idx="1"/>
                  </p:cNvCxnSpPr>
                  <p:nvPr/>
                </p:nvCxnSpPr>
                <p:spPr>
                  <a:xfrm>
                    <a:off x="7147169" y="4472559"/>
                    <a:ext cx="1255612" cy="37095"/>
                  </a:xfrm>
                  <a:prstGeom prst="line">
                    <a:avLst/>
                  </a:prstGeom>
                  <a:ln w="76200">
                    <a:solidFill>
                      <a:srgbClr val="481F6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561109" y="1039090"/>
                    <a:ext cx="955964" cy="471776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1517073" y="1039090"/>
                    <a:ext cx="9102436" cy="471776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59" name="CuadroTexto 58"/>
                <p:cNvSpPr txBox="1"/>
                <p:nvPr/>
              </p:nvSpPr>
              <p:spPr>
                <a:xfrm>
                  <a:off x="1766454" y="341855"/>
                  <a:ext cx="88530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 smtClean="0"/>
                    <a:t>Calendario</a:t>
                  </a:r>
                </a:p>
                <a:p>
                  <a:pPr algn="ctr"/>
                  <a:r>
                    <a:rPr lang="es-ES" dirty="0" smtClean="0"/>
                    <a:t>diario</a:t>
                  </a:r>
                  <a:endParaRPr lang="es-ES" dirty="0"/>
                </a:p>
              </p:txBody>
            </p:sp>
            <p:cxnSp>
              <p:nvCxnSpPr>
                <p:cNvPr id="83" name="Conector recto 82"/>
                <p:cNvCxnSpPr/>
                <p:nvPr/>
              </p:nvCxnSpPr>
              <p:spPr>
                <a:xfrm>
                  <a:off x="5171065" y="1573958"/>
                  <a:ext cx="3143808" cy="0"/>
                </a:xfrm>
                <a:prstGeom prst="line">
                  <a:avLst/>
                </a:prstGeom>
                <a:ln w="76200">
                  <a:solidFill>
                    <a:srgbClr val="7030A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Conector recto 83"/>
            <p:cNvCxnSpPr/>
            <p:nvPr/>
          </p:nvCxnSpPr>
          <p:spPr>
            <a:xfrm>
              <a:off x="5192731" y="2237660"/>
              <a:ext cx="3122142" cy="1481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345972" y="5393392"/>
            <a:ext cx="11447855" cy="1122604"/>
            <a:chOff x="561109" y="5212748"/>
            <a:chExt cx="4629077" cy="1381235"/>
          </a:xfrm>
        </p:grpSpPr>
        <p:sp>
          <p:nvSpPr>
            <p:cNvPr id="61" name="Rectángulo 60"/>
            <p:cNvSpPr/>
            <p:nvPr/>
          </p:nvSpPr>
          <p:spPr>
            <a:xfrm>
              <a:off x="561109" y="5212748"/>
              <a:ext cx="4629077" cy="138123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recto 62"/>
            <p:cNvCxnSpPr/>
            <p:nvPr/>
          </p:nvCxnSpPr>
          <p:spPr>
            <a:xfrm rot="16200000" flipV="1">
              <a:off x="1655578" y="4793055"/>
              <a:ext cx="0" cy="16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rot="16200000" flipV="1">
              <a:off x="1655578" y="4971213"/>
              <a:ext cx="0" cy="16064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29342" y="5990366"/>
              <a:ext cx="1629471" cy="2406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829342" y="6233375"/>
              <a:ext cx="1629471" cy="2744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2949262" y="5477573"/>
              <a:ext cx="179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</a:t>
              </a:r>
              <a:endParaRPr lang="es-ES" dirty="0"/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145521" y="1638526"/>
            <a:ext cx="684830" cy="162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5" name="Rectángulo 74"/>
          <p:cNvSpPr/>
          <p:nvPr/>
        </p:nvSpPr>
        <p:spPr>
          <a:xfrm>
            <a:off x="925458" y="3619475"/>
            <a:ext cx="275949" cy="1378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6" name="Rectángulo 75"/>
          <p:cNvSpPr/>
          <p:nvPr/>
        </p:nvSpPr>
        <p:spPr>
          <a:xfrm>
            <a:off x="7146992" y="3370814"/>
            <a:ext cx="1035871" cy="10892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7" name="Rectángulo 76"/>
          <p:cNvSpPr/>
          <p:nvPr/>
        </p:nvSpPr>
        <p:spPr>
          <a:xfrm>
            <a:off x="8367022" y="2185208"/>
            <a:ext cx="1035871" cy="753894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cxnSp>
        <p:nvCxnSpPr>
          <p:cNvPr id="102" name="Conector recto 101"/>
          <p:cNvCxnSpPr/>
          <p:nvPr/>
        </p:nvCxnSpPr>
        <p:spPr>
          <a:xfrm>
            <a:off x="9543245" y="22952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9543245" y="24391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9543245" y="26186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9270883" y="3790720"/>
            <a:ext cx="1035871" cy="753894"/>
          </a:xfrm>
          <a:prstGeom prst="rect">
            <a:avLst/>
          </a:prstGeom>
          <a:solidFill>
            <a:srgbClr val="481F6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3</a:t>
            </a:r>
            <a:endParaRPr lang="es-ES" dirty="0"/>
          </a:p>
        </p:txBody>
      </p:sp>
      <p:cxnSp>
        <p:nvCxnSpPr>
          <p:cNvPr id="106" name="Conector recto 105"/>
          <p:cNvCxnSpPr/>
          <p:nvPr/>
        </p:nvCxnSpPr>
        <p:spPr>
          <a:xfrm>
            <a:off x="10487499" y="4067896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10487499" y="3873180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V="1">
            <a:off x="1009321" y="6337129"/>
            <a:ext cx="4029734" cy="28123"/>
          </a:xfrm>
          <a:prstGeom prst="line">
            <a:avLst/>
          </a:prstGeom>
          <a:ln w="762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9695645" y="24476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9695645" y="25915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9695645" y="27710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3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667" y="115910"/>
            <a:ext cx="1845975" cy="5743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489397" y="373487"/>
            <a:ext cx="12879" cy="45076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1244958" y="373487"/>
            <a:ext cx="0" cy="18416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44958" y="2394397"/>
            <a:ext cx="27904" cy="242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987642" y="115910"/>
            <a:ext cx="7491210" cy="5847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8" name="Grupo 227"/>
          <p:cNvGrpSpPr/>
          <p:nvPr/>
        </p:nvGrpSpPr>
        <p:grpSpPr>
          <a:xfrm>
            <a:off x="2137893" y="205534"/>
            <a:ext cx="7096259" cy="4514073"/>
            <a:chOff x="3678644" y="205534"/>
            <a:chExt cx="5555508" cy="4514073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3678644" y="230037"/>
              <a:ext cx="919113" cy="0"/>
            </a:xfrm>
            <a:prstGeom prst="line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1" name="Grupo 160"/>
            <p:cNvGrpSpPr/>
            <p:nvPr/>
          </p:nvGrpSpPr>
          <p:grpSpPr>
            <a:xfrm>
              <a:off x="4718510" y="205534"/>
              <a:ext cx="4515642" cy="2550545"/>
              <a:chOff x="3412901" y="205534"/>
              <a:chExt cx="5821251" cy="2550545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3494469" y="307311"/>
                <a:ext cx="5366194" cy="2099256"/>
                <a:chOff x="5632362" y="115910"/>
                <a:chExt cx="5366194" cy="2025446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5632362" y="547287"/>
                  <a:ext cx="1017430" cy="42500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1</a:t>
                  </a:r>
                  <a:endParaRPr lang="es-ES" dirty="0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7373154" y="154818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cxnSp>
              <p:nvCxnSpPr>
                <p:cNvPr id="79" name="Conector recto de flecha 78"/>
                <p:cNvCxnSpPr>
                  <a:stCxn id="13" idx="3"/>
                  <a:endCxn id="135" idx="1"/>
                </p:cNvCxnSpPr>
                <p:nvPr/>
              </p:nvCxnSpPr>
              <p:spPr>
                <a:xfrm>
                  <a:off x="6649792" y="759789"/>
                  <a:ext cx="723361" cy="4025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de flecha 112"/>
                <p:cNvCxnSpPr>
                  <a:stCxn id="56" idx="3"/>
                  <a:endCxn id="95" idx="1"/>
                </p:cNvCxnSpPr>
                <p:nvPr/>
              </p:nvCxnSpPr>
              <p:spPr>
                <a:xfrm>
                  <a:off x="8905739" y="373487"/>
                  <a:ext cx="521595" cy="99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ángulo 134"/>
                <p:cNvSpPr/>
                <p:nvPr/>
              </p:nvSpPr>
              <p:spPr>
                <a:xfrm>
                  <a:off x="7373153" y="943649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1" name="Conector recto de flecha 140"/>
                <p:cNvCxnSpPr>
                  <a:stCxn id="135" idx="3"/>
                </p:cNvCxnSpPr>
                <p:nvPr/>
              </p:nvCxnSpPr>
              <p:spPr>
                <a:xfrm flipV="1">
                  <a:off x="8905738" y="650913"/>
                  <a:ext cx="714780" cy="5114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de flecha 142"/>
                <p:cNvCxnSpPr>
                  <a:stCxn id="13" idx="3"/>
                  <a:endCxn id="56" idx="1"/>
                </p:cNvCxnSpPr>
                <p:nvPr/>
              </p:nvCxnSpPr>
              <p:spPr>
                <a:xfrm flipV="1">
                  <a:off x="6649792" y="373488"/>
                  <a:ext cx="723362" cy="3863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ángulo 143"/>
                <p:cNvSpPr/>
                <p:nvPr/>
              </p:nvSpPr>
              <p:spPr>
                <a:xfrm>
                  <a:off x="7373153" y="1704018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6" name="Conector recto de flecha 145"/>
                <p:cNvCxnSpPr>
                  <a:stCxn id="144" idx="3"/>
                  <a:endCxn id="95" idx="2"/>
                </p:cNvCxnSpPr>
                <p:nvPr/>
              </p:nvCxnSpPr>
              <p:spPr>
                <a:xfrm flipV="1">
                  <a:off x="8905738" y="650913"/>
                  <a:ext cx="1307207" cy="1271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de flecha 149"/>
                <p:cNvCxnSpPr>
                  <a:stCxn id="13" idx="2"/>
                  <a:endCxn id="144" idx="1"/>
                </p:cNvCxnSpPr>
                <p:nvPr/>
              </p:nvCxnSpPr>
              <p:spPr>
                <a:xfrm>
                  <a:off x="6141077" y="972290"/>
                  <a:ext cx="1232076" cy="9503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Rectángulo 153"/>
              <p:cNvSpPr/>
              <p:nvPr/>
            </p:nvSpPr>
            <p:spPr>
              <a:xfrm>
                <a:off x="4511898" y="205534"/>
                <a:ext cx="723362" cy="1412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historial</a:t>
                </a:r>
                <a:endParaRPr lang="es-ES" dirty="0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4718510" y="2826164"/>
              <a:ext cx="4515642" cy="889595"/>
              <a:chOff x="3412901" y="205534"/>
              <a:chExt cx="5821251" cy="2550545"/>
            </a:xfrm>
          </p:grpSpPr>
          <p:grpSp>
            <p:nvGrpSpPr>
              <p:cNvPr id="163" name="Grupo 162"/>
              <p:cNvGrpSpPr/>
              <p:nvPr/>
            </p:nvGrpSpPr>
            <p:grpSpPr>
              <a:xfrm>
                <a:off x="3494469" y="307311"/>
                <a:ext cx="5366194" cy="1774259"/>
                <a:chOff x="5632362" y="115910"/>
                <a:chExt cx="5366194" cy="1711875"/>
              </a:xfrm>
            </p:grpSpPr>
            <p:sp>
              <p:nvSpPr>
                <p:cNvPr id="166" name="Rectángulo 16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2</a:t>
                  </a:r>
                  <a:endParaRPr lang="es-ES" dirty="0"/>
                </a:p>
              </p:txBody>
            </p:sp>
            <p:sp>
              <p:nvSpPr>
                <p:cNvPr id="168" name="Rectángulo 167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74" name="Rectángulo 173"/>
                <p:cNvSpPr/>
                <p:nvPr/>
              </p:nvSpPr>
              <p:spPr>
                <a:xfrm>
                  <a:off x="7454720" y="432239"/>
                  <a:ext cx="1532585" cy="139554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75" name="Conector recto de flecha 174"/>
                <p:cNvCxnSpPr>
                  <a:stCxn id="174" idx="3"/>
                  <a:endCxn id="168" idx="1"/>
                </p:cNvCxnSpPr>
                <p:nvPr/>
              </p:nvCxnSpPr>
              <p:spPr>
                <a:xfrm flipV="1">
                  <a:off x="8987305" y="383412"/>
                  <a:ext cx="440029" cy="746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ector recto de flecha 175"/>
                <p:cNvCxnSpPr>
                  <a:stCxn id="166" idx="2"/>
                  <a:endCxn id="174" idx="1"/>
                </p:cNvCxnSpPr>
                <p:nvPr/>
              </p:nvCxnSpPr>
              <p:spPr>
                <a:xfrm flipV="1">
                  <a:off x="6141077" y="1130014"/>
                  <a:ext cx="1313643" cy="475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ángulo 16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3" name="Grupo 182"/>
            <p:cNvGrpSpPr/>
            <p:nvPr/>
          </p:nvGrpSpPr>
          <p:grpSpPr>
            <a:xfrm>
              <a:off x="4718509" y="3830012"/>
              <a:ext cx="4515642" cy="889595"/>
              <a:chOff x="3412901" y="205534"/>
              <a:chExt cx="5821251" cy="2550545"/>
            </a:xfrm>
          </p:grpSpPr>
          <p:grpSp>
            <p:nvGrpSpPr>
              <p:cNvPr id="184" name="Grupo 183"/>
              <p:cNvGrpSpPr/>
              <p:nvPr/>
            </p:nvGrpSpPr>
            <p:grpSpPr>
              <a:xfrm>
                <a:off x="3494469" y="307311"/>
                <a:ext cx="5366194" cy="1543527"/>
                <a:chOff x="5632362" y="115910"/>
                <a:chExt cx="5366194" cy="1489256"/>
              </a:xfrm>
            </p:grpSpPr>
            <p:sp>
              <p:nvSpPr>
                <p:cNvPr id="186" name="Rectángulo 18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3</a:t>
                  </a:r>
                  <a:endParaRPr lang="es-ES" dirty="0"/>
                </a:p>
              </p:txBody>
            </p:sp>
            <p:sp>
              <p:nvSpPr>
                <p:cNvPr id="187" name="Rectángulo 186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88" name="Rectángulo 187"/>
                <p:cNvSpPr/>
                <p:nvPr/>
              </p:nvSpPr>
              <p:spPr>
                <a:xfrm>
                  <a:off x="7454720" y="432243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89" name="Conector recto de flecha 188"/>
                <p:cNvCxnSpPr>
                  <a:stCxn id="188" idx="3"/>
                  <a:endCxn id="187" idx="1"/>
                </p:cNvCxnSpPr>
                <p:nvPr/>
              </p:nvCxnSpPr>
              <p:spPr>
                <a:xfrm flipV="1">
                  <a:off x="8987305" y="383412"/>
                  <a:ext cx="440029" cy="267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de flecha 189"/>
                <p:cNvCxnSpPr>
                  <a:stCxn id="186" idx="3"/>
                  <a:endCxn id="188" idx="1"/>
                </p:cNvCxnSpPr>
                <p:nvPr/>
              </p:nvCxnSpPr>
              <p:spPr>
                <a:xfrm flipV="1">
                  <a:off x="6649792" y="650911"/>
                  <a:ext cx="804928" cy="425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ángulo 18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cxnSp>
        <p:nvCxnSpPr>
          <p:cNvPr id="230" name="Conector recto 229"/>
          <p:cNvCxnSpPr/>
          <p:nvPr/>
        </p:nvCxnSpPr>
        <p:spPr>
          <a:xfrm>
            <a:off x="1558344" y="373487"/>
            <a:ext cx="0" cy="101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1545465" y="1478092"/>
            <a:ext cx="12879" cy="737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93841" y="273167"/>
            <a:ext cx="5951621" cy="6112042"/>
            <a:chOff x="288299" y="273167"/>
            <a:chExt cx="2678805" cy="6112042"/>
          </a:xfrm>
        </p:grpSpPr>
        <p:sp>
          <p:nvSpPr>
            <p:cNvPr id="81" name="Rectángulo 80"/>
            <p:cNvSpPr/>
            <p:nvPr/>
          </p:nvSpPr>
          <p:spPr>
            <a:xfrm>
              <a:off x="288299" y="273167"/>
              <a:ext cx="2678805" cy="6112042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09094" y="489397"/>
              <a:ext cx="1983345" cy="5679583"/>
              <a:chOff x="309094" y="489397"/>
              <a:chExt cx="1983345" cy="5679583"/>
            </a:xfrm>
          </p:grpSpPr>
          <p:cxnSp>
            <p:nvCxnSpPr>
              <p:cNvPr id="5" name="Conector recto 4"/>
              <p:cNvCxnSpPr/>
              <p:nvPr/>
            </p:nvCxnSpPr>
            <p:spPr>
              <a:xfrm>
                <a:off x="759854" y="489397"/>
                <a:ext cx="12878" cy="567958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1584101" y="489397"/>
                <a:ext cx="0" cy="193183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584101" y="2562896"/>
                <a:ext cx="0" cy="3606084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92439" y="489397"/>
                <a:ext cx="0" cy="965915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2292439" y="1658953"/>
                <a:ext cx="0" cy="824247"/>
              </a:xfrm>
              <a:prstGeom prst="line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2292439" y="2562896"/>
                <a:ext cx="0" cy="1944710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2292439" y="4634248"/>
                <a:ext cx="0" cy="1534732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309094" y="3212085"/>
                <a:ext cx="19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1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 flipH="1">
                <a:off x="1030308" y="1132146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2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 flipH="1">
                <a:off x="1056067" y="3719607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3</a:t>
                </a:r>
                <a:endParaRPr lang="es-ES" dirty="0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 flipH="1">
                <a:off x="1873874" y="64918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4</a:t>
                </a:r>
                <a:endParaRPr lang="es-ES" dirty="0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 flipH="1">
                <a:off x="1873874" y="168593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5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 flipH="1">
                <a:off x="1851337" y="3199205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6</a:t>
                </a:r>
                <a:endParaRPr lang="es-ES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 flipH="1">
                <a:off x="1851336" y="5033372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7</a:t>
                </a:r>
              </a:p>
            </p:txBody>
          </p:sp>
        </p:grpSp>
      </p:grp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3"/>
            <a:ext cx="1860884" cy="222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68650" y="489397"/>
            <a:ext cx="1534723" cy="5679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4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/>
          <p:cNvSpPr/>
          <p:nvPr/>
        </p:nvSpPr>
        <p:spPr>
          <a:xfrm>
            <a:off x="309094" y="336884"/>
            <a:ext cx="2678805" cy="61120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/>
          <p:cNvCxnSpPr/>
          <p:nvPr/>
        </p:nvCxnSpPr>
        <p:spPr>
          <a:xfrm>
            <a:off x="759854" y="489397"/>
            <a:ext cx="12878" cy="56795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584101" y="489397"/>
            <a:ext cx="0" cy="193183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84101" y="2562896"/>
            <a:ext cx="0" cy="360608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292439" y="489397"/>
            <a:ext cx="0" cy="96591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292439" y="1658953"/>
            <a:ext cx="0" cy="824247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292439" y="2562896"/>
            <a:ext cx="0" cy="194471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2292439" y="4634248"/>
            <a:ext cx="0" cy="153473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09094" y="3212085"/>
            <a:ext cx="1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 flipH="1">
            <a:off x="1030308" y="1132146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</a:p>
        </p:txBody>
      </p:sp>
      <p:sp>
        <p:nvSpPr>
          <p:cNvPr id="35" name="CuadroTexto 34"/>
          <p:cNvSpPr txBox="1"/>
          <p:nvPr/>
        </p:nvSpPr>
        <p:spPr>
          <a:xfrm flipH="1">
            <a:off x="1056067" y="3719607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 flipH="1">
            <a:off x="1873874" y="649188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 flipH="1">
            <a:off x="1873874" y="1685938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5</a:t>
            </a:r>
          </a:p>
        </p:txBody>
      </p:sp>
      <p:sp>
        <p:nvSpPr>
          <p:cNvPr id="38" name="CuadroTexto 37"/>
          <p:cNvSpPr txBox="1"/>
          <p:nvPr/>
        </p:nvSpPr>
        <p:spPr>
          <a:xfrm flipH="1">
            <a:off x="1851337" y="3199205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 flipH="1">
            <a:off x="1851336" y="5033372"/>
            <a:ext cx="34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7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3148319" y="489397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148319" y="97235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148319" y="139091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148319" y="177847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3148319" y="214981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148319" y="2675705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148319" y="3034167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148319" y="3329188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148319" y="4827431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148319" y="5147256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148319" y="5596442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148319" y="5889938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656268" y="3555760"/>
            <a:ext cx="8555" cy="95184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664823" y="5406189"/>
            <a:ext cx="0" cy="762791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3"/>
            <a:ext cx="1860884" cy="222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2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70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15</cp:revision>
  <dcterms:created xsi:type="dcterms:W3CDTF">2022-11-29T15:54:58Z</dcterms:created>
  <dcterms:modified xsi:type="dcterms:W3CDTF">2022-11-29T18:35:12Z</dcterms:modified>
</cp:coreProperties>
</file>