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02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047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18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3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326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91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1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04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1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441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84F2-1BA2-4171-B888-9BEDE51D58FB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B4C5-60E7-4079-9713-383B18400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16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446415" y="1596044"/>
            <a:ext cx="8986058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507971" y="806335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1</a:t>
            </a:r>
            <a:endParaRPr lang="es-MX" dirty="0"/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1629295" y="2651760"/>
            <a:ext cx="3931920" cy="7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5652655" y="2834640"/>
            <a:ext cx="4879570" cy="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307869" y="2196346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1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44589" y="2147947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2</a:t>
            </a:r>
            <a:endParaRPr lang="es-MX" dirty="0"/>
          </a:p>
        </p:txBody>
      </p:sp>
      <p:cxnSp>
        <p:nvCxnSpPr>
          <p:cNvPr id="21" name="Conector angular 20"/>
          <p:cNvCxnSpPr/>
          <p:nvPr/>
        </p:nvCxnSpPr>
        <p:spPr>
          <a:xfrm rot="10800000">
            <a:off x="4139739" y="2147948"/>
            <a:ext cx="3250277" cy="233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65019" y="3810003"/>
            <a:ext cx="2618509" cy="2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3175462" y="3910525"/>
            <a:ext cx="2701637" cy="4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043247" y="4914612"/>
            <a:ext cx="236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1</a:t>
            </a:r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236124" y="3220784"/>
            <a:ext cx="39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2</a:t>
            </a:r>
            <a:endParaRPr lang="es-MX" dirty="0"/>
          </a:p>
        </p:txBody>
      </p:sp>
      <p:cxnSp>
        <p:nvCxnSpPr>
          <p:cNvPr id="26" name="Conector angular 25"/>
          <p:cNvCxnSpPr/>
          <p:nvPr/>
        </p:nvCxnSpPr>
        <p:spPr>
          <a:xfrm rot="10800000">
            <a:off x="3175463" y="3231376"/>
            <a:ext cx="964276" cy="106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5993477" y="4311721"/>
            <a:ext cx="2701637" cy="4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511636" y="5291881"/>
            <a:ext cx="21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3</a:t>
            </a:r>
            <a:endParaRPr lang="es-MX" dirty="0"/>
          </a:p>
        </p:txBody>
      </p:sp>
      <p:cxnSp>
        <p:nvCxnSpPr>
          <p:cNvPr id="40" name="Conector angular 39"/>
          <p:cNvCxnSpPr/>
          <p:nvPr/>
        </p:nvCxnSpPr>
        <p:spPr>
          <a:xfrm rot="10800000">
            <a:off x="5237019" y="3220785"/>
            <a:ext cx="1404851" cy="428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917171" y="5631295"/>
            <a:ext cx="5278582" cy="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/>
          <p:nvPr/>
        </p:nvCxnSpPr>
        <p:spPr>
          <a:xfrm rot="10800000">
            <a:off x="3427616" y="4830192"/>
            <a:ext cx="3466407" cy="574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6245629" y="5910535"/>
            <a:ext cx="2701637" cy="4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700356" y="3713762"/>
            <a:ext cx="21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060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946032" y="4545658"/>
            <a:ext cx="4274361" cy="34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2360815" y="1122218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1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901141" y="2589001"/>
            <a:ext cx="566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Los default 1 no se elimina se mantiene por futuras eliminaciones </a:t>
            </a:r>
          </a:p>
        </p:txBody>
      </p:sp>
      <p:cxnSp>
        <p:nvCxnSpPr>
          <p:cNvPr id="20" name="Conector angular 19"/>
          <p:cNvCxnSpPr/>
          <p:nvPr/>
        </p:nvCxnSpPr>
        <p:spPr>
          <a:xfrm rot="10800000">
            <a:off x="7967756" y="1413314"/>
            <a:ext cx="1658382" cy="31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/>
          <p:nvPr/>
        </p:nvCxnSpPr>
        <p:spPr>
          <a:xfrm rot="10800000">
            <a:off x="3491350" y="1309037"/>
            <a:ext cx="2842948" cy="40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995949" y="3757352"/>
            <a:ext cx="28263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5278582" y="3235332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temp</a:t>
            </a:r>
            <a:endParaRPr lang="es-MX" dirty="0"/>
          </a:p>
        </p:txBody>
      </p:sp>
      <p:cxnSp>
        <p:nvCxnSpPr>
          <p:cNvPr id="48" name="Conector recto 47"/>
          <p:cNvCxnSpPr/>
          <p:nvPr/>
        </p:nvCxnSpPr>
        <p:spPr>
          <a:xfrm flipV="1">
            <a:off x="1321724" y="2111433"/>
            <a:ext cx="10523912" cy="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9626138" y="1269049"/>
            <a:ext cx="120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Default 3 *</a:t>
            </a:r>
            <a:endParaRPr lang="es-MX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8877993" y="1753985"/>
            <a:ext cx="2967643" cy="3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5446917" y="3757352"/>
            <a:ext cx="28263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5985163" y="3757352"/>
            <a:ext cx="28263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>
            <a:off x="1562793" y="1612311"/>
            <a:ext cx="0" cy="5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>
            <a:off x="6691746" y="1661355"/>
            <a:ext cx="0" cy="47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5178829" y="4774918"/>
            <a:ext cx="4281054" cy="6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/>
          <p:cNvSpPr txBox="1"/>
          <p:nvPr/>
        </p:nvSpPr>
        <p:spPr>
          <a:xfrm>
            <a:off x="6583680" y="1218531"/>
            <a:ext cx="9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Default2</a:t>
            </a:r>
            <a:endParaRPr lang="es-MX" dirty="0"/>
          </a:p>
        </p:txBody>
      </p:sp>
      <p:cxnSp>
        <p:nvCxnSpPr>
          <p:cNvPr id="96" name="Conector recto de flecha 95"/>
          <p:cNvCxnSpPr/>
          <p:nvPr/>
        </p:nvCxnSpPr>
        <p:spPr>
          <a:xfrm flipV="1">
            <a:off x="5137265" y="2138136"/>
            <a:ext cx="0" cy="161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>
          <a:xfrm flipH="1" flipV="1">
            <a:off x="5519651" y="2138135"/>
            <a:ext cx="68582" cy="1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 flipH="1" flipV="1">
            <a:off x="6126479" y="2118889"/>
            <a:ext cx="15587" cy="16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631767" y="4316444"/>
            <a:ext cx="8994371" cy="940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4" name="Conector recto 103"/>
          <p:cNvCxnSpPr/>
          <p:nvPr/>
        </p:nvCxnSpPr>
        <p:spPr>
          <a:xfrm>
            <a:off x="904467" y="5727934"/>
            <a:ext cx="2586883" cy="5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6334298" y="5885197"/>
            <a:ext cx="1970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/>
          <p:cNvSpPr/>
          <p:nvPr/>
        </p:nvSpPr>
        <p:spPr>
          <a:xfrm>
            <a:off x="590202" y="5498720"/>
            <a:ext cx="8994371" cy="940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8" name="Conector recto 117"/>
          <p:cNvCxnSpPr/>
          <p:nvPr/>
        </p:nvCxnSpPr>
        <p:spPr>
          <a:xfrm>
            <a:off x="4662630" y="5001128"/>
            <a:ext cx="4838817" cy="2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4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379913" y="1713007"/>
            <a:ext cx="3258589" cy="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2360815" y="1122218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1</a:t>
            </a:r>
            <a:endParaRPr lang="es-MX" dirty="0"/>
          </a:p>
        </p:txBody>
      </p:sp>
      <p:cxnSp>
        <p:nvCxnSpPr>
          <p:cNvPr id="3" name="Conector recto 2"/>
          <p:cNvCxnSpPr/>
          <p:nvPr/>
        </p:nvCxnSpPr>
        <p:spPr>
          <a:xfrm flipV="1">
            <a:off x="4638502" y="1717164"/>
            <a:ext cx="5793971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702830" y="1179499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2</a:t>
            </a:r>
            <a:endParaRPr lang="es-MX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986742" y="2352502"/>
            <a:ext cx="4184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034146" y="2355273"/>
            <a:ext cx="4184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158240" y="2670171"/>
            <a:ext cx="864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Temporales</a:t>
            </a:r>
          </a:p>
          <a:p>
            <a:pPr algn="ctr"/>
            <a:r>
              <a:rPr lang="es-MX" dirty="0" smtClean="0"/>
              <a:t>Repetibles o no repetibles, anual y </a:t>
            </a:r>
            <a:r>
              <a:rPr lang="es-MX" dirty="0" smtClean="0">
                <a:solidFill>
                  <a:srgbClr val="FF0000"/>
                </a:solidFill>
              </a:rPr>
              <a:t>mensual*</a:t>
            </a:r>
          </a:p>
          <a:p>
            <a:pPr algn="ctr"/>
            <a:r>
              <a:rPr lang="es-MX" dirty="0" smtClean="0">
                <a:solidFill>
                  <a:srgbClr val="FF0000"/>
                </a:solidFill>
              </a:rPr>
              <a:t>Se eliminaran las fechas que tenga configuración temporal</a:t>
            </a:r>
          </a:p>
          <a:p>
            <a:pPr algn="ctr"/>
            <a:r>
              <a:rPr lang="es-MX" dirty="0" smtClean="0">
                <a:solidFill>
                  <a:srgbClr val="FF0000"/>
                </a:solidFill>
              </a:rPr>
              <a:t>Para sus futuras selecciones  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5644342" y="2352502"/>
            <a:ext cx="1751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4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379913" y="1713007"/>
            <a:ext cx="3258589" cy="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2360815" y="1122218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1</a:t>
            </a:r>
            <a:endParaRPr lang="es-MX" dirty="0"/>
          </a:p>
        </p:txBody>
      </p:sp>
      <p:cxnSp>
        <p:nvCxnSpPr>
          <p:cNvPr id="3" name="Conector recto 2"/>
          <p:cNvCxnSpPr/>
          <p:nvPr/>
        </p:nvCxnSpPr>
        <p:spPr>
          <a:xfrm flipV="1">
            <a:off x="4638502" y="1717164"/>
            <a:ext cx="5793971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702830" y="1179499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2</a:t>
            </a:r>
            <a:endParaRPr lang="es-MX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986742" y="2352502"/>
            <a:ext cx="4184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034146" y="2353363"/>
            <a:ext cx="4184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790007" y="2803175"/>
            <a:ext cx="864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Temporales</a:t>
            </a:r>
          </a:p>
          <a:p>
            <a:pPr algn="ctr"/>
            <a:r>
              <a:rPr lang="es-MX" dirty="0" smtClean="0"/>
              <a:t>Repetibles o no repetibles anual y </a:t>
            </a:r>
            <a:r>
              <a:rPr lang="es-MX" dirty="0" smtClean="0">
                <a:solidFill>
                  <a:srgbClr val="FF0000"/>
                </a:solidFill>
              </a:rPr>
              <a:t>mensual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5644342" y="2352502"/>
            <a:ext cx="1751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1637607" y="3699165"/>
            <a:ext cx="2069870" cy="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ñal de prohibido 5"/>
          <p:cNvSpPr/>
          <p:nvPr/>
        </p:nvSpPr>
        <p:spPr>
          <a:xfrm>
            <a:off x="1540625" y="3954334"/>
            <a:ext cx="498764" cy="59851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Cara sonriente 9"/>
          <p:cNvSpPr/>
          <p:nvPr/>
        </p:nvSpPr>
        <p:spPr>
          <a:xfrm>
            <a:off x="4181301" y="383603"/>
            <a:ext cx="856211" cy="62254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3931920" y="4156364"/>
            <a:ext cx="1354975" cy="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ñal de prohibido 13"/>
          <p:cNvSpPr/>
          <p:nvPr/>
        </p:nvSpPr>
        <p:spPr>
          <a:xfrm>
            <a:off x="4330931" y="4290351"/>
            <a:ext cx="735676" cy="58118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18159" y="4871534"/>
            <a:ext cx="2543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 existe una configuración temporal Configuración temporal no se puede añadir una nueva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794759" y="4997209"/>
            <a:ext cx="2543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 existe una cita ya programada no se puede añadir una nueva </a:t>
            </a:r>
            <a:r>
              <a:rPr lang="es-MX" dirty="0" err="1" smtClean="0"/>
              <a:t>configuarcion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992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396538" y="1787824"/>
            <a:ext cx="9227127" cy="2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971011" y="123379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1</a:t>
            </a:r>
            <a:endParaRPr lang="es-MX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986742" y="2352502"/>
            <a:ext cx="4184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034146" y="2353363"/>
            <a:ext cx="4184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220392" y="585633"/>
            <a:ext cx="566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Siempre existirá un default</a:t>
            </a:r>
          </a:p>
          <a:p>
            <a:pPr algn="ctr"/>
            <a:r>
              <a:rPr lang="es-MX" dirty="0" smtClean="0">
                <a:solidFill>
                  <a:srgbClr val="FF0000"/>
                </a:solidFill>
              </a:rPr>
              <a:t>Nunca se eliminara un el primer default</a:t>
            </a:r>
          </a:p>
        </p:txBody>
      </p:sp>
      <p:sp>
        <p:nvSpPr>
          <p:cNvPr id="10" name="Cara sonriente 9"/>
          <p:cNvSpPr/>
          <p:nvPr/>
        </p:nvSpPr>
        <p:spPr>
          <a:xfrm>
            <a:off x="4210396" y="585633"/>
            <a:ext cx="856211" cy="62254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4716087" y="2371470"/>
            <a:ext cx="56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Si se elimina un temporal apuntara a default actual </a:t>
            </a: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745673" y="4383163"/>
            <a:ext cx="3258589" cy="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726575" y="3792374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1</a:t>
            </a:r>
            <a:endParaRPr lang="es-MX" dirty="0"/>
          </a:p>
        </p:txBody>
      </p:sp>
      <p:cxnSp>
        <p:nvCxnSpPr>
          <p:cNvPr id="27" name="Conector recto 26"/>
          <p:cNvCxnSpPr/>
          <p:nvPr/>
        </p:nvCxnSpPr>
        <p:spPr>
          <a:xfrm flipV="1">
            <a:off x="5004262" y="4387320"/>
            <a:ext cx="5793971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7068590" y="3849655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Default 2</a:t>
            </a:r>
            <a:endParaRPr lang="es-MX" dirty="0"/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2352502" y="5022658"/>
            <a:ext cx="4184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3399906" y="5025429"/>
            <a:ext cx="4184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010102" y="5022658"/>
            <a:ext cx="1751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5594465" y="2144684"/>
            <a:ext cx="3732415" cy="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ñal de prohibido 34"/>
          <p:cNvSpPr/>
          <p:nvPr/>
        </p:nvSpPr>
        <p:spPr>
          <a:xfrm>
            <a:off x="9601200" y="2028305"/>
            <a:ext cx="332509" cy="3431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6" name="Señal de prohibido 35"/>
          <p:cNvSpPr/>
          <p:nvPr/>
        </p:nvSpPr>
        <p:spPr>
          <a:xfrm>
            <a:off x="8157556" y="4833301"/>
            <a:ext cx="332509" cy="3431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37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122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13</cp:revision>
  <dcterms:created xsi:type="dcterms:W3CDTF">2022-10-08T16:19:47Z</dcterms:created>
  <dcterms:modified xsi:type="dcterms:W3CDTF">2022-10-10T12:28:08Z</dcterms:modified>
</cp:coreProperties>
</file>