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vO3J4AKLW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power. </a:t>
            </a:r>
          </a:p>
          <a:p>
            <a:r>
              <a:rPr lang="en-US" dirty="0" smtClean="0"/>
              <a:t>Student Onboarding Page</a:t>
            </a:r>
          </a:p>
          <a:p>
            <a:r>
              <a:rPr lang="en-US" dirty="0" smtClean="0"/>
              <a:t>I’ll send out reading lists every week</a:t>
            </a:r>
          </a:p>
          <a:p>
            <a:r>
              <a:rPr lang="en-US" dirty="0" smtClean="0"/>
              <a:t>Discussion forum to post links and host debates; there is doc that describes acceptable conduct and unacceptable conduct</a:t>
            </a:r>
          </a:p>
        </p:txBody>
      </p:sp>
    </p:spTree>
    <p:extLst>
      <p:ext uri="{BB962C8B-B14F-4D97-AF65-F5344CB8AC3E}">
        <p14:creationId xmlns:p14="http://schemas.microsoft.com/office/powerpoint/2010/main" val="270101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vs.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PvO3J4AKLWo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Course Goals and Expectations</a:t>
            </a:r>
          </a:p>
          <a:p>
            <a:r>
              <a:rPr lang="en-US" dirty="0" smtClean="0"/>
              <a:t>Getting Up to Speed on Blockchain</a:t>
            </a:r>
          </a:p>
          <a:p>
            <a:r>
              <a:rPr lang="en-US" dirty="0" smtClean="0"/>
              <a:t>State of the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221655"/>
            <a:ext cx="4360041" cy="245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Professor David Evans</a:t>
            </a:r>
          </a:p>
          <a:p>
            <a:r>
              <a:rPr lang="en-US" sz="2400" dirty="0" smtClean="0"/>
              <a:t>Research focuses on secure multi-party computation, adversarial machine learning, and web security</a:t>
            </a:r>
          </a:p>
          <a:p>
            <a:r>
              <a:rPr lang="en-US" sz="2400" dirty="0" smtClean="0"/>
              <a:t>Taught cryptocurrency course in 2014 at UVA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44966" y="4221655"/>
            <a:ext cx="38450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Amar Singh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 Math &amp; CS</a:t>
            </a:r>
          </a:p>
        </p:txBody>
      </p:sp>
      <p:pic>
        <p:nvPicPr>
          <p:cNvPr id="6" name="Picture 5" descr="ev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45" y="1338809"/>
            <a:ext cx="1619714" cy="2730913"/>
          </a:xfrm>
          <a:prstGeom prst="rect">
            <a:avLst/>
          </a:prstGeom>
        </p:spPr>
      </p:pic>
      <p:pic>
        <p:nvPicPr>
          <p:cNvPr id="7" name="Picture 6" descr="FullSizeRe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1" y="1338808"/>
            <a:ext cx="2792685" cy="28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Students come from diverse backgrounds with varying levels of exposure to blockchain.</a:t>
            </a:r>
          </a:p>
          <a:p>
            <a:pPr marL="0" indent="0">
              <a:buNone/>
            </a:pPr>
            <a:r>
              <a:rPr lang="en-US" i="1" dirty="0" smtClean="0"/>
              <a:t>The purpose of this class is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Provide a technical introduction to blockchain technology for students of all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Encourage the sharing of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Push ambitious students to learn, build, and launch new projects in this space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There are no mandatory assignments</a:t>
            </a:r>
          </a:p>
          <a:p>
            <a:r>
              <a:rPr lang="en-US" dirty="0" smtClean="0"/>
              <a:t>Every week: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Quiz</a:t>
            </a:r>
          </a:p>
          <a:p>
            <a:r>
              <a:rPr lang="en-US" dirty="0" smtClean="0"/>
              <a:t>Optional Coding Projects/Curriculum</a:t>
            </a:r>
          </a:p>
          <a:p>
            <a:r>
              <a:rPr lang="en-US" dirty="0" smtClean="0"/>
              <a:t>Discussion forum to coordinate side projects</a:t>
            </a:r>
          </a:p>
          <a:p>
            <a:r>
              <a:rPr lang="en-US" b="1" dirty="0" smtClean="0"/>
              <a:t>Culture</a:t>
            </a:r>
            <a:r>
              <a:rPr lang="en-US" dirty="0" smtClean="0"/>
              <a:t>: inclusive and non-judgmental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1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3811"/>
            <a:ext cx="8229600" cy="1143000"/>
          </a:xfrm>
        </p:spPr>
        <p:txBody>
          <a:bodyPr/>
          <a:lstStyle/>
          <a:p>
            <a:r>
              <a:rPr lang="en-US" dirty="0" smtClean="0"/>
              <a:t>Getting Up To Speed on Blockchain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3699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+mn-lt"/>
              </a:rPr>
              <a:t>Speech by Matt Condon, XLNT [1] </a:t>
            </a:r>
          </a:p>
        </p:txBody>
      </p:sp>
    </p:spTree>
    <p:extLst>
      <p:ext uri="{BB962C8B-B14F-4D97-AF65-F5344CB8AC3E}">
        <p14:creationId xmlns:p14="http://schemas.microsoft.com/office/powerpoint/2010/main" val="31267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evolving_google_identity_shar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" b="1059"/>
          <a:stretch/>
        </p:blipFill>
        <p:spPr>
          <a:xfrm>
            <a:off x="282030" y="1417639"/>
            <a:ext cx="2862316" cy="1401304"/>
          </a:xfrm>
        </p:spPr>
      </p:pic>
      <p:pic>
        <p:nvPicPr>
          <p:cNvPr id="5" name="Picture 4" descr="amazon_logo_500500._V32393921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5" y="1417638"/>
            <a:ext cx="2392243" cy="2392243"/>
          </a:xfrm>
          <a:prstGeom prst="rect">
            <a:avLst/>
          </a:prstGeom>
        </p:spPr>
      </p:pic>
      <p:pic>
        <p:nvPicPr>
          <p:cNvPr id="6" name="Picture 5" descr="aws_logo_smile_1200x6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16" y="1417638"/>
            <a:ext cx="2232770" cy="949041"/>
          </a:xfrm>
          <a:prstGeom prst="rect">
            <a:avLst/>
          </a:prstGeom>
        </p:spPr>
      </p:pic>
      <p:pic>
        <p:nvPicPr>
          <p:cNvPr id="7" name="Picture 6" descr="zRim1x6M_400x4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39" y="4116551"/>
            <a:ext cx="2417379" cy="2417379"/>
          </a:xfrm>
          <a:prstGeom prst="rect">
            <a:avLst/>
          </a:prstGeom>
        </p:spPr>
      </p:pic>
      <p:pic>
        <p:nvPicPr>
          <p:cNvPr id="8" name="Picture 7" descr="faceboo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23" y="4116550"/>
            <a:ext cx="4297563" cy="2417379"/>
          </a:xfrm>
          <a:prstGeom prst="rect">
            <a:avLst/>
          </a:prstGeom>
        </p:spPr>
      </p:pic>
      <p:pic>
        <p:nvPicPr>
          <p:cNvPr id="9" name="Picture 8" descr="microsoft-azure-640x4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15" y="2540000"/>
            <a:ext cx="2232770" cy="1398970"/>
          </a:xfrm>
          <a:prstGeom prst="rect">
            <a:avLst/>
          </a:prstGeom>
        </p:spPr>
      </p:pic>
      <p:pic>
        <p:nvPicPr>
          <p:cNvPr id="10" name="Picture 9" descr="Kubernetes_(container_engine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8" y="2902651"/>
            <a:ext cx="1061718" cy="1036319"/>
          </a:xfrm>
          <a:prstGeom prst="rect">
            <a:avLst/>
          </a:prstGeom>
        </p:spPr>
      </p:pic>
      <p:pic>
        <p:nvPicPr>
          <p:cNvPr id="11" name="Picture 10" descr="docker_facebook_sh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0" y="2902651"/>
            <a:ext cx="1293541" cy="1104900"/>
          </a:xfrm>
          <a:prstGeom prst="rect">
            <a:avLst/>
          </a:prstGeom>
        </p:spPr>
      </p:pic>
      <p:pic>
        <p:nvPicPr>
          <p:cNvPr id="13" name="Picture 12" descr="OpenShift-LogoType.svg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3"/>
          <a:stretch/>
        </p:blipFill>
        <p:spPr>
          <a:xfrm>
            <a:off x="0" y="4188893"/>
            <a:ext cx="1495735" cy="1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Bitcoin: Paradigm Shift</a:t>
            </a:r>
            <a:endParaRPr lang="en-US" dirty="0"/>
          </a:p>
        </p:txBody>
      </p:sp>
      <p:pic>
        <p:nvPicPr>
          <p:cNvPr id="4" name="Content Placeholder 3" descr="0*BQBAfYh4ppBtss_a.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r="-74"/>
          <a:stretch/>
        </p:blipFill>
        <p:spPr>
          <a:xfrm>
            <a:off x="3439504" y="1716690"/>
            <a:ext cx="5527572" cy="4737467"/>
          </a:xfrm>
        </p:spPr>
      </p:pic>
      <p:pic>
        <p:nvPicPr>
          <p:cNvPr id="5" name="Picture 4" descr="financialcrisis-resi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0" y="1716690"/>
            <a:ext cx="3034520" cy="1633863"/>
          </a:xfrm>
          <a:prstGeom prst="rect">
            <a:avLst/>
          </a:prstGeom>
        </p:spPr>
      </p:pic>
      <p:pic>
        <p:nvPicPr>
          <p:cNvPr id="7" name="Picture 6" descr="277_cartoon_bank_bailout_hurwitt_lar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0" y="3573517"/>
            <a:ext cx="3034520" cy="2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then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Ethereum</a:t>
            </a:r>
          </a:p>
          <a:p>
            <a:r>
              <a:rPr lang="en-US" dirty="0" smtClean="0"/>
              <a:t>ZCash</a:t>
            </a:r>
          </a:p>
          <a:p>
            <a:r>
              <a:rPr lang="en-US" dirty="0" smtClean="0"/>
              <a:t>Layer 2 Scaling</a:t>
            </a:r>
          </a:p>
          <a:p>
            <a:r>
              <a:rPr lang="en-US" dirty="0" smtClean="0"/>
              <a:t>Sharding</a:t>
            </a:r>
          </a:p>
          <a:p>
            <a:r>
              <a:rPr lang="en-US" dirty="0" smtClean="0"/>
              <a:t>Proof of Stake</a:t>
            </a:r>
          </a:p>
          <a:p>
            <a:r>
              <a:rPr lang="en-US" dirty="0" smtClean="0"/>
              <a:t>Lots of open source development and research!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520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273</TotalTime>
  <Words>241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CS1501 Introduction to Blockchain</vt:lpstr>
      <vt:lpstr>Roadmap</vt:lpstr>
      <vt:lpstr>Teaching Staff</vt:lpstr>
      <vt:lpstr>Course Goals</vt:lpstr>
      <vt:lpstr>Expectations</vt:lpstr>
      <vt:lpstr>Getting Up To Speed on Blockchain</vt:lpstr>
      <vt:lpstr>Database</vt:lpstr>
      <vt:lpstr>Bitcoin: Paradigm Shift</vt:lpstr>
      <vt:lpstr>Since then…</vt:lpstr>
      <vt:lpstr>Plug In</vt:lpstr>
      <vt:lpstr>Blockchain vs. Cryptocurrency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amar singh</cp:lastModifiedBy>
  <cp:revision>24</cp:revision>
  <dcterms:created xsi:type="dcterms:W3CDTF">2018-08-26T18:49:06Z</dcterms:created>
  <dcterms:modified xsi:type="dcterms:W3CDTF">2018-08-26T23:22:13Z</dcterms:modified>
</cp:coreProperties>
</file>