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0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Student Management System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report on the Student Management System includes features like add, delete, view, and update. It was developed using C/C++.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3752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3387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6794" y="3380423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4150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Overview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8442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report provides an in-depth analysis of the Student Management System.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735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93934" y="4777264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8119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Purpose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538126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aims to streamline student data management and simplify administrative tasks.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82234"/>
            <a:ext cx="54779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Features of the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2094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056930"/>
            <a:ext cx="28107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User-friendly Interface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offers a simple and intuitive interface for easy navigation and operation.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2094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0569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Student Database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 student information is stored securely in a centralized database for easy access.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418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CRUD Functionality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allows the addition, deletion, viewing, and updating of student records.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Search and Filter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Effortlessly search and filter student information based on various criteria.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51578"/>
            <a:ext cx="58056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Implementation Details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0137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Language Used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04002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C/C++ was chosen for its versatility and performance in handling data manipulation.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013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Tools and Technologies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456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addition to C/C++, the project utilized IDEs, libraries, and frameworks to streamline development.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01378"/>
            <a:ext cx="29647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System Architecture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04002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was designed using a modular and scalable architecture for future enhancements.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FFF8F0"/>
          </a:solidFill>
          <a:ln w="11192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029903" y="496133"/>
            <a:ext cx="3608546" cy="563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0"/>
              </a:lnSpc>
              <a:buNone/>
            </a:pPr>
            <a:r>
              <a:rPr lang="en-US" sz="3552" kern="0" spc="-10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Functionality</a:t>
            </a:r>
            <a:endParaRPr lang="en-US" sz="3552" dirty="0"/>
          </a:p>
        </p:txBody>
      </p:sp>
      <p:sp>
        <p:nvSpPr>
          <p:cNvPr id="5" name="Shape 3"/>
          <p:cNvSpPr/>
          <p:nvPr/>
        </p:nvSpPr>
        <p:spPr>
          <a:xfrm>
            <a:off x="3282553" y="1420773"/>
            <a:ext cx="36076" cy="6314718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6" name="Shape 4"/>
          <p:cNvSpPr/>
          <p:nvPr/>
        </p:nvSpPr>
        <p:spPr>
          <a:xfrm>
            <a:off x="3503474" y="1746468"/>
            <a:ext cx="631508" cy="36076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7" name="Shape 5"/>
          <p:cNvSpPr/>
          <p:nvPr/>
        </p:nvSpPr>
        <p:spPr>
          <a:xfrm>
            <a:off x="3097590" y="1561624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F9C59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245108" y="1595438"/>
            <a:ext cx="11072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131" dirty="0"/>
          </a:p>
        </p:txBody>
      </p:sp>
      <p:sp>
        <p:nvSpPr>
          <p:cNvPr id="9" name="Text 7"/>
          <p:cNvSpPr/>
          <p:nvPr/>
        </p:nvSpPr>
        <p:spPr>
          <a:xfrm>
            <a:off x="4292798" y="1601153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Adding a Student</a:t>
            </a:r>
            <a:endParaRPr lang="en-US" sz="1776" dirty="0"/>
          </a:p>
        </p:txBody>
      </p:sp>
      <p:sp>
        <p:nvSpPr>
          <p:cNvPr id="10" name="Text 8"/>
          <p:cNvSpPr/>
          <p:nvPr/>
        </p:nvSpPr>
        <p:spPr>
          <a:xfrm>
            <a:off x="4292798" y="2063353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Easily add new student information, including name, ID, contact details, and more.</a:t>
            </a:r>
            <a:endParaRPr lang="en-US" sz="1421" dirty="0"/>
          </a:p>
        </p:txBody>
      </p:sp>
      <p:sp>
        <p:nvSpPr>
          <p:cNvPr id="11" name="Shape 9"/>
          <p:cNvSpPr/>
          <p:nvPr/>
        </p:nvSpPr>
        <p:spPr>
          <a:xfrm>
            <a:off x="3503474" y="3370243"/>
            <a:ext cx="631508" cy="36076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2" name="Shape 10"/>
          <p:cNvSpPr/>
          <p:nvPr/>
        </p:nvSpPr>
        <p:spPr>
          <a:xfrm>
            <a:off x="3097590" y="3185398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F9C59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226058" y="3219212"/>
            <a:ext cx="14882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131" dirty="0"/>
          </a:p>
        </p:txBody>
      </p:sp>
      <p:sp>
        <p:nvSpPr>
          <p:cNvPr id="14" name="Text 12"/>
          <p:cNvSpPr/>
          <p:nvPr/>
        </p:nvSpPr>
        <p:spPr>
          <a:xfrm>
            <a:off x="4292798" y="3224927"/>
            <a:ext cx="1836658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Deleting a Student</a:t>
            </a:r>
            <a:endParaRPr lang="en-US" sz="1776" dirty="0"/>
          </a:p>
        </p:txBody>
      </p:sp>
      <p:sp>
        <p:nvSpPr>
          <p:cNvPr id="15" name="Text 13"/>
          <p:cNvSpPr/>
          <p:nvPr/>
        </p:nvSpPr>
        <p:spPr>
          <a:xfrm>
            <a:off x="4292798" y="3687128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Efficiently remove student records from the database while maintaining data integrity.</a:t>
            </a:r>
            <a:endParaRPr lang="en-US" sz="1421" dirty="0"/>
          </a:p>
        </p:txBody>
      </p:sp>
      <p:sp>
        <p:nvSpPr>
          <p:cNvPr id="16" name="Shape 14"/>
          <p:cNvSpPr/>
          <p:nvPr/>
        </p:nvSpPr>
        <p:spPr>
          <a:xfrm>
            <a:off x="3503474" y="4994017"/>
            <a:ext cx="631508" cy="36076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7" name="Shape 15"/>
          <p:cNvSpPr/>
          <p:nvPr/>
        </p:nvSpPr>
        <p:spPr>
          <a:xfrm>
            <a:off x="3097590" y="4809173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F9C59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226058" y="4842986"/>
            <a:ext cx="14882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131" dirty="0"/>
          </a:p>
        </p:txBody>
      </p:sp>
      <p:sp>
        <p:nvSpPr>
          <p:cNvPr id="19" name="Text 17"/>
          <p:cNvSpPr/>
          <p:nvPr/>
        </p:nvSpPr>
        <p:spPr>
          <a:xfrm>
            <a:off x="4292798" y="4848701"/>
            <a:ext cx="2918698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Viewing Student Information</a:t>
            </a:r>
            <a:endParaRPr lang="en-US" sz="1776" dirty="0"/>
          </a:p>
        </p:txBody>
      </p:sp>
      <p:sp>
        <p:nvSpPr>
          <p:cNvPr id="20" name="Text 18"/>
          <p:cNvSpPr/>
          <p:nvPr/>
        </p:nvSpPr>
        <p:spPr>
          <a:xfrm>
            <a:off x="4292798" y="5310902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Quickly access and analyze student data, including personal and academic details.</a:t>
            </a:r>
            <a:endParaRPr lang="en-US" sz="1421" dirty="0"/>
          </a:p>
        </p:txBody>
      </p:sp>
      <p:sp>
        <p:nvSpPr>
          <p:cNvPr id="21" name="Shape 19"/>
          <p:cNvSpPr/>
          <p:nvPr/>
        </p:nvSpPr>
        <p:spPr>
          <a:xfrm>
            <a:off x="3503474" y="6617791"/>
            <a:ext cx="631508" cy="36076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22" name="Shape 20"/>
          <p:cNvSpPr/>
          <p:nvPr/>
        </p:nvSpPr>
        <p:spPr>
          <a:xfrm>
            <a:off x="3097590" y="6432947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F9C59F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3222248" y="6466761"/>
            <a:ext cx="15644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131" dirty="0"/>
          </a:p>
        </p:txBody>
      </p:sp>
      <p:sp>
        <p:nvSpPr>
          <p:cNvPr id="24" name="Text 22"/>
          <p:cNvSpPr/>
          <p:nvPr/>
        </p:nvSpPr>
        <p:spPr>
          <a:xfrm>
            <a:off x="4292798" y="6472476"/>
            <a:ext cx="2497098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Updating Student Details</a:t>
            </a:r>
            <a:endParaRPr lang="en-US" sz="1776" dirty="0"/>
          </a:p>
        </p:txBody>
      </p:sp>
      <p:sp>
        <p:nvSpPr>
          <p:cNvPr id="25" name="Text 23"/>
          <p:cNvSpPr/>
          <p:nvPr/>
        </p:nvSpPr>
        <p:spPr>
          <a:xfrm>
            <a:off x="4292798" y="6934676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Modify existing student information, such as contact information or enrollment status.</a:t>
            </a:r>
            <a:endParaRPr lang="en-US" sz="142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Student Management System project report provides a comprehensive understanding of an efficient solution for managing student records. Its user-friendly interface and robust features make it an indispensable tool for educational institutions.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302</Words>
  <Application>Microsoft Office PowerPoint</Application>
  <PresentationFormat>Custom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Bitter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tanu goswami</cp:lastModifiedBy>
  <cp:revision>2</cp:revision>
  <dcterms:created xsi:type="dcterms:W3CDTF">2023-12-03T15:54:27Z</dcterms:created>
  <dcterms:modified xsi:type="dcterms:W3CDTF">2023-12-03T15:56:29Z</dcterms:modified>
</cp:coreProperties>
</file>