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notesSlides/notesSlide11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62" r:id="rId3"/>
    <p:sldId id="286" r:id="rId4"/>
    <p:sldId id="258" r:id="rId5"/>
    <p:sldId id="261" r:id="rId6"/>
    <p:sldId id="262" r:id="rId7"/>
    <p:sldId id="263" r:id="rId8"/>
    <p:sldId id="283" r:id="rId9"/>
    <p:sldId id="264" r:id="rId10"/>
    <p:sldId id="266" r:id="rId11"/>
    <p:sldId id="285" r:id="rId12"/>
    <p:sldId id="267" r:id="rId13"/>
    <p:sldId id="292" r:id="rId14"/>
    <p:sldId id="293" r:id="rId15"/>
    <p:sldId id="268" r:id="rId16"/>
    <p:sldId id="287" r:id="rId17"/>
    <p:sldId id="289" r:id="rId18"/>
    <p:sldId id="299" r:id="rId19"/>
    <p:sldId id="300" r:id="rId20"/>
    <p:sldId id="294" r:id="rId21"/>
    <p:sldId id="295" r:id="rId22"/>
    <p:sldId id="364" r:id="rId23"/>
    <p:sldId id="302" r:id="rId24"/>
    <p:sldId id="272" r:id="rId25"/>
    <p:sldId id="271" r:id="rId26"/>
    <p:sldId id="290" r:id="rId27"/>
    <p:sldId id="306" r:id="rId28"/>
    <p:sldId id="309" r:id="rId29"/>
    <p:sldId id="303" r:id="rId30"/>
    <p:sldId id="310" r:id="rId31"/>
    <p:sldId id="312" r:id="rId32"/>
    <p:sldId id="311" r:id="rId33"/>
    <p:sldId id="313" r:id="rId34"/>
    <p:sldId id="314" r:id="rId35"/>
    <p:sldId id="319" r:id="rId36"/>
    <p:sldId id="320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0" autoAdjust="0"/>
    <p:restoredTop sz="91530" autoAdjust="0"/>
  </p:normalViewPr>
  <p:slideViewPr>
    <p:cSldViewPr snapToGrid="0">
      <p:cViewPr varScale="1">
        <p:scale>
          <a:sx n="81" d="100"/>
          <a:sy n="81" d="100"/>
        </p:scale>
        <p:origin x="1515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2:57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15812 8033 0,'31'0'328,"-31"-32"-312</inkml:trace>
  <inkml:trace contextRef="#ctx0" brushRef="#br0" timeOffset="3115.785">15875 8033 0,'0'63'281,"0"-31"-266,0 31-15,0-31 16,0 0-16,0 0 16,0-1-16,0 1 15,0 32 1,0-1-16,0 32 0,0 1 16,0 31-16,0-32 15,0 32-15,0-64 16,0 1-16,0-32 15,0-1-15,0 1 16,0 0-16,0 0 16,-32 31-16,32-31 15,0 0 1,0 63 0,-31-95-16,31 63 15,0-31-15,0 32 16,0-33-16,0 33 15,0-32-15,0 31 16,0-31-16,0 63 16,-32 64-16,32-64 15,0 0-15,0 1 16,-32-33-16,32 1 16,0-33-1,0 1 1,-32-32-1,32 32-15,0 0 16,0-1-16,-32 1 16,32 0-16,-31 0 15,31 31-15,0-31 32,0 0-32,0-1 15,0 1 16,0 32 1,0-33-17,0 1 1,31-32 0,-31 32-1,0 0 1,32 31-16,-32 1 15,32-1-15,-32-31 16,0 0-16,0-1 31,0 33-15,32-64 0,-32 32 15,0-1-16,32 33 1,-1-1 0,-31-31-16,0 0 31,32-32-15,-32 32-1,32-1 32,-1-31-31,1 0 15,0 0-15,32 0-1,-33 0 16,1 0-15,0 0 0,-32-31-1,31 31 1,33-32 0,-64 0-16,32 32 15,-32-32 1,32 1-16,-1-1 15,1 0 1,63-158-16,-63 126 16,32 1-16,-33-96 15,-31 95-15,32-63 16,0 64-16,-32 31 16,0-31-1,0 31-15,0-63 16,0 63-16,0 0 15,0-31-15,0-1 16,0 1-16,0-1 16,0-31-16,0 31 0,0 1 31,0-32-31,0 31 0,31-95 16,-31 64-16,32-32 15,0 64-15,-32-33 16,32 65-16,-32-96 15,0 63 1,0 1 0,0 31-16,0-32 15,0 33-15,0-96 16,0 95-16,0-63 16,0-32-16,0 31 0,0 1 15,32-64-15,-32 96 16,0-1-16,0 33 15,0-1 1,0 0 0,-32 0-1,0 32 17,0 0-32,32-31 15,-32 31 1,1 0-1,-1-32 17,0 32-17,1 0-15,-1 0 0,0 0 16,0 0-16,0 0 16,-31 0-16,-32 0 15,63 0-15,-32 0 16,-31 0-16,32 0 15,-1 0-15,1 0 16,-1 0-16,33 0 16,-1 0-16,-32 0 15,32 0 1,1 0 0</inkml:trace>
  <inkml:trace contextRef="#ctx0" brushRef="#br0" timeOffset="5798.819">17939 8128 0,'31'0'297,"1"0"-282,0 0-15,0 0 32,0 0-17,31 0 1,-31 0-16,31 0 16,1 0-16,-32 0 0,-1 0 15,1 0 1,0 0 15,-1 0 0,1 0-31,0 0 16,-32 32 15,0-1-15,32-31-1,-32 32 17,32-32-17,-32 32 1,0 31 0,31-31-1,-31 32 1,32-64-16,-32 95 15,32-63-15,-1 31 16,-31 1 0,0-1-16,0 1 15,0-1-15,0 64 16,32-32 0,-32 1-16,0-1 15,0-63-15,0 95 16,0-96-16,0 65 15,32-96-15,-32 95 16,0-63 0,0 31-16,0-31 15,0 63 1,0-31-16,0-1 16,0 64-16,0 0 15,0 0-15,0-32 16,0 96-16,0-128 0,0 1 15,0 63-15,0-95 16,0 31-16,0-31 16,-32 0-16,32-1 15,0 1-15,0 0 16,-32 0-16,32-1 16,0 1-16,0 0 15,0 63-15,0-63 16,0 0-16,0-1 15,0 1 1,0 0 0,0 0 15,-31-32-15,31 31-1,-32-31 1,0 0-16,1 0 31,-1 0-15,0 0-16,-63 0 15,31 0-15,1 0 16,31 0-16,-63 0 16,31 0-16,1 0 0,-1 0 15,32 0-15,1 0 16,-1 0-1,0 0 1,1 0 0,31-31-1,-32 31 1,32-32 0,0 0 30,0-158-30,0-33 0,32-62-1,-32 31-15,31 31 16,-31 65-16,32 62 16,-32-31-16,32 32 15,-32 0-15,0 63 16,0-63-16,0-32 15,0 63-15,0-31 16,0 0-16,0 31 16,0 33-16,0-65 15,0 33-15,0 31 16,0 0-16,0 1 16,0-1-1,0 0-15,0 0 16,0 1-1,0-1-15,0 0 16,-32 32 0,32-32-16,0 1 15,0-1 1,-32 0 15,32 0-15,-31 32-1,31-31 1,0-1-16,0 0 16,0 0 15,0 1-15,0-1 15</inkml:trace>
  <inkml:trace contextRef="#ctx0" brushRef="#br0" timeOffset="8559.419">19240 8096 0,'32'0'313,"0"0"-282,0 0-15,0 0-1,-1 0 1,1 0 15,0 0 1,31 0-17,33 0-15,-33-63 16,32 63-16,-63 0 0,0-32 15,0 32 1,-1 0 0,33 0 15,-64 32 47,0-1-47,0 1 1,0 32-32,0-1 15,0 1 1,0-1-16,0-31 15,0 31 1,0-31-16,0 32 16,0-33-16,-32 1 15,32 32-15,-32 63 16,32-96-16,0 33 16,0 31-16,0-63 0,0 95 15,0 63-15,0-63 16,0-63-16,0 63 15,0-95-15,0 31 16,0 1-16,0-1 16,0-31-1,0 0-15,0 63 16,0-63-16,0 95 16,0 0-16,0 31 15,0-31-15,0 0 16,0-95-16,0 0 15,0 31-15,0-31 16,0 63 0,0-63-1,0 0 1,0 31 15,0-31 16,0 0-31,0 0-1,0-1 1,0 33-16,-31-64 16,31 32-1,0-1 1,0 1 15,-32 0-15,0-32 31,32 32-32,-32-32 1,0 0-1,32 31 1,-31-31-16,-1 0 16,0 32-16,-31-32 15,31 0-15,0 0 16,0 0 0,1 0 15,31 32-31,-32-32 15,0 0 1,1 0-16,-1 0 31,0 0-15,0 0 0,0 0 30,32-32-30,0 0 0,0 1-1,-63-1-15,63-32 16,0 1-16,-32-32 16,1-1-16,-1-31 15,32 0-15,0-63 16,0-32-16,0 63 0,32 64 15,-1-128-15,-31 96 16,0 64-16,32-64 16,-32 0-1,0 95 1,0 0-16,0 1 16,0-1-1,0-32 1,0-31-16,0 32 15,-32-1-15,32 1 16,0-64 0,0 63-16,0 32 0,0-63 15,0 32-15,32-1 16,-32 32 0,0-31-1,0 31 16,-32 0 32,32 1-32,0-1-15</inkml:trace>
  <inkml:trace contextRef="#ctx0" brushRef="#br0" timeOffset="49048.324">13557 10477 0,'32'0'313,"0"0"-298,-1 0 1,1 0-1,0 0 32,32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52:10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11652 12128 0,'0'64'297,"0"-1"-281,0-31-16,-32 0 0,32 0 16,0-1-1,0 1 1,0 0 15,0 0-15,0-1-1,0 1 1,0 0 0,0 0-16,0-1 31,0 1-16,0 0 32,0 0-15,0-1 46,-31-31-78,31 32 15,0 32 32,0-33 16,-32-94 77</inkml:trace>
  <inkml:trace contextRef="#ctx0" brushRef="#br0" timeOffset="2974.723">11716 12128 0,'32'0'297,"-1"0"-282,1 0 1,0 0-16,-1 0 16,1 0-1,0 32 1,0 0-1,0-32-15,-1 0 16,1 32 0,0-32-1,-32 31 1,31 1 0,1-32-1,0 32-15,0-32 16,-32 32-1,0-1 17,32 1-17,-32 0 1,0 0 15,0-1-31,-32-31 16,0 0-1,0 32-15,0-32 16,1 32 0,-1-32-16,-31 32 15,31-32-15,0 0 0,0 31 16,0-31 0,1 0 15,-1 0-16,0 0-15,1 0 32,-1 0-1,0 0-15,64 0 62,0 0-47,-1 0 0,1 0-15,-32 32-16,32-32 15,-1 0 1,-31 32 0,32-32-16,0 0 31,0 0-15,0 0-1,-1 0 1,1 0-1,0 0 1,-32 32 0,31-32-1,33 0 32,-64 31 16,32-31 62,-32 32-78,32-32-32,-32 32 1,31-32 31,-31 32 0,32-32-47</inkml:trace>
  <inkml:trace contextRef="#ctx0" brushRef="#br0" timeOffset="4998.962">12541 12605 0,'-31'31'203,"-1"-31"-187,0 32 15,32 0-15,-32-32-1,0 0 1,32 32-16,-31-32 15,-1 31-15,0-31 16,32 32-16,0 0 16,-31-32-16,31 32 15,-32-32 1,32 31-16,-32-31 31,32 32-15,-32-32 15,32 32-31,32-32 78,0 0-47,0 0-15,-32-32 15,31 32-15,1 0 0,0 0-1,-1-32 16,1 32 1,-32-31-17,32 31 32,-32-32-31,0 0-1,0 0 1,32 32 0,-32-31 15,0 62 188,32 1-204,-32 0 1,31-32 0,-31 32-1,0-1 1,32-31-1,-32 32-15,0 0 16,0 0 0,32-32-16,-32 31 47,0 1-16</inkml:trace>
  <inkml:trace contextRef="#ctx0" brushRef="#br0" timeOffset="8037.606">12827 12509 0,'0'32'297,"0"0"-297,0 0 32,0-1-1,0 33 0,0-32 47,0-1-15,0 1-1,0 0-15,0 0 62,0-1-15,0-62 16,0-1-64,0-32-30,0 33 0,32-1-1,-32 0 1,0 0 15,31 32-15,-31-31-1,0-1-15,32 32 16,-32-32 15,32 32 32,-32-63-32,32 63 0,0 0 1,-32 31 46,0 1-31,0 0-16,0 0-16,0-1 1,31-31 0,-31 32-1,0 0 1,0 0-16,0-1 31,0 1 16,32 0 16</inkml:trace>
  <inkml:trace contextRef="#ctx0" brushRef="#br0" timeOffset="9602.549">13303 11557 0,'32'63'281,"-32"-31"-265,0 0-16,0 0 16,0-1-1,0 1 1,0 0 0,0 0-16,0-1 15,0 1 1,0 0-16,0 0 15,32 95 1,-32-96-16,0 1 16,0 63-1,0-63 1,0 0 0,0 0-1,0-1-15,0 1 31,0 0-15,0 0 0,0-1-1,0 1 1,0 0 0,0 31 15,0-31 0,0 0 0,0 0 1,0-1 30,0 1-31,0 95-31,0-95 16,0 0 15,0-1-15,0 1-16,0 0 31</inkml:trace>
  <inkml:trace contextRef="#ctx0" brushRef="#br0" timeOffset="11742.924">13652 12636 0,'-31'0'313,"-1"64"-267,0-64-14,1 0-1,-1 0 235,0 0-173,32 32-46,-64-32-16,64 31 32,32-31 62,0 0-47,0 0-31,0 0-16,-1 0-15,-31 32-1,32 0-15,0-32 32,-32 32-32,31-32 15,1 31-15,-32 1 32,32-32-17,-32 32 16,32-32-15,0 0 15</inkml:trace>
  <inkml:trace contextRef="#ctx0" brushRef="#br0" timeOffset="13381.242">12033 13303 0,'0'159'485,"0"-127"-454,0-1-16,0 1 1,0 0 0,0 0-16,0-1 0,0 1 15,0 0-15,0 31 16,0-31-16,0 0 31,0 0-15,0-1-1,0 1 1,0 0 0,0 0-1,0-1 17,32-31-17,-32 32 1,0 0-1,32-32 17,-32 32-1,0-1 0,31-31-15</inkml:trace>
  <inkml:trace contextRef="#ctx0" brushRef="#br0" timeOffset="15078.497">13018 13081 0,'31'63'375,"-31"1"-375,32 31 16,-32-63 0,32 63-16,-32-31 15,0 63 1,0-96-16,0 1 16,0 0-1,0 63 1,0-63-1,-32-32-15,32 32 16,0-1 0,0 1-1,0 0-15,-32 0 16,32-1 0,-63 1-16,63 32 15,0-33 1,-32-31-16,32 32 31,-32-32-15,0 0-1,1 0 1,-1 0 15,32-32 16</inkml:trace>
  <inkml:trace contextRef="#ctx0" brushRef="#br0" timeOffset="16817.241">12668 12001 0,'0'-127'219,"-32"-31"-219,32-33 15,-31 96-15,31-127 16,-64-96-16,64 223 16,0 0-16,0 31 15,-31 1-15,31 31 16,-32-95-16,32 95 15,0-31-15,-32-128 16,32 96-16,0 63 0,0 0 16,-32-63-16,0-95 15,1 126-15,31 1 16,0-33-16,-64 33 16,33-32-16,-33-64 15,32-32 1,32 128-16,-32-32 15,32 31 1,0 32-16,0 1 16,0-1 15,0 0 0,32-63-15,-32 63-16,0 0 15,32 1 17,-32-65-17,159-221-15,-128 253 16,-31 33 0,32 31-16,-32-32 15,32 0-15,0 32 31,-32-32-31,0 1 32,0 62 30,-32-31 16,32 32-62,-32-32 0,32 32-1,-32-32 1,32 32-1,-63-32-15,63 31 16,-32 1-16,-31 32 31,-1-33-31,32-31 16,1 0 0,-1 0-16,0 0 15,-31 0 1,31 0-1,-32 0-15,33 0 16,-1 0 0,32 32-16,-32-32 15,1 32 1,-1-32 0</inkml:trace>
  <inkml:trace contextRef="#ctx0" brushRef="#br0" timeOffset="17941.285">12382 8033 0,'0'31'219,"0"33"-204,32-64-15,0 32 16,-32-1-16,32 1 15,-32 0 1,32-32 0,-32 32-16,0-1 15,63-31 1,-63 32 0,32 0 15,-32 0-16,31-32 1,-31 31 0,32-31-16,-32 32 31</inkml:trace>
  <inkml:trace contextRef="#ctx0" brushRef="#br0" timeOffset="20576.328">11716 5366 0,'0'31'282,"0"1"-282,0 95 15,0-95 1,0 0 0,0-1-1,0 1-15,0 0 16,0 0-1,0 31 1,0 32 15,0-63-31,0 0 16,0 31-16,0-31 31,0 0-15,0 0-16,0-1 15,0 1 1,0 0 0,0 0-1,0-1 17,0 33-17,0-32 16,0-1 32</inkml:trace>
  <inkml:trace contextRef="#ctx0" brushRef="#br0" timeOffset="22777.578">11652 5429 0,'32'0'297,"0"0"-281,0 0 15,-1 0 0,33 0-15,-33 0 15,1 0-15,0 0-1,0 0 1,-32 32-16,63 0 16,-31-32-1,0 0 1,-32 31 0,31-31-1,1 0 1,-32 64-1,0-32 32,0-1-15,0 1-17,0 0 1,-32 0-16,32-1 15,0 1-15,-31-32 16,31 32 0,-32-32-16,0 0 15,1 0-15,-1 63 16,0-63-16,0 64 16,0-64-16,32 32 15,-31-32-15,-1 0 16,0 0-1,1 0 1,31 31 0,-32-31-16,0 0 47,0 0-16,64 0 47,-32 32-62,32-32-1,-32 32 1,32-32-1,-1 0 17,-31 32-32,32-32 15,0 31-15,-1 1 16,1-32 0,0 32-1,0-32 1,0 32-1,-1-32 1,-31 31 0,32-31-16,-32 32 15,32 0 1,-1-32 0,-31 32-1,32-1-15,0-31 31,-32 32 1,32-32-17,-32 32 17,32-32-32,-32 32 46</inkml:trace>
  <inkml:trace contextRef="#ctx0" brushRef="#br0" timeOffset="24809.805">12287 6223 0,'-31'0'297,"-1"63"-297,0 64 16,32-95-1,0 0 1,-32-32-16,32 32 31,0 31-15,-32-31 15,32 0 0,0-1 1,0 1-1,0 0 0,0 0 0,0-1 1,0 1-17,0 0 1,0 0 0,0 31-16,0-31 15,0 0 1,0-1-1,32 1 1,-32 32 15,0-33-15,32-31 0,-32 32-1,0 0 1,0 0 15,0-1 0,32 1-15,-32 0 0</inkml:trace>
  <inkml:trace contextRef="#ctx0" brushRef="#br0" timeOffset="26035.826">12954 6636 0,'32'63'313,"-32"-31"-298,0 0 1,0 31-16,32-63 16,-32 64-16,31-33 15,-31 1 1,0 32-1,0-33 1,0 1-16,0 0 31,0 0-15,0-1 0,0 1-1,0 0 1,0 0-1,0-1 1,0 1 0,0 0-16,0 0 31,-31-32-31,31 31 16,0 1-1,-32-32 1,32 32-16</inkml:trace>
  <inkml:trace contextRef="#ctx0" brushRef="#br0" timeOffset="27344.035">12859 9176 0,'0'31'281,"0"1"-281,0 0 16,0 0-1,0-1-15,0 1 16,0 0 0,0 0 15,0-1-15,0 33-1,0-32-15,0-1 0,0 96 16,0-63-1,0-32 1,0-1 0,0 1-1,0 0 1,0 0-16,0 31 16,0-31-1,0 0-15,0-1 16,0 1-1,0 0 1,0 0 0,0-1 15</inkml:trace>
  <inkml:trace contextRef="#ctx0" brushRef="#br0" timeOffset="29468.715">13018 9080 0,'0'32'344,"31"-32"-329,-31 32 1,0 0 0,0-1-1,0 1 16,32 0-15,-32 0 0,0-1-1,0 1 1,0 0 15,0 0-31,0-1 16,0 33-1,0-32-15,0-1 16,32-31-16,-32 32 16,0 0 15,0 31-15,0-31 15,0 0-16,0 0-15,0-1 16,0 33 0,0-32-1,0-1 1,0 1 0,0 0-1,0 31-15,0-31 16,0 0-16,0 0 15,0-1-15,0 1 16,0 0 0,0 0-1,0-1 1</inkml:trace>
  <inkml:trace contextRef="#ctx0" brushRef="#br0" timeOffset="31386.897">14351 15875 0,'95'0'234,"127"0"-218,64-64-16,-64 64 15,128 0-15,-160 0 16,1 0-16,-96 0 15,0 0-15,32 0 0,-31 0 16,62 0-16,-62 0 16,30 0-16,-30 0 15,31 0-15,32-31 16,-33 31-16,-30 0 16,-1 0-16,32-32 15,-32 32-15,96 0 16,-64 0-16,95 0 15,0-32-15,-63 0 16,63 1-16,-31-1 16,-96 0-16,32 0 15,-64-31-15,1 31 16,0 32-16,31 0 0,0 0 16,32 0-16,-32 0 15,32 64-15,32-33 16,-32-31-16,0 0 15,0 0-15,-95 0 16,31 0-16,1 0 16,-1-31-1,-31 31-15,63-32 16,96 0-16,-96 32 16,32 0-16,64-32 15,-96 1-15,0 31 0,32 0 16,-64 0-16,-31 0 15,32-32-15,-1 32 16,1 0-16,63-32 16,-32 32-16,96-63 15,94-1-15,-126 32 16,95 1-16,-159-1 16,128 0-16,-128 32 15,-32 0-15,-31 0 16</inkml:trace>
  <inkml:trace contextRef="#ctx0" brushRef="#br0" timeOffset="60693.459">16034 11620 0,'0'96'297,"0"-65"-282,0 33-15,0-1 16,0 1-16,32-32 16,-32-1-16,0 1 15,0 0-15,0 0 16,0-1 0,0 1-16,0 0 15,0 63-15,0 0 16,0-31-16,0-32 15,0 126-15,0-126 16,0 0-16,0 0 31,0-1-15,0 1-16,-32 32 16,32 31-16,0 32 15,0-64-15,0 1 16,0 31-16,0-63 15,0 0 1,0-1 0,0 1-16,0 0 15,0 0 1,0 31 0,-32 64-16,32-95 15,-32 63-15,32 0 16,0-31-16,0-32 15,-32 31 1,32 1-16,0 63 16,0-64-16,0 1 15,0-33-15,0 33 16,0-32-16,0 31 16,0-31-16,0 0 15,0-1 1,0 1-16,0 32 15,0-33 1,0 1 0,0 0 15,0 0-15,0 31-1,0-31-15,-31 63 16,31-63-16,0 31 15,0 1-15,0-32 16,0 31-16,0-31 16,0 0-16,0-1 15,0 1 1,0 0 0</inkml:trace>
  <inkml:trace contextRef="#ctx0" brushRef="#br0" timeOffset="62403.41">19907 11684 0,'0'127'141,"0"-64"-126,0 33-15,0-33 0,0 1 16,0 94-16,0-62 15,0 31-15,0 63 16,0-31-16,0-64 16,0 32-16,0-63 15,0 63-15,0-96 16,0 65-16,0-1 16,-31 32-1,-1-64-15,0 191 16,32-63-16,-32-96 0,32 96 15,0-128-15,0 32 16,0 1 0,0-33-1,0 1-15,0-33 16,0 1-16,0 0 16,0 0-16,0 31 15,0-31 1,0 0-1,0-1 17</inkml:trace>
  <inkml:trace contextRef="#ctx0" brushRef="#br0" timeOffset="63726.71">21590 11684 0,'0'63'141,"0"33"-141,0-1 16,0 32-16,0 32 15,0-96-15,0 1 16,0-1-16,-32 1 15,32-1-15,0 1 16,0 63-16,0 0 0,-32 95 16,32-63-16,0-32 15,0 63-15,0-126 16,0-1-16,0-31 16,0 31-16,0 33 15,0-65-15,0 65 16,0-33-16,0-31 15,0 127-15,0-128 16,-31 65-16,31-1 16,0 0-16,0-31 15,0-1-15,0-31 16,0 0 0,0-1 15,0 1-16,0 0 17</inkml:trace>
  <inkml:trace contextRef="#ctx0" brushRef="#br0" timeOffset="118514.661">15081 12478 0,'-31'0'297,"-1"0"-297,0 0 16,32-32-1,-32 32-15,0 0 32,1 0-17,-1 0 1,32-32-16,-32 32 15,1 0 1,-1 0 0,0 0-1,-32-63 1,64 31 15,-31 32-15,31-32-1,-32-31 1,0 31 0,32 0-16,0 0 15,0 1 1,0-1 15,0 0 0,0 0-15,32 32-16,-32-31 16,0-1-1,63-32 1,-31 33-16,0-1 16,-32 0-1,0 0 1,32 32 15,-32-31 0,32 31-15,-1 0 15,33 0 0,-33 0 1,1 0-1,0 0-31,-32 31 16,32-31-1,31 32-15,-63 0 16,32-32-16,-32 32 15,32-32 1,-1 31-16,1 1 16,-32 0-1,0 0 1,32-1 0,-32 1-1,32 32 1,-32-33-1,0 33-15,0-1 16,0-31 0,0 32-16,0-1 15,0-31 17,-32-32-32,32 32 0,0-1 31,0 1-16,-32 0 17</inkml:trace>
  <inkml:trace contextRef="#ctx0" brushRef="#br0" timeOffset="120282.939">17304 13430 0,'-64'0'235,"32"-32"-220,1 32-15,31-31 16,-32 31-16,0 0 16,1-32-16,31 0 15,-32 0-15,32 1 16,-32 31 0,32-32-1,-32 32-15,0 0 31,32-32-31,-31 0 16,-1 1 15,0-1-15,32 0 15,0 0 0,0 1 32,32 31-32,-32-32-31,0 0 16,32 32-16,-1-32 0,1 32 15,0 0 1,0-31 0,0 31 15,-1 0-31,1 0 16,0 0-1,-1 0 16,1 0-15,0 0 0,0 0-1,0 0 1,-1 0-16,64 0 16,-31 63-16,-32-63 15,0 0-15,31 0 16,0 32-1,-31-32 1,-32 32 0,32-32-1,-32 31 1,32-31-16,0 32 31,-32 32 0,-32-1-15,-32 1 0,32 31-1,-31 0-15,0-31 16,31-64-16,-32 63 16,64 1-16,-95-1 15,63-31-15,-31 63 16,-1-95-16,1 64 15,63-33-15,-32-31 0,0 0 16,1 0 0,-1 0-1,0 0 17,32-31-17</inkml:trace>
  <inkml:trace contextRef="#ctx0" brushRef="#br0" timeOffset="122453.238">18574 14414 0,'-32'0'329,"0"0"-329,0 0 31,1 0-16,-1 0 1,0 0 15,-31 0-15,31 0 0,0 0-1,0 0 1,1 0-16,-1 0 15,0 0 1,1 0 0,-1 0-1,0 0 32,32-31-16,-32 31-15,32-64 0,0 1-16,0-1 15,0 32-15,0-95 16,0 96-16,0-1 31,0 0 0,0 0-15,0 1 0,32-1 15,0 32 16,-32-32-47,0 0 15,32 32 1,-1 0 0,1 0-1,-32-31 1,32 31 0,-1-32-16,33 32 15,31 0-15,-31 0 16,-64-32-16,31 32 15,33 0-15,-32 0 16,0 0-16,-1 0 31,1 0-15,0 0 0,-1 0-16,1 0 0,0 0 15,0 0-15,-32 32 16,32-32-16,-1 32 15,33-32 1,-33 31 0,-31 1-16,32-32 15,-32 32 1,32-32 0,0 32-1,-32-1-15,0 1 16,0 0 15,0 0-15,0-1-16,0 1 15,0 0-15,0 0 16,0-1 0,-32 1-16,32 0 15,0 0-15,-32-1 16,32 1-16,-32-32 15,32 32 1,0 0 0,-31-32-16,-1 0 15,0 0 1,32 31 0,-31-31-16,-1 0 15,-32 32 1,32-32-1,1 0-15,-1 0 16,0 0 0,1 0 15,-1-32-15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55:20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12986 16351 0,'127'0'78,"32"0"-63,31 32-15,96 31 16,-64-31-16,96 0 16,-160 31-16,64-63 0,-31 0 15,-96 0-15,64 0 16,63 0-16,32 0 16,0-31-16,0-1 15,-63 32-15,31 0 16,-158 32-16,62-32 15,-62 0-15,31 0 16,32 0-16,0 31 16,96-31-16,-65 0 15,33 0-15,31 64 0,-63-64 16,-96 0-16,64 32 16,0-1-16,-63-31 15,63 0-15,-32 32 16,96-32-16,-65 32 15,33-32-15,0 0 16,0 0-16,-64 0 16,32 0-16,-32 0 15,-63 0-15,95 0 16,32 0-16,-32 0 16,32 0-16,63 32 15,0-32-15,-63 0 0,0 31 16,-33-31-16,-62 0 15,63 0-15,-95 0 16,63 0-16,-31 0 16,-1 0-16,32 0 15,1 0-15,30 32 16,-94-32-16,0 0 16,0 0-16,0 0 15,-1 0-15,1 0 16,31 0-1,1 0-15,63 0 16,-64 32 0,-31-32-16,0 0 15,32 0 1</inkml:trace>
  <inkml:trace contextRef="#ctx0" brushRef="#br0" timeOffset="1505.362">12732 7175 0,'127'32'62,"317"63"-46,191-31-16,127 31 16,-444-31-16,63-33 15,476 128-15,-31-64 16,-446-95-16,2 0 15,380 32-15,-128 0 16,-284-32-16,-96 0 0,95 0 16,-32 63-16,-94-63 15,-160 0-15,1 32 16,285-95 234,-158-1-234,348-31-16,-126-32 15,-95 95-15,-223 32 0,64 0 16,-64 0-16,32-32 15,-64 32-15,1 0 16,31 0-16,-31 0 16,-33 0-1,1 0 17,0 0-17,-1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55:4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7398 6985 0,'32'32'281,"-1"-32"-265,64 0-16,-31 0 16,0 0-16,62 31 15,-62-31-15,-32 0 16,63 0-16,-32 32 15,1-32-15,-32 32 16,31-32-16,1 0 16,31 32-16,0-32 15,0 0-15,1 0 16,-1 0-16,32 0 16,-63 0-16,31 0 0,-32 0 15,33 0-15,-33 0 16,0 0-16,-31 0 15,32 0-15,-32 0 16,-1 0 0,1 0-1,31 0 1,-31 0 0,32 0-16,-32 0 15,-1 0-15,1 0 16,31 0-16,-31 0 15,32 0 1,-32 0 0,31 0-16,-31 0 15,-1 0 1,1 0 0,0 0 15,32 31 0,-33-31 0,1 32 32,0-32 15,-1 0-47</inkml:trace>
  <inkml:trace contextRef="#ctx0" brushRef="#br0" timeOffset="15035.94">16923 6572 0,'31'0'281,"1"0"-265,0 0 0,0 0 15,0 0 0,-1 0-31,1 0 16,0 0-16,-1 0 31,1 0 0,0 0-15,32 0 0,62 0-1,-30-32-15,31 32 16</inkml:trace>
  <inkml:trace contextRef="#ctx0" brushRef="#br0" timeOffset="17011.658">18606 6477 0,'31'0'266,"33"32"-266,-33-32 15,65 0-15,-64 0 16,-1 0-16,1 0 16,0 0-16,31 0 15,-31 0-15,0 0 16,0 0-16,-1 0 16,96 0-1,-95 31-15,0-31 16,0 0-16,31 0 15,0 0-15,1 0 16,-32 0-16,31 0 16,-31 0-16,31 0 0,33 0 15,-33 32-15,-31-32 16,0 0-16,-1 0 16,1 0-16,32 0 15,-1 0-15,-31 0 16,31 0-1,33 0-15,-64 0 16,31 0-16,159 0 16,-190 0-16,63 0 15,-31 0-15,-1 0 16,1 0-16,-1 0 16,1 0-16,-32 0 15,-1 0 1,1 32-16,0-32 15,-1 0 1,-31 63 0,32-63-1,0 0-15,0 0 16,-32 32-16,63-32 16,-31 0 15</inkml:trace>
  <inkml:trace contextRef="#ctx0" brushRef="#br0" timeOffset="39382.948">9239 9271 0,'32'0'297,"31"0"-281,1 0-16,31 0 15,-63 0-15,95 0 16,-95 0-16,31 0 15,1 0-15,31 0 16,-63 0-16,63 0 16,-63 0-1,31 0-15,-31 32 16,63-32 0,-63 0-16,0 0 0,-1 0 15,33 0-15,-32 0 16,0 0-16,-1 0 15,1 0 1,0 0 0,31 31-1,1-31-15,31 0 16,-32 0-16,1 0 16,0 0-16,31 0 15,0 0-15,-31 0 16,31 0-16,-64 0 15,33 0-15,-32 0 0,63 0 16,-63 0-16,-1 0 16,1 0-1,0 0 1,-32 32 0,32-32-16,0 0 15,-1 0 1,1 0-1,0 0 1,-1 0 0,-31 32-1,32-32 1,0 0-16,0 0 31,0 0 0,-1 0 16,-31 32-31</inkml:trace>
  <inkml:trace contextRef="#ctx0" brushRef="#br0" timeOffset="60031.001">20352 9303 0,'0'63'218,"0"1"-202,0 31-16,0-63 16,0-1-1,0 1-15,0 0 16,0 0 0,0 31-16,0-31 15,0 31 1,0 1-16,0-1 15,0-31 1,0 0 0,0 0-1,0-1-15,0 33 16,0-1 0,0-31-16,0 95 15,0-32-15,0-31 16,0-32-1,0-1 1,0 1 0,0 0-1,0 0 17,0-1-17,0 1 1,0 0 62,0 0-31,0-1-32,32-31 220,-1 0-220,33 0 32,-33 0-15,1 0-17,0 0 1,0 0-1,31-31-15,-31 31 0,31 0 32,-31 0-32,32 0 15,31 0 1,-32 0-16,33 0 16,-33 0-16,1 0 15,-1 0-15,1 0 16,-32 0-16,-1 0 15,1 0 1,0 0 0,-1 31-16,1-31 0,32 0 31,-32 0-31,-1 0 16,1 0-1,0 32-15,-1-32 16,1 32-16,64 0 15,-1-1-15,-32-31 16,1 0-16,63 32 16,-64-32-16,-31 0 15,63 0-15,-63 0 16,0 0-16,-1 0 0,65 0 16,-64 0-1,-1 0 1,1 0-1,0 0 1,-1 0 15,1 32-31,0-32 16,0 0-16,0 0 16,-1 0-1,1 0 1,-32 32-16,32-32 15,-1 0 17,1 0-1,0 0 0,0 0 0,0 0-15,-1 0 0,1 0 62,0 0 47,-1 0-110,33 0 17,-32 0-17,0 0 1,-1 0 0,1 0-1,31 0-15,-31 0 16,0 0-16,0 0 15,0 0 17,31 0-17,-31 0 17,-1 0-1,1 0 0,0 0-31,0 0 31,0 0-15,-1 0 0,-31-32 15,32-32-16,0-31-15,-32 0 16,31-64-16,1 96 16,-32 31-16,32-32 0,-32-31 15,0 63-15,32-31 16,-32 31-16,0 0 16,0-31-1,0 31 1,0 0 15,0 1-15,0-1-1,0 0 1,0 0 0,0 1-1,0-1 16,0 0-15,0-31 0,0 31-1,0 0 17,0 0-17,-32 32 63,0 0 32,0 0-110,1 0 31,-64 0-15,31 0-1,0 0-15,-62 0 16,62 0-16,-31 0 15,0 0-15,31-31 16,32 31-16,-63-64 16,63 64-16,-63 0 15,0 0-15,-64 32 16,0-32-16,64 32 16,-95-32-16,62 31 0,2-31 15,62 0-15,0 0 16,1 0-16,0 0 15,31 0-15,0 0 16,0 0-16,-31 0 16,-1-31-1,33 31 1,-1-32-16,-32 0 16,32 32-1,1 0-15,31-32 16,-64 32-16,-31 0 0,31-31 15,33 31 1,-33 0-16,1-32 16,31 32-16,0 0 15,0 0-15,1 0 16,-1 0-16,-31-32 16,31 32-1,0 0-15,0-32 16,0 32-1,1 0-15,-1-31 16,0 31-16,1 0 16,-1 0 15,0 0 0,0 0-15,0 0 31,32-32-32</inkml:trace>
  <inkml:trace contextRef="#ctx0" brushRef="#br0" timeOffset="62841.536">19526 9874 0,'0'32'296,"-32"0"-280,32-1 15,0 1 1,0 0-17,0 0 1,0-1 15,0 1 47,-31-32-62,31 32-1,-32-32 1,32 32 0,0-1 15,32-62 63,-1 31-79,-31-32 1,32 0 0,-32 0 15,32 32-31,0-31 31,0-1-15,-32 0-1,31 32-15,-31-32 16,32 32 0,-32-31-16,32 31 31,-1 0 0,-31 31-15,32-31-1,-32 32 63,0 0-62,0 0 0,0-1-1,0 1 17,-32-32-17,32 32 1,-31-32-1,31 32 17,0-1 15,0-62-16,0-1 16,0 0-32,31 0 1,-31 1 0,32 31-16,-32-32 15,32 32 1,-32-32-1,32 32 1,0 0 15,-1 0 16,-31 32 0,64-32-31,-33 0 31,-31 32-32,0-1 16,0 1 1,0 0 15,32-32-32,-32 63 1,0-31-1,32-32 1,-32 32 0,32-32 15,-32 32-15,0-1 15</inkml:trace>
  <inkml:trace contextRef="#ctx0" brushRef="#br0" timeOffset="65680.171">21939 8953 0,'0'64'297,"0"-32"-281,0-1 15,0 1 109,0 0-93,0 0-15,0-1-17,0 1 16,0 0 32,-31-32-1,62 0 235,-31-32-250,32 0-16,0 32 1,-32-31-17,31 31-15,-31-32 16,32 32 0,-32-32-16,0 0 62,32 32-46,-32-31 15,0-1 63,32 32-47,0 0-16,-1 0-16,1 0 1,0 0-16,-1 0 31,1 0 1,0 0-1,-32 32 16,0-1 15,0 1-31,0 0-15,0 0 0,0-1 15,-32-31-15,32 32-1,0 0 1,-32 0 31,32-1-32,0 1 17,0 0 14,32-32 17,0 0-47,0 0-1,0 0-15,-32 32 16,31-32-1,1 0 1,0 0-16,-1 31 31,1-31 1,-32 32-17,32-32-15,0 0 31</inkml:trace>
  <inkml:trace contextRef="#ctx0" brushRef="#br0" timeOffset="79924.478">19494 10604 0,'32'0'312,"0"0"-280,0 0-17,-32 32-15,32-32 16,-32 32 15,31 0-15,1-32 15,-32 31 0,32-31-15,-1 0 15,-31 32-31,32 0 31,-32 0 1,0-1 15,-32-31-47,1 0 31,31 32-16,-32-32-15,0 0 32,32 32-32,-31-32 31,-1 0-31,0 0 16,0 0 15,0-32 16,64 32 31,0 0-47,0 0-15,0 0-16,-1 32 15,1-32 17,0 0-32,-32 32 0,31-1 31,1 1-16,0-32 32,-32 32-15,0 0-1,0-1-16,0 1 17,-32 0-17,0-32 1,1 0 15,-1 0 0,0 0-31,1-32 16,-33 0-16,0 32 0,64-31 16,-31 31-1,31-32 1,-32 32-16,-31 0 31</inkml:trace>
  <inkml:trace contextRef="#ctx0" brushRef="#br0" timeOffset="81587.911">22796 8604 0,'0'32'297,"-31"-32"-281,31 32-1,-32 63-15,-31-63 16,63 31-16,-32-31 15,0 0 17,32-1-1,0 1 0,0 0-15,0 0 15,0-1 16,0 1-31,32-32 62,0 0-47,-1 0-31,1 0 31,0 0-31,-1-32 0,1 32 16,0 0-1,0 0 1,0 0 0,31 0-1,32 0-15,-63 0 16,0 0-16,0 0 16,31 0-16,-31 0 15,-1 0 16,1 0-31,-32 32 47</inkml:trace>
  <inkml:trace contextRef="#ctx0" brushRef="#br0" timeOffset="82625.53">23241 8636 0,'0'32'219,"0"-1"-204,0 1 1,-32 32-16,1-1 16,-1 1-16,32-33 15,0 1-15,0 0 16,0 0-16,-32-32 16,32 31-1,0 1 1,-32 0-1,32 0-15,-32-32 16,32 63-16,0 1 16,-31-33-1,31 1-15,-32 63 16,32-63 0,0 0-1,-32-32 1,1 0 15</inkml:trace>
  <inkml:trace contextRef="#ctx0" brushRef="#br0" timeOffset="86563.823">20542 11906 0,'0'-32'250,"-32"32"-219,1 0 297,31 32-265,0 0-63,0 95 15,0-64-15,0 33 16,0-65 0,0 1-16,0 0 15,0 0 1,0-1 0,0 1-1,-32 0 16,32 31-15,-32-63 0,32 32-1,-31-32 17,-1 0-1,32-63 0,0 31-15,0 0-1,32 32-15,-32-32 16,0 1-16,31 31 16,-31-32-16,0 0 15,0 0-15,0 1 16,32 31-1,-32-32 1,32 32 15,-1 0 16,-31-32-47,32 32 31,0 0 1,0 0-17,-32-32 1,32 32 0,-1 0 15,1 0 16,0 0-16,-1 0 0,-31 32 125,0 0-62</inkml:trace>
  <inkml:trace contextRef="#ctx0" brushRef="#br0" timeOffset="88724.245">20923 12192 0,'-31'0'218,"31"32"-186,0-1-32,-32 1 31,32 0-16,-32-32 17,32 32-32,0-1 15,-32-31 1,32 32-16,-32 0 31,1 0-15,31-1-1,-32-31 1,32 32 47,32-32 46,-32-32-93,31 32-1,1 0 16,0 0 1,0 0-17,-32-31 1,32-1 15,-32 0 16,31 32-31,-31-32-1,32 32 1,-32-31-16,0-1 47,32 32-16,-32-32-31,0 0 47,0 1-16,0 62 63,0 1-47,31-32-32,-31 32 1,0 0 0,64-32-1,-64 31-15,0 1 16,32-32 0,-32 32-1,0 0 1,32-32-16,-32 31 31,31-31 0,-31 32 16,32-32-31</inkml:trace>
  <inkml:trace contextRef="#ctx0" brushRef="#br0" timeOffset="90423.141">21241 12255 0,'0'32'313,"0"0"-282,0 0-16,0-1 17,0 1 15,-32 32 31,0-33-47,32 1 0,0 0-15,0-64 62,32 32-47,-32-32-15,32 32-16,-32-63 15,0 31 1,31 32 0,-31-32-1,32 32 1,-32-31 0,32 31-1,-32-32 1,32 32-1,-32-32 1,32 32 15,-32 32 1,31-32 30,-31 32-62,32-32 31,-32 31-15,0 1 15,0 32 16,32-64-16</inkml:trace>
  <inkml:trace contextRef="#ctx0" brushRef="#br0" timeOffset="91533.699">21844 11874 0,'0'64'297,"0"-1"-297,0-31 16,0 32-16,0-33 15,0 1-15,0 0 32,0 0-17,0-1 1,0 1 15,0 0-15,0 0-16,0-1 47,0 1-1,0 0 1,0 0-31,0-1 31,0 1-16,0-64 63</inkml:trace>
  <inkml:trace contextRef="#ctx0" brushRef="#br0" timeOffset="93003.627">22098 12192 0,'0'32'328,"-64"-32"-313,64 31 17,-31-31-17,-1 0 16,0 0 48,1 0-48,62 0 156,1 0-155,-32 32-17,32-32 1,31 0-1,-31 0 1,-32 32 0,32-32-1,-32 32-15,32-32 16,-1 0 0,1 0 30,-32 31 17,32-31-63</inkml:trace>
  <inkml:trace contextRef="#ctx0" brushRef="#br0" timeOffset="94224.506">23114 11525 0,'0'32'219,"-32"0"-219,0 31 15,-31 32 1,0-31-1,31-1-15,-64 64 16,96-95-16,-63 63 0,31 1 16,-31-96-16,63 31 15,0 1 1,0 0 0,-32-32-1,32 32 1,0-1 15,0 1-15,-32-32-16,32 32 0,0 0 31,-32-32-15,32 31-1,-31-31 1,31 32 31,0 0-32,-159 190-15,127-127 16,0-31-16,32-32 16,-31-32-16,31 31 0,-32 1 15,0 0 16,32 0-15,32-32 78,0 0-79,-32-32 17</inkml:trace>
  <inkml:trace contextRef="#ctx0" brushRef="#br0" timeOffset="95711.173">23146 11430 0,'32'63'297,"-32"-31"-297,0 63 15,0-31 1,31 95-16,-31-96 16,32 32-16,-32-31 15,0-1 1,32-63-16,-32 32 16,0 0-1,0 31 16,0 33-31,0-65 16,63 65 0,-63-65-1,0 33-15,0-32 16,32-32-16,-32 95 16,0-63-1,0 63-15,0-32 16,0-31-16,0 0 15,32 0 1,-32-1 0,0 1 15,0 0-15,0-64 46</inkml:trace>
  <inkml:trace contextRef="#ctx0" brushRef="#br0" timeOffset="97236.097">22733 12668 0,'32'0'329,"-1"0"-314,1 0 16,-32-32 32,32 32-47,0 0-1,0 0 16,-1 0-15,33 0 15,-33 0-15,1 0 31,0 0 0</inkml:trace>
  <inkml:trace contextRef="#ctx0" brushRef="#br0" timeOffset="98804.901">23146 13525 0,'-64'0'282,"32"32"-267,1-32 1,31 32 0,-32-32-16,0 0 15,1 0 16,-1 0-15,32 32 0,-32-32-1,0 0-15,0 0 32,1 0 14,-1 0-14,0 0-1,1 0 47,62 0 47,1 0-109,0 0-1,-1 0 1,1 0 0,0 0-1,0 31-15,0 1 16,-1-32-16,1 0 15,0 0 1,-32 32-16,31-32 16,1 32 15,0-32-31,0 0 16,-32 31-1,32-31 1,-1 0 15,1 0-15</inkml:trace>
  <inkml:trace contextRef="#ctx0" brushRef="#br0" timeOffset="100310.006">22765 13843 0,'31'0'438,"1"0"-423,0 0 32,0 0-31,0 32-16,-1-32 16,1 0-1,0 0-15,-32 31 16,31-31-1,1 0 17,0 32-1,-32 0 0,32-32 0,-32 32-15,0-64 78,-32 32-79,32-32-15</inkml:trace>
  <inkml:trace contextRef="#ctx0" brushRef="#br0" timeOffset="103137.351">23400 13462 0,'32'0'500,"-1"0"-485,1 0-15,0 0 32,-1 0-17,1 0 1,0 0 15,-32 32-15,0-1 31,32-31-16,-32 32 47,0 0-47,0 0-15,0-1-1,0 1 1,-32-32 15,32 32-15,-32-32 0,0 0 15,1 0 0,-33 0 0,64-32 79,32 32-95,-32-32 1,32 32 0,-1 0 15,1 0 0,0 0-15,-32 32-1,64 0 1,-33 0 15,-31-1-15,32 1-16,-32 0 31,32 0-15,-1-1-1,-31 1 17,0 0-32,0 0 15,0-1 16,0 1 16,0 0-31,0 0 15,0-1-15,-31-31-1,-1 0 1,0 0 0,-31 0-16,31 0 15,0 0-15,0 0 16,1 0 0,-33 0 15,64-31-16,0-1 1</inkml:trace>
  <inkml:trace contextRef="#ctx0" brushRef="#br0" timeOffset="107205.445">23241 9525 0,'-32'0'234,"1"0"-202,-1 0-17,-32 0 1,32 0 0,-31 0-1,31 0-15,-31 0 16,31 0-1,0 0 1,0 0 0,1 0-1,-1 0 1,0 0 0,1 0-1,31-32-15,-32 32 31,32-32 48,0 1-48,0-1 0,0 0-15,-32 32-1,32-32 1,0 1 0,0-1 46,0 0-31,-32 32-15,32-63 0,-32 63-1,32-32-15,-31 32 16,31-64-16,-32 33 15,32-33-15,0 1 16,0 31 0,0 0-1,0 0 17,0-95-17,0 96-15,0-96 16,0 95 15,0 0-31,0 0 31,0 1 1,0-33 14,0 32 1,0 1 0,32 31-31,-1 0 31,1 0-16,0 0-15,0 0-16,0 0 15,31 0-15,-31 0 16,-1 0-16,1 0 15,0 0-15,0 0 16,0 0-16,-1 0 16,33 0-16,-1 0 15,-63-32-15,96 32 16,-65 0-16,33 0 16,-33 0-16,33 0 15,-32 0-15,0 0 0,63 0 16,-64 0-1,1 0-15,0 0 16,0 0 0,0 0-1,-1 0 1,1 0 0,-32 32-1,32-1 1,-32 1-1,0 0 1,0 31-16,31-31 16,1 95-16,0 0 15,-32-95-15,0 63 16,0-63-16,0 0 16,0 31-1,64 1-15,-64-33 16,0 33-1,0-32-15,0-1 16,-32 1 0,32 0-16,0 0 31,0-1 0,0 1 0,0 0-31,-32-32 16,32 32 0,-32-32 46,32 31-62,-32-31 31,1 0 1,-1 0-32,0 32 15,1-32 17,-1 0-17,0 0 16,-63 0-31,31 0 16,-31 0-16,0 0 16,63 0-16,0 0 15,1 0-15,-33 0 16,32 0 0,0 0 15,1 0-31,-1 0 31,-31 0-15,63-32-1,-32 32 1,32-31 15,-32 31-31</inkml:trace>
  <inkml:trace contextRef="#ctx0" brushRef="#br0" timeOffset="111535.625">14922 10160 0,'64'32'250,"31"-32"-235,32 31-15,-31-31 16,62 0-16,-62 0 16,30 0-16,-62 0 15,31 0-15,0 0 16,1 0-16,-64 0 15,63 32-15,-32 0 16,1-32-16,31 32 16,-32-32-16,128 31 15,-128 1 1,33-32-16,-1 0 0,-32 32 16,33-32-16,-33 0 15,-31 0-15,0 0 16,-32 32-16,31-32 15,65 31 1,-64-31-16,-1 0 16,33 0-16,-1 0 15,33 0-15,-65 0 16,33 32-16,31-32 16,-31 0-16,-1 0 15,0 0-15,1 0 16,-32 0-16,31 0 0,1 0 15,-33 0-15,1 32 16,0-32-16,0 0 31,0 0-31,-1 0 16</inkml:trace>
  <inkml:trace contextRef="#ctx0" brushRef="#br0" timeOffset="161673.129">3492 17081 0,'32'0'281,"0"0"-250,0 0-15,0 0-16,31 0 15,-31 0-15,63 0 16,-63 0-16,0 0 16,-1 0-16,1 0 15,0 0 1,-32 32-1,31-32-15,1 32 32,0-32-17,0 0-15,0 0 32,-1 0-17,-31 32 1,32-32-16,0 0 31</inkml:trace>
  <inkml:trace contextRef="#ctx0" brushRef="#br0" timeOffset="163776.652">14129 17145 0,'95'0'172,"32"0"-156,-64 0-16,33 32 15,-1-32-15,0 0 16,64 0-16,0 31 16,-1-31-16,-62 0 15,31 0-15,0 0 16,-32 0-16,-32 0 15,33 0-15,-1 0 16,-63 0-16,31 0 16,-31 0-16,63 0 0,-63 0 15,31 0 1,-31 0-16,32 0 0,-32 0 16,31 0-16,-31 0 15,-1 0 1,65 0-1,-64 0 1,31 0 0,32 32-16,-31-32 15,-32 64-15,63-64 16,-32 0-16,-31 0 16,0 0-16,-32 31 15,32-31-15,-1 0 16,1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59:07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2826 12954 0,'127'32'234,"95"-32"-218,-95 31-16,63 1 15,-62-32-15,30 32 16,-31 0-16,-32-32 16,1 0-16,-1 0 15,0 0-15,64 0 0,0 0 16,-32 0-16,63 0 15,-31 0-15,0 0 16,0 0-16,-64 0 16,32 0-16,-64 0 15,1 0-15,31 0 16,0 0-16,64 31 16,-64 33-16,64-64 15,-64 0-15,32 0 16,64 32-16,-64-32 15,-32 0-15,64 0 16,-96 0-16,64 0 16,32 0-16,-32-64 15,63 64-15,-31-32 0,-64 1 16,96 31-16,-64 0 16,0 0-16,-64 0 15,1 0-15,95-32 16,-96 32-16,-31 0 15,95-32-15,-95 32 16,95 0-16,0-32 16,0 1-16,0 31 15,-32 0-15,32 0 16,-64 0-16,-31 0 16,32 0-16,-32 0 15,-1 0-15,1 0 16,0 0-16,-1 0 15,1 0 17,0 0-17</inkml:trace>
  <inkml:trace contextRef="#ctx0" brushRef="#br0" timeOffset="26356.967">13272 9493 0,'0'222'187,"0"1"-187,0 31 16,-32-32-16,32-127 15,0-63-15,0 31 0,-32-31 16,32 32-16,0-33 16,-32 33-16,32 63 15,0-64-15,0 33 16,-32-33-16,1 255 15,31-287-15,0 96 16,0-63-16,-32-32 16,32-1-16,0 1 15,0 0 17,0 0 14,0-1-30,0 1 0,0 0-1,0 31-15,0 1 16,0-32 0,0-1-1,0 1-15,0 0 16,0 31-16,0 1 15,0 31-15,0-31 16,0-1-16,0 32 16,0-63-16,0 32 15,0-33-15,0 33 16,0-32 0,0-1-1,0 1 1,0 0-1,32 0-15,-32-1 0,0 1 16,31-32-16,-31 32 16,0 0-1,0-1-15,32 1 16,-32 0 0,0 0-1,0-1-15,32-31 16,-32 32-1,32-32-15,0 32 16,31 0-16,0-1 16,1 1-16,0 0 15,62 0-15,-30-1 16,31 1-16,-32 0 0,64 0 16,31-1-16,33 1 15,-65-32-15,64 0 16,1 0-16,-64 0 15,31 0-15,-31 0 16,31 0-16,-31 0 16,0 0-16,126 0 15,-62-63-15,-64 63 16,31-32-16,-31 32 16,0-32-16,-33 32 15,-30-32-15,62 1 16,1-1-16,0 0 15,0 0-15,31-31 0,-63 63 16,0 0-16,-63 0 16,-1 0-16,33 0 15,-33 0-15,-31 0 16,-1 0-16,65 0 16,-33 0-16,1 0 15,63 0-15,-32 0 16,96-32-16,-65 32 15,2 0-15,-2 0 16,2 0-16,-65 0 16,64 0-16,-63 0 15,-1 0-15,32 0 16,-31 0-16,-1 0 0,32 0 16,1 0-16,-33 0 15,1 0-15,-1 0 16,1 0-16,-32 0 15,31 0-15,-31 0 16,31 32-16,-31-32 16,0 0-16,31 0 15,1 0-15,-33 0 16,1 32-16,32-32 16,-1 0-16,-31 0 15,0 0-15,31 0 16,1 0-16,-32 0 15,-1 0 1,1 0-16,0 0 31,31-32 16,-63-63-47,0-64 16,32-32-16,-32-31 15,0 95-15,0 0 16,0 64-16,0-1 16,0 1-16,0-1 15,0 32-15,0 1 16,0-33-16,0-31 16,-64 63-16,64-95 15,0 64-15,0-33 0,0 1 16,0 32-16,-31-1 15,31-31-15,0 63 16,0 0 0,0 1-16,0-1 15,0-32-15,0 33 16,0-1-16,-32-32 16,32 33-16,0-33 15,0 32-15,0-31 16,0 31-1,0-31 1,0 31-16,-32 32 16,1-64-16,31 33 15,-32-33-15,-32-31 16,64 0-16,-32-64 16,1 64-16,-1-32 15,0 31-15,32-31 16,0 32-16,0 63 15,0 1-15,-31-33 16,31 1-16,-32 63 16,32-32-16,0 0 31,-32 0-31,0 32 16,0-31-1,1-1 1,-1 32 15,0-32-15,1 0-16,-1 32 15,0-31-15,0-1 16,-63-32-16,0 33 16,-1-33-16,-126 32 15,0 1-15,0 31 16,0 0-16,-32 0 15,0 0-15,95 0 16,-64 0-16,1 0 16,32 0-16,-96 0 15,96-32-15,-1 0 16,-31-63-16,31 63 0,64-31 16,-63 31-16,-1-32 15,64 33-15,-32-33 16,1 32-16,62 1 15,-30-1-15,62 32 16,0 0-16,-31 0 16,32 0-16,31 0 15,-32 0-15,1 0 16,31 0-16,1 0 16,-65 0-16,33 0 15,-32 32-15,-96 63 16,-31-32-16,31 1 15,-31-32-15,95-32 0,-95 31 16,31 1-16,64 32 16,-32-33-1,64 33-15,0-64 0,-32 32 16,32-1-16,31 1 16,-31 0-16,63-32 15,-31 63-15,-1-63 16,32 0-1,1 0 1,31 32-16,-32-32 16,0 0-16,1 32 0,-1-32 15,0 0 1,0 0 0,-31 32-1,31-32 1,0 0-16,1 31 15,-1 1 1,0-32 0,0 32-1</inkml:trace>
  <inkml:trace contextRef="#ctx0" brushRef="#br0" timeOffset="29661.707">2254 9525 0,'0'127'219,"0"95"-203,0-95-16,0 64 15,0-1-15,0 1 16,0-96-16,0-32 0,0 1 16,0 31-16,0 0 15,-32-31-15,32 95 16,0-96-16,0 96 16,0-96-16,0 1 15,0-1-15,0-31 16,0 0-1,0 0 1,0-1-16,0 128 16,0-95-16,0 31 15,0-63-15,0 31 16,0 32-16,0-31 0,0-32 31,0-1-15,0 1-1,32 159 1,0-1 0,-32-63-16,0 64 15,0-128-15,0-31 16,0 0-16,0-1 31,32 1-31,-32 0 16,32-32-1,-32 32 1,31 63-16,33 32 0,-33-32 16,97 64-16,-65-64 15,-63-63-15,63 0 16,-63 31 0,32-63-1,0 32-15,0-32 16,0 0-16,-1 63 15,64-63-15,1 32 16,-1 0-16,127 31 16,1-31-16,-33-32 15,0 0-15,-94 0 16,126 0-16,-32 32 0,128 0 16,-32 31-16,-32 1 15,0-33-15,-32 33 16,-95-32-16,64-32 15,31 0-15,95 0 16,1 0-16,-33 0 16,-31 0-16,-158 0 15,94 0-15,-126 0 16,63 0-16,-96 0 16,33 0-16,0 0 15,-1 0 1,-31 0-16,31 0 15,64 0-15,-63 0 16,95 0-16,-96 31 16,96-31-16,-96 0 15,32 0-15,-63 0 16,32 0-16,-1 0 16,1 0-16,31-31 15,-63-1-15,31 0 16,1 0-16,95 1 15,-64-1-15,32 0 16,-32 0-16,-32 1 16,1 31-16,-64-32 0,32 32 15,0 0 1,-32-32-16,31 32 16,96-63-1,-31 31 1,-33-32-16,32 1 15,-63-1-15,63 64 16,-31-31-16,-64-1 16,31 32-16,1 0 15,0-32 1,-32 0 0,64 1-1,-1-33-15,-31 32 16,63-222-16,32 159 15,-64-95-15,-31 63 16,-32-32-16,64-63 16,-64 190-16,32-63 15,-1-128-15,-31 192 16,95-223-16,-63 0 16,-32 158-16,32-94 15,-32 126-15,0 1 16,0 31-16,0 0 15,0 1-15,0-1 16,0 0-16,0-31 0,-32-33 16,32 33-16,-63-32 15,31-1-15,0 1 16,1 0-16,-1-32 16,0-64-16,32 96 15,-32-95-15,-63-33 16,63 65-16,1 94 15,31 32-15,-32 1 16,32-1 0,0 0-16,-32 32 15,0-32 1,0 32-16,-31-63 16,31-32-16,-31 31 15,31 1-15,-63-1 16,31-63-16,1 64 15,-64 31-15,32-63 16,-64 31-16,32 32 16,-95 1-16,94-1 15,2 32-15,-33 0 16,-64 0-16,33 0 16,-32 0-16,-32 0 15,32 0-15,94 32 16,-94-1-16,64 33 15,62-64-15,1 63 0,-127-94 16,-32-33-16,95 1 16,-63-33-16,0 1 15,31 63-15,-63 32 16,159 0-16,-64 0 16,32 0-16,0 0 15,0 0-15,32 0 16,31 0-16,-63 0 15,32 0-15,0 0 16,-32 0-16,32 0 16,-33 0-16,33 0 15,0 0-15,31 0 0,1 0 16,-32 0-16,31 32 16,1-32-16,31 0 15,0 0-15,1 0 16,-1 0-16,0 0 15,-32 32-15,-31 0 16,32-1 0,31 1-16,-158 32 15,94 63-15,-94 0 16,94-64-16,-30 32 16,62-63-16,0-32 15,33 32 1,31 0-1,-64-32-15,33 0 16,-65 63-16,-31 1 16,96-33-16,-1-31 15,32 32-15,-32-32 16,0 0 0,0 0 15,1 0-16</inkml:trace>
  <inkml:trace contextRef="#ctx0" brushRef="#br0" timeOffset="79043.827">20066 12351 0,'0'31'328,"0"33"-328,0 31 16,0-31-1,0-33-15,-32 1 0,32 0 16,0 31-16,0-31 16,0 0 15,0 0-16,-32-1 1,32 1 0,0 0-1,0 0 17,0-1-1,0-94 109,0 31-124,0 0-16,0 1 16,0-1-1,0 0 1,0 0 15,0 1-31,0-1 16,32 32-1,-32-32 1,0 0 15,0 1-15,0-1 15,0-32 16,0 33 16,0-1 15,0 0 406,0 0-453,0 1-15,0-1 46,-32 32 79,32 32-141,-31-32 78,31 31-62</inkml:trace>
  <inkml:trace contextRef="#ctx0" brushRef="#br0" timeOffset="86508.237">20002 12700 0,'32'0'235,"0"0"-220,-32 32 1,0-1-1,0 1 17,-32-32-17,0 64-15,-31-64 16,31 0 0,1-32-16,-1 32 15,-32-32-15,32-31 0,1 63 16,31-32-16,0 0 15,-32 0 17,32 1-17,0 62 63,0-62 1,0-1-48,0 0 0,32-31 0,-1 31-31,97-32 0,-97 64 16,1-63-16,31 63 16,-31 0-1,0 0 1,0-64 15,0 64-15,-32 32 15,31-32-15,1 32-1,0-32 1,-32 32-1,31-32 1,-31 31-16,0 1 16,0 0 15,32 0-31,-32-1 16,0 1 15,0 0 0,0 0-15,0-1 15,0 1-31,-32-32 16,32 32-1,-31 0 1,-1-32-1,0 63 1,1-31 31,-1-32-31,32 32-16,0-1 15,-32-31 1,0 0 15,32 32-31,-32-32 16,1 0 15,-1 0-15,0 0 30,1 0-30,-1 0-16,0-32 16,0 32-16,0 0 15,32-31-15,-31 31 16,31-32 0,-32 32-1,0-64-15,1 64 16,31-31-1,0-1 17,0 0-17,0 0 17,0 1-1</inkml:trace>
  <inkml:trace contextRef="#ctx0" brushRef="#br0" timeOffset="115592.678">21590 4350 0,'0'31'297,"32"-31"-281,0 0 15,-32 32-31,31-32 16,1 0-1,0 0-15,-1 32 32,1-32-1,0 0-15,0 0-1,-32 32-15,32-32 16,-1 31-16,1 1 15,31-32 1,1 32 0,-32-32-16,0 32 15,-1-32 1,-31 31 0,32-31-16</inkml:trace>
  <inkml:trace contextRef="#ctx0" brushRef="#br0" timeOffset="117733.657">10954 15621 0,'32'0'437,"-1"0"-437,1 0 16,0-32 0,31 32-16,1 0 15,-32 0 1,-1 0-1,1 0 17,0 0-17,-1 0 17,1 0-17,0 0 48</inkml:trace>
  <inkml:trace contextRef="#ctx0" brushRef="#br0" timeOffset="122986.475">10827 17716 0,'31'0'203,"1"0"-187,0 0-16,0 0 16,31 0-16,-31 0 15,0 0 17,-1 0-17,65 0-15,-64-31 16,-1 31-16,33 0 15,-33 0-15,33 0 0,-32 0 16,0 0 0,-1 0-1,1 0 17,0 0-17,-1 0-15,1 0 31,0 0 1,0 0-17,-64 0 32</inkml:trace>
  <inkml:trace contextRef="#ctx0" brushRef="#br0" timeOffset="157156.701">4762 17081 0,'96'0'281,"-33"-31"-281,-31 31 16,0 0-16,31 0 15,-31 0-15,32 0 16,-33 0-16,1 0 16,0 0-16,63 0 15,-63 0-15,31 0 16,-31 0-16,63 0 16,-63 0-16,63 0 15,0 0-15,1 0 0,-33 0 16,32 0-16,1 0 15,-33 0-15,1 0 16,-1 0-16,-31 0 16,32 0-16,-1 0 15,-31 0 1,63 0-16,-63 0 16,31 0-1,-31 0-15,31 0 16,33 31-1,-33-31 1,-31 0-16,0 0 16,31 0-16,1 0 15,-64 32-15,63-32 16,32 32 0,-63-32-1,0 0-15,0 0 16,0 0-16,-1 0 15,1 0-15,0 0 16,-1 0 0,1 0-1,0 0-15,63 0 16,-31 0 0,-33 0-16,1 0 15,32 0 16,-32 0-15,31 0 0,-31 0-1,31 0 1,-63 32 0,32-32-1,0 0 16</inkml:trace>
  <inkml:trace contextRef="#ctx0" brushRef="#br0" timeOffset="159622.379">4604 17780 0,'63'0'265,"1"63"-265,31-63 16,0 0-16,-31 0 16,63 32-16,-64-32 15,64 0-15,-31 0 16,-65 0-16,64 0 16,-63 0-16,32 0 0,-1 0 15,32 32 1,-63-32-16,32 0 15,31 32 1,-63-32-16,-1 0 16,1 0-16,0 0 15,32 0-15,-1 0 16,0 0-16,65 0 16,-65 0-16,0 0 15,65 0-15,-97 0 16,33 0-16,-1 0 15,33 0-15,-33 31 16,64 1-16,-32-32 16,-31 32-16,63-32 15,-32 0-15,-63 0 16,63 63-16,-63-63 0,31 32 16,1-32-1,-33 0-15,-31 32 16,32-32-16,0 0 15,0 0-15,-32 32 16,32-32-16,-1 31 16,1-31-16,63 0 15,-63 0-15,0 32 16,63-32-16,-32 0 16,1 0-16,0 64 15,-33-64-15,1 0 16,0 0-16,-1 0 31,1 0-31,0 0 16,-32 31-1,32-31-15,0 0 16,-1 0 31,-31 32-16,32-32 16,-95 0 62</inkml:trace>
  <inkml:trace contextRef="#ctx0" brushRef="#br0" timeOffset="168001.701">3366 15748 0,'0'32'297,"0"-1"-281,31-31-1,-31 32-15,32 0 16,-32 0-1,32-1 1,-1-31 0,-31 32-16,32 0 15,-32 0-15,32-32 16,0 31-16,0 1 16,-1 0-1,33 31-15,-1-31 16,-63 32-16,64-33 15,-32 1-15,-1 0 16,1 31-16,31-31 16,-63 0-16,32 0 15,0-1-15,0 1 16,31 32 0,-31-33-1,0 1 1,-1 0-1,1 0-15,0-1 16,-32 1 0,32 0-16,0 0 15,-32-1 17,31-31-32,-31 32 31,32-32-31,-32 32 0,0 0 15,32-32 17,-32 31-17,31-31-15,-31 32 32,32-32-17</inkml:trace>
  <inkml:trace contextRef="#ctx0" brushRef="#br0" timeOffset="169698.71">3112 15811 0,'31'0'281,"-31"32"-281,0 0 15,32-32-15,-32 63 16,32-63-16,-32 32 16,31 0-16,1 0 15,-32 31-15,96 1 16,-65 63 0,1-96-16,-32 65 15,32-96-15,-1 31 16,-31 1-16,0 0 0,64 31 15,-32-31 1,0 0 0,-32 0-16,31-32 15,-31 31 1,0 1-16,32 0 16,-32 0-1,63-32 1,-63 31-1,32-31-15,-32 32 16,64 0-16,-64 31 16,127 1-16,-96-32 15,1-1-15,32 33 0,-64-32 16,63 31-16,-31-63 16,0 32-16,31 95 15,-31-95 1,0-1-1,0-31-15,-32 32 16,31-32 0,-31 64-1,32-64-15,-32 31 32,32-31-17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02:59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18891 8953 0,'32'0'172,"31"0"-156,65 0-16,-33 0 15,-64 0-15,65 0 16,-33 0-16,-31 0 16,31 0-16,33 0 0,-64 32 15,31-32-15,-31 0 16,95 0-16,-64 0 16,-31 0-16,0 0 15,-1 0-15,33 0 16,-32 0-16,0 0 15,31 0-15,-31 0 16,-1 0 0,1 0-16,0 0 15,0 0 17,31 0-17,-63 32-15,32-32 16,0 0-1,-32 32 17</inkml:trace>
  <inkml:trace contextRef="#ctx0" brushRef="#br0" timeOffset="1143.266">15145 10382 0,'31'0'110,"65"0"-95,94 0-15,-94 0 16,62 0-16,-94 0 16,-1 0-16,64 0 15,-63 0-15,63 0 16,-64 0-16,1 32 16,94 0-16,-126-32 15,0 31-15,32-31 16,-1 32-16,-31-32 15,31 0-15,33 0 16,-65 0-16,64 0 0,-63 32 16,32-32-16,-32 0 15,-1 32-15,1-32 16,0 0 0,-1 31-16,33-31 31,-32 32-16,0-32 17,-1 0-17,-31-32 32</inkml:trace>
  <inkml:trace contextRef="#ctx0" brushRef="#br0" timeOffset="3530.922">18891 14637 0,'32'0'297,"31"31"-282,1 1-15,-32-32 16,31 0-16,1 0 16,-1 0-16,-31 0 15,32 0-15,-33 0 16,1 0-16,0 0 31,-1 0-31,1 64 16,0-64 15,-32-32 47,0 64-62,32-32 15,0 31 16,-1-31-31,1 0-1,63 32-15,-31 0 16,63 0-16,-96-32 15,33 0-15,-32 31 16,31-31 0,-31 0-1,0 0 1,-1 32 0,-31-64 30</inkml:trace>
  <inkml:trace contextRef="#ctx0" brushRef="#br0" timeOffset="5568.336">14891 15430 0,'31'0'282,"65"32"-267,62-32-15,-62 0 0,-1 0 16,0 0-16,-31 32 15,94-32 1,-62 32-16,-1-32 0,0 0 16,-31 0-16,-32 0 15,-1 0-15,1 0 16,0 0 15,-1 0-15,1 63-1,0-63 1,32 0-16,-33 0 16,1 0-16,0 0 15,63 0 1,-63 0-16,0 32 31,-1-32-15,1 0 15,0 0-31,-1 0 16,1 0 15,0 0-15,-32 32-1,32-32 1,0 31 31,-1-31-47,-31 32 15,32-32-15,31 64 16,-31-64-16,32 31 16,-1 1-16,1 0 15,-33 0 1,65-32-1,-96 31-15,32-31 16,31 0-16,-31 0 16,-1 0-16,1 0 15,64 0-15,-65 0 16,33 0 0,-33 0-1,1 0 1,-32-31 15</inkml:trace>
  <inkml:trace contextRef="#ctx0" brushRef="#br0" timeOffset="9203.931">18542 10382 0,'32'32'281,"0"0"-265,-1-32 0,-31 31-1,0 1-15,32 0 16,0 95 0,-32-95-1,31-1 1,1 96-16,-32-95 15,0 0 1,0 31 0,64 96-1,-32 0 1,-32-96 0,0-31-1,0 0 1,0 0-16,0-1 15,0 33-15,31-64 16,-31 95 0,0-63-16,0 0 15,32 31-15,-32-31 16,0 0 0,0-1-1,0 1 1,0 0-1,-32 95 1,1 0-16,-33-32 0,64-63 16,-32 95-16,32-95 15,0-1-15,0 1 16,-32-32 0,32 64-1,-31-33 1,31 33-16,-95 31 15,95-63-15,-32 0 16,0-1-16,32 1 16,0 0-16,-32-32 15,32 32 1,-32-32 0,32 31-1,0 1 1,0 0-1,-31-32 1,31 32 47,0-64 30,0 0-77,0 0 0,0 1 15,0-1 0,0 0-15,0 0-1,0-31 17,0 31-1,0 0 0,0 1-15,0-1-1,0 0 1,0 0 0,-32 32 30,0 32 33,32 0-64,0 0 1,0-1 15,0 1 0,0 32-15,-31-64 0,31 31-16,0 1 31,0 0-16,0 0 17,0-1 15,0 1-16,0 0 47,31-32 16,1 0-47,0 0-16,-1 0 0,1 0-31,32 0 16,-32 0-16,-1 0 15,1 0-15,0 0 32,-1 0-17,1 0 1,0 0-16,0 0 15,0 0 17,-1 0-32,1 0 31,0 0 16,-32-32 15</inkml:trace>
  <inkml:trace contextRef="#ctx0" brushRef="#br0" timeOffset="10746.693">18606 10573 0,'0'31'297,"0"1"-250,-32-32-31,32 64-1,0-33 16,0 1 1,-32-32-17,32 32 1,0 0 0,-32-32-16,32 31 15,0 1 1,0 0 15</inkml:trace>
  <inkml:trace contextRef="#ctx0" brushRef="#br0" timeOffset="12363.845">18606 10509 0,'31'0'313,"-31"32"-298,32-32 1,0 0-16,-1 32 31,1-32-31,-32 31 16,32-31-16,-32 32 31,32-32-31,0 0 63,-32 32-1,0-64 188,-32 32-234,32 32 46,63 31-46,-63 1-16,32-32 0,-32-1 16</inkml:trace>
  <inkml:trace contextRef="#ctx0" brushRef="#br0" timeOffset="25662.283">11970 10731 0,'0'32'282,"32"63"-267,-1-63-15,1 63 16,-32-63-16,32 32 16,-32-33-16,0 1 15,31 32-15,-31-33 16,0 1-16,0 32 15,0-33-15,0 1 16,0 32-16,0-1 16,0-31-1,0 0-15,0 31 16,0-31-16,0 0 16,0-1-1,32 1 1,-32 0-16,0 0 15,0 63-15,0-32 16,0 33-16,0-33 16,0-31-1,0 0 1,0-1-16,0 33 16,0-32-16,-32 31 15,32-31-15,0 31 16,0 64-16,0-95 15,0 0 1,-31-32-16,31 63 16,0-31-1,0 0 1,0 0 0,0-1-16,-32 1 15,32 0 1,0 0-1,-32-32-15,32 31 16,-31-31 15,31 32-31,0 0 32,0 0-17,0-1 32,-32-31-31,32 32-1,0 0-15,-32 0 16,0 63-16,0-63 16,32-1-16,0 1 31,0 0-31,0 0 47,0-1-16,0-62 63,0-1-63,32-32-15,-32 33-16,0-65 15,0 65-15,0-1 31,0 0-31,0 0 16,0 1 15,0-1-15,0 0 0,-32 32-1,32-32 16,-31 32 16</inkml:trace>
  <inkml:trace contextRef="#ctx0" brushRef="#br0" timeOffset="26745.057">11843 13525 0,'31'0'281,"1"0"-265,0 0 15,0 0-15,0 0 0,-1 0-1,1 0 1,0 0 15,-32-31 32,0-1-48</inkml:trace>
  <inkml:trace contextRef="#ctx0" brushRef="#br0" timeOffset="28095.203">12002 10700 0,'0'31'266,"0"1"-251,0 0 1,-32-32-16,32 32 16,0-1-1,-32 1 1,32 0 15,-32-32-15,32 32-16,-63 31 15,-1 96-15,1-127 16,-1 95-16,32-127 16,32 31-1,0 1 1,-31-32 0,31 32-16,-32-32 62</inkml:trace>
  <inkml:trace contextRef="#ctx0" brushRef="#br0" timeOffset="29160.573">12002 10763 0,'0'32'281,"31"-32"-265,1 32-1</inkml:trace>
  <inkml:trace contextRef="#ctx0" brushRef="#br0" timeOffset="79462.144">9620 13113 0,'64'158'282,"-32"-126"-267,94 190-15,-94-190 16,0-32-16,32 64 16,-1 63-16,32-96 15,-63 33-15,63 31 16,0 32-16,-31-32 15,0-31-15,31 63 16,-64-32-16,33 0 16,-32-31-16,0 31 0,31-63 15,-63 31-15,32-31 16,-1 32-16,-31-33 16,32 1-1,0 32-15,0-1 16,0-31-16,31 31 15,0 96-15,-31-127 16,32 95-16,-1-32 16,1 0-16,-33 32 15,33 0-15,31-31 16,-63-1-16,0-32 0,-1-31 16,1 32-16,-32-33 15,32-31-15,-32 32 16,64 0-1,-64 0 1,0-1 0,31-31-1,-31-31 63,0-1-62,-31 0-16,-1 32 16,32-32-16,0 1 15,-32 31-15,32-32 16</inkml:trace>
  <inkml:trace contextRef="#ctx0" brushRef="#br0" timeOffset="80894.929">12890 13176 0,'-31'0'172,"-128"64"-156,32 31-16,0 0 15,0-95-15,0 64 16,-32-1-16,0 1 0,1 31 16,62-63-16,-30 31 15,-2 1-15,97-64 16,-64 95-16,-1-63 15,33 31-15,-64 1 16,63 31-16,1-63 16,-64 95-16,0-32 15,63 0-15,-95 0 16,64 32-16,-32-31 16,32-33-16,63-31 15,-31 63-15,-33-63 16,65 31-16,-96 96 0,63-95 15,-31 94-15,63-94 16,1-1-16,-1 1 16,-32-32-16,64 31 15,-32-63-15,1 64 16,-1-64 0,32 31-16,-32 1 15,1 32-15,-1-64 16,-95 95-16,127-63 15,-95 31-15,31-63 16,64 64-16,-32-64 16,0 31-16,1 1 15,-1-32 1,0 32 0,1-32-1,-1 0 16</inkml:trace>
  <inkml:trace contextRef="#ctx0" brushRef="#br0" timeOffset="114735.981">3048 9334 0,'32'0'204,"0"0"-189,-1 0-15,1 0 16,31 0-16,-31 0 15,32 0-15,-1 0 16,-31 0-16,63 0 16,-31 0-16,31 0 15,-32 0-15,-31 0 16,32 0-16,-32 0 16,31 0-16,0 0 0,-31 0 15,0 32-15,0-32 16,31 0-16,1 0 15,-33 0 1,-31 32-16,32-32 16,32 0-16,-1 0 15,-31 0 1,0 0 0,-1 0-16,1 32 31,0-32-31,0 0 31,0 0-15</inkml:trace>
  <inkml:trace contextRef="#ctx0" brushRef="#br0" timeOffset="116411.298">3778 7842 0,'0'32'219,"0"31"-219,0-31 16,0 127-16,0-96 15,0 64-15,0-63 16,0-1-16,0-31 16,0 63-16,0-31 15,0-1-15,0 33 16,0-65 0,0 1-16,0 32 15,0-33-15,0 1 16,0 0-16,0 0 15,0 31 1,0 1-16,0-33 16,0 1-16,0 32 15,0-33-15,0 33 16,0-32-16,0-1 0,0 1 16,0 0-16,0 31 15,0-31-15,0 0 16,0 0-16,0 31 15,0-31 1,0 0-16,0 31 16,0 32-16,0-63 15,0 0-15,0 0 16,0-1-16,0 1 0,0 0 31,0 0-15,0-1-16,0 1 15,0 0 1,0 0-16,0-1 16,0 33-16,0-32 31,0-1-15</inkml:trace>
  <inkml:trace contextRef="#ctx0" brushRef="#br0" timeOffset="118016.002">3556 13843 0,'0'32'296,"0"-1"-280,0 1 0,0 0-1,0 0-15,0-1 16,0 33-16,0-32 0,0-1 16,0 1-1,0 0 1,0 0-16,0 31 15,0-31-15,0 0 16,0-1 0,0 33-16,0-32 15,0-1-15,0 1 16,0 0 0,0 0-1,0-1 1,0 1-1,0 0 17,0 0-17</inkml:trace>
  <inkml:trace contextRef="#ctx0" brushRef="#br0" timeOffset="119437.843">3810 14002 0,'0'63'297,"0"-31"-281,0 0-1,0-1-15,0 1 31,0 32-31,0-33 32,0 1-17,0 0 17,0 0-32,0-1 31,0 1-16,0 0 17,0 0-32,0-1 15,0 1 17,0 32-17,0-33 1,0 1 15,0 0-31,0 0 31,0-1-15,0 1 0</inkml:trace>
  <inkml:trace contextRef="#ctx0" brushRef="#br0" timeOffset="121437.254">4000 15557 0,'0'-31'265,"0"-1"-218,-31 32-47,31-32 31,-32 32 1,32-63-32,-32 31 31,1 32-31,-1-32 31,0 32-15,0 0-16,0-32 15,1 1 1,-1 31 0,-31-64-1,31 64-15,0 0 16,0 0 0,32-32-16,-32 32 15,-31 0-15,31 0 31,1 0-15,-1 32 0,0-32-1,-32 32-15,64 0 16,-31-32-16,-1 31 31,0-31-15,1 32-16,31 0 15,-32-32 1,0 0 0,32 32-1,-32-1-15,0-31 0,1 64 16,-1-32-16,-31 31 16,31-31-16,32 0 15,0-1-15,-32-31 16,32 96-16,-32-65 15,0 65-15,1-33 16,-1 1-16,32 31 16,-32-63-16,32-1 15,0 1-15,-31 0 0,31 0 16,0-1 0,0 1-1,0 0 1,0 31-1,31 1 1,1 31 0,-32-63-16,32 63 15,-32-63-15,0 0 16,31-32-16,-31 31 16,0 1-1,32-32-15,-32 32 0,32 0 16,-32-1-1,32-31 1,0 0-16,-32 32 16,31-32-1,1 0-15,-32 32 16,32-32-16,-1 32 16,-31-1-16,96 1 15,-64-32-15,-1 0 16,1 32-1,31-32-15,1 0 16,-32 0-16,0 32 16,31-32-16,-31 0 15,-1 0-15,1 0 16,0 0-16,32 0 16,-33 0-16,1 0 15,0 0 1,-1 0-1,1 0 1,0 0 0,0-32-16,0 32 15,-1 0 1,1 0 0,-32-32-1,32 32-15,31-63 16,-31 63-16,0-32 15,0 32-15,-1-32 16</inkml:trace>
  <inkml:trace contextRef="#ctx0" brushRef="#br0" timeOffset="132793.775">9144 13017 0,'64'96'125,"-64"-33"-125,63 32 15,64 64-15,-127-127 16,95 95-16,-95-95 16,64 95-16,31-32 15,-63-32 1,31 33-16,1-33 0,-1 1 15,33 63-15,-33 0 16,-31-32-16,95 95 16,-127-126-16,32 31 15,-1-31-15,1-33 16,31 96-16,1 0 16,0 32-16,-64-127 15,63 95-15,-63-95 16,63 63-16,1 0 15,-32-31-15,63 63 0,-95-96 16,32 33 0,31-1-16,-31 1 15,0-64-15,31 95 16,64 64-16,-95-127 16,63 158-16,-63-190 15,-32 64-15,32-1 16,31 1-16,-31-33 15,-32 1 1,32-32 0,-32 32-1,32-32 1,-1 0 15</inkml:trace>
  <inkml:trace contextRef="#ctx0" brushRef="#br0" timeOffset="134370.076">12764 13525 0,'-64'32'203,"-63"127"-187,-64-32-16,96 32 15,-95-1-15,158-126 16,-95 159-16,63-128 16,-31 32-16,0 64 0,63-95 15,-31 31-15,-1 32 16,33-95-16,-1 31 16,32-31-1,-32-32-15,32 32 16,-32-1-1,0-31 1,1 0-16,31 32 16,-32-32-16,0 64 15,-31-64-15,-64 63 16,32-31-16,-33 0 16,33 31-16,32 1 0,-33-33 15,33 1-15,0 32 16,31-33-16,0 33 15,-63-32-15,63-1 16,0-31-16,32 32 16,-31 0-16,-65 0 15,64 31-15,1-31 16,-1 0-16,-31-1 16,-1 1-16,0 63 15,1-63-15,-64 63 16,63-63-16,33 32 15,-128 63-15,159-96 0,-64 1 16,64 32 0,-31-64-16,31 31 15,-32-31-15,0 0 16,32 32-16,-31-32 16,-1 32-1,0-32 1,32 32-1,-32-32 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05:47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13367 8795 0,'63'0'265,"1"-32"-265,-1 32 16,128 0-16,-128 0 15,96 0-15,-95 0 16,31 0-16,0 0 0,-63 0 16,0 0-16,31 0 15,-31 0-15,31 0 16,1 0-16,31 0 16,-32 0-16,-31 0 15,32 0-15,31 0 16,-32 0-16,33 0 15,-1-32-15,-32 32 16,65 0-16,-97 0 16,64 0-16,1 0 15,-33 0-15,-31 0 0,31 0 16,1 0-16,0 0 16,-33 0-1,1 0-15,31 0 16,1 32-16,-32-32 15,31 0-15,1 0 16,-1 0-16,1 0 16,-32 0-16,31 0 15,0 0-15,1 0 16,-32 0-16,31 0 16,1 0-16,-33 0 15,33 0 1,0 0-16,-33 0 15,1 0 1,31 0 0,1 0-1,0 0-15,-33 0 16,1 0 0,31 0-1,-31 0 16,0 0-15,0 0 15,-32-32 32</inkml:trace>
  <inkml:trace contextRef="#ctx0" brushRef="#br0" timeOffset="4636.49">6763 6191 0,'31'0'312,"1"0"-281,0 0 1,0 0-17,0 0-15,-1 0 31,1 0-15,0 0 31,-1 0-31,1 0 15,0 0 31,-32 32 32,-32-32-78,-31 0-1,31 0-15,-31 0 16,31 0-16,0 0 16,0 0 15,0 0-16,1 0 1,-1 0 0,64 0 77,-1 0-77,1 0 0,0 0 15,0 0-15,0 0-1,-1 0 16,-62 0 16,-1 0 0</inkml:trace>
  <inkml:trace contextRef="#ctx0" brushRef="#br0" timeOffset="5980.495">5112 6255 0,'32'0'281,"-1"0"-265,64 0 0,-63 0-16,0 0 15,0 0-15,0 0 16,-1 0-1,1 0-15,0 0 32,-32 31-17,31-31-15,1 0 16,0 0 0,0 0-1,0 0 1,-1 0-1,-31 32-15,32-32 16,-32 32 0</inkml:trace>
  <inkml:trace contextRef="#ctx0" brushRef="#br0" timeOffset="39261.394">10668 9525 0,'0'32'406,"32"-32"-391,-32 31 1,32-31 0,-32 32-1,31-32 1,-31 32-16,95 63 16,-31-63-16,-32 63 15,31-63-15,1 0 16,-33 31-16,1-63 0,-32 32 15,32-32 1,0 32-16,0-32 16,-32 31-1,31-31-15,1 0 16,-32 32-16,32 0 16,-32 0-16,31-32 15,1 31 1,0-31-1,-32 32-15,32-32 16,-32 32-16,32-32 31,-32 32-15,31-32-16,-31-32 94</inkml:trace>
  <inkml:trace contextRef="#ctx0" brushRef="#br0" timeOffset="40778.612">11494 9398 0,'-32'0'219,"32"32"-204,0-1-15,0 33 0,-32-32 16,0 31 0,32-31-16,0 0 31,-32 31-16,1 32 1,31-63 0,0 0-16,0 0 15,-64-1 1,64 1 0,0 0-1,0 0 1,0-1 31,32-31 78</inkml:trace>
  <inkml:trace contextRef="#ctx0" brushRef="#br0" timeOffset="48031.24">11271 10192 0,'0'-32'297,"0"0"-281,0 0 0,0 1-1,0-1 1,0 0 15,0 0-15,0-63-16,0 63 0,0 1 15,0-65-15,0 65 16,32-33 0,-32 32-1,0 1 1,0-1 15,0 0-15,0 0 46,32 32-62,-1 0 47,1 0-47,0 0 31,0 32-15,-32 0 0,32 0-16,-1-1 15,-31 1-15,0 0 16,0 0-1,32-1 1,-32 1-16,0 0 16,0 0-16,0-1 15,0 65 1,0-65-16,0 1 16,0 32-16,0-1 15,0 1-15,0-33 16,-32-31-1,1 0 1,-1 0 0,0 0 15,0 0-15,0-31-1,1-33 16,31 32-15,0-31 0,0 31-16,0 0 15,0 1-15,0-1 32,31 32-32,1 0 15,0 0 16,0 0-31,0 0 16,31 63 0,-31-31-1,31 32-15,-63-33 16,32 1-16,0 0 16,-32 0-16,0-1 15,0 1 1,0 0-1,0 0 17,-64-32-17,1 0-15,31 0 16,0 0 0,1 0-16,31-32 15,-64 0 1,64 0-16,0 1 15,-32-33-15,32 32 16,0 1-16,0-1 16,0 0-16,0 0 31,0 1-15,32 31-1,-32 31 32,0 1-31,0 0 15,0 0 0,-32-32 16,32-32-47,-32 32 16,32-32-1,0-31 1,0 31-16,0-63 16,32-32-1,32 127-15,31-64 16,-32 32-16,-31 32 15,0 0-15,0 0 16,0 32 0,-1 0-1,-31 31-15,0-31 32,-31-32-1,-65 0-16,64 0-15,1 0 16,-1 0 0,32-63-16,-32 63 31,32 31 47,0 1-47,-31-32-15,-33 32 0,32 0-16,0-32 15,1 0 1,-1 0-1,0-32 1,32 0 15,64 32 1,31 0-32,-63 0 0,0 0 15,-32 32-15,63 31 16,-31-31-1,-32 0-15,0 0 16,0-1 15,-32-31 1,32-31-17,0-1 1,0 64 46,0-1-62,-32 1 32,1-32-17,-1 32 1,0-32-1,0 0 1,32-32 0,-63 32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07:23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8160 9303 0,'32'0'297,"-1"31"-297,1-31 15,31 0-15,1 32 16,-32-32 0,0 0-16,-1 0 15,1 0 1,0 0 0,31 0-1,33 0 1,-65 0-16,33 32 15,-1-32-15,1 0 16,31 32-16,-63-32 16,31 0-1,1 0 1,-1 0 0,-31 0-1,0 0-15,-1 0 16,1 0-16,0 0 15,0 0 1,0 0 0,31 0-16,-31 0 15,-1 0 1,1 0-16,32 0 16,-32 31-1,-1-31 1</inkml:trace>
  <inkml:trace contextRef="#ctx0" brushRef="#br0" timeOffset="5658.356">12256 11652 0,'222'0'141,"127"0"-126,-222 0-15,0 0 16,-32-32-16,96 1 15,-32 31-15,63-32 16,0 32-16,-95 0 16,64 0-16,-96 0 15,32 0-15,-64 32 16,1-32-16,31 0 0,-31 0 16,31 0-16,0 0 15,0-32-15,32 32 16,-31 0-16,-1 0 15,64-32-15,-96 32 16,96-32-16,-96 1 16,64 31-16,-63 0 15,-1-32-15,-31 32 16,63 0-16,-63 0 16,32 0-16,-1 0 15,32-32-15,-31 32 16,31 0-16,-32 0 15,-31 0-15,32 0 16,-1 0-16,32 0 16,-31 0-16,31 32 15,0-32-15,-63 0 16,64 0-16,-65 0 16,1 32-16,0-32 15,63 0-15,-63 0 16,31 0-16,1 0 15,95 0-15,-64 0 16,64 31-16,-96-31 16,159 32-16,-190-32 15,63 0-15,-31 32 0,-1-32 16,-31 32-16,63-32 16,-63 0-16,0 0 15,0 0-15,-32 31 16,31-31-16,1 0 15,0 0-15,-1 0 16,1 0 0,0 0-16,0 32 15,31-32-15,-31 32 16,0 0 0,31-32-16,1 31 15,-32-31-15,31 0 0,-31 0 16,-1 0-16,1 0 15,0 0-15,-32 32 32,32-32-32,0 0 15,-1 0 1,1 0-16,31 0 16,-31 0-16,32 0 15,-32 0 1,-1 0-1,1 0 1,0 0 0,-1 32-1,1-32 17,0 0-17,-32 32 1,32-32-1,0 0 17,-32 31-32,31-31 15,-31 32 1,32-32-16,-32 32 0,32-32 47,-32 32-47,0-1 62,31-31-46,-31 32 0,0 0-1,0 0 16,0-1 16,0 1-15,0 0-32,0 0 31,0-1-16,0 1 1,0 0 0,0 0-1,0 31-15,0-31 16,0 0 0,0-1-1,0 1 1,0 0 15,0 0 0,0-1 1,0 1-17,0 0 1,0 0 15,0-1 32,-31-31-48,-1 32 32,32 32 0,-32-64-31,1 0 15,-1 0 0,0 0 0,0 0-31,-190-32 16,-64-32-16,64 64 16,127-31-16,31 31 15,1 0-15,-33 0 0,33 0 16,0 0-16,-65 0 15,2 0-15,-65 0 16,96 0-16,-32 0 16,-127 0-16,127-32 15,-32 32-15,64 0 16,-1 0-16,1-32 16,0 32-16,-64 32 15,-31 0-15,-33-1 16,1-31-16,95 32 15,-95 32-15,0-33 16,158-31-16,-31 32 0,-32-32 16,32 0-16,-64 0 15,64 0-15,-32 0 16,32 0-16,-1 0 16,33 0-16,-1 0 15,-63 0-15,32 0 16,32 32-16,-33-32 15,64 0-15,1 0 16,-33 0-16,1 0 16,31 0-1,0 0-15,-31 0 16,-32 0-16,-1 0 0,64 0 16,-94 0-16,62 0 15,0 0-15,33 0 16,-33 0-16,33 0 15,-33-32-15,32 32 32,-31-32-17,31 32 1,-63-31-16,63-1 16,-32 32-16,1-32 15,0 32-15,31-32 16,0 1-16,0 31 0,-31-32 15,-1 32 1,1-64 0,31 64-1,-32-31-15,1-1 16,0 32 0,-33-32-16,64 0 15,-63 1-15,64 31 16,-33 0-16,32-32 15,0 32 1,32-32 0,-31 32-16,-1-32 15,0-31 1,32-64-16,0 95 16,0 0-16,0 1 15,32-1 1,0 32-1,-32-32 1,0 0 0,31 32-1,-31-31 1,32 31 0,0-32 15,0 0-16</inkml:trace>
  <inkml:trace contextRef="#ctx0" brushRef="#br0" timeOffset="7193.255">18764 5556 0,'96'0'172,"30"0"-172,-30-32 16,31 1-16,-32 31 15,0 0-15,0 0 16,-31 0-16,-32 0 15,31-32-15,1 32 16,-1 0-16,1 0 16,31 0-16,-32 0 15,33-32-15,31 32 16,-64-32-16,64 32 16,-32 0-16,-31 0 15,63 0-15,-64 0 0,1 0 16,0 0-16,-33 0 15,1 0-15,0 0 16,31 0-16,33 0 16,-65 0-16,33 0 15,63 32-15,-64-32 16,1 32-16,31 0 16,0-32-16,-31 31 15,31 33-15,-31-64 16,-33 0-16,1 0 15,-32 32-15,32-32 16,-1 0-16,1 31 16,0-31 15,0 0 0,-254 32 47</inkml:trace>
  <inkml:trace contextRef="#ctx0" brushRef="#br0" timeOffset="8544.197">12890 5397 0,'128'32'94,"62"-32"-79,-126 0-15,62 32 16,-94-32-16,64 0 0,-1 0 16,64 0-16,-64 0 15,64 0-15,-1 0 16,33-32-16,-32 32 15,-33 0-15,33 0 16,-64 0-16,33 0 16,-2 0-16,33 0 15,-32 0-15,95 0 16,-126 0-16,-1 0 16,0 0-16,-63 0 15,95 0-15,-32 0 16,1 0-16,-65 0 15,33 0-15,-1 0 16,1 0-16,-64 32 16,95-32-16,-63 0 15,63 0-15,-63 0 16,63 0-16,0 0 16,-63 0-16,32-32 15,62 32-15,-94 0 16,64-32-16,-33 32 15,0 0-15,-31 0 16,0 0-16,0 0 31</inkml:trace>
  <inkml:trace contextRef="#ctx0" brushRef="#br0" timeOffset="27174.406">10668 17399 0,'32'32'234,"0"-32"-218,-1 0-16,64 0 15,-31 0-15,31 0 0,-31 0 16,63 0-16,-32 0 16,-32 0-16,33 0 15,-33 0 1,1 0-16,-33 0 16,1 0-16,32 0 15,-1 0 1,-31 0-16,0 0 15,31 0 1,-31 0 15,0 0-31,0 0 0,-1 0 32,1 0-1,0 0-16,-1 0 1,1 0 15,-64 0-15</inkml:trace>
  <inkml:trace contextRef="#ctx0" brushRef="#br0" timeOffset="29037.628">6223 17558 0,'32'0'218,"-1"31"-218,33-31 16,-32 0 0,31 0-16,-31 0 15,0 0-15,-1 0 16,1 32-16,0-32 0,0 0 15,0 0-15,-32 32 16,31-32-16,1 0 31,0 0-15,-1 0 0,-31 32-1,32-32 1,0 0 15,0 0 0,0 0-15</inkml:trace>
  <inkml:trace contextRef="#ctx0" brushRef="#br0" timeOffset="46439.809">12382 15113 0,'0'-32'313,"0"0"-313,0-63 15,0-32 1,0 0-16,0-32 16,0-31-16,0 63 15,32-32-15,-32 32 16,32 32-16,-32 0 16,0 63-1,0 0 1,0 0-1,0-63-15,0 0 16,0-64-16,32-31 16,0 31-16,-1 64 0,-31 63 15,32 0 1,-32 0-16,0 1 0,32 31 16,-32-32-1,0 0-15,31-63 16,-31 31-1,0 33-15,0-33 16,0-31-16,0 31 16,0-31-16,0 0 15,0 63 1,0 0 0,0-31-16,-63-1 0,63 33 15,32-65-15,-32 1 16,31-32-16,-31 95 15,32-126-15,0 94 16,0 1-16,-32-33 16,0 65-16,32-65 15,-32 33 1,31 31-16,-31-31 16,0 31-16,0-32 15,0-31-15,0 0 16,32 31-16,-32 33 0,0-33 15,0 32-15,0-31 16,0-32-16,0 31 16,0-31-16,0 31 15,0 1-15,0 31 16,0 0 0,0 1-1,0-1 1,0 0-1,0-31 17,32-128-32,-1 128 0,1-96 15,-32 127-15,32-127 16,-32 128-16,0-33 16,0 32-1,0 1 1,0-1-1,0 0 1,0 0 15,0 1-15,0-1 0,-32-32-1,32 33 1,0-33-16,0 32 31,-32 32-31,1 0 31,31 32 63,31-32-78,-31 32-16,32 0 15,-32-1 1,64 1-16,-1 0 16,1-32-16,31 32 15,64-1-15,-64-31 16,95 0-16,1 32 15,31 0-15,-127-32 16,64 63-16,-95-63 0,-1 0 16,1 0-16,-32 32 15,-1-32-15,33 0 16,31 0 0,-31 0-1,31 0-15,-32 0 16,64 32-16,0-32 15,-31 0-15,62 0 16,-31 0-16,32 0 16,-64 0-16,-31 0 0,31 0 15,-31-32 1,-33 0-16,64 32 0,-31-31 16,31 31-16,32-32 15,-31 0-15,30 32 16,-30-32-16,31 32 15,0-63-15,-64 63 16,32-32-16,1-31 16,-1 31-16,0 0 15,1 0-15,-1 32 16,-32-31-16,1 31 16,31 0-16,-32 0 15,1 0-15,31 0 0,0 0 16,-31 0-16,31 0 15,0 0-15,-31 0 16,0 0-16,-33 0 16,1 0-16,0 0 15,-1 0 1,1 0 0,0 0-1,0 0 16,-32 31-15,32-31 15,-1 0 16,-31 32-31,0 0 15,32 0 16,-32-1-31,32 1-1,-32 0 16,31 0-15,-31 31 0,0-31-1,0 0-15,32 31 16,-32 1-16,0-1 31,32 1-31,-32-33 16,0 1-16,0 32 15,0-33-15,32 33 16,-32 31 0,32 0-16,-32-31 15,31 63-15,-31-95 16,0 31-16,0-31 16,0 31-16,0 1 15,0-1 1,0 64-16,0-63 0,0 31 15,0-63-15,0 63 16,0-63-16,0 31 16,0 33-1,0-65-15,0 65 16,0-33-16,0 96 16,0-64-16,0-31 15,0-33-15,0 96 16,0-63-16,0 31 15,0 32-15,0-95 16,0 31-16,0-31 16,0 0-16,0 0 15,0-1-15,0 1 0,0 32 32,0-33-17,0 33-15,0-32 16,0-1-16,0 96 15,-31-31-15,31-33 16,0 32-16,0-31 16,0-32-1,0-1-15,0 33 16,0-32-16,0-1 0,0 1 16,0 95-16,0-32 15,0-63-15,0 63 16,0-63-16,0 32 15,0-33 1,0 33 0,0-1-1,0-31-15,0 0 16,0 0-16,0 31 16,0 32-16,0-63 15,0 95-15,0-95 16,0 31-16,0-31 15,63 95-15,-63-95 0,0 0 16,0-1 0,0 1-1,0 0 1,0 0-16,0-1 16,0 1-16,0 0 15,0 0 1,0-1-1,0 1-15,0 0 32,0 0-17,0-1 17,0 1-17,0 0 16,0 0 16,0-1-15,0 1-17,0 0 32,0 31 16,-32-63-48,32 32 16,-31-32 16,31 32-15,-32-32-32,0 0 46,32 32-30,-32-32 0,0 0-1,1 0 17,-1 0-17,-31 0 1,-33 0-1,1 0-15,32 0 16,-33 0-16,33 0 16,31 0-1,0 0-15,1 0 32,-1 0-32,-95 0 15,0 0 1,63 0-16,-63 0 15,32 0-15,-127 0 16,158 0-16,-31 0 16,0 0-16,63 0 15,0 0-15,0 0 16,-31 0 0,31 0-1,-63 0 1,0 0-16,0 0 15,-1 0-15,1 0 16,0 0-16,-1 0 16,1 0-16,32 0 15,-1 0-15,1 0 16,31 0-16,-31 0 16,31 0-1,-32 0-15,32 0 16,-31 0-16,-32 0 15,31 0-15,32 0 16,-31 0-16,-32 0 0,63 0 16,-32 0-16,1 0 15,31 0-15,-31 0 16,-33 0-16,1 0 16,32 0-16,-64 0 15,95 0-15,0 0 16,-63 0-16,31 0 15,33 0-15,-1 0 16,-31 0-16,31 0 16,-64 0-16,65 0 15,-33 0-15,-31 0 0,0-32 16,31 32-16,-63-32 16,32 32-16,-64 0 15,1 0-15,62 0 16,33 0-16,31 0 15,-31 0-15,31 0 16,0 0-16,0 0 16,0 0-1,1 0 1,-1 0 15,0 0-31,-31 0 16,31 0-16,0 0 15,0 0 1,1 0-16,-1 0 16,0 0-1,1 0 1,-1 0 0,0 0-1</inkml:trace>
  <inkml:trace contextRef="#ctx0" brushRef="#br0" timeOffset="52799.112">12097 15208 0,'0'-317'297,"0"94"-281,31-62-1,-31 253-15,32-32 16,-32 1-16,0-32 0,0 63 31,0 0-15,0 0-1,32-285-15,-32 190 16,32 32-16,-32 63 16,0 0-16,0 0 15,0 1-15,0-1 16,0 0 0,0 0-1,0-95-15,63-190 16,-63 222-16,32-1 15,-32 65 1,0-1 0,0 0 15,0 0-31,32-158 16,31-128-1,-31 96-15,32-32 16,-1 127-16,-63 64 15,0-1-15,32 64 16,-32-32-16,0 1 16,0-1-1,0-127 32,0 64-47,0-32 16,0 63-16,0 1 0,0-32 15,0-1-15,0 33 16,0 31-16,0 0 16,0 1-1,0-1-15,0-63 16,31-32-16,-31-32 16,0-32-16,32 64 15,32-95-15,-64 190 16,127-190-16,-127 190 15,0 1-15,0-1 16,0 0 0,0 0-1,0 1 17,0-1 14,0 0-14,0 0-32,0 1 15,-32-65-15,32 65 16,-32 31 15,32-64-31,0 32 47,0 1 0,0-1-31,0 0-1,0 0 1,0 1-16,0-1 15,0 0 17,0 0 93,64 32-78,-33 0-32,97 0-15,-2 0 16,-30 0-16,31 0 15,-64 0-15,-31 32 16,0-32-16,31 0 16,1 0-16,-1 0 15,64 0-15,0 0 16,32 0-16,95 0 16,-159 0-16,-31 0 0,31 0 15,-32 0 1,-31 32-16,0-32 0,0 0 15,31 0 1,1 0-16,-33 0 16,33 0-16,31 0 15,32 0-15,0 0 16,0 0-16,32 0 16,-64 0-16,32 0 15,-63 0-15,-1 32 16,33-32-16,-33 0 15,0 0-15,1 0 16,63 0-16,-95 0 16,31 0-16,96 0 15,-64 0-15,64-32 0,-32 32 16,32 0-16,-64 0 16,95 0-16,-31 0 15,-32 0-15,32 0 16,-64 0-16,96-32 15,-64 32-15,31-32 16,-62 1-16,62 31 16,-94 0-16,95-32 15,-32 32-15,-32 0 16,0 0-16,-31 0 16,-1-32-16,32 32 15,1 0-15,-1 0 16,0 0-16,1 0 15,-33 0-15,-31 0 16,31 0-16,1 127 297,31 0-281,-95-95-16,32 0 31,-1-32-31,-31 31 15,32 1 1,0 32 0,-32-33-16,32 1 15,-32 0 1,32-32-16,-32 32 0,31-32 16,1 31-1,-32 1-15,0 0 16,32 0 15,-1-32-15,-31 31-1,0 1 1,0 0 15,32-32-31,-32 32 16,0 31-1,0 1 1,32-64-16,-32 63 16,0-31-16,0 31 15,0-31 1,0 0-16,0 31 16,64 1-16,-64 31 15,31-63-15,-31 158 16,0-158-1,0 0-15,0 0 16,0 31-16,32 32 16,-32-63-16,0 95 15,0-95-15,0 0 16,0 63-16,0-63 16,0 63-16,0-63 15,0 126-15,0-126 16,0 127-1,0-96-15,0 96 16,0-127-16,32 95 16,-32-95-16,0 31 15,0 1-15,31 63 16,-31-64 0,0-31-16,32 95 15,-32-95 1,0 31-16,0 191 15,32-222 1,-32 63-16,0 0 16,0-31-16,0 126 15,0-126-15,0 31 16,0-63 0,0 95-1,0-95 1,0 95-16,0 63 0,0-158 15,-64 349-15,33-159 16,31-127 0,0-31-16,0-32 15,0-1 1,0 1 0,0 0-1,0 31-15,0-31 16,0 63-16,0 1 15,0-65-15,0 1 16,0 0-16,0 0 16,0 31-1,0-31 17,0 0-1,0-1-16,0 1 48,0 0-32,0 0-15,0-1-1,-32-31 17,0 0-17,-31 0 1,-64 0 0,-222 0-16,158 0 15,0 32-15,65 0 16,-33-32-16,95 32 15,-31-32-15,31 0 16,33 0-16,-1 0 16,0 0-16,1 0 15,-1 0 1,0 0-16,-32 0 16,-94 0-1,62 0 1,-30 0-16,62 0 15,0 0-15,1 0 0,-32 31 16,63-31-16,0 0 16,-63 0-16,32 64 15,-1-64-15,0 0 16,-31 0-16,32 0 16,-64 0-16,95 0 15,-63 0-15,-32 0 16,32 0-16,-33 0 15,33 0-15,0 0 16,31 32-16,-31-32 16,0 31-16,-32-31 15,32 0-15,-64 0 16,64 0-16,-32 0 0,32 0 16,-64 0-16,95 0 15,-31 0-15,-32 0 16,95 0-16,-31 0 15,31 0-15,-32 0 16,1-31-16,31 31 16,-31 0-1,-1 0-15,32 0 16,1 0-16,-64 0 16,-1 0-16,33 0 15,-64 0-15,95 0 16,-63 0-16,63 0 15,-63 0-15,-1 31 16,33-31-16,-64 0 16,63 0-16,-31 0 0,32 0 15,-1 0-15,-63 0 16,64 0-16,-33 0 16,-94 0-16,0 0 15,31 0-15,-32 0 16,96 0-16,0 0 15,31 0-15,32 0 16,1 0-16,-64 0 16,63 0-1,0 0-15,32-31 16,-32 31-16,-31 0 0,31 0 31,0 0-31,1 0 31,-1 0 1,0 0-17,0 0 1</inkml:trace>
  <inkml:trace contextRef="#ctx0" brushRef="#br0" timeOffset="61411.259">19812 12763 0,'-32'0'234,"32"-31"-218,0-1-1,-32 32-15,1-95 16,31 63-16,0 0 16,-32 32-16,32-32 15,0 1 1,0-1-1,0 0 1,-32 32-16,32-32 31,-31 32-15,31-31-16,0-1 16,0 0 15,0-31-16,0 31 1,0 0 15,0 0-15,31 1 0,-31-33-16,32 32 15,0 32 1,-32-63-16,63-64 15,-31 127-15,-32-32 16,32 0 0,0 32-1,-32-31-15,31-1 32,1 32-32,0 0 15,-1 0 1,-31-64-1,64 64-15,0-31 16,31-1-16,0 0 16,-31 0-16,-33 1 15,33 31-15,-33 0 16,1-64-16,0 64 31,-32 32-15,32-32-1,31 0 1,-31 0 15,-32 32-31,32-1 32,-1-31-17,-31 32 1,64 127-16,-32-127 15,0 31 1,-32-31-16,0 0 16,31-32-1,-31 31-15,0 1 16,32 0-16,-32 0 16,0-1-16,0 33 15,0-1-15,32-63 16,-32 32-1,0 0 1,0 0 0,0-1-1,0 1 1,0 0 15,0 0-15,-32-1-16,32 1 15,-32 0 1,1 0 0,-1-32-1,32 31-15,-32-31 16,-32 64 0,1 31-16,-64-31 15,63-33 1,33-31-16,31 32 15,-64-32 1,64 32-16,-31-32 16,-1 0 15,32 32-31,-32-32 31,0 0-15,0 0 15,1 0-31,-33 0 16,1 0-1,31 0 1,0 0-16,0 0 16,1 0-1,-1 0 1,0 0 31,1 0-32,31-32 48,0 0-48</inkml:trace>
  <inkml:trace contextRef="#ctx0" brushRef="#br0" timeOffset="71383.071">10573 17685 0,'63'0'250,"-31"0"-250,32 0 16,-1 0-16,32 0 15,-31 0-15,-1 0 0,-31 0 16,0 0-16,-1 0 16,1 0-16,32 0 15,-32 0-15,63 0 16,-64 0-16,65 0 15,-64 0-15,-1 0 16,1 0-16,0-32 16,31 32-16,-31 0 15,0 0 1,0 0 15,-1 0-31,1 0 31,0 0-15,-1 0 31,-62 0 31,-1 0-62,0 0-1,1 0-15,-1 0 16,0 0-16,0 0 16,-31 0-16,31 0 15,0 0 1,1 0-16,-33 0 15,32 0-15,0 0 16,-31 0-16,31 0 16,-31 0-16,31 0 15,0 0 1,0 0-16,1 0 31,-1 0 0,0 0-15,1 0 0,62 0 62,1 0-78,31 0 15,1 0 1,0 0 0,-1 0-16,32 32 15,96-32-15,-96 0 16,0 0-16,0 31 16,-63 1-16,64 0 15,-33-32-15,0 32 16,-31-32-16,32 31 15,-32-31 1</inkml:trace>
  <inkml:trace contextRef="#ctx0" brushRef="#br0" timeOffset="100332.739">20225 17653 0,'31'0'265,"-31"32"-233,-31-32-17,-1 0 1,-63 0-1,-1 0 1,65 0-16,-33 0 16,1 0-16,-33-32 15,1 32-15,32-32 16,-1 0-16,32 32 16,1 0-1,31-31-15,0-1 63,31 32-48,128-32 1,-64 32-16,1 0 16,31 0-16,95 0 15,-127 0-15,64 0 16,-96 0-16,1 0 0,63 0 15,-95 0-15,-32 32 16,31-32-16,1 0 16,0 0-1,0 0 1,-32 32-16,32-32 16,-1 0-1,1 0 1,-32 31-16,32-31 15,-1 0-15,1 32 16,0 0 0,-32 0 15,0-1 0,-32-31 0,0 0-15,1 0 0,-64 0-16,-33 0 15,33 0-15,0-31 16,-32 31-16,64 0 16,31 0-16,-32 0 0,1 0 15,31 0 1,0 0 15,1 0-15,-1 0-1,64 0 48,31 0-48,0 0-15,33-32 16,-33 32-16,1 0 16,-33-32-16,97 32 15,-65 0-15,-31 0 16,31 0-16,-31 0 16,0 0-1,0 0 16,-1 0-15,-31 32 0,32 0-16,-32-1 31,32-31-15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30:46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2953 6921 0,'31'0'203,"33"0"-187,-32 0-16,0 0 15,31 0-15,-31 0 16,31 0-16,64 0 15,-32 0-15,1 0 16,62-31-16,-62 31 16,31 0-16,-64 0 0,1 0 15,31 0-15,-32 0 16,-31 0-16,0 0 16,32 0-16,-33 0 15,1 0-15,0 0 16,-1 0-1,33 0-15,0 0 16,-33 0 0,1 0-16,0 0 15,63 0-15,-63 0 16,0 0-16,-1 0 16,1 0-16,0 0 0,-1 0 15,1 0 1,0 0-1,0 0 1,0 31 0,-1-31-1,1 0 32,-32 32-47,32-32 31</inkml:trace>
  <inkml:trace contextRef="#ctx0" brushRef="#br0" timeOffset="25694.66">3112 6953 0,'-64'0'297,"32"0"-266,0 0-15,32-32 0,0 1-1,-31 31 1,-1 0-16,0-32 31,1 0-15,-1 32-1,32-32 17,-32 32-17,32-31 16,-32 31-31,0-32 32,1 32-32,-1-32 15,32 0 1,-32 1-16,1 31 16,31-32-1,-32 0 16,32 0-31,0 1 32,0-1-17,0 0 1,0 0 0,0-31-16,0 31 0,0 0 15,0 1-15,0-65 16,0 65-1,0-1 17,0 0-17,0 0-15,32 32 16,-32-31 15,31 31-15,-31-32-1,32 0 1,0 32-16,-1 0 16,-31-32-1,32 32-15,-32-31 16,32 31 0,0 0-16,0 0 46,-1 0-30,1 0 15,0 0 1,-1 0 46,1-32-16,-32 0-31,64 32-15,-1-32 0,-31 32-16,31 0 15,-31 0-15,0-31 16,0 31-16,31-32 16,1 32-16,-33 0 15,33 0-15,31 0 16,-31 0-16,-1 0 0,1 0 15,31-32-15,-63 32 16,31 0-16,1 0 16,-32 0-1,-1 0 1,1 0 0,0 0-1,-1 0 1,1 0-1,0 0-15,0 0 16,0 0 0,63 32-16,-32-32 15,33 0-15,-33 32 16,0-32-16,-31 0 16,0 0-16,0 0 15,0 0 1,-1 0-1,1 31 1,0-31 15,-32 32-15,31-32-16,1 0 16,0 0 15,0 0-16,0 0-15,-32 32 16,31-32 0,-31 32-1,32-1 1,0-31 0,-32 32-16,0 0 15,0 0 16,31-1-15,-31 1-16,0 0 16,32 0-1,-32-1 1,0 1 0,0 0-1,0 0-15,0-1 16,0 1-16,0 0 15,32 0-15,-32-1 0,0 1 16,0 32-16,0-33 16,0 1 15,0 0-15,0 0-1,0-1 16,-32 1-15,0 0 0,1 0-1,-1-32 1,32 31 0,-32-31-1,32 32-15,0 0 16,-31-32-1,-1 0-15,0 32 16,0-32 15,0 0-15,1 0 15,-33 0-31,1 0 0,-1 0 16,-31 0-16,32 31 15,31-31-15,-32 0 16,1 0-16,-64 0 16,63 0-16,-63 0 15,96 0-15,-65 32 16,1-32-16,63 0 16,-31 0-16,-33 32 15,33-32-15,0 0 16,-1 32-16,-31-32 15,63 31-15,-31-31 0,31 0 16,-64 0-16,65 0 16,-33 32-16,33 0 15,-1-32 1,0 0 15,0 0-15,0 0-1,-31 0 32,63-32 0,0 0-47</inkml:trace>
  <inkml:trace contextRef="#ctx0" brushRef="#br0" timeOffset="35861.44">14446 7461 0,'32'0'250,"32"0"-250,31 32 16,0-32-16,0 0 0,64 0 16,-32 32-16,127-32 15,-63 31-15,-65-31 16,33 32-16,-95-32 15,63 0-15,-64 0 16,-31 0-16,0 0 16,63 0-16,-31 0 15,-1 0-15,96 0 16,-96 0-16,96 0 16,-32 0-16,-64 0 15,96 0-15,-64 0 0,33 0 16,-33 0-16,0 0 15,-31 0-15,31 0 16,0 0-16,-31 0 16,31 0-16,0 0 15,-31 0-15,-1 0 16,64 0-16,-63 0 16,62 0-16,-62 0 15,31 0-15,0 0 16,1 0-16,-64 0 15,-1 0-15,64 0 0,-63 0 16,32 0-16,63-32 16,-64 1-16,1-1 15,31-32-15,-32 64 16,-31-127-16,32 96 16,348 94 249,-62 1-249,31-1-16,-127 64 15,-159-127-15,0 0 16,-31 32-16,-33-32 16,1 0-16,-32 32 15,32-32-15,32 0 16,-33 0 15,1 0 0,0 0-15,-1 0 0,33 0-1,-32 0-15,0 0 16,31 0-16,0 0 16,1 0-16,31 0 15,0 0-15,-63 0 16,0 0-16,0 0 15,0 0 1,31 0 0,-31 0-16,-1 0 15,1 0 17,0 0-32,0 31 31,0-31-16,-1 0-15,-31 32 16,32-32 0,-32 32-1,32 0-15,-1-32 47</inkml:trace>
  <inkml:trace contextRef="#ctx0" brushRef="#br0" timeOffset="46191.618">15716 8318 0,'0'32'312,"0"32"-312,0-33 16,0 1 0,0 0-16,0 0 31,0-1 0,0 1-31,0 0 16,0 0-1,0-1 1,0 1 31,0 0-47,0 0 31,32-32 79,-32-32-110,32 0 31,-32 0-16,0 1 1,32 31-16,-32-32 31,31 32-31,-31-64 16,32 64 0,-32-31-16,32-1 31,-1 32 0,-31-32-15,32 32-16,-32-32 47,32 32-32,-32 32 16,0 0 16,0 0-15,0 31-1,0-31 0,0 0 0,-32-32-15,32 31 0,-32 1-1,1-32 32,62 0 31,1 0-62,-32-32-16,0 1 31,32 31-31,-32-32 16,32 32 15,0 0 0,-1 0-15,1 0-1,0 0 48,-1 0-47,1 0 62,-32 32-31,0-1-16,0 1 0,0 0 0,0 0 1,-32-32 30,32 31-46,0 1 15</inkml:trace>
  <inkml:trace contextRef="#ctx0" brushRef="#br0" timeOffset="47536.451">16351 8382 0,'0'32'296,"64"-1"-296,-33-31 16,1 32 0,0 0-16,0 0 0,31-32 15,-63 31-15,32-31 16,-32 32-16,32-32 16,-1 0-1,-31 32-15,32-32 16,32 32 15,-64-1-15,32-31-16,-32 32 15,31-32 1,1 32 0,-32 0 15,32-32-16</inkml:trace>
  <inkml:trace contextRef="#ctx0" brushRef="#br0" timeOffset="48823.114">16923 8414 0,'-32'0'297,"0"0"-297,1 0 16,-1 63 0,0-31-1,0 0 1,0-32-1,32 31-15,-31 1 16,-1-32-16,32 32 16,-32-32-16,1 32 15,31-1-15,-32 1 16,32 0 0,-32-32-1,32 32-15,-64-1 16,64 1-1,-31-32 1,31 32 0,0 0-1,-32-32 17</inkml:trace>
  <inkml:trace contextRef="#ctx0" brushRef="#br0" timeOffset="50916.642">17113 8604 0,'0'32'313,"0"0"-282,0-1-15,-31 1 31,31 0-16,0 0 16,0-1 78,31-62-32,-31-1-61,32 32-17,-32-32-15,0 0 32,32-31-32,-1 31 15,-31 0 16,32 32-15,-32-31-16,0-1 16,32 32-1,-32-32 32,64 32-31,-96 0-16,64 0 15,-1 0 17,-31 32 77,0 0-78,0-1-15,0 1 15,0 0-15,0 0-1,0-1 1,0 1 15,0 0-15,0 0 0,32-32-1,-32 31-15,0 1 16,0 0-1,32-32 1,-32 32-16,31-1 31</inkml:trace>
  <inkml:trace contextRef="#ctx0" brushRef="#br0" timeOffset="52187.512">18796 8414 0,'32'0'296,"0"0"-280,-1 0 0,1 0-16,0 0 15,-1 0 17,-31 31-32,32-31 31,0 0 31,0 0-62,0 0 16,-1 0 31,1 0-32,0 0 1,-1 0 31,-31-31-16</inkml:trace>
  <inkml:trace contextRef="#ctx0" brushRef="#br0" timeOffset="53415.728">18637 8668 0,'32'0'313,"0"0"-298,-1 0 1,1 0-1,32 0 17,-32 0-1,-1 0 0,33 0-15,-1 0-16,-31 0 15,0 0-15,0 0 16,-1 0 0,1 0-16,0 31 15,-1-31 1,1 0 0,-32 32-16,32-32 46</inkml:trace>
  <inkml:trace contextRef="#ctx0" brushRef="#br0" timeOffset="56175.03">19494 8382 0,'0'32'313,"0"-1"-298,0 1 17,0 0-17,0 0 16,0-1-15,0 1 15,0 0-15,0 0 15,0-1-15,0 1 15,0 0 78,32-32 16,0-32-109,-32 0 0,0 1-1,32-33-15,-32 32 16,0 1 0,0-1-16,32 32 15,-32-32-15,0-31 16,0 31-1,0 0 1,31 32 0,-31-32-1,32 32 1,-32-31 0,32 31 15,-1 0 0,-31 31 47,0 1-47,0 0 1,0 31-17,0-126 1,32 126 0,-32-31-1,0 0-15,0 0 31,0-1 16,32-31 16,-32-31-48,0-1 17,0 0-17,32 32-15,-32-32 32,0 1-32,0-1 31,32 0-31,-1-31 15,1 63-15,0-32 16,-32 0 0,0 0-16,31 32 0,-31-31 31,32 31 0,-32 31 63,0 1-94,0 0 47,0 0-32,0-1 17,32 1-1,-32 0-31,0 0 16,32-1-1,-32 1 1,0 0-1,32-32-15,-32 32 16,0-1-16,31-31 16,-31 32-16,0 0 15,32-32 1,-32 32 0,0-1-16,32-31 15,-32 32 1,31-32-16,1 32 15,0 0 1,-32-1-16,32-31 0,-32 32 16,32-32-16,-32 32 15,31-32 1,-31 32-16</inkml:trace>
  <inkml:trace contextRef="#ctx0" brushRef="#br0" timeOffset="57904.62">2381 6731 0,'127'0'125,"0"0"-110,0 0-15,32 32 0,0-1 16,-1-31-16,-62 0 16,-1 32-16,-32-32 15,-31 0-15,0 0 16,63 0-16,-63 0 16,31-32-16,-31 32 15,0 0-15,63 0 16,-31 0-16,-33-31 15,1 31-15,32 0 16,-32 0-16,-1 0 16,1 0-1,0 0-15,31 0 16,1 0-16,-1 0 0,32 0 16,-63 0-16,32 0 15,-32 0-15,-1-32 16,1 32-1,0 0-15,-1 0 16,1 0 15,0 0-15,0 0 15,-32-32-15,0 0-1</inkml:trace>
  <inkml:trace contextRef="#ctx0" brushRef="#br0" timeOffset="72897.249">4953 9811 0,'32'0'328,"-1"0"-328,1 0 16,0 0-1,0 0 16,0 0-15,-1 0 0,1 0-1,0 0-15,-1 0 16,1 0 15,-32 31-31,32-31 16,0 0-1,0 0-15,-1 0 32,1 0-17,0 0 1,-1 0 0,1 0 15,0 0 0</inkml:trace>
  <inkml:trace contextRef="#ctx0" brushRef="#br0" timeOffset="74678.139">4413 11208 0,'64'0'203,"31"0"-203,64 0 16,-96 0-16,33 0 16,-33 0-16,32 0 15,1 0-15,30 0 16,2 0-16,62 0 15,-95 0-15,32 0 16,-63 31-16,63-31 16,-96 32-16,33-32 15,31 0-15,-63 0 16,31 0-16,1 0 16,31 0-16,0 0 0,33 0 15,-2 0-15,-30 0 16,-1 0-16,0 0 15,1 0-15,-1 32 16,32-32-16,-32 0 16,-32 32-16,33-32 15,-64 0-15,-1 0 16,64 31-16,1-31 16,-33 32-16,1-32 15,63 32-15,-64-32 16,64 32-16,-63-32 15,-1 0-15,32 0 16,-63 0-16,0 0 0,32 0 16,-64 31-1,31-31 1,1 0-16,0 0 16,-32 32-16,31-32 15,1 0 1,0 0-1,0 0-15,31 0 16,-31 0 0,0 32-1,-1-32 1,1 0 0,0 0-16,0 0 15,0 63 1,-1-63 15,1 0 0,31 0-15,-31 0 31,-32-31 31,0-1-47,32-32-15</inkml:trace>
  <inkml:trace contextRef="#ctx0" brushRef="#br0" timeOffset="85163.999">15621 9080 0,'63'0'187,"-31"0"-171,0 0-16,0 0 0,-32 32 16,63-32-16,-31 0 15,0 0-15,95 0 16,-64 32-1,1-32-15,63 32 16,-64-32-16,-31 0 16,0 0-16,63 0 15,-63 0-15,0 31 16,-1-31-16,1 0 16,0 0-1,-1 0-15,1 0 16,0 0-1,0 0 1,0 0 0,-1 0 15,1 0-31,0 0 16,-1 0-1,1 0 1,-32 32-1,32-32 1,0 0-16,0 0 16,-1 0 15,33 0 0,-1 0-31,33 0 16,-33 0-1,-31 0 1,31 0 0</inkml:trace>
  <inkml:trace contextRef="#ctx0" brushRef="#br0" timeOffset="93045.984">12986 12382 0,'63'0'266,"32"0"-266,-31 0 15,0 0-15,-33 0 16,64 0-16,1 0 16,-33 0-16,32 0 15,-63 0-15,127 0 16,-96 0-16,1 0 16,158 0-16,-63 0 15,-96 0 1,-31 0-16,32 0 15,-1 0-15,1 0 16,-33 0-16,1 0 16,0 0-16,32 32 15,-33-32-15,33 0 16,-1 0 0,33 0-16,-65 0 15,64 32-15,33-32 16,-65 0-16,96 0 15,-64 0-15,0 0 16,-31 0-16,-32 32 16,-1-32-16,64 0 15,-63 0-15,0 0 16,0 0-16,31 0 16,1 0-16,-33 31 15,33-31-15,-32 0 16,0 0-16,31 0 15,32 0-15,-63 32 16,63-32-16,-63 0 16,31 0-16,1 0 15,31 0-15,-63 0 16,31 32-16,-31-32 16,64 0-16,-65 0 15,1 0-15,0 0 16,-1 0-1,1 0-15,0 0 16,0 0-16,0 0 16,-1 0-16,1 0 15,0 0-15,-1 0 16,-31 32 0,32-32-1,0 0 1,0 0-1,-32 31 1,32-31 15</inkml:trace>
  <inkml:trace contextRef="#ctx0" brushRef="#br0" timeOffset="95193.051">10128 12668 0,'32'-32'219,"95"32"-203,32 0-16,-1 0 15,-94 0-15,63 0 16,-64 0-16,1 0 16,31 32-16,-63-32 15,31 0 1,1 0-16,0 0 15,-1 0-15,0-32 16,65 32-16,-33-31 16,64 31-16,-64 0 15,0 0-15,0 0 16,-31-32-16,-33 32 0,33 0 16,0 0-1,-33 0-15,33-32 0,-1 32 16,1-32-16,31 32 15,64-31-15,-1 31 16,65-64-16,62 32 16,-94 1-16,-32-1 15,-1 0-15,-62 32 16,62-32-16,-126 1 16,64 31-16,30-32 15,-30 32-15,62 0 16,-62 0-16,94 32 15,-94-1-15,-33 1 0,32-32 16,-31 0-16,-32 32 16,94-32-16,-62 0 15,31 32-15,0-32 16,-31 0-16,63 0 16,-32 31-1,-63-31-15,63 32 16,0-32-16,-63 32 15,0-32-15,0 0 16,0 0-16,94 0 16,-30 32-16,-33-32 15,32 31-15,1-31 16,-33 0-16,1 0 16,-33 0-16,33 0 15,-32 0 1,-32 32-1,32-32-15,-1 0 16,1 0 0,0 32-1,-1-32 1,1 0 0,0 0-1,0 0 1,0 0-1,-1 0 1,1 0-16,0 32 16,-1-32-16,1 0 15,0 0 1,32 0-16,-33 0 16,1 0-16,31 0 15,65 0 1,-97 0-1,1 0-15,0 0 16,-1 0-16,1 0 16,0 0-1,0 0 1,-32 31 0,32-31-1,-1 32 1,1-32-1,0 0 1,-1 0 0,1 0-1,0 0 1</inkml:trace>
  <inkml:trace contextRef="#ctx0" brushRef="#br0" timeOffset="108446.037">3048 6159 0,'-32'-31'313,"32"-1"-313,0 0 15,-63-63 1,31 63-16,32 0 15,-32-95-15,1 64 16,-1 31-16,0-63 16,0 63-16,32-63 15,-32 95-15,32-32 16,0 0 0,0 1-16,0-1 15,-31 32 1,31-32-1,-32 32 1,32-32 0,-32 32 31,32-31-32,-31 31 16,31-32 32,0 64 62,-32-32-109,32 31-1,0 1 1,0 0 15,0 0-15,0-1-16,0 1 15,0 0 1,0 0-16,0-1 31,0 33 0,0-32 16,0-96 16,0 32-32</inkml:trace>
  <inkml:trace contextRef="#ctx0" brushRef="#br0" timeOffset="109440.597">2699 5302 0,'31'0'219,"-31"32"-203,32 0-1,0-32 17,-32 31-17,32-31-15,0 0 32,-1 0-17,-31 32 1,32-32-1,0 0 1,-1 0 15</inkml:trace>
  <inkml:trace contextRef="#ctx0" brushRef="#br0" timeOffset="111994.28">1683 4604 0,'0'31'313,"0"1"-298,0 32-15,-32-64 16,32 63-16,0-31 31,0 0-31,-32-1 31,32 1-15,0 0 15,-31-32 0,31 32-15,0-1 0,0 1 15,0-64 31,0 1-46,0-1 0,31 32-16,1-64 15,-32 33-15,0-1 16,0 0 0,32 32-16,-32-32 15,0 1-15,31-1 16,1 32-1,-32-32 1,0 0-16,32 32 16,-32-31-16,32-1 31,0 32 0,-32 32 32,0-1-32,-32 1-15,32 0-1,0 0 1,0-1 15,0 1 0,-32 0-15,32 0 15,-32-32-31,32 31 63,32-31-16,-32-31-16,32-1-16,-32 0-15,32 32 16,-32-32-16,31 32 16,-31-31-1,0-1 1,32 32-16,-32-32 16,32 0-1,-32 1 1,31 31-1,1 0-15,-32-32 16,32 32-16,0 0 31,0 0-15,-32-32-16,0 64 94,0 0-63,0-1-15,0 1-16,0 0 15,-32-32 1,32 32-16,0-1 15,0 1 1,0 0 0,0 0-1,0-1 17</inkml:trace>
  <inkml:trace contextRef="#ctx0" brushRef="#br0" timeOffset="113164.311">2254 4604 0,'32'0'297,"0"31"-281,0 33-1,31-64-15,-31 32 16,-1-32-1,1 31 1,0-31 0,-32 32 15,32-32-31,0 0 31,-1 0 16</inkml:trace>
  <inkml:trace contextRef="#ctx0" brushRef="#br0" timeOffset="114380.464">2540 4572 0,'-32'32'312,"0"-1"-296,1-31 0,31 32-1,0 0-15,0 0 47,-32-32-31,32 31-16,-32 1 31,32 0 0,-31-32 16,31 32-31,0-1 15,-32-31-31,32 32 16,-32 0-16,0-32 15,32 32-15,0-1 16</inkml:trace>
  <inkml:trace contextRef="#ctx0" brushRef="#br0" timeOffset="116413.991">2762 4445 0,'0'32'219,"-32"-32"-203,32 31-1,0 1 1,0 0 15,0 0-15,0-1-1,0 1 1,0 0 15,0 0 0,0-1 1,0 33-1,0-96 78,32 0-93,-32 1 0,32-1 15,-32 0-31,32 32 15,-32-32 1,0 1-16,0-1 16,32 32-1,-32-32-15,0 0 32,31 32-32,-31-31 31,32 31-31,-32-32 15,32 32 1,-1 0 15,1 0 63,-32 32-94,0-1 47,0 1-16,0 0 0,0 0-31,0-1 16,0 1 0,0 0-1,32 0 1,-32-1 0,32-31-1,-32 64 1,32-32-1,-32-1 17,31-31-1,-31 32-31,32-32 16,-32 32-16,0 0 46,32-32-30</inkml:trace>
  <inkml:trace contextRef="#ctx0" brushRef="#br0" timeOffset="118325.011">3778 6159 0,'0'-31'282,"32"-33"-267,0 1-15,0-1 16,-1-63-16,-31 95 15,32 1-15,0-33 16,-1 32-16,1-31 16,-32 31-1,32 32 1,-32-32 0,64-31-1,-33-32-15,1 95 16,31-64-16,1 32 15,-32 1 1,-32-1 0,63 32-1,-63-32-15,32 32 16,-32-32-16,32 32 31,-32-31-31,31 31 47,-31-32-31,32 32-16,0 0 15,0-32 1,0 32 0,-1 0 15,-62 0 47,31 32-78,-32-32 16,0 0-1,0 0 1,0 0-16,1 0 15,-1 0 1,-31 0 0,31 0-16,0 0 0,0 0 15,0 0 17,-31 0-17,31 0 1,1 0 15,-1 0 16,32-32 0</inkml:trace>
  <inkml:trace contextRef="#ctx0" brushRef="#br0" timeOffset="119404.541">4540 5143 0,'0'32'203,"0"0"-171,0 0-17,0-1 17,0 1-17,0 0 1,0 0-1,0-1 1,32-31 0,-32 32-1,0 0 17,32-32 30</inkml:trace>
  <inkml:trace contextRef="#ctx0" brushRef="#br0" timeOffset="121657.425">4572 4508 0,'0'32'312,"0"32"-281,0-33 1,0 1-17,0 0 1,0 0 0,0-1 15,0 1-16,0 0 1,0 0 47,-32-32-17,32 31-30,0 1 47,0 0-32,0-64 16,0 0-16,32 1-15,-32-1-1,32 0 1,-32 0-16,0 1 31,32 31-31,-1-32 16,1 0-1,0 0 1,-1 32 0,-31-63-16,32 63 46,-32-32-30,32 32 31,-32 64 94,0-33-110,0 1 0,0 0-15,0 0-1,0-1 1,0 1 0,0 0-1,0 0 1,0-1-1,0 1 1,0 0-16,0 0 16,0-1 15,0 1 0,0 0 0</inkml:trace>
  <inkml:trace contextRef="#ctx0" brushRef="#br0" timeOffset="124772.283">5016 6159 0,'32'-31'250,"0"-65"-250,32 65 15,31-192-15,-64 192 16,1-1-16,32-63 16,-64 31-1,32 64-15,-1-32 16,1 32 15,-32-31-15,32 31-16,-1-32 31,-31 0-31,32 32 16,64-127-16,-33 95 15,-31 32 1,-32-31-16,31 31 0,-31-32 16,32 32-1,0-32 16,0 32-15,-32-32 0,32 32-16,-32-31 31,31 31 0,-31-32-15,32 32-16,0 0 15,-32-32 17,31 32-32,1 0 47,-64 32 31,1 0-63,-33-1-15,33 1 16,-33 0-16,32-32 16,-31 0-1,63 32 1,-32-32-16,0 0 15,1 0 1,-1 0-16,0 0 16,0 0-1,0 0 1,1 0 0,-1 0-1,0 0 48,32-32-63,0 0 47,0 0-32</inkml:trace>
  <inkml:trace contextRef="#ctx0" brushRef="#br0" timeOffset="125950.873">6032 5175 0,'0'32'297,"0"0"-282,0-1 1,-31-31 15,31 32-31,0 0 63,0 0-48,0-1 17,0 1 46</inkml:trace>
  <inkml:trace contextRef="#ctx0" brushRef="#br0" timeOffset="129117.749">6096 4350 0,'0'31'296,"0"1"-280,0 0-16,0 0 31,32-1 1,-32 1-17,0 32 1,0-33-1,0 1 17,0 0-17,0 0 17,0-1-1,0 1 0,0 0-15,32-32 46,-32-32 16,31-31-78,-31 31 16,32 0 0,-32 0 15,0 1-31,0-1 15,0 0 17,0 0-17,32 1 1,-32-1 15,0-32-15,63 64-1,-63-31 1,32 31 78,-32 63-16,0-31-62,0 0 15,0-1-16,0 1 1,0 0 15,0 0-15,0-1 0,0 1 15,0 0 31,32-64 16,-32 0-46,0 1-17,0-1-15,32 32 16,-32-32-16,0-31 16,0 31 15,0-32-16,31 64 1,-31-31 0,32 31-1,0 0 1,-32-32-16,31 32 62,1 0-15,0 0-15,0 0-1,0 0-16,-1 0 17,-31 32-17,0 31 17,0-31-1,0 0 0,-31-32-31,31 31 31,0 1-15,0 0 0,0 0-1,0-1 16,0 1-31,0 32 16,0-33 0,0 1-16,31-32 15,-31 32-15,0 0 16,0-1 0,0 1 15,32-32-31,-32 64 15,32-64 48,-32 31-47,31-31-1</inkml:trace>
  <inkml:trace contextRef="#ctx0" brushRef="#br0" timeOffset="130780.435">4858 12509 0,'32'0'250,"-1"0"-234,1 0 15,0 0-31,-1 0 31,1 0-31,0 0 32,0 0-17,0 0 16,-1 0-15,1 0 0,0 0-1,-1 0 17,1 0-1,0 0-16,0 0 1,0 0 0,-1 0 62,1 0-47,-64 0 47</inkml:trace>
  <inkml:trace contextRef="#ctx0" brushRef="#br0" timeOffset="132427.508">5588 12732 0,'-32'0'359,"32"31"-343,-32-31-16,1 0 15,31 32 1,-32-32 15,0 32 16,1-32-31,-1 0 15,32 32-15,-32-32-16,0 0 47,32 63-47,-32-63 15,32 32 16,-31-32 16,31 32-47,0-1 32,0 1-1,0 0 16,0 0-32,31-32 1,-31 31 0,32-31-1,-32 32 1,32-32-1,0 32 1,0 0-16,-32-1 31,31 1-31,1-32 32,-32 32-32,0 0 15,32-32 1,-1 0-1,-31 31 1,32-31 0</inkml:trace>
  <inkml:trace contextRef="#ctx0" brushRef="#br0" timeOffset="133649.438">5334 12986 0,'32'0'250,"0"0"-235,-1 0 1,1 0-1,0 0-15,-1 0 16,1 0-16,0 0 16,0 0-1,0 0 1,-1 0 0,1 31-1,0-31 16,-1 0-15,1 0 15,0 0-15,0 0 0,0 0 30,-64 0 17,32-31-63,-32 31 16</inkml:trace>
  <inkml:trace contextRef="#ctx0" brushRef="#br0" timeOffset="134805.693">6255 12732 0,'0'127'281,"0"-96"-265,-32 33-16,32-1 15,0-31 1,0 0-1,0 0 1,0-1 0,0 1 15,0 0-31,0 0 16,0-1 15,0 1-16,0 0 17,0 0-17,0-1-15,0 1 32,0 0-1,0 0-16,-32-32 17</inkml:trace>
  <inkml:trace contextRef="#ctx0" brushRef="#br0" timeOffset="137513.338">6382 12732 0,'32'0'297,"-1"0"-266,1 0-15,0 0-16,-1 0 31,1 0 0,0 0-15,0 0 31,0 0-16,-1 0-15,1 31-1,-32 1 16,32-32-31,-32 32 63,0 0-32,0-1-15,0 1-1,0 0 17,0 0-1,-32-1 0,0-31 0,32 32-31,-31-32 16,31 32 15,-32-32-31,0 0 16,0 0 0,0 0 15,-31 0-16,31 0 17,1 0-32,-1 0 15,0 0 1,0 0 15,0 0-15,1 0 15,-1 0 16,64 0 47,-1 0-47,1 0-32,0 0 1,0 32-16,-32-1 15,32 1 1,-1 0 15,64 63 1,-95-63-32,0 0 0,32-1 15,-32 1 1,32 0-16,-32 0 15,32-32-15,-32 31 16,32-31 0,-32 32-16,31 0 31,1 0-31,0-1 16,-1-31-1,-31 32-15,32 0 16,0-32-16,0 0 0,-32 32 15,32-32-15,-1 0 16,1 0 0,0 0-1,-1 31 1,1-31 0,0 0-16,0 0 31,0 0-31,-1 0 31,-31-31 32</inkml:trace>
  <inkml:trace contextRef="#ctx0" brushRef="#br0" timeOffset="140409.322">6953 12541 0,'0'32'312,"0"0"-281,0-1-15,0 1 0,0 0 30,0 0-14,0-1-1,0 1-15,0 0-1,0 0 48,0-64 62,0 0-110,0 0 1,32 32 0,-32-31-1,32-1 1,-32 0 15,0 0-31,0 1 16,0-1-1,0 0 17,31 32-32,-31-32 31,32 32 47,-32 32 31,0 0-77,0 0-1,0-1 0,0 1 0,0 0-15,0 0 31,0-1-16,0 1-15,0 0 15,0-64 94,0 0-109,32 32-16,-32-31 31,0-1-16,0 0 1,32 0-16,-32 1 16,0-1-1,32 32-15,-1-32 32,-31 0 14,32 32-46,0 0 94,-1 0-47,1 0-31,0 0 15,-32 32 16,0 0-16,0 0-15,0-1-16,0 1 31,0 0-15,0 0-1,0-1-15,0 1 16,0 0-1,0 0 1,0-1 15,32-31-15,-32 32-16,0 32 31,32-64-31,-32 31 31,31-31-31,-62 0 47,-33-127-31</inkml:trace>
  <inkml:trace contextRef="#ctx0" brushRef="#br0" timeOffset="142502.283">12510 12287 0,'158'0'250,"1"0"-250,63 32 16,-95 0-16,64-32 15,-128 31-15,33-31 16,-65 0-16,1 32 0,31-32 16,33 0-1,-33 0-15,1 0 16,31 0-16,32 0 16,0 0-16,0 0 15,32 0-15,-64 0 16,32 0-16,-32 0 15,-31 0-15,-1 0 16,1 0-16,-32 0 16,31 0-16,32 0 15,-31-32-15,-1 1 0,1 31 16,-1-32-16,-31 0 16,32-95-16,62 32 15,-62-64-15,158 159 266,-31 64-266,94-1 0,-31-31 15,-95 31-15,64 1 16,-128-32-16,64-32 16,-64 31-16,-32-31 15,33 0-15,-33 0 16,-31 0-16,31 0 16,-31 0-16,0 0 15,0 0-15,-1 0 16,1 0-1,0 32-15,-1-32 16,1 0 0,0 0-16,0 0 15,0 0 17,-1 0-17,1 0 1,-32 32-1,32-32 1,-1 0 15,1 0 16</inkml:trace>
  <inkml:trace contextRef="#ctx0" brushRef="#br0" timeOffset="154793.543">11970 14002 0,'32'0'297,"-1"0"-297,33 0 16,-33 0-1,33 0-15,0 0 16,-1 0 0,159-32-16,-190 32 15,0 0 1,63 0-16,-63 0 16,0 0-16,-1 0 15,33 0-15,-1 0 16,1 0-1,-32 0-15,63 0 16,-64 0-16,33 0 16,0 0-16,-33 0 15,1 0-15,0 0 16,-1 0-16,1 0 16,32 0-1,-32 0 16,-1 0 1,1 0 15,0 0-1,-1 0 17</inkml:trace>
  <inkml:trace contextRef="#ctx0" brushRef="#br0" timeOffset="156560.241">3334 14033 0,'95'0'93,"96"32"-77,-65 0-16,128 0 16,0 31-16,-31-63 0,94 32 15,-190 0-15,32-32 16,0 63-16,-32-63 15,31 0-15,65 0 16,-33 0-16,-31 0 16,-32 0-16,0 0 15,-32 0-15,0 0 16,1 32-16,-33-32 16,64 0-16,-63 0 15,31 0-15,32 0 16,0 0-16,32 0 15,-64 0-15,32 0 16,-95 0-16,63 0 16,0 0-16,-63 0 15,0 32-15,31-32 0,64 31 16,-95-31-16,32 0 16,31 0-16,-32 0 15,33 0-15,-1-31 16,0 31-16,-31-32 15,-1-32-15,-31 64 16,63-31-16,0 31 16,0 0-16,-31-32 15,31 32-15,-31 0 16,-1 0 0,1 0-16,-32 0 15,-1 0-15,1 0 16,0 0-16,31 0 15,-31 0-15,32 0 0,-33 0 16,1 0-16,63 0 16,1 0-16,-1 0 15,-32 0-15,1 0 16,63 0-16,-64 0 16,-31 0-16,32 0 15,-33 0-15,1 0 16,0 0-16,-1 0 15,1 0 1,0 0 0,0 32-16,0-32 15,-1 0 17</inkml:trace>
  <inkml:trace contextRef="#ctx0" brushRef="#br0" timeOffset="174325.691">8858 4191 0,'0'32'313,"0"-1"-298,-32 1 17,32 32-1,0-33 0,0 1 16,0 0 47,0 0-63,0-1 16,0-62 47,0-1-79,32 0 17,-32 0-17,32 32 1,-32-63-16,0 31 15,32 0-15,-32 1 16,32 31 0,-32-32-1,0 0 1,31 32 15,1 0 0,0-32-15,-1 32 0,1 0 31,-32 32-16,0 0 0,0 0-15,-32-1 15,32 1 0,-31-32-31,31 32 16,0 0-1,0-1 48,31-31 31,-31-31-79,32-1 1,-32 0 0,32 0-1,-32 1 32,32 31-47,-32-32 31,32 32-15,-1 0 15,-31 32 63,0-1-63,0 1 0,0 0-15,0 0 0,0-1 15,0 1 0,32-32-15,-32 32-1,32 0 1,-32-1 15</inkml:trace>
  <inkml:trace contextRef="#ctx0" brushRef="#br0" timeOffset="175513.857">9334 4413 0,'32'0'313,"0"0"-298,0 0 1,-32-32 0,32 32 15,-1 0 0,1 0 0,0 0 16,-32 32 0,0 0 0</inkml:trace>
  <inkml:trace contextRef="#ctx0" brushRef="#br0" timeOffset="176504.952">9271 4572 0,'32'0'234,"-1"0"-218,-31 32-1,32-32-15,0 0 16,0 0 0,0 0-1,-1 0 1,1 0-16,0 0 15,-1 0 1,1 0 0,0 0-16,0 0 15,0 0 1,-1 0 0,1 0-1,-32 31 1,32-31-16</inkml:trace>
  <inkml:trace contextRef="#ctx0" brushRef="#br0" timeOffset="178716.617">9747 4000 0,'32'0'219,"31"0"-203,-31-31-1,0 31 1,0 0 0,0 0-1,-1 0 1,1 0 15,0 0-15,-1 0-1,1 0 1,0 0 15,0 0-31,0 0 32,-1 0 30,-31 31-46,0 1-1,0 0 1,0 0 0,0-1-1,0 1 1,0 0-1,-31-32-15,31 32 16,-32-32 0,32 31-16,-32-31 31,0 32-15,0-32 15,1 0-16,-1 0 32,32-32 0,0 1-31,32 31 15,-1 0-15,1 0-1,0 0 1,0 0 15,0 31-31,-1-31 16,1 0-1,0 32 1,-1-32 0,-31 32-1,32-32 1,0 63 15,0-31 0,-32 0 1,32 0-17,-32-1 17,0 1-1,0 0-16,0 0 1,0-1 0,-32-31-1,0 0 1,0 0 0,0 32-1,1-32 32</inkml:trace>
  <inkml:trace contextRef="#ctx0" brushRef="#br0" timeOffset="180537.362">9017 5016 0,'0'32'328,"0"0"-313,0 0 1,0-1 0,0 1 15,0 0 31,0 0-15,32-32 63,-32-32-95,31 32 1,-31-32 0,0 0-1,0 1 1,32 31-1,-32-32 1,0 0 0,0 0-1,32 32 1,0 0 0,-32-31-1,32 31 1,-1 0 46,-31 31 79,0 1-125,32-32-1,-32 32-15,32-32 31,-32 32-15,31-32 0,-31 31-16,0 1 15,32-32 1,-32 32 15,0 0-15,32-32 15,-32 31-15,32-31-16,-32 32 0</inkml:trace>
  <inkml:trace contextRef="#ctx0" brushRef="#br0" timeOffset="181706.147">9684 5207 0,'32'0'297,"-1"0"-281,1 0-1,0-32-15,-1 32 31,1 0-15,0 0 0,0 0 15,0 0 0,-1 0-15,1 0-1,0 0 1,-1 0 15,1 0 1</inkml:trace>
  <inkml:trace contextRef="#ctx0" brushRef="#br0" timeOffset="182834.413">9811 5429 0,'31'0'234,"1"0"-203,0 0-15,0 0-1,0 0 1,-1 0 0,1 0-16,-32-32 15,32 32-15,-1 0 32,1 0-17,0 0 1,0 0-1,0 0 1,-1 0 31</inkml:trace>
  <inkml:trace contextRef="#ctx0" brushRef="#br0" timeOffset="184387.373">10478 5048 0,'0'32'297,"0"0"-281,0-1-1,0 1 1,0 0 31,0 0 31,0-1 0,0 1-47,0 0-15,0 0 46,31-32-46,1 0-16,0 0 47,-1 0-31,33 0-1,0 0-15,-1 0 16,-31 0-1,-1 0 1,33 31 0,-32-31-1,0 0 1,-1 0-16,1 0 31,31 32 0,-63-64 48</inkml:trace>
  <inkml:trace contextRef="#ctx0" brushRef="#br0" timeOffset="185545.442">10890 4889 0,'0'32'219,"0"0"-203,0 0-1,0-1 1,0 1 15,0 0-15,-32 0-16,32 31 16,0-31-16,0 0 15,0-1 1,0 1-1,0 0 1,0 0 0,0-1 15,0 1-15,0 32 15,0-33 16,-31-31-47</inkml:trace>
  <inkml:trace contextRef="#ctx0" brushRef="#br0" timeOffset="187215.922">14954 2254 0,'0'32'297,"-32"0"-282,32-1-15,0 1 16,-31-32-16,31 32 16,0 0-1,-32-1 17,32 1-17,0 0 1,-32 0-1,32-1 17,-31 1-32,31 0 31,0 0-15,-32-32-1,32 63 1,-32-31 15,32 0 16,0-1-31,0 1 15,-32-32-31,32 32 15,-32 95 1,1-95 0,31-1-16,0 1 15,0 0 1,0 0 0,-32-32-1</inkml:trace>
  <inkml:trace contextRef="#ctx0" brushRef="#br0" timeOffset="188728.025">14986 2254 0,'32'32'219,"-32"0"-203,32-1-1,-32 1-15,31 0 16,1-32-1,-32 63 1,0-31 0,32-32-1,-32 32 1,63 0-16,-63-1 16,32 33-1,-32-32-15,32 31 16,0-31-1,-32 31 17,0-31-1,31-32-15,-31 32-1,32-32 1,-32 32 15,0-1 0</inkml:trace>
  <inkml:trace contextRef="#ctx0" brushRef="#br0" timeOffset="189899.593">14637 2826 0,'31'0'219,"1"0"-188,0 0-15,0 0 0,0-32-1,-1 32 1,1 0 0,0 0-1,-1 0 1,-31-32-1,32 32 1,0 0-16,0 0 16,0 0 15,-1 0 0,1 0 32,-32-32-48</inkml:trace>
  <inkml:trace contextRef="#ctx0" brushRef="#br0" timeOffset="191039.827">15494 2603 0,'32'0'297,"0"0"-266,-1 0-15,1 0-16,0 0 31,-1 0 0,1 0 0,0 0 16</inkml:trace>
  <inkml:trace contextRef="#ctx0" brushRef="#br0" timeOffset="192470.788">15367 3016 0,'0'-32'375,"63"32"-359,-31-31 15,0 31 0,0 0 1,-32-32-17,32 32 1,-1 0 0,1 0-1,0 0 1,-1 0 15,1 0 16,0 0 0,-32-64 31,0 33-62</inkml:trace>
  <inkml:trace contextRef="#ctx0" brushRef="#br0" timeOffset="213461.02">14160 5048 0,'64'0'219,"-32"0"-219,0 0 16,63 0-16,-64 32 15,33-32-15,0 0 16,-1 0 0,0 0-16,1 0 15,31 32 1,0-32-16,64 31 0,-64 1 16,33-32-16,-33 0 15,-32 0-15,33 64 16,-33-64-16,32 31 15,-31-31-15,-32 0 16,31 0-16,0 0 16,33 32-16,-1-32 15,64 64-15,-1-33 16,33 1-16,-64 0 16,63 31-16,-94-63 15,-1 0-15,-32 0 16,1 32-16,31-32 0,-31 0 15,63 0-15,0 0 16,0 32-16,127-32 16,-127 0-16,63 0 15,-31 0-15,-64 32 16,0-32-16,-31 0 16,0 0-16,-1 0 15,32 0-15,32 0 16,64-32-16,-1 0 15,1 0-15,63-31 16,-159 31-16,191 0 16,-254 32-16,94-31 15,-94 31-15,95 0 0,-63 0 16,-1-32-16,-31 32 16,63-32-1,-31 32-15,-1-32 0,64 32 16,0 0-16,-31-63 15,-1 63-15,-32 0 16,33 0-16,-65-32 16,64 32-16,-31 0 15,0 0-15,-33 0 16,1-32-16,0 32 16,-1 0-16,1 0 15,0 0 1,0 0-16,0 0 31,-1 0 16,-31 32 0,0 0 47,64-32-48,-33 0 64,1-32-79,0 0-31,0 32 16,31 0-1,-63-31 1,32 31-16</inkml:trace>
  <inkml:trace contextRef="#ctx0" brushRef="#br0" timeOffset="-210732.985">16796 1111 0,'0'32'171,"0"31"-155,0 1-16,0-1 16,0 33-16,0-1 15,0 0-15,0-63 0,0 31 16,0 33-16,0-65 16,0 33-16,0-1 15,0 1-15,0-1 16,0-31-16,0 0 15,0 95-15,0-64 16,0-31 0,0 32-16,0-1 15,0-31 1,0 0 0,0-1-16,0 65 15,0-65-15,0 128 0,0-64 16,0-63-16,0 32 15,0-1-15,0-31 16,0 0-16,0-1 16,0 1-1,0 0 1,0 0 0,0-1-16,32 1 31,-32 0 0</inkml:trace>
  <inkml:trace contextRef="#ctx0" brushRef="#br0" timeOffset="-209638.244">17844 1206 0,'0'127'140,"0"-95"-140,0 254 16,0-191-16,0 159 15,0-95-15,0 0 16,0-128-16,0 1 16,0 32-16,0-1 15,0 32-15,0 96 16,-32-128 0,32 1-16,0-32 15,0 31-15,-32-31 16,32 31-16,0 64 15,0-63 1,0-32 0,0-1-16,-32 96 15,32-95-15,0 0 16,0 0-16,0 31 16,0-31 15</inkml:trace>
  <inkml:trace contextRef="#ctx0" brushRef="#br0" timeOffset="-208522.104">19145 1111 0,'0'191'235,"0"-160"-235,-31 128 15,31-127-15,0 31 16,0 64-16,0-31 16,0-65-1,0 33-15,0-32 16,0-1-16,0 65 15,0-65-15,0 96 0,0 32 16,0 0 0,0 63-1,0-190 1,0 63-16,0-63 16,0 0-16,0-1 15,0 33-15,0 31 16,0 0-16,0-63 31,0 0-15,0 0-16,0-1 15,0 1 1,0 0 15,31-32-31,-31 32 16,0-1-1</inkml:trace>
  <inkml:trace contextRef="#ctx0" brushRef="#br0" timeOffset="-206952.234">20288 825 0,'0'64'203,"32"-1"-187,-32-31 0,32-32-1,-32 64-15,0-33 0,0 1 16,0 0 0,0 95-16,0-95 15,0 31-15,32-31 16,-32 127-16,0-64 15,0 95 1,31-158 0,-31 222-16,0-222 15,0 63 1,0-31-16,0-33 16,32 33-16,-32 31 15,0-63-15,0 127 16,0-128-16,0 1 15,0 63-15,0-31 0,32 95 16,-32-96 0,0-31-16,0 0 15,0 31-15,0 1 16,31-1-16,-31-31 16,0 0-16,0-1 15,0 1 1,0 0-16,0 31 15,0-31 17,0 0-17,0 0 17,0-1-17,0 1 32</inkml:trace>
  <inkml:trace contextRef="#ctx0" brushRef="#br0" timeOffset="-188683.701">1334 15907 0,'158'0'235,"64"0"-220,-63 0-15,0 0 16,31 0-16,-62 0 0,-2 31 16,-30-31-16,62 32 15,-30 0-15,126 31 16,63-31-16,-31 0 15,31 0-15,-31-32 16,-254 0-16,190-32 16,96-127-16,253 159 281,-285 0-281,190 0 16,-190-32-16,-64 32 15,-127 0-15,96-31 16,-64 31-16,127 0 15,-64 0-15,-63 0 16,32 31-16,-64-31 16,-31 0-16,31 64 15,-63-64-15,0 32 16,31-32-16,-31 0 16,31 0-16,-31 0 0,0 0 15,0 0-15,31 0 16,-31 0-16,-1 0 15,1 0 1,0 0 0,63 0-1,-63 0-15,63 0 16,32 0-16,-32 0 16,1 0-16,-1 0 15,-63 0-15,63 0 16,-63 0-1,0 0-15,31 31 16,-31-31-16,31 0 16,-31 0-16,0 0 31,0 0-15,31 32 15,-31-32-31,31 0 0,-31 0 15,0 0 1,0 0 0,-1 0-1,1 0 1,0 0 15,-1 0 16,1 0 0,-32 32-31,32-32-16,0 0 15,0 0 32,-1 0-31,33 0-1,-1 0 1,-31 0-16,0 0 16,-32 32-1,32-32 1,-32-32 31</inkml:trace>
  <inkml:trace contextRef="#ctx0" brushRef="#br0" timeOffset="-177565.873">14605 16065 0,'32'0'281,"63"0"-265,-63 0-16,0 0 16,31 0-16,0 0 15,-31 0-15,0 0 16,0 0-16,0 0 15,-1 0 1,1 0-16,0 0 16,-1 0-1,1 0 17,0 0-17,32 0 1,-33 0 15,1 0-15,0 0-1,95 0 1,-95 0-16,-1 0 16,1 0-1,0 0 1,-1 0-1,1 0-15,-32 32 16,32-32 0,0 0 15,0 0-15,-1 0-1,1 0 1,-32 32-16,32-32 15,-1 0 1,-31 32 0,32-32-1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36:49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17907 12890 0,'95'-31'219,"-31"31"-219,31 0 15,-32-32-15,-31 32 16,0 0-16,0 0 15,31-32-15,-31 32 16,0 0 0,-1 0-1,1 0 1,0 0-16,0 0 31,0 0-15,-1 0 15,1 0 0,0 0-15,-64 0 78</inkml:trace>
  <inkml:trace contextRef="#ctx0" brushRef="#br0" timeOffset="37763.462">6922 16891 0,'31'0'297,"1"32"-281,0-1-16,-1-31 15,-31 32-15,32 0 0,0 0 16,63-1-16,-63 1 15,0-32 1,-1 32 0,1-32-16,32 0 15,-1 32 1,-63 31-16,64-63 16,-33 0-16,1 0 15,64 32-15,-33 0 16,32 31-1,-63-63-15,32 32 0,-33 0 16,33-1 0,-33-31-16,1 0 15,0 0 1,0 0-16,0 0 16,-1 0-16,33 0 15,-33 0-15,33 0 16,0 0-16,-33 0 15,1 0-15,31-31 16,-31 31-16,64 0 16,-33-32-16,0 0 15,65 32-15,-65 0 16,64-32-16,-63 1 0,-1 31 16,32-32-1,-31 32-15,-64-32 16,63 32-16,-31 0 15,-32-32-15,95 32 16,-63 0-16,32-31 16,-33 31-1,96 0-15,-63 0 16,63 0-16,-32 0 16,32 0-16,-64 0 15,33 0-15,-1 0 16,-32-32-16,33 0 0,-33 0 15,1 32-15,-33 0 16,33-31-16,0-1 16,-33 32-1,1 0-15,0 0 16,-32 32 0,31-32-16,1 0 15,32 31 1,-1-31-16,-31 32 15,31 0-15,33-32 16,-64 32-16,-1-1 16,33-31-16,-33 32 15,1-32-15,0 32 16,0 0 15,-32-1 0,0 1-31,0 0 16,0 0 0,32-1-16,-32 1 15,31 0 1,-31 0 0,32-32-1,-32 31 1,0 1-16,32-32 62,-1 0-30,1 0-17,-32-32 1,0 1-1,32-1-15,-32 0 32,0 0-1,64 32-15,-64-31-1,31-1 1,64-32-16,1 1 15,-33 31-15,32-63 16,1 63-16,-33-31 16,-31 63-16,31 0 15,1 0-15,-32 0 16,0 0-16,63 0 16,-32 31-1,-31-31-15,0 0 16,0 64-16,-1-64 15,33 32 1,-1-1-16,1-31 16,31 0-1,0 32-15,64 0 16,-127-32 0,31 32-16,64-32 15,-63 0-15,31 63 16,-31-31-16,-1-32 15,64 32-15,-63-32 16,31 0-16,0 0 0,0 0 16,-31 0-16,-1 0 15,1 0-15,-32 0 16,-1 0-16,33 0 16,31-32-1,0 0-15,32 0 16,-31 1-16,-1-1 15,-32 32-15,33 0 16,-65 0-16,1 0 16,0 0-1,-1 0-15,1 0 16,0 0 15,0 0-15,-32-32-1,0 0 17,32 1-17,-32-1 1,63 0 0,-31 0 15,-32 1 16,31 31-32,-31-32 1,0 0 0,0 0-1,0 1 32,-31 31-16,-33 0-15</inkml:trace>
  <inkml:trace contextRef="#ctx0" brushRef="#br0" timeOffset="39440.865">12668 17653 0,'-32'32'312,"1"-1"-296,31 1 15,-32-32-15,32 64-1,-32-33 17,1-31-1,31 32-31,-32-32 15,32 32 1,-32 0-16,0 31 16,32-31-16,-32 0 15,32-1 1,-31-31 0,31 32-1,-32-32-15,32 64 16,-32-64-1,32 31 1,-31-31 0,-1 0-16,32 32 15,0 0 1,-32-32 0,32 32-16,0-1 31,-32 1 0,32-64 32,0 1-17</inkml:trace>
  <inkml:trace contextRef="#ctx0" brushRef="#br0" timeOffset="40742.967">12668 17716 0,'0'32'282,"32"-32"-267,-32 32 1,32 0-1,0-1 1,-1 1 0,-31 0-16,0 0 15,32-32-15,-32 31 32,32-31-32,-1 32 15,-31 0 1,32-32-1,0 63-15,-32-31 0,32-32 16,-32 32-16,32-32 16,-32 32-1,0-1 1,31-31 0,-31 32-1,0 0 1,32 0 31,0-32-16,-32 31-15,0 1-16,31-32 15,-31 32 1,0 31-1</inkml:trace>
  <inkml:trace contextRef="#ctx0" brushRef="#br0" timeOffset="41930.577">12319 18193 0,'32'0'312,"-1"0"-312,33 0 16,-32 0 0,31 0-16,-31 0 15,0 0 1,-1 0-1,1 0 1,-32 31 15,32-31-15,0 0 62,0 0-78</inkml:trace>
  <inkml:trace contextRef="#ctx0" brushRef="#br0" timeOffset="59658.824">2064 2349 0,'32'0'219,"31"32"-219,-31-32 15,31 0-15,1 0 16,31 0-16,32 32 15,-32-32-15,64 0 16,-32 0-16,95 0 16,-95 0-16,32 0 0,-64 0 15,64 0-15,-96 0 16,65 0-16,30 32 16,96-32-16,-32 31 15,-31 1-15,31-32 16,-31 32-16,-128-32 15,64 0-15,-95 0 16,63 0-16,-349 0 16,1207 0-1,-826 0 1,63 0-16,-95 0 16,33 0-16,-65 0 15,32 0-15,32 0 16,-95 0-16,31 0 15,33 0-15,-33 0 0,96 0 16,-64 0-16,64 0 16,0 0-16,0 0 15,-64 0-15,32 63 16,-32-63-16,0 32 16,1-32-16,-65 0 15,1 0-15,31 0 16,33 0-16,-1 0 15,32 0-15,-32 0 16,64 0-16,-32 0 16,-32 0-16,1 0 0,-1 0 15,0 0-15,-31 0 16,31 0-16,-32 0 16,1 0-16,-32 0 15,31 0-15,0 0 16,-31 0-1,-32-32-15,32 32 16,32 0 0,-33 0-1,1 0-15,0 0 16,-1 0 0,1 0-1,0 0-15,0 0 0,0 0 16,-1 0-1,1 0 1,-32-31 31</inkml:trace>
  <inkml:trace contextRef="#ctx0" brushRef="#br0" timeOffset="61254.284">2730 3651 0,'96'0'188,"126"0"-188,0 0 16,-63 0-16,32 0 15,-33 0-15,-94 0 16,31 0-16,0 32 15,-31-32-15,-32 0 16,-1 0-16,33 32 16,-33-32-16,1 0 15,0 0-15,63 31 16,-31-31-16,-1 0 0,1 0 16,-32 0-16,63 0 15,-64 0-15,1 32 16,0-32-16,63 0 15,-31 32-15,-1-32 16,-63 32 0,96-32-16,-65 0 15,1 0-15,0 0 16,31 0-16,-31 0 16,0 0-16,0 0 15,-1 0-15,1 0 16,0 0-16,31 31 15,1-31-15,-1 0 16,-31 0-16,63 0 16,-31 32-16,-32-32 15,63 32-15,-32 0 16,1-32-16,-32 0 16,63 31-16,-32-31 15,1 32-15,-1-32 16,1 0-16,-33 0 15,-31 64-15,64-64 0,-64 31 16,64-31 0,-64 32-16,31-32 15,1 0-15,-32 32 16,32-32-16,-1 0 16,1 0-1,0 0 1,-32 32-1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39:16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8826 6064 0,'32'-32'281,"32"32"-265,-32 0-16,-1 0 15,1 0-15,31-31 16,-31 31 0,0 0-1,0 0 1,0 0-1,31 0 1,-31 0 15,-32 31-15,31-31-16,1 0 16,0 32-16,32-32 15,-1 0-15,-31 0 16,-1 0-16,1 0 15,32 32-15,-32-32 16,-1 0 0,1 0-1,0 32-15,-1-32 16,1 0 0,32 0-1,-32 0 16,-1 0-31,1 31 16,0-31-16,-1 0 31,33 32-31,-32 0 16,0-32 0,-1 0-1,1 0-15</inkml:trace>
  <inkml:trace contextRef="#ctx0" brushRef="#br0" timeOffset="1550.131">9080 3429 0,'96'0'94,"94"0"-78,1 0-16,31 0 15,-31 32-15,-96-32 16,64 31-16,-96-31 16,0 0-16,33 0 15,-1 0-15,0-31 16,64 31-16,32 0 15,-65 0-15,65-32 16,0 32-16,-65-32 0,2 32 16,-2-32-16,-62 32 15,63 0-15,-64-31 16,1 31-16,158-32 16,-126 32-16,62-32 15,-31 32-15,32-32 16,-64 32-16,0-63 15,-63 63 1,0 0 0,0 0-16,0 0 31,-1 0-31,1 0 0,0 0 31,-1 32-15,1-32-1,0 0 1,-32 31-16,32-31 16,0 0-1,-1 0 1</inkml:trace>
  <inkml:trace contextRef="#ctx0" brushRef="#br0" timeOffset="3109.7">15716 3588 0,'127'0'94,"0"0"-94,-31 0 16,-1 0-16,0 0 15,0 0-15,32 0 0,-31 0 16,62 0-16,-31 0 16,32 31-16,-32-31 15,64 64-15,-96-64 16,32 0-16,0 63 16,-32-63-16,0 0 15,0 0-15,64 0 16,-64 0-16,96 0 15,-32 0-15,-64-31 16,127-33-16,-158 64 16,31-32-16,0 32 0,-31 0 15,-1 0-15,33 0 16,-1-31-16,-64 31 16,97 0-16,-33 0 15,64 0-15,-64 0 16,32 0-16,-32 0 15,0 0-15,1 0 16,-33 0-16,-31-32 16,-1 32-16,33-32 15,-32 32-15,0 0 16,-32-32 0,31 32-1</inkml:trace>
  <inkml:trace contextRef="#ctx0" brushRef="#br0" timeOffset="24365.187">11462 6064 0,'-32'0'297,"0"0"-297,-31 32 16,-1-32-16,33 32 15,-1-32 1,0 0 0,32 31-16,-32-31 15,0 0 1,1 0 15,-1 0 0,32 32 219,32 0-250,-32 63 16,63 64-16,-31 127 16,-32-223-1,0 64-15,0-63 0,0-33 16,0 1-16,0 0 16,0 0-16,0-1 15,0 33-15,-32 63 16,0-95-1,1 31-15,31 1 16,0-33-16,0 1 16,-32 32-16,32-33 15,-32 33-15,1 31 0,31 0 16,0 32-16,0-63 16,0 31-16,-32-95 15,32 95-15,0-63 31,0 0-31,-32 0 32,32-1-32,0 1 15,0 0-15,-32 0 16,32 31-16,-32-31 16,32 63-16,0-63 15,0 31-15,0-31 0,-31 0 16,31 0-16,0 31 15,0-31-15,0 0 16,0-1-16,0 65 16,0-65-1,0 1 1,0 0 15,0 31 0,0-31 1,31-32-17,33 0 63,-32 0-46,0 0-17,-1 32-15,1-32 16,31 0-16,-63 32 16,32-32-16,32 31 15,-32-31 1,-32 64-1,63-64-15,-31 0 16,-32 32 15,31-32-31,1 0 47,-32-64 16,0 32-32</inkml:trace>
  <inkml:trace contextRef="#ctx0" brushRef="#br0" timeOffset="27177.732">12700 6128 0,'95'0'281,"-63"0"-250,0 0-15,-1 0 15,1 0-31,0 0 16,0 0 62,0 0-62,-32 31 30,31-31-30,-31 32 47,0 0-32,0 0 47,0-1-47,-31 33-31,31-1 16,0-31-16,0 32 0,0-33 15,0 96-15,0 0 32,0-31-32,0 62 15,0-126-15,0 95 16,0-63-16,31 94 16,-31-126-16,32 0 15,-32 95-15,0-64 16,32 1-16,-32-32 15,0 31-15,0 1 16,31 94-16,-31-126 16,0 0-16,0 0 0,32 31 15,-32 96-15,0-127 16,0-1-16,0 33 16,0-32-16,0 63 15,0 95 1,0-158-16,0 32 15,0-33 1,0 33 15,0-32-15,0-1 15,0 1 0,0 0-15,0 0 31,0-1-31,0 1 15,-32-32 0,32 32 0,-31-32-15,-1 0 31,32 32-32,-32-32-15,1 0 32,-1 0-17,0 31 1,0-31 0,32 32-1,-32-32 1,1 0-1,31 32-15,-64-32 16,33 0-16,-1 0 16,0 32-1,0-32 1,0 0 15,1 0-15,-1 0 15,0 0-15,32-32 15,0 0-31,-31 0 31,31 1 0</inkml:trace>
  <inkml:trace contextRef="#ctx0" brushRef="#br0" timeOffset="29719.459">10096 7366 0,'0'32'250,"0"-1"-250,0 1 31,0 32-15,0 31-16,0-32 16,0 64-16,-31-95 15,31 0-15,0 0 16,0-1 0,0 1-16,0 0 15,0 0 1,0-1 15,0 1-15,0-64 124,0 1-124,31-65 0,1 1-16,-32 63 15,32 32 1,-32-31-1,0-1-15,0 0 16,0 0 15,32 1-15,-32-1 0,0 0 15,32 32-16,-32-63 1,31 63 47,-31 31-32,32 1 16,0 0 0,-1 0-32,-31-1 1,0 65-1,32-65-15,-32 1 16,0 0-16,0 31 16,0-31-1,0 0 1,0 0 0,0-1 30,0-62 48,0-1-94,32 0 16,-32 0-1,0 1-15,32-65 32,-32 33-32,0 31 15,0 0 17,0 1-1,32 31-16,-32-32 1,31 32 62,-31-32-47,32 32-31,0 32 79,-32 0-33,0-1-30,0 1 15,31 63-31,-31-63 32,0 0-17,0 0-15,0-1 31,0 1-31,0 0 16,0 0 0,0-1-1,32-31 95</inkml:trace>
  <inkml:trace contextRef="#ctx0" brushRef="#br0" timeOffset="31760.201">11684 5366 0,'0'31'281,"0"1"-265,0 0-1,0 0 1,0 31-1,0-31 1,0 0 0,0-1-1,0 1 1,0 0 0,0 0 15,0-1-31,0 1 47,32-32 62,-32-32-78,32 1-15,-32-1 0,31 32-1,-31-32-15,32 0 16,-32 1-1,32 31-15,-32-32 16,31-32 0,-31 33-1,0-1 1,0 0 0,32 32-1,0 0 95,0 0-79,0 0 0,-1 32-15,-31 0-1,0-1 1,0 1 15,0 0 0,0 0-31,-31-32 16,31 31-16,-32 33 16,32-32-1,0-1-15,0 1 16,0 32 0,0-33-1,0 1 1,32 0 15,-32 0-15,31-32-16</inkml:trace>
  <inkml:trace contextRef="#ctx0" brushRef="#br0" timeOffset="87938.343">16637 14224 0,'63'0'250,"-31"0"-235,64 0-15,-65 0 16,33 0-16,-1 0 16,1 0-16,-1 0 15,1 0-15,31 32 16,-31-32-16,31 0 15,-32 0-15,1 0 16,-32 31-16,31-31 16,0 0-16,33 0 15,-64 0 1,63 0-16,-32 0 16,-31 0-1,0 0-15,0 0 16,31 0-16,32 0 15,-63 0-15,63 0 16,-31 0-16,31 0 0,32 0 16,-64 0-16,65 0 15,-33 0-15,0 0 16,-31 32-16,-1-32 16,-31 0-16,31 32 15,33-32-15,-65 0 16,33 0-16,-33 0 15,65 0-15,-1 0 16,-32 0-16,33 0 16,-33 32-16,-31-32 15,127 31-15,-96-31 16,96 32-16,-64 0 0,-31 0 16,31-32-16,-31 0 15,-1 31-15,-31-31 16,31 0-16,-31 0 15,0 0-15,0 32 16,-1-32 0,33 0-1,-33 0-15,1 0 16,0 0 0,0 0-1,0 0 16,-1 0-15,1 0 0</inkml:trace>
  <inkml:trace contextRef="#ctx0" brushRef="#br0" timeOffset="131577.022">8223 15843 0,'64'0'235,"-33"0"-235,65 0 15,-64 0-15,94 0 16,-62 0-16,-32 0 16,31 0-16,32 0 15,-63 0-15,64 0 16,-65 0-16,1 0 15,31 0-15,-31 0 16,32 0-16,-32 0 16,-1 0-16,1 0 15,0 0 1,31-32 0,-31 32-1,0 0-15,0 0 16,63 0-1,-64-31 1,1 31-16,0 0 16,0 0-16,0 0 15,63 0-15,-32 0 16,-31 0 0,32 0-16,-33-32 15,1 32 1,0 0-1,-1 0 1,33 0 15,-32 32 16,-32-1 0,32 1-31,-32 0 15,31-32-31,-31 63 16,32 33-16,-32-65 15,0 96 1,63-95-16,-63 32 15,0-1-15,0 1 0,0-1 16,0 1-16,0-33 16,0 33-1,0 31-15,0-31 16,0-33-16,0 1 16,0 63-16,0-31 15,0-32-15,0 63 16,0-32-16,0-31 15,0 32-15,0 31 16,0-63-16,0 31 16,0-31-16,-31 95 15,31-64-15,0 33 16,0-33-16,0 32 0,0-31 16,0 63-16,0-95 15,0-1-15,0 1 16,0 0-16,0 0 15,0-1 1,0 1 0,0 0-1,0 0 17,0 31 14,-32-63-30,0 0 0,1 0-1,-1 0-15,-64 0 16,33 0-16,-64-32 16,63 32-16,-31 0 15,64-31-15,-33 31 16,0 0-16,1-32 15,0 32-15,-33 0 16,64 0-16,-31 0 0,-64 0 16,63 32-16,33-32 15,-1 0-15,0 0 16,1 31-16,-1-31 16,0 0-1,0 0 16,0 0 1,1 0-17,-1 0 1,0 0-16,1 0 31,-1 0-31,0 0 31,-32 0 1,64-31-17,-31 31 17,31-32-17,-32 0 16,32 0-31,-32 32 16,1-31 0,31-1-16,-32 0 31,0 0-31,32 1 16,-32-1-1,32 0 1,0 0-1,0 1 1,-32-128-16,32 64 16,-31-1-16,31-126 15,0 190-15,0-31 0,0-64 16,0 32-16,0-64 16,0-63-16,0-1 15,0-31-15,0 159 16,0-32-16,31 64 15,-31-64-15,0 95 16,0 0-16,0 0 16,32 1-16,-32-1 15,0 0-15,0 0 16,0 1 0,0-1 30,0 0 1</inkml:trace>
  <inkml:trace contextRef="#ctx0" brushRef="#br0" timeOffset="132966.144">7652 17177 0,'32'0'266,"-1"0"-266,96 0 0,-95 0 16,0 0-16,0 0 15,63 0-15,0-32 16,-63 32-16,95-32 16,-64 32-16,33 0 15,-33 0-15,32 0 16,-31 0-16,-1 0 15,-31 0-15,31 0 16,-31 0-16,0 0 16,63-32-16,-63 32 15,0 0-15,31 0 16,1 0-16,-32 0 16,-1 0-16,1 0 15,63 0-15,1 32 16,-65-32-16,96 0 15,-63 32-15,-1 0 16,1-32-16,31 31 16,-31-31-1,-33 0-15,33 0 16,-33 0 0,-31 32-1,32-32-15,0 0 16,0 0-1,0 0 1,-32 32 0,31-32-16,1 0 31,0 0-15,-1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6:09.1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10287 8001 0,'0'32'344,"0"31"-344,0 1 16,0-1-16,0-31 0,0 31 15,0 1-15,0-32 16,0 31-16,0 1 16,0-33-16,0 33 15,0-32-15,0-1 16,0 33-16,0-1 15,0 1-15,0-32 16,0 63-16,0 0 16,0 32-16,0-63 15,0 31-15,0 0 0,0-31 16,0-1-16,0 32 16,0-31-16,0-32 15,0-1-15,0 33 16,0-1-16,0-31 15,0 32 1,0-33-16,0 65 16,0-33-16,0 1 15,32 31-15,-32 0 16,0 0-16,0-31 16,0 31-16,0 0 0,0-63 15,0 0 1,0 0-16,0 31 0,0 1 15,0-33-15,0 1 16,0 32-16,0-1 16,-32-31-16,32 31 15,0-31-15,0 0 16,0 31-16,0-31 16,-32 0-16,32 0 15,0-1-15,0 33 16,0-32-16,0 31 15,0-31-15,0 0 16,0-1-16,0 1 0,0 0 16,0 0-1,0-1 1,0 1 0,0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41:47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11557 7525 0,'-32'0'312,"1"0"-296,-1 0-1,0 0 1,0 0 0,0 0-16,32-32 15,-31 32 1,-1 0-1,0 0 48,1 0-32,31-32 32,0 64-1,0 0-46,31-1-1,33 65 1,-64-1-16,0 0 16,31 96-16,-31-96 15,0 32-15,0 32 0,0-128 16,32 128-16,-32-64 16,0 1-16,0-33 15,0 1-15,0-33 16,0 1-16,0 32 15,0-33 1,0 1 0,0 0-16,0 0 15,-32 31-15,1 1 16,31-33 0,0 1-16,0 32 31,0-33-16,31-31 79,33 0-78,95-31-1,-96 31-15,1-32 16,-32 32-16,31 0 0,-31 0 31,-32 32-31,31-32 16,1 0 15,-32-32 32,-32 32-48,32-32 1,0 0 0</inkml:trace>
  <inkml:trace contextRef="#ctx0" brushRef="#br0" timeOffset="2351.558">13208 7810 0,'32'0'297,"0"0"-281,-1 0-1,1 0 1,0 0-1,-1 0 1,33 0 0,-32 0-1,31 0 1,-31 0-16,31 0 16,-31 0-16,-32-31 15,32 31 1,0 0-1,0 0-15,-1 0 32,1 0-17,0 0 1,-32 31 31,0 1 0,0 0-32,-32-32-15,0 0 16,32 32 0,-31-1-1,-1 1 1,32 0-1,-32 0-15,32 63 16,-32 32-16,32-95 16,-63 63-16,63 32 15,0-32-15,31 0 16,-31-63 0,0 0-16,0 0 15,0-1-15,32 33 16,-32-32-1,0-1-15,0 1 16,0 0 0,32-32-1,-32 32 1,0-1-16,0 1 16,32-32-1,-32 32 1,0 0 15,32-32-15,-32 31 15,0 1 16,0 0-16,0 0 0,0-1 1,-32 1 14,0-32-30,0 0 15,-31 32 1,31-32-17,0 0 16,1 0 16,-1 0 31,32-32-46</inkml:trace>
  <inkml:trace contextRef="#ctx0" brushRef="#br0" timeOffset="13873.803">10478 6223 0,'0'32'297,"0"-1"-266,0 1-15,0 0 15,0 0-16,0-1-15,0 1 32,0 0-1,0 0-15,0-1-1,0 1 1,0 0-1,-32 31 1,32-31 0,0 32-1,0-33-15,0 1 32,-32-32 14,32-32 33,0-31-48,0 31-16,32 0 17,-32-31-17,32 63 1,-32-32-16,31 32 16,-31-32-16,0 1 15,32 31 1,-32-32-1,32 32 17,-32-32-17,31 32 32,1-32-31,-32 1-1,0-1 1,32 32-16,0 0 16,0-32-1,-32 0 17,31 32-17,-31 32 48,0 0-32,0 0-15,0-1-1,-31 1 1,31 0-1,0 0 1,0 31-16,0-31 16,0 0-1,0-1 1,0 1 0,0 0-16,0 0 15,0-1 1,0 1-1,0 0-15,0 0 16,0-1 0,31 1-16,-31 0 15,0 0 17,32-32-1,-32 31-16,32-31 32</inkml:trace>
  <inkml:trace contextRef="#ctx0" brushRef="#br0" timeOffset="15586.409">11144 6413 0,'32'0'171,"0"32"-155,0-32-16,-1 0 16,33 0-1,-64 32 1,31-32-16,1 32 31,0-1-15,0-31-1,0 0 1,-1 0 0,-31 32-1,32-32 17,-32 32-17,0 0 79,-32-32-63,1 31-15,-1-31-1,-32 64 1,32-64-16,1 0 16,-33 32-16,33-1 15,-1 1-15,0-32 16,0 0-16,32 32 16,-32-32-16,1 0 31,-1 0-31,0 0 31,1 0 0,31 32-15,-32-32-16,0 0 16,0 0 30,32-32-14</inkml:trace>
  <inkml:trace contextRef="#ctx0" brushRef="#br0" timeOffset="17077.328">11906 6794 0,'-32'0'282,"1"32"-267,-1-32 1,0 0 0,1 32-1,-1-32 1,0 0-1,0 0 17,32 32-17,-32-32 1,32 31 0,-31 1-16,-1-32 15,0 0-15,1 32 31,-1-32-15,32 32 15,-32-32-31,32 31 32,-64-31-1,33 32-16,-1-32 17,0 32-32,32 0 15,-31-32 1,-33 0 15,32 0 0,0 0 32,32-32 31</inkml:trace>
  <inkml:trace contextRef="#ctx0" brushRef="#br0" timeOffset="20439.748">12065 6477 0,'0'32'219,"0"-1"-204,0 1 1,0 0-1,0 0 17,0-1-17,0 1-15,0 0 32,0 0-1,0-1-31,0 1 31,0 0-31,0 0 16,-32-1-1,32 1 17,0 0-17,0 31 16,0-31 16,0 0 31,0-64 1,32-31-64,-32 31-15,0 0 16,0 0-16,32 1 15,-1-1-15,-31 0 16,0 0-16,0 1 16,32 31-1,-32-32-15,0 0 32,0 0-17,0 1-15,32-33 31,0 32-15,-32 1 15,32 31-31,-32-32 16,31 32 78,-31 32-79,32-32 1,0 31 0,-32 1 15,0 0-16,31 0 1,-31-1 0,0 1-1,0 0-15,0 0 16,0-1 0,0 1-1,0 0 1,64-32-1,-64 32 1,0-1 31,-32 1-16,64-64 47,0-31-62,0-32-16,-32 31 16,0 32-16,0 1 15,31-33 1,-31 32-16,0 1 15,0-1 1,0-32 0,0 33-16,32-33 15,-32 32 1,32 32 0,-32-63 15,0 95 109,0-1-93,0 1 31,0 0-62,0 0 15,0-1-15,0 1 15,0 0-15,0 0-1,0-1 1,0 1-16,0 0 16,31-32-16,-31 95 15,32-95-15,-32 32 16,0 0 0,0-1-1,0 1 1,32 0 15,-32 0 0,0-1 1,0 1-17,32-32 1,-32 32-16,0 0 31,32-32 0,-32 31-31,0 1 32,31-32-32,-31 32 78</inkml:trace>
  <inkml:trace contextRef="#ctx0" brushRef="#br0" timeOffset="76698.115">6985 8160 0,'32'0'297,"-1"0"-297,33 31 15,-32-31 17,0 0-17,-1 0-15,1 0 16,0 0 15,-1 0-15,1 0-1,0 0 1,-32 32 0,64-32-1,-33 0 1,1 0 0,0 0 30,-1 0-14</inkml:trace>
  <inkml:trace contextRef="#ctx0" brushRef="#br0" timeOffset="78383.544">8668 8223 0,'32'0'297,"-1"0"-281,1 0-16,0 0 0,-1 0 16,1 0-16,0 0 15,0 0-15,0 0 16,-1 0-1,1 0 1,0 0 0,-1 0-1,1 0 1,0 0-16,0 0 16,0 0-1,31 0-15,-31 0 31,-1 0-15,1 0 0,0 0 15</inkml:trace>
  <inkml:trace contextRef="#ctx0" brushRef="#br0" timeOffset="83513.345">2096 14192 0,'95'0'188,"64"0"-188,63 0 16,0 32-16,-63-32 15,0 0-15,-64 0 16,-32 32-16,1-32 15,-32 31-15,63-31 16,-32 0-16,33 0 0,30 32 16,-30-32-16,-1 0 15,-32 32-15,1-32 16,-32 0-16,63 0 16,-63 0-16,-1 0 15,1 0 1,0 0-16,0 32 15,31-32-15,-31 0 16,0 31 0,-1-31-1,1 0 1,0 0 0,0 0-1,-32 32 1,32-32-16</inkml:trace>
  <inkml:trace contextRef="#ctx0" brushRef="#br0" timeOffset="116047.72">5175 9874 0,'32'0'297,"31"0"-297,33 0 16,-33 0-16,32-32 16,-63 32-16,32 0 15,-1 0-15,1 0 16,-33 0-16,1 0 15,32 0-15,-1 0 16,-31 0 0,0 0-1,-1 0-15,1 0 16,32 0 0,-32 0-1,-1 0-15,1 0 16,31 0-16,1 0 15,0 0 1,-33 0 0,1 0-1,31 0-15,1 32 16,-32-32 0,0 0-1,31 0-15,-31 0 16,-1 0-16,33 0 15,-32 0-15,0 0 16,-1 0 0,1 0-1,-32 32 1,32-32 0,-1 0-1,1 0 1,0 0-1,0 0 17,0 0-32,-1 0 47,1 0-1</inkml:trace>
  <inkml:trace contextRef="#ctx0" brushRef="#br0" timeOffset="139389.123">3270 17462 0,'64'0'250,"-1"0"-250,1 0 0,63 0 15,-64 0-15,64 0 16,-63 0-16,94 0 16,-62 0-16,31 0 15,-32 0-15,-31 0 16,-1 0-16,32 0 15,-31 0-15,-32 0 16,63 0-16,0 0 16,-31-31-16,31 31 15,-32 0-15,33 0 0,-33 0 16,32 0-16,-31 0 16,31 0-16,-32 0 15,33 0-15,-1 31 16,-32-31-16,-31 0 15,32 0-15,-1 0 16,1 0-16,-33 0 16,1 0-16,32 0 15,31-31-15,-32 31 16,33 0-16,31 0 16,32-32-16,-64 32 0,32 0 15,-32 0-15,32-32 16,-63 32-16,-1 0 15,-31 0-15,-1 0 16,33 0-16,-32 0 16,0 0-16,-1 0 15,64 0-15,-63 0 16,32 0-16,-32 0 16,31 0-16,32 0 15,1 0 1,-33 0-16,-31 0 0,31 0 15,1 0-15,31 0 16,-63 0-16,-1 0 16,1 0-16,64-63 15,-65 63 1,1 0 0,0 0-16</inkml:trace>
  <inkml:trace contextRef="#ctx0" brushRef="#br0" timeOffset="140611.317">12764 17145 0,'95'0'125,"64"0"-125,-64 0 15,0 0-15,64 0 16,-128 0-16,65 0 16,-64 0-16,63 0 15,0 0 1,-63 0-16,0 0 16,31 0-16,32 0 15,-63 0-15,0 0 16,31 0-16,-31 0 0,0 0 15,-1 0-15,1 0 16,32 0 15,-32 0-31,-1 0 0,1 0 16,0 0-16,-1 0 16,1 0-16,0 0 15,0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6:11.0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11240 8160 0,'0'63'375,"31"32"-360,1-31-15,-32 63 16,63 0-16,-63-32 16,32-31-16,-32-1 15,0-31-15,0 63 16,0-63 0,0 0-1,0-1-15,0 33 0,0-32 16,0-1-16,0 65 15,0-1-15,0-32 16,0 33-16,0-1 16,0-32-16,0 1 15,0 31-15,0-63 16,0 31-16,0 1 16,0-1-16,0-31 15,0 32-15,0-1 16,0 1-16,0-33 15,0 1-15,0 32 16,0-1-16,-32-31 16,32 0-16,0 31 0,0-31 15,0 31-15,-31-31 16,31 32-16,0-33 16,0 1-16,0 32 15,0-33 1,0 33-16,0-32 15,0 31-15,0 1 16,0-33-16,0 33 16,0-1-16,0-31 15,0 0-15,0 0 16,0-1-16,0 1 16,0 0-1,0 0 1,0-1-16,0 1 31,0 0 16,0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4:08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16828 7906 0,'63'0'297,"-31"0"-281,-1 0 0,1 0-16,0 0 15,0 0 1,0 0-1,-1 0 1,1 0 0,0 0 15,-1 0 0,1 0-15,0 0-1,0 0 17,0 0-1,-1 0-15,1 0-1,0 0 1,-1 0-1,1 0 32,0 0-15,0 0 14,-32 31-14,32-31-32,-1 32 15,-31 0 1,0 0 0,32-32-1,-32 31 1,0 1-16,0 0 15,0 0 1,32-1 0,-32 1-1,0 32-15,31-33 16,-31 33-16,0-32 16,0-1-16,0 33 15,0-1-15,0-31 16,0 0-16,0 31 15,0 1-15,0-32 16,0-1-16,0 1 16,0 63-16,0-63 15,0 0-15,0 0 0,0 31 16,0-31 0,0 0-1,0 31 1,0-31-16,0 31 15,0 1-15,0-1 16,0 33-16,0-33 16,0 1-16,0-1 15,0 1-15,0-1 16,0-31-16,0 63 16,0 0-16,0-31 0,0 31 15,0-63-15,0 31 16,0-31-16,0 32 15,0-33-15,0 1 16,0 0 0,0 0-1,0-1 1,0 33 0,0-32-1,0-1 1,0 1-16,0 0 15,0 0 1,0-1-16,0 1 16,0 0-16,0 31 15,0 33-15,-31-33 16,31 1-16,0 31 16,-32-32-16,32-31 15,0 0 1,0 0-1,-32-1-15,32 1 16,0 0 0,0 0-16,0-1 15,0 33 17,0-32-1,0-1 0,-31-31 32,31 32-63,-32-32 15,32 32 1,-32-32-1,0 0 1,0 0 15,1 0-31,-1 0 16,0 0 0,1 0-1,-1 0-15,0 0 16,-32 0-1,33 0 1,-1 0 0,0 0 15,1 0-15,-1 0 15,0 0-31,0 0 15,0 0 1,1 0 0,-1 0-1,0 0-15,1 0 16,-1 0 0,32-32 30,0 0-14,0 1-17,0-33 1,0 1 0,0-33-16,0 1 15,0 63-15,0-31 16,0-32-16,0 31 15,0 1-15,0-33 0,0 1 16,0 0-16,0-64 16,0-31-16,0 94 15,0 1-15,0 0 16,0 63-16,0 0 16,0-31-16,0 31 15,0 0 1,0 1-1,0-1 1,0 0 15,0 0-15,0-31-16,0 31 0,0 0 16,0 1-16,0-1 15,0 0-15,0-31 16,0 31-1,0 0-15,0 0 16,0 1-16,0-33 16,0 32-16,0 1 15,0-65-15,0 1 16,-32 32-16,32-64 16,0 31-16,0 1 15,0-32-15,0 64 0,0-33 16,0 65-1,0-1-15,0 0 0,0 0 16,0 1 0,0-1-16,0 0 31,0 0-31,0 1 31,0-1-15,0-32-1,0 33 1,0-1 0,0 0-1,0 0 17</inkml:trace>
  <inkml:trace contextRef="#ctx0" brushRef="#br0" timeOffset="11841.173">20415 7969 0,'32'0'296,"0"0"-233,-1 0-16,1 0-32,0 0 17,0 0 30,0 0 1,-1 0-32,1 0-15,0 0 15,-1 0-16,1 0-15,0 0 16,0 0-16,0 0 16,-1 0-16,1 0 15,31 0-15,-31 0 16,0 0 0,0 0-1,0 0 1,-1 0-16,1 0 15,0 0 1,-1 0 15,1 0-15,0 0 15,0 0-15,0 0-1,-1 0 1,1 0 0,-32 32-1,32-32 1,-32 32 31,31-32-47,-31 31 31,0 1 16,0 0 0,0 0-32,0-1 1,0 1 0,0 0-1,0 0 1,0-1-16,0 1 16,0 0-1,0 0 1,0-1-16,0 1 15,0 32 1,0-33 0,0 1-16,0 0 15,0 0-15,0 31 16,0 1 0,0-33-16,0 33 15,0-1-15,0-31 16,0 0-1,0 63-15,0-31 0,0-33 16,0 33-16,0-32 16,0 63-16,0-63 15,0-1-15,0 1 16,0 0-16,-31 31 16,31-31-16,0 32 15,0-33-15,0 1 16,0 63-16,-32-31 15,0 31-15,32 32 16,0-32-16,-31 1 0,31-33 16,-32 1-16,32-33 15,0 65-15,0-65 16,-32 1-16,32 0 16,0 0-16,-32 31 15,32-31-15,0 0 16,0 31-1,0 1-15,0-33 16,0 1-16,-32 32 16,32 31-16,0 0 15,0-31-15,0 31 16,0-32-16,0 1 16,0 31-16,0-63 0,0 31 15,0-31 1,0 32-16,0-33 0,0 1 15,0 0 1,0 0-16,0-1 16,0 1-1,0 0 1,0 0-16,0-1 31,-31-31 94,-1 0-94,0 0-31,1 0 16,-1 0 0,0 0-16,0 0 15,0 0 1,1 0 0,-1 0-16,0 0 15,1 0 1,-1 0 15,0 0-15,32-31-1,-32 31 1,32-32 0,-32 32-1,1 0 1,-1 0-16,32-32 15,0 0 17,-32 32-17,32-31 17,0-1-17,0 0 16,-31 0-31,31-31 16,0 31-16,0-63 0,0 0 16,-32 63-1,32 0-15,0 0 16,0-31-16,0-1 0,0 1 16,0 31-1,0-31 1,0 31-1,0-32 1,0 33 0,0-1-16,0-32 15,0 33-15,0-1 16,0 0-16,0 0 16,0-31-16,0-1 0,0 33 15,0-1-15,0-32 16,0 1-16,0 31 15,0 0-15,0 1 16,0-33-16,0 32 16,0 1-16,0-1 15,0 0-15,0-31 16,0-1-16,0 1 16,0-1-16,32 1 15,-32 31-15,0-32 16,0 33-16,0-1 15,0 0 1,0 0-16,0 1 16,0-1-1,0 0-15,0 0 16,0-31-16,0 31 16,0-31-16,0-1 15,0 1-15,0 31 16,0 0-16,0 0 15,0 1 1,0-1-16,0 0 16,0 0-1,0 1 1,0-1-16,0 0 16,0-31-1,0 31 1,0 0-1,0 0 1,0 1-16,0-1 16,0 0-1,0 0 1,0 1 0,0-1-1,0 0 1,0 0-16,0 1 0,0-1 15,0 0 1,0 0 0,0 1-1,0-1 1,0 0 15,0 0 0,0 1 16,0-1 0,0-63 109,-32 95-124</inkml:trace>
  <inkml:trace contextRef="#ctx0" brushRef="#br0" timeOffset="21563.553">22288 8064 0,'32'0'297,"0"0"-297,0 0 16,0 32-16,31-32 31,-63 32-31,32-32 16,-1 0-16,1 0 31,0 0-31,0 0 31,0 0-15,31 0 0,-31 0 15,-1 0 16,1 0-32,0 0 1,0 0 15,0 0-31,-1 0 16,1 0 31,-32 32-47,32-32 78,-1 0 31,1 0-78,-32 31 16,0 1-15,0 0-17,0 0 16,0-1-15,0 1 0,0 0-16,0 0 15,0-1 1,0 1-16,0 0 16,32 31-1,-32-31-15,0 32 0,0 94 16,0-94-16,0 63 15,0-64-15,32 1 16,-32-1-16,0 1 16,0-32-16,0 31 15,0-31-15,0 31 16,32-31-16,-32 32 16,0-33-1,0 33-15,0-32 16,0-1-16,0 33 0,0-1 15,0 1 1,0-32 0,0 31-16,-32 1 15,32-33-15,0 1 16,0 32-16,0 31 16,0-32-16,0 33 15,-32-33-15,32 1 16,0-33-16,-32 65 15,32-33-15,0-31 16,0 0 0,0-1-16,-32 1 0,32 0 15,0 0 1,0-1-16,-31 33 16,31-32-1,0-1 16,0 1-31,0 0 16,0 0 15,0-1-15,0 1 15,0 32-15,0-33 15,0 1 0,0 0 16,0 0-16,-32-32 1,32 31-1,-32-31-15,32 32-1,-31-32 16,-1 0-31,0 0 16,0 0 15,0 0-15,1 0 0,31 32-1,-32-32 1,0 0-1,1 0-15,-1 0 16,0 0 15,0 0-15,0 0 0,1 0-1,-1-32 16,0 32-15,1-32-16,-65 1 16,64 31-1,1 0 1,31-32-16,-32 32 16,0 0-1,32-32 1,-31 32-1,-1 0 17,32-32-32,0 1 31,-32 31-31,32-32 0,0-32 31,0 1-31,0-32 16,0-1-16,0 65 15,0-128-15,0 32 16,0 32 0,0-1-16,0 65 15,0-65-15,0 1 16,0 63-16,0-63 16,0 63-16,0 1 15,0-33-15,0-31 16,0 31-16,32 33 15,-32-33-15,0 1 16,32 31-16,-32 0 16,0-63-16,31 0 15,-31 63 1,0-32-16,32 1 16,-32-1-16,0-94 15,32 94 1,-32 32-16,31 1 31,-31-1-15,0 0-1,0-31 1,0-33-16,0 65 16,0-1-16,0-32 15,-31 1 1,31 31-1,0 0 1,0 1 0,0-1-16,0 64 15,0-64-15,0 0 32,0 0-17,0 1 16,0-1 16</inkml:trace>
  <inkml:trace contextRef="#ctx0" brushRef="#br0" timeOffset="59967.1">4286 11938 0,'0'32'281,"0"-1"-218,0 33-16,0 31-32,-32-63 1,32 0-1,0-1 1,0 1-16,0 0 16,0 0 31,0-1-32,-31 1 1,31 0-1,0 0 17,-32-32-17</inkml:trace>
  <inkml:trace contextRef="#ctx0" brushRef="#br0" timeOffset="61297.704">7556 11906 0,'0'64'219,"0"31"-203,0 64-1,0-128 1,0 1-1,0 0 1,0 0 0,0 126-1,0-62 1,0-65-16,0 1 31,0 0-15,0 31 15,0-31 0,32-32 16,-32 32-16</inkml:trace>
  <inkml:trace contextRef="#ctx0" brushRef="#br0" timeOffset="63266.452">9208 11684 0,'0'63'297,"0"1"-297,0-32 15,-32 31-15,32-31 16,0 31-16,0-31 16,0 0-1,0 0 17,0-1-1,0 1-31,0 0 15,0 0 1,0-1 15,0 1-15,0 32 15,0-33-15,-32-31 62</inkml:trace>
  <inkml:trace contextRef="#ctx0" brushRef="#br0" timeOffset="72537.75">5620 12001 0,'32'0'297,"-1"0"-297,1 0 16,31 0-16,-31 0 15,0 0-15,0 0 16,0 0-16,-1 0 15,1 0-15,0 0 16,-1 0 0,1 0-16,0 0 15,0 0 17,0 0-17,-1 0 1,1 0 46</inkml:trace>
  <inkml:trace contextRef="#ctx0" brushRef="#br0" timeOffset="76286.425">10255 11811 0,'64'0'359,"-33"0"-343,1 0-1,0 0-15,0 0 16,0 0 0,31 0 15,-31 0 0,-1 0-15,1 0 15,0 0-31,-32 32 31,32-32-31,0 0 16,-1 0-1,1 0 17,-32 31-17,32-31 32</inkml:trace>
  <inkml:trace contextRef="#ctx0" brushRef="#br0" timeOffset="79380.281">11462 12097 0,'63'0'281,"-31"0"-265,0 0-16,31 0 15,-31 0-15,32 0 16,-33 0-16,1 0 16,0 0-1,-1 0-15,1 0 16,0 0-16,0 0 16,0 0-1,-1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6:45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4286 7525 0,'64'0'234,"-32"0"-234,63 0 16,-64 0-16,1 0 16,0 0-16,32 0 15,31 0 1,0 0-16,0 0 16,0 0-16,-31 0 15,0 0-15,-1 0 16,-31 0-16,31-32 0,1 32 15,-1 0 1,-31 0-16,0 0 16,63 0-16,-63 0 15,63 0-15,32 0 16,-32 0-16,64 0 16,0 0-16,-64-32 15,0 32-15,-63 0 16,0 0-16,31 0 15,1 0-15,-1 0 16,-31 0 0,31 0-16,1 0 0,31 0 15,0 0-15,33 0 16,-2 0-16,-62 0 16,-32 0-16,31 0 15,-31 0-15,31 0 16,-31 0-1,0 0-15,0 0 16,31 32-16,-31 0 16,31-32-1,-63 31-15,64-31 16,-32 0 0,-32 32-1,32-32-15,-1 0 16,1 0-1,0 32 1,-1-32-16,33 0 16,-32 0-16,0 0 31,-32 32-15,63-32-1,-63 31 1,32-31-1</inkml:trace>
  <inkml:trace contextRef="#ctx0" brushRef="#br0" timeOffset="1504.94">4636 6540 0,'63'0'93,"32"0"-93,1 0 16,30-31-16,-30 31 16,31 0-16,95 0 15,-159 0-15,65 0 16,-65 0-16,32 0 15,-31 0-15,-1 0 16,1 0-16,31 0 16,0 31-16,0 1 15,33-32-15,-33 0 0,32 32 16,-32-32-16,-32 0 16,33 0-16,-33 0 15,1 0-15,-33 0 16,33 0-16,0 0 15,-33 0-15,1 0 16,63 0-16,1 0 16,-65 0-16,64 0 15,-31 0-15,-32 0 16,0 0-16,31 0 16,0 0-16,-31 0 15,0 0 1,0 0-16,0 0 15,-1 0 1,-31 32-16,32-32 16,0 0 15,-32 31 31</inkml:trace>
  <inkml:trace contextRef="#ctx0" brushRef="#br0" timeOffset="51903.215">13462 889 0,'-32'0'297,"-31"0"-297,-1 32 15,-31-32-15,31 0 16,-31 0-16,32 0 16,-1 0-16,1 31 15,63 1-15,-32-32 16,0 0-16,1 0 15,-1 32 1,-32-32 0,32 0-1,-31 63 1,31-63-16,1 0 0,-1 0 47,0 0-47,0 0 31,32 32 0,0 0 16,32-32 31,-32 32-78,32-32 32,-32 31-1,0 33-16,32 31 1,-32 96-16,0-64 16,0 31-16,0 33 15,0-64-15,0-95 16,0-1-16,0 1 0,0 63 16,0-63-1,0 0-15,0 0 16,0 31-16,0-31 15,0 31-15,0-31 16,0 0-16,0 31 16,0-31-16,0 0 15,0 0-15,0-1 32,0 1-32,0 0 15,0 0 1,0-1 15,0 1-15,0 0 31,0 0 15,0-1-31,31-31 32,1 0-48,0 0 1,-1 0 0,1 32-1,0-32-15,0 0 32,0 0-32,-1 0 15,1 0-15,0 0 16,-1 0-16,65 32 15,-64-32-15,-1 0 16,-31 32 0,32-32-1,0 0-15,-32 31 63</inkml:trace>
  <inkml:trace contextRef="#ctx0" brushRef="#br0" timeOffset="54447.33">16510 921 0,'32'0'297,"-32"31"-297,32-31 15,-1 0-15,-31 32 16,32-32 0,0 0-16,-1 0 47,1 0-16,0 0 47,0 0-62,0-32-1,-1 32-15,1 0 16,0 0 15,-1 0-15,1 0 46,-32 32 16,0 0-46,0 0-1,0-1 0,0 1-15,0 0-1,0 63 1,0-63 0,0 0-16,0 63 15,0-32-15,0-31 16,0 32-16,0-33 15,0 65 1,0-65-16,0 65 16,0-1-16,32 0 15,-32-63-15,0 95 0,0-95 16,32-1-16,-32 33 16,0-1-1,0-31 1,0 32-1,0-33-15,0 160 16,0-159-16,0-1 16,0 65-16,0-65 15,0 1-15,0 0 16,0 0-16,0-1 16,0 1-1,0 0 1,0 0-1,0-1 32,-32-31 94,0 0-110,0 0-31,1 32 16,-64-32-16,31 32 15,0 0-15,33-32 16,-33 31-16,33 1 16,-1-32-16,-32 0 0,64 32 15,-32 0-15,-31-32 16,63 31 0,-32-31-1,1 0 1,-1 0 15,0 0 0,32-31-15</inkml:trace>
  <inkml:trace contextRef="#ctx0" brushRef="#br0" timeOffset="62882.331">13526 730 0,'0'32'328,"0"0"-328,0-1 16,0 1 15,0 0-15,0 0 15,0-1-31,0 1 15,0 0 17,0 0-17,0-1 1,0 1 0,0 0-1,0 0 1,0-1-16,0 1 15,0 0 17,0 0-17,0-1 1,0 1 0,0 0-1,0 0 1,0-1 46</inkml:trace>
  <inkml:trace contextRef="#ctx0" brushRef="#br0" timeOffset="64851.276">13526 2254 0,'-64'0'312,"32"0"-280,0 0-1,32-32-31,-31 32 31,-1 0-15,0-31-1,1 31 1,-1 0 15,0 0 0,32-64-31,0 32 63,0 1-32,0-1 0,0 0-15,0 0 31,0 1-31,32-1-1,-32 0 16,32 32-15,-1 0-16,1 0 31,0 0 1,-1 0-1,1 0-16,32 0 17,-32 0-17,-1 0 17,1 0-17,0 0 16,-1 0 1,-31 32 46,0 0-63,0-1 1,0 1 15,0 0-15,0 0 15,0-1-15,0 33 15,-31-64-15,-1 0-1,0 0 48</inkml:trace>
  <inkml:trace contextRef="#ctx0" brushRef="#br0" timeOffset="67052.369">13526 3270 0,'-32'0'234,"0"0"-187,0 0-16,0 0-15,1 0 15,-1 0-15,32-32-1,-32 32 1,1 0 0,-1 0 15,32-31-16,-32 31 1,-32 0 15,64-32 1,-31 0-1,31 0-31,0 1 15,0-1 17,0 0-1,0 0-31,0 1 31,0-1-15,0 0 31,63 32-47,-63-32 15,32 32 1,0 0 15,-32-31-15,32 31-16,-1 0 15,1 0 32,0 0-15,-1 0-1,1 0-16,0 0 32,0 0 16,-32 31 31,0 1-79,0 0 16,0 0-15,0-1 15,0 1 1,0 0-1,0 0 0,0-1-15,0 1-1,0 0 17,0 0-1,0-1 16,0 1-32,0 0 79</inkml:trace>
  <inkml:trace contextRef="#ctx0" brushRef="#br0" timeOffset="77410.039">20256 952 0,'-31'0'235,"-1"0"-220,0 0 1,-31 0 0,31 0-16,0 0 15,-31 0-15,-32 0 16,63 0-16,0 0 16,0 0-16,-31 0 15,31 0-15,0 0 16,1 0-16,-1 0 15,0 0 1,0 0 0,0 0-16,1 0 15,-1 0 17,0 0-17,32 127 235,0 0-234,0-63-16,0 31 0,0 0 15,0-63-15,0 0 16,0 0-16,0-1 16,0 1-16,0 0 15,0 0-15,0-1 16,0 1 0,0 0-1,0 0-15,0-1 16,0 1-1,0 0 1,0 0 0,0-1-16,0 1 15,0 0 1,0 0-16,0-1 16,0 1-1,0 0 1,0 0-1,0-1-15,0 1 16,0 0 0,0 0-1,0-1 1,0 1-16,0 0 16,0 0-16,0-1 15,0 1-15,0 0 16,0 0-16,0-1 15,0 1 1,0 0 0,0 0-1,0-1 1,0 1 0,0 0 15,0 0 16,0-1-16,0 1-15,0 0-1,0 0 1,0-1-1,0 1 17,0 0-1,0 0 47,32-32-47,-32 31-31,32-31 16,-1 32 15,1-32 0,0 0-31,0 0 16,-32 32 0,32-32-16,-1 0 15</inkml:trace>
  <inkml:trace contextRef="#ctx0" brushRef="#br0" timeOffset="79488.805">23622 1079 0,'32'0'281,"0"0"-281,63 0 15,-64 0-15,1 32 16,0-32 0,0 0-1,0 0 1,-32 32 0,31-32-1,1 0 16,-32 32 1,0-1 93,-32 1-94,1 63 0,-1-63-31,32 32 16,-32 94-16,32-94 15,0-1-15,0 1 16,0-1 0,0-31-16,0 0 15,32 31-15,0-31 16,-32 32-16,31 63 16,1 0-16,-32-64 15,0 32-15,32-31 16,-32 63-16,31-95 15,-31-1-15,0 1 16,0 32-16,0-33 16,0 1-16,0 63 0,0-31 15,32-32-15,-32-1 16,0 1-16,0 0 16,0 0-16,0-1 15,0 1 1,0 0 15,0 0-15,0-1 46,-32-31-31,-94 64-15,30-32-16,-31-32 16,32 0-16,31 0 15,1 0-15,0 0 16,31 0-16,32 31 16,-32-31-1,0 0 1,0 0-1</inkml:trace>
  <inkml:trace contextRef="#ctx0" brushRef="#br0" timeOffset="81918.738">20415 1587 0,'-31'0'297,"-33"0"-281,32 0-1,0 0 16,1 0-15,-1 0 0,0 0 15,1 0 16,-1-31-16,0-1 0,32 0-31,0 0 16,-32 32-16,32-31 31,0-1 0,0 0 1,0 0-1,0 1 16,32 31-47,-32-32 15,0 0 1,32 32 0,0 0-1,-1 0 1,1 0 15,0 0-15,-1 0-1,1 0 17,32 0-17,-32 0 1,-1 0 15,1 0 32,0 0-48,-32 64 17,31-64-17,-31 31 1,0 1 31,0 0-32,0 0 17,0-1-1,0 1-16,0 0 1,0 0 15,-31-32-31,31 31 32,-32-31-32,0 32 46,1 0-14</inkml:trace>
  <inkml:trace contextRef="#ctx0" brushRef="#br0" timeOffset="83929.439">20352 2349 0,'-32'0'313,"0"0"-282,0 0-15,1 0 15,-1 0 16,32-31-47,-32 31 31,32-32 16,-31 32-16,31-32-31,0 0 47,0 1-31,0-1 15,0 0 0,0 0-15,31 32 15,-31-31-31,0-1 16,0 0-1,32 32-15,-32-32 32,32 32-32,-1 0 31,1-31-15,0 31 62,0 0-63,0 0 48,-32 31-48,0 1 32,31-32-31,-31 32-16,0 0 31,32-1 0,0-31 1,-32 32-17,0 0 32,0 31 16,0-31 15,0 0-31,0 0-32,-32-32 17,32 31-17,-32 1 16,1-32 16</inkml:trace>
  <inkml:trace contextRef="#ctx0" brushRef="#br0" timeOffset="86342.753">20447 3143 0,'-32'0'235,"1"0"-220,31 32 1,-32-32-16,0 0 31,0 0 1,0 0-32,1 0 31,31 32-16,-32-32 1,0 0 0,1 0-16,-1 0 31,0 0 0,0 0-15,0 0 31,32-32-32,0 0 32,0 0-16,0 1-15,0-1 0,0 0-1,0 0 1,32-31 0,-32 31-1,0 0 1,0 1-1,0-1-15,32 32 16,-32-32 0,0 0-1,32 32 1,-32-31-16,32 31 47,-32-32-32,0 0 17,31 32-32,-31-32 15,32 32 17,0 0 14,-1 0-14,-31-31-32,32 31 15,0 0 32,-32 31 0,32 1-16,-32 0-15,32-32 0,-32 32-1,31-32 1,1 0-1,-32 31-15,0 1 16,32-32 0,-1 0-1,-31 32 1,0 0 0,0-1-1,0 1 1,0 0 15,0 0 0,0-1-15,0 1 15,0 0 0,0 0 1,0-1-17,0 1 17,0 0 14,-31-32 1,31 32 16,-32-32-48,32 31 79</inkml:trace>
  <inkml:trace contextRef="#ctx0" brushRef="#br0" timeOffset="112213.231">21082 1619 0,'32'32'297,"0"-32"-297,-1 32 16,1-1-1,0 1 1,-1-32-1,-31 32-15,64 0 16,-32-1-16,31 33 16,-31-1-1,63 1-15,-95-32 16,32-32-16,0 63 16,0 1-16,-1-1 0,1-31 15,0 0 1,-32-1-16,31-31 15,-31 64-15,32-32 16,0-1 0,-32 1-1,32 0-15,0 31 16,-1-63 0,1 64-16,0-32 15,31 31 1,-63-31-16,32-32 15,32 32-15,-64-1 16,31-31-16,-31 32 16,32-32-16,-32 32 15,32 0-15,-1-32 16,-31 31-16,32 1 16,0-32-1,0 32 1,-32 0-1,32-32 1,-32-32 62</inkml:trace>
  <inkml:trace contextRef="#ctx0" brushRef="#br0" timeOffset="113510.295">22542 1333 0,'-63'64'203,"-32"63"-187,31-64-16,1 1 16,31-64-16,0 32 15,32-1-15,-31-31 16,-1 32-16,0 32 15,-32-33 1,1 33 0,31-1-16,-63 33 0,-64 62 15,159-126-15,-127 63 16,127-31-16,-32-64 16,1 32-16,-1 31 15,32-31 1,-32-32-16,1 0 15,31 32 1,-32-1-16,-32 33 16,32-1-1,-63 96-15,64-159 16,-33 127-16,32-95 16,32 0-1,0-1-15,-32-31 16,1 32-1,31 0 32</inkml:trace>
  <inkml:trace contextRef="#ctx0" brushRef="#br0" timeOffset="140201.9">16066 14097 0,'31'0'297,"1"0"-297,0 32 16,31-32-16,33 0 0,-65 0 16,1 0-16,0 0 15,31 0-15,1 0 16,-32 0-1,-1 0-15,1 0 16,0 0 0,-1 0-1,1 0 1,0 0 0,0 0-1,0 0 1,-1 31-16,1-31 15,0 0 1,-1 0 0,1 0-16,0 0 15,32 0 17,-64 32-1,0 0 0,0 0 63,0-1-32,0 1-30,0 0-17,0 0 1,0-1 15,0 1-31,0 0 16,0 0-1,0-1 1,0 1 0,0 32-16,31-33 15,-31 33-15,0-32 16,0 63-1,0-63 1,0 31-16,0-31 16,0 31-16,0-31 0,0 32 15,0-33-15,0 1 16,32 32-16,-32-33 16,0 1-16,0 0 15,0 0-15,0 31 16,0-31-1,0 0-15,32 31 16,-32 1 0,0-33-16,0 1 15,0 32 1,0-33-16,31 33 16,-31-1-16,0 1 15,0 31 1,32-31-16,0-1 0,-32 32 15,0-31-15,0 31 16,0-63-16,0 31 16,0-31-16,0 0 15,0 0-15,0-1 16,0 1-16,0 0 16,0 0-16,0-1 15,0 1 1,0 0-1,0 0 1,0-1-16,0 1 16,0 0-16,0 0 15,0-1 1,0 33 0,0-32-1,0-1 16,32 1 1,-32 0-17,0 0 1,0-1-16,0 1 16,0 0-16,0 0 31,0-1-16,0 1 1,0 0 0,0 0 31,-64-32 203,1 0-250,31 0 15,0 0-15,-63 0 16,63 0-16,-31 0 15,31 0 1,-31 0 0,31 0-1,0 0 1,0 0 0,0 0-1,1 0 1,-1 0-16,0 0 15,1 0 1,-1 0-16,0 0 16,0 0-1,0 0 1,1 0 0,-1 0-1,0 0 1,1 0-1,-1 0 17,0 0-17,0 0 1,0 0 15,1 0-15,-1 0-1,0 0 1,1 0 0,-1 0 31,32-32-32,0 0 16,0 0-15,0 1 15,0-1-15,0 0-16,0 0 16,0 1-1,0-33 1,0 1-16,0-33 15,0 1-15,0 32 16,0-64-16,0 63 16,0 1-16,0-33 0,0 65 15,0-33-15,0 32 16,0-31-16,0 31 16,0-31-16,0 31 15,0-63 1,0 63-16,0-32 15,0 1-15,0-1 16,0 1-16,-32-1 16,32 33-16,0-65 15,0 33-15,0 31 16,0-63-16,0 31 16,0 1-16,0-1 15,0-31-15,-64 32 0,64-1 16,0-31-16,0 63 15,0 0-15,0 1 16,0-1 0,-31 0-16,31 0 15,0 1 1,-32 31 0,32-32-16,0 0 15,0-31 1,0 31-16,0 0 0,0 0 15,0 1 1,0-1 0,0 0-16,0 0 15,0 1 17,0-1-17,0 0 1,0-31 15,0 31 0</inkml:trace>
  <inkml:trace contextRef="#ctx0" brushRef="#br0" timeOffset="162339.884">16637 15081 0,'-32'0'375,"1"0"-359,-1 0 15,0 0-16,0 0 17,0 0-17,-31 0 17,63-32-17,-32 32 1,32-31-1,-31 31 17,31-32-17,0 0-15,-32 32 16,32-32-16,-32 32 16,32-31 15,0-1 0,-32 32-31,32-32 16,-32 32-1,32-63 1,0 31 15,0 0 0,0 0 1,32 32-32,-32-31 31,32 31 0,0 0 0,-32-32-31,0 0 32,32 32-17,-32-32 17,31 32-17,33 0 32,-33 0 47,1 0-63,0 0 0,0 0-15,31 0 0,-31 0-16,0 0 15,-1 0 1,1 0-16,0 0 15,0 0 17,0 0-17,-1 0 1,-31 64 0,32-64-1,0 0 16,-1 32 1,-31-1 30,0 1-62,0 0 31,-31-32 1,31 63-32,-32-63 31,32 32-15,0 0-1,-32-32 1,32 32-1,0-1 1,-31-31-16,31 32 31,0 0-15,-32-32 0,32 32-1,0-1 1,-32-31-1,0 32 32,0-32-31,1 0 46,-1 0 17</inkml:trace>
  <inkml:trace contextRef="#ctx0" brushRef="#br0" timeOffset="163748.832">16700 15557 0,'0'32'422,"0"0"-407,0 0 1,0-1 0,0 1 15,0 0-15,0 0 15,0-1-16,0 1-15,0 0 16,0 0 0,0-1-1,0 1 1,0 0 0,0 0 15,0-1-16,0 1 17,0 0-17,0 31 32,0-31 0</inkml:trace>
  <inkml:trace contextRef="#ctx0" brushRef="#br0" timeOffset="166222.468">16732 17081 0,'-32'-31'688,"32"-1"-657,-31 32-15,31-32-16,-32 32 15,0-32 17,1 32-1,31-63-31,-32 63 47,0 0-32,32-32 1,-32 32 0,0-32 15,-31 32 16,63-31-32,0-1 1,0 0 31,0 0-31,32 32-16,-32-31 31,0-1-16,31 32-15,1 0 47,-32-32-47,32 32 32,0 0-1,0 0 47,-1 0-62,1 0 15,0 32-16,-1 0 17,1-32-1,0 0 0,0 0-31,-32 31 16,32-31-1,-32 32 1,31-32 15,-31 32 1,0 0-1,0-1 0,0 1 16,0 32-31,-31-64-1,-1 31 1,0 1 31,0-32-16,32 32-15,-32-32-1,32 32 1,-31-32-1,-1 0 32</inkml:trace>
  <inkml:trace contextRef="#ctx0" brushRef="#br0" timeOffset="-209708.149">15875 5143 0,'63'0'219,"1"0"-219,31 0 16,-31 0-16,-1 0 15,-31 0-15,32-31 16,-33 31-16,1 0 0,0 0 16,31 0-16,1 0 15,-1 0 1,1 31 0,-33-31-16,65 0 15,-64 0-15,-1 0 16,1 0-16,63 0 15,-63 0-15,0 0 16,0 0-16,-1 0 16,1 0-16,0 0 15,-1 0-15,1 0 32,-32 32-17,32-32-15,-64 0 78,0 0-46,1 0-17,-1 0 1,0 0-1,1 0 1,-1 0-16,-32 0 16,-31 0-16,32 0 15,-33 0 1,64 0-16,1 0 16,-1 0-16,0 0 15,-31-32-15,-33 32 16,65 0-1,-64 0-15,31 0 16,32 0-16,0 0 16,1 0-16,-33 0 0,33 0 31,-1 0-15,0 0 15,0 0-31,0 0 31,64 0 78,0 0-93,0 0 0,31 0-16,64 0 15,-63 0-15,31 0 16,-32 0-16,1 32 16,-32-32-16,31 0 15,1 0-15,-64 32 16,63-32-16,-31 0 15,32 32 1,-1-1-16,0 1 16,-31-32-16,64 32 0,-65-32 15,1 32-15,31-32 16,1 0-16,-32 0 16,0 0-16,-1 31 31,1-31 0,31 0-15,-63 32-1,32-32 17,-32 32-32,0-64 46,-63 32-30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41:35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14446 3905 0,'32'0'110,"32"0"-95,-1-32-15,32 32 16,1-31-16,-65 31 15,96 0-15,-95 0 16,63 0-16,-31 0 16,-33 0-16,33 0 15,-32 0-15,63 0 0,0 0 16,-31 0-16,-1 0 16,-31 0-16,31 0 15,-31 0-15,64 0 16,-65-32-16,33 32 15,63 0-15,-32-32 16,0 0-16,64 32 16,-32 0-16,32 0 15,31-63-15,-158 63 16,0 0-16,-1 0 16,1 0-16,0 0 15,0 0 1,0 0-16,-1 0 0,1 0 15,0 0 1,31 0 0,1 0-16,-1 0 15,1 0-15,-1 0 16,1 0-16,-32 0 16,-1 0-1,-31 32 1,32-32-1,0 0-15,-1 0 16,-31 31 0,32-31-1,0 0 1,63 0 0,-63 32-16,31-32 15,-31 0 1,32 0-1,-64 32 1,32 0 0,-1-1 46,-31 1-31,0 32-15,0 94 0,0-126-1,0 0 1,32 31-16,-32 33 16,0-1-16,0 0 15,32 32-15,-32-95 16,0 0-16,31 31 15,-31 1-15,0-1 16,0 1-16,0-33 16,0 1-16,32 63 0,-32 32 15,0-31 1,32 62 0,-32-62-16,0-33 15,0 1-15,32 31 16,-32-32-16,0 33 15,0-33-15,0 64 16,0-63 0,0 31-16,0-63 15,0-1-15,0 1 16,0 32 0,0-33-16,0 33 0,0-32 15,0 31 1,0 1-1,0 31-15,0-63 16,-64 126-16,64-94 16,0-1-16,0 1 15,0-32 1,0-1 0,0 1-1,0 0 1,0 31-1,0-31 1,0 0 0,0 0-1,0-1 1,0 1 31,-32-32 0,32 32-32,-31-32 1,-1 0 0,0 0 15,32 32-16,-31-32 17,31 31-17,-32-31-15,0 0 16,-32 0 0,1 32-16,-32 0 15,31 0 1,32-1-16,-31 1 15,31-32-15,-31 32 0,31-32 16,0 0-16,-63 0 16,-32-32-16,0-31 15,-32 31-15,1 32 16,62 0-16,-62-32 16,94 0-16,32 32 15,0 0-15,1 0 16,-1-31-16,0 31 15,1 0 1,-33 0 15,32-32-31,-63 0 0,63 32 16,-63 0-16,-32 0 16,95 0-16,1-63 15,-33 63-15,0 0 16,33 0-1,-33 0-15,33-32 16,-65 32-16,33-32 16,-1 0-16,1 32 15,-1 0-15,32-31 16,-31 31-16,0 0 16,31-32-16,0 32 15,0 0 1,0 0-1,1 0 1,-1 0-16,32-32 16,-63 32-1,31 0 1,0 0-16,0 0 16,0 0-16,1 0 31,-1 0-31,32-32 15,-32 32 17,32-31-17,0-1 17,0 0-32,0-95 15,0 95 1,0-31-1,0-32 1,0 63 0,0-32-16,-31-158 15,-1 190 1,0-190-16,32 159 16,-32-128-16,32 96 15,-32-159-15,32 159 16,-31-32-16,31 0 15,0 63-15,0 32 16,0-31-16,0 31 16,0-31-1,0-33-15,0 65 0,0-1 16,0-63-16,0 31 16,0-158-16,0 127 15,0 63-15,0 0 16,0 0-16,0 1 15,0-1 17,0 0-17,0 0 110,0 1-78</inkml:trace>
  <inkml:trace contextRef="#ctx0" brushRef="#br0" timeOffset="14952.771">14827 16859 0,'64'0'172,"-1"0"-157,33 0-15,-33 0 16,-31 0-16,63 32 16,-31-32-16,-1 0 15,-31 32 1,63-32 0,-31 0-16,-1 0 15,32 0-15,-63 0 16,63 0-16,-63 0 15,63-32-15,-63 32 16,63-32-16,0 32 16,-63 0-16,32-32 15,31 32-15,-63-31 16,31 31-16,-31 0 16,63 0-1,-63 0-15,0 0 16,-1 0-16,1 0 15,32 0-15,-32 0 16,-1 0 0,33 0-16,-1 0 15,-31 0-15,0 0 16,0 0 0,-1 0-16,1 0 15,0 31 1,31-31-1,1 0 1,31 0-16,-63 0 16,31 0-16,-63 32 15,64-32-15,-32 0 16,-1 0-16,1 0 16,0 0 15,-1 0 0,-31 32-15,32-32 15,0 0 0,0 0 47,0 0-15,-1 0 15,1 0-16,-32-32-30,0 0-1,0 1 0,0-1-15,32-63-1,31-32 1,-63 95-16,32-32 16,-32 33-16,32-33 15,-32 32-15,0 1 16,0-65-16,0 65 16,32-65-1,-32-31-15,0 96 16,0-1-1,31-32 17,-31 33-17,32 31 1,-32-32-16,0 0 16,0 0-16,0-31 31,0 31-16,0 0 1,0 1 0,0-1-16,0-32 15,-32 1-15,32 31 16,0-127-16,0 96 16,0-1-16,0 1 15,0-32-15,0 31 0,0-95 16,0 128-16,0-65 15,32 65-15,-32-96 16,0 95 0,0 0-16,0 0 62,0 1-15,-32 31 16,1 0-48,-1 0 1,0-32-16,-95 32 15,32 0-15,-32 0 16,-32 0-16,64 0 16,-32-32-16,95 32 15,-63 0-15,31-32 16,1 32-16,-1 0 0,-31 0 16,63 0-16,-63 0 15,63 0-15,-126 0 16,94 0-16,0 0 15,1 0-15,-32 0 16,-1 0-16,33 0 16,-32 0-16,31 0 15,1 0-15,31 0 16,-31 0-16,31 0 16,0 0-16,0 0 15,0 0 1,-31 0-16,31 0 15,1 0-15,-1 0 16,0 0-16,0 0 16,-31 0-16,-1 0 15,33 0 1,-33 0 15,32 0-15,0 0 15,1 0 47,-1 0-47,0 0 1,1 0-32,-1 0 31,0 0-15,0 0-1,0 0 48,32 32 15,0 0-63,0 0 1,0 63 15,0 64-31,0-32 16,0 0-16,0 0 16,0 31-16,0-94 15,0-1-15,-31-63 16,31 96-1,0-65-15,0 33 32,0-32-32,-32 31 0,32 1 15,-32 31 1,32 0-16,-31-31 0,31 31 16,0-32-16,0-31 15,0 0-15,0 0 31,0-1 1,0 33-17,0-32-15,0 63 16,0-63-16,0 31 16,0-31-16,0 0 15,-32-1-15,32 1 0,0 0 16,0 0-1,0-1 17,0 1-32,0 0 47,0 0-32,0 31 16,32-63 32</inkml:trace>
  <inkml:trace contextRef="#ctx0" brushRef="#br0" timeOffset="18311.148">14891 17081 0,'31'0'282,"1"0"-267,0 0 1,0 0-16,31 0 15,1 0-15,-33 0 16,33 0-16,-32 0 16,31 0-16,-31 0 15,0 0-15,-1 0 0,33 0 16,0 0-16,-1 0 16,-31 0-16,63 0 15,-31 0-15,-33 0 16,33 0-16,-33 0 15,33 0-15,0 0 16,-1 0-16,32 0 16,-63 0-16,32 0 15,-1 0-15,32 0 16,-63 0-16,0 0 16,0 32-16,-1-32 15,1 0-15,0 0 16,-1 0-16,33 32 15,31-32 1,-31 0 0,-33 0-1,1 0-15,0 0 16,32 0-16,-33 0 16,1 0-16,0 0 15,-1 0-15,33 0 16,-32 0-16,0 0 15,-1 0 1,1 0 0,31 32-1,-31-32 1,0 0-16,0 0 16,0 0-16,31 0 15,-31 0 1,-1 0-1,1 0-15,0 0 16,0 0 0,0 0-1,-1 0 1,1 0 15,-32 31 16,32-31-47,-32 32 16,0 0-1,31-32 1,-31 32-16,32-32 0,-32 31 16,32 1 15,-32 0-31,0 0 15,0-1 1,0 1 0,32-32-1,-32 32-15,32 0 16,-32 31 15,0-31-31,0 0 16,0-1-1,0 1 17,0 32-1,-32-64 0,32 31-15,-32-31-1,-32 0 1,-31 32-16,-64-32 16,96 32-16,0-32 15,-1 0 1,32 0-16,0 0 16,1 0-16,-1 0 15,0 0 1,-63 0-16,31 0 15,33 0-15,-96 0 16,63 0-16,32 0 16,-94-32-16,94 32 15,-64-32-15,65 32 0,-33 0 16,33 0-16,-1 0 16,0 0-1,0 0 1,-95-31-1,96 31-15,-65-64 16,-62 64-16,94 0 16,-31 0-1,63 0-15,0 0 16,1-32-16,-1 32 16,-32-31-1,32 31-15,1 0 16,-33 0-1,1-32-15,-1 32 16,1 0 0,31 0-1,0-32-15,1 32 16,-1 0 0,0 0 15,0 0-16,0 0 1,1 0 15,-1 0-31,0 0 16,1 0 0,-1 0-1,0 0 1,32-32-1,-32 32-15,0 0 16,1 0 47,31-31-63,0-1 62,-32 32-46,32-32-1,-32 32 1,32-32 0,0 1 15,0-1-31,0 0 15,0 0 17,32 32-1,-32-31-15,32-1-1,-32 0-15,31-31 16,33-33-16,-64 65 31,0-1-15,0 0 15,-32 32 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42:47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19431 9334 0,'32'0'203,"-1"0"-187,-31 32-16,32 0 0,0 0 15,0-1-15,63 33 16,-63-1-16,-1-31 16,1 0-16,0 0 15,32 31-15,-33-31 16,1 31-16,0-31 16,-1-32-1,1 95-15,0-95 16,0 32-1,0-32 1,-1 32-16,-31 0 0,32-32 16,-32 31-1,32-31-15,-1 32 16,-31 0-16,32-32 16,0 0 15,-32 32-31</inkml:trace>
  <inkml:trace contextRef="#ctx0" brushRef="#br0" timeOffset="1189.775">20320 9461 0,'0'32'266,"-32"-32"-266,0 32 31,1-32 0,-1 0-15,32 32-1,-32-32 17,1 0-17,-1 31-15,-32 1 16,1 0-16,-64 31 15,63-31-15,32-32 16,32 32 0,-31-32-16,-1 0 15,0 0 1,32 32 0,-31-32-1,-33 31 1,32 1-1,0 0-15,1-32 16,31 32-16,-32-32 31,0 0 16</inkml:trace>
  <inkml:trace contextRef="#ctx0" brushRef="#br0" timeOffset="38075.96">19145 8985 0,'32'64'281,"31"-33"-281,-31 33 16,32-1-16,-32-31 15,31 0-15,159 63 16,-158-63-16,-33 0 16,1 31-16,95 1 15,-127-33-15,32 1 16,31 0-1,-63 31-15,32-31 16,0-32-16,-32 32 16,32 0-1,0-1 1,-1 1 0,-31 0-16,32-32 15,-32 32 1,0-1-1,32-31 1,-32 32 0,31-32-1,-31 32 1,32 31-16,-32-31 16,32 0-1,-32 0 1</inkml:trace>
  <inkml:trace contextRef="#ctx0" brushRef="#br0" timeOffset="39287.718">20828 8826 0,'-32'64'156,"-95"-1"-156,32 33 16,31-33-16,1 1 15,-32 31-15,31-32 16,64-31-16,-32-32 15,32 32 1,-31-32 0,31 32-16,-32-32 31,0 31-31,-158 96 0,158-127 16,-63 96-16,-1-65 15,-30 65-15,62-33 16,32-63-16,32 32 15,159-127-15,-445 253 16,286-126 0,-31-32-1,-1 32 1,0-32 15,32 63 0,-32-63-15,0 32 31,1-32-31,31 32-1,-32-32 1,0 0 15,32 32-15,-31-32-1</inkml:trace>
  <inkml:trace contextRef="#ctx0" brushRef="#br0" timeOffset="40415.153">18986 8763 0,'64'63'172,"63"160"-172,64-1 15,-128-159 1,32 1 0,-63-32-16,32 31 15,62 32-15,-94-63 16,32 32-16,-1-33 15,-253-189-15,698 697 16,-477-507-16,1 0 0,0 63 16,0-63-16,63 95 15,-63-64 1,-1-63 0,1 64-16,0-32 15,32 31-15,-1 32 16,-31-63-1,-1 0 1,1 0-16,0-32 16,0 31-1,-32 1-15,32-32 16,-32 32-16,63 0 16,-31-1-16,-1 1 0,1 0 15,0 31-15,0-63 16,-32 32-1,32-32-15,-1 0 16,-31 32-16,32-32 16,-32 32-1,32-32-15,-32 31 32</inkml:trace>
  <inkml:trace contextRef="#ctx0" brushRef="#br0" timeOffset="41729.289">21050 8541 0,'-95'63'125,"-127"64"-125,63 32 0,-31 0 16,62-32-16,33-64 15,-32 64-15,0 32 16,96-127-16,-33 63 16,32-63-16,0-1 15,1-31 1,31 32-16,-64 0 31,-31 63-15,63-31-16,0-1 15,1-31 1,-1-32 0,32 32-16,-32-32 15,32 31 1,0 1 0,-31-32-1,-1 0-15,0 64 16,0-33-16,-63 33 15,63-32 1,32-1-16,-31-31 16,31 32-1,-32 0 1,0-32 0,32 32 15,-32-32-31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44:15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20733 667 0,'-32'0'250,"0"0"-235,32 31 110,-31-31-31,-33 0-78,32 64-16,0-64 15,1 0-15,-1 32 16,0-32 0,1 0 15,-1 0-15,0 0 15,0 0 16,32 31 46,32-31-77,-32 32 0,32 0-16,31 158 15,-31 1-15,-32-32 16,0 222-16,-32-96 16,-31 382-16,63-635 15,0 158-15,-32-94 16,32-33-16,0 32 0,0 1 15,-32-65-15,32 1 16,-32 95-16,32-32 16,0 32-16,0-95 15,-31 95-15,31-95 16,0 0 0,0-1-1,0 1 1,31-32 93,97 0-109,-65 0 16,0 0-16,33 32 15,-33-32 1,-31 32 0,0-32-1,-1 0 1,-31 31-16,32-31 16,0 0 30</inkml:trace>
  <inkml:trace contextRef="#ctx0" brushRef="#br0" timeOffset="1398.502">21336 1016 0,'0'32'313,"0"-1"-282,0 1-15,0 0 31,0 0-16,0-1 0,32-31-15,-32 32-1,32-32 1,-1 0 0,1 0-1,-32 64-15,32-64 16,-32 31-1,0 1 1,0 0-16,0 0 16,0 31-1,0-31 1,0 0 15,0-1-15,-32-31-1,0 0 17</inkml:trace>
  <inkml:trace contextRef="#ctx0" brushRef="#br0" timeOffset="2880.906">21400 1968 0,'0'32'297,"0"0"-266,0 0 172,0-1-203,-64 192 16,32-65-16,32-126 31,0 0-15,0 0-16,0-1 16,0 1 15,0 0 16,0 0 0</inkml:trace>
  <inkml:trace contextRef="#ctx0" brushRef="#br0" timeOffset="3957.026">21241 2984 0,'0'32'297,"0"32"-281,0-33-1,0 1 1,0 0 0,0 0 15,0-1-16,0 1 1,0 0 0,0 0-1,0-1 1,0 1 0,0 0 15,0 0-16</inkml:trace>
  <inkml:trace contextRef="#ctx0" brushRef="#br0" timeOffset="5611.029">22288 1143 0,'0'32'313,"0"31"-297,-31-63-1,31 32-15,-32 0 16,0-1 15,32 1-15,-31-32-16,31 32 15,-32 0 1,32-1 15,-32-31-31,32 32 16,32 0 78,31-32-94,1 0 15,-33 0-15,33 0 16,-32 0-16,0 0 15,-1 0-15,1 0 16,0 0 15,-1 0-31,1 0 16,0 0 31,-32 32 47</inkml:trace>
  <inkml:trace contextRef="#ctx0" brushRef="#br0" timeOffset="7169.838">22130 2127 0,'32'0'203,"-1"0"-187,1 32 15,0-32-15,-1 0 0,1 0-1,-32 32-15,32-32 16,0 0-1,-32 31 1,32-31 47,-32 64-48,0-32 16,0-1 1,0 1-17,0 0 17,-32-32-17,32 32-15,-32-1 31,0-31-15,32 32 0,-32-32-16,1 0 62,158 0 79,-64 0-141,1 0 15,-1 0-15,1 0 16,-32 0-16,31 0 16,-31 0-1,-1 0-15,1 32 32</inkml:trace>
  <inkml:trace contextRef="#ctx0" brushRef="#br0" timeOffset="8948.624">22098 3048 0,'32'32'297,"0"-1"-282,-32 1 1,0 0 15,31 0-15,-31-1 15,32-31-31,-32 32 31,32-32 0,-1 0-15,-31 64 15,32-64-31,-32 31 32,32-31-17,-32 32 48,-32-32-48,0 0 1,1 0 0,-1 32-1,0-32 1,1 32-1,-1-32 1,0 0-16,0 31 31,0-31-31,1 0 32,-1 32-32,0 0 15,1-32-15,-33 0 16,64 32-1,-32-32 1,96 0 62,-1 31-78,-31-31 16,0 0-16,31 0 15,-31 0-15,0 0 16,0 0-16,63 0 16,0 32-16,-63-32 15,0 0-15,31 0 16,-31 0 0,-1 0-16,1 0 15</inkml:trace>
  <inkml:trace contextRef="#ctx0" brushRef="#br0" timeOffset="11157.865">22733 540 0,'0'31'297,"63"-31"-297,-31 0 16,32 32-1,-32-32-15,-1 32 16,1-32 0,0 32-16,-1-32 15,1 0 1,0 0-1,-32 31 1,32-31 15,0 0 1,-32 32-32,31-32 31,1 0-16,-32 32 1,32-32-16,-1 0 47,-31 32-47,0 31 31,0-31 0,0 0-31,0 63 16,0 0-16,0 0 16,0-63-16,0 63 15,0-31-15,0-1 16,0-31-16,32 95 16,-32 0-16,0 127 15,32-95-15,-32 31 16,0-31-16,0-64 15,32 96-15,0-128 16,-32 128-16,0-159 16,31 31-16,1 96 15,0 0-15,-1-96 16,1 64-16,0-63 16,-32 63-16,0-96 0,0 65 15,32-65-15,-32 1 16,0 0-1,0 0 17,0 31 15,-32-63-16,0 0 0,32 32-31,-63-32 0,-1 0 16,1 0-16,-1 0 15,32 0 1,1 0-16,-1 0 16,-159 63-16,65 1 15,-33 31-15,95-63 16,-31 0-16,-64 63 15</inkml:trace>
  <inkml:trace contextRef="#ctx0" brushRef="#br0" timeOffset="67916.931">5683 13684 0,'127'0'219,"32"0"-203,-32 0-16,0 0 15,32 0-15,-1 32 16,-30-32-16,94 32 15,0-32-15,-32 63 16,33-31-16,-64 0 16,-64-32-16,64 0 15,-64 31-15,95-31 16,-95 0-16,33 32 0,94-32 16,-64 0-16,-30 0 15,62 32-15,-63-32 16,0 0-16,-32 0 15,64 0-15,-64 0 16,32 0-16,0 0 16,64 0-16,-64 0 15,32 0-15,-64 0 16,32 0-16,-32 0 16,32 0-16,-32 0 15,-31 0-15,63 0 0,-32 0 16,96 0-16,-96 0 15,64 0-15,-64 0 16,64 0-16,-64 0 16,0 0-16,0 0 15,-63 0-15,63 0 16,-31 0-16,31-32 16,0 32-16,1-32 15,30 32-15,33-31 16,0-1-16,-64 32 15,64 0-15,-64 0 16,0 0-16,-31 0 0,31 0 16,-63 0-16,31 0 15,-31 0-15,32 0 16,-32 0 0,-1 0-1,1 0-15,0 0 16,-1 0-1,1-32 1,-32 0 0,96 1 249,-1-33-265,32 32 16,-95 32-16,-1-31 16,33 31-16,-33 0 15,1 0-15,0 0 16,0 0 15,0 0-15,31 0 15,-31 0 0,-1 0-15,1 0-1,0 0-15,63 0 16,-63 0-16,0 0 16,-1 0-16,65 0 15,-64 0-15,-1 0 0,1 0 16,0 0 0</inkml:trace>
  <inkml:trace contextRef="#ctx0" brushRef="#br0" timeOffset="85004.284">16859 12160 0,'0'-32'235,"0"1"-204,0-319-31,0 128 16,0-95-16,0 126 15,0 159 1,0 1-1,0-1-15,0 0 32,0-31-17,0 31 1,0 0 0,0 0 15,0 1-16,0 62 48,0 1-16,0 0 0,64 31 15,63-31-62,31 0 0,65 0 16,-33-32-16,-63 0 15,-63 0-15,63 0 16,-96 0-16,33 0 16,31 31-16,0-31 15,33 0-15,-2 32 16,-30 0-16,62-32 16,-62 0-16,62 63 15,-62-31-15,-64-32 0,63 32 16,0 0-16,-31-32 15,-1 31-15,-31-31 16,31 32-16,1-32 16,31 0-16,-32 32 15,-31-32 1,0 0 0,0 32-1,0-32 1,-1 0-1,1 0 1,0 31 0,31-31-16,1 0 15,-32 0-15,31 0 16,-31 0-16,31 0 16,-31 0-16,0 0 15,0 0-15,-1 0 31,33 0-15,-33 0 0,-31-31-1,32 31 1,0 0 0,0 0-1,0 0 16,-1 0-31,1 0 16,0 0 15,-32 31-15,31-31 0,1 0 15,-32 32 0,32-32 63,0 0-63,-32 32 32,0 0-48,0-1 32,0 1 0,0 0-47,0 0 0,32-1 31,-32 1 0,0 0-15,0 0 0,0-1-1,0 1 1,31 0 0,-31 0-16,0-1 31,0 1-16,0 0-15,0 0 16,0 31 0,0-31-1,0 0 1,0-1 0,0 1-1,0 0 32,0 31-16,0-31 16,-31 0 16,-33 0-48,32-1-15,0-31 0,1 64 16,-1-64-16,-95 32 16,63-1-16,-94-31 15,94 0-15,-158 32 16,95 0-16,0 0 15,32-32-15,-32 31 16,95-31-16,0 0 16,-31 64-16,-1-64 15,1 0-15,-1 0 16,32 0 0,1 0-16,-1 0 0,-127-32 15,127 32-15,-31 0 16,-64 0-16,63 0 15,-31 0-15,32 0 16,-1 0-16,32-32 16,-31 32-16,31 0 15,1 0 1,-1 0-16,0 0 16,-32-31-16,1 31 15,0-32-15,-1 32 16,0-32-16,1 32 15,0-32-15,-33 32 0,64 0 16,-63-31-16,64 31 16,-65 0-16,64 0 15,-31-32-15,31 32 16,1 0 0,-1 0-16,0 0 15,0 0 16,0 0-15,1 0 15,31-32-15,-32 32 0,32-32-16,0 1 15,-32-33 1,32 32-16,0-31 15,0 31-15,0-31 16,-31-1 0,31 32-1,0 1 1,0-1 0,-32 0-1,32 0-15,-32 1 16,32-96-16,0 95 15,0 0 1,-32 0-16,32 1 31,-32 31-15,32-32-16,0 0 31,0 0-31,0 1 31,0-1-15,0 0 0,32 32-1,-32-32 17,32 32-1,0 0-16,0-31 1,63-1-16,-64 32 0,33-32 16,-32 0-16,31 32 15,-31 0-15,0 0 16,31 0-16,-31 0 16,95-31-16,-64-1 15,33 32 1,-33-32-16,1 32 15,-1 0 1,1 0-16,-32 0 16,-1 0-16,1 0 15,0 0-15,-1-32 16,65 32-16,-64 0 16,-1 0-16,64-31 15,-63 31-15,64 0 16,30 0-16,-62 0 15,31 0-15,0 0 16,-63 0-16,32 0 16,-32 0-16,-1 0 15,1 0 1,0 0 0,-32 31-16,31-31 15,33 0-15,31 0 16,-63 0-1,63 0-15,-31 0 16,-32 0-16,-1 0 16,33 0-16,-33 32 15,33-32-15,-32 0 16,31 0-16,1 0 16,31 32-16,-63-32 15,0 0 1,-1 0-1,-31 32-15,32-32 16,0 0-16,-1 0 16,1 0 15,0 0-15,0 0 15,31 0-16,-31 0-15,0 0 16,-1 0 0,1 0-16,0 0 15,0 0 1,-32 31 0,32 1-1,-1 0 1,-31 0-1,32-1 1,0 33 0,-32-32-16,0 31 15,31 1 1,-31-1-16,0-31 16,32 0-16,-32-1 15,32-31 1,-32 32-16,0 0 31,0 0-15,0-1-1,0 33-15,-64 95 16,64-64 0,0-63-16,0-1 15,-31 1 1,31 0-1,0 0 32,0-1 31,-32-31-62,0 0 31,1 0-31,-1 0 30,0 0-30,-32 0-16,33 0 16,-1 0-16,0 0 15,1 0 1,-1 32 0,0-32-1,-63 0-15,-32 0 16,63 0-16,-63 0 15,32 0-15,0 0 16,31 32-16,1-32 16,31 0-16,-32 32 15,1-32-15,0 0 16,-33 31-16,-31 1 16,64-32-16,-1 0 0,-31 0 15,0 0 1,63 0-16,-95 0 0,64 0 15,-1 0-15,0 0 16,33 0 0,-1 0 15,0 0-15,1 0-1,-65 0 1,64 0-16,-31 0 15,-32 0-15,-1-32 16,33 32-16,-32 0 16,63 0-1,0 0 1,0 0 15,1 0-15,-1 0-1,0 0 1,-31 0 15,63 32-31,-32-32 16,-32 0 0,33 0 30,31-32-14</inkml:trace>
  <inkml:trace contextRef="#ctx0" brushRef="#br0" timeOffset="122511.887">16828 16827 0,'63'0'125,"32"0"-125,1 32 15,-33-32-15,0 0 16,1 0-16,31 0 15,0 0-15,33 0 16,-2 0-16,2 0 16,-33 0-16,64 0 15,-64 32-15,0-32 16,0 0-16,-31 32 16,-33-32-16,33 0 0,0 0 15,-1 0 1,-31 0-16,-1 0 0,33 0 15,-32 0-15,0 0 16,-1 0-16,1 0 16,0 0-16,-1 0 15,33 0-15,-64 31 16,32-31-16,31 0 16,1 0-16,-1 0 15,1 0 1,-32 0-1,31 0-15,-31 0 16,-1 32 0,1-32 15,0 0-31,0 32 16,0-32-16,-1 0 15,33 0-15,-33 0 16,1 0-1,0 0 1,0 0 0,-32 32-16,32-32 31</inkml:trace>
  <inkml:trace contextRef="#ctx0" brushRef="#br0" timeOffset="128425.753">7779 10350 0,'-32'0'110,"-95"-31"-95,32-1-15,0-32 16,63 64-16,-64-31 15,1-33-15,64 64 16,-97 0-16,65 0 16,0 32-16,-33-32 0,1 32 15,0-32-15,-1 0 16,1 0-16,-32 0 16,32 0-16,-96 0 15,65-64-15,-65 32 16,-63-31-16,159 31 15,31 32-15,-31-32 16,0 32-16,63 0 16,0 0-1,0 0 1,1 0 0,-33-31-16,1-1 0,-33 0 15,33 32-15,-32-32 16,-64 1-16,64-1 15,-32 32-15,63 0 16,33-32-16,-65 32 16,64 0-16,32-32 15,-31 32-15,-1-31 16,0-1-16,-31-95 16,31 127-16,0-32 15,32 0-15,-32 32 0,32-63 16,-63-32-16,31-64 15,32 127-15,0 0 16,0-31-16,-31-1 16,31 1-16,0-1 15,0 33-15,-32-1 16,32-32-16,0 1 16,0 31-1,-32-31-15,32-64 16,0 0-16,0-223 15,64 128-15,-33 95 0,-31 64 16,0-1-16,0 1 31,0 31-31,0 0 16,0 0 0,0 1-1,32-192 16,0 96-31,31-95 16,96-127-16,-96 127 16,33-96-16,-33 255 15,-63-33-15,0 33 16,0 31-16,64 0 0,-64 1 16,0-1 15,0-32 0,0 33 0,31 31-15,-31-32-16,32 32 31,32-32-15,158 0-16,32-63 15,32 63-15,-64 1 16,-32-1-16,1 0 16,-96 0-16,159-31 15,64-32-15,31 63 16,-63 0-16,-64 0 16,-95 1-16,32 31 15,-32-32-15,0 32 16,95-32-16,32-31 15,32-1-15,-96 32 0,1 1 16,31 31-16,-95-32 16,64 32-16,-33-32 15,128 32-15,32-32 16,-33 32-16,-31-31 16,-31-33-16,-128 64 15,32-63-15,31 31 16,1 0-16,0 0 15,63 32-15,96 0 16,-160 32-16,96 0 16,-31 0-16,-96-32 0,127 0 15,-32 0-15,64 0 16,-64 0-16,96 0 16,-128 0-16,-63 0 15,0 0-15,0 31 16,64 33-16,31 31 15,0 0-15,96 64 16,-64-95-16,-32-33 16,-95 1-16,32-32 15,-33 0-15,33 0 16,32 0-16,-1 0 16,32 0-16,-31 0 0,-32 0 15,63 32-15,-158-32 16,-1 0-16,64 0 15,-63 0-15,-1 0 16,-31 0-16,63 0 16,0 63-16,32-63 15,32 32-15,0-32 16,-1 64-16,-30-64 16,-65 0-16,0 63 15,33-31-15,-64-32 16,-32 32-1,63-1-15,-63 1 0,32-32 16,63 32-16,-31 0 16,-33-32-16,64 0 15,-63 31-15,0-31 16,190 0 218,191 64-218,-64-32-16,-158 31 16,-64 1-16,-64-1 0,1-31 15,-33 0-15,33-32 16,-32 31-1,31 33 1,64 126 0,-63-31-1,-32-127 1,-32 0 0,0-1-16,31-31 15,-31 32-15,32 32 16,31 31-16,-31 0 15,32 127-15,-32 159 16,-1-190-16,-31-64 16,0 0-16,0-64 15,0-31 1,0 0 0,0 31-16,-31 96 15,-1-95-15,-32 94 16,-63 160-16,64-96 15,31-95-15,32-95 0,0 0 16,-32-32-16,32 31 16,0 1-1,-32 0 17,-63 0-32,-127 31 15,31-31-15,1 63 16,-64-63-16,127 0 15,64-32-15,-128 31 16,32 1-16,-95-32 16,32 64-16,-32-33 0,-32 33 15,-31-64-15,31-32 16,-31 64-16,-191-64 16,126 0-16,33 32 15,-254 0-15,222 0 16,-64 0-16,191 64 15,-63-1-15,95 1 16,-32-1-16,63-31 16,96-32-16,32 0 15,31 0-15,0 0 16,-286 127 234,96-32-234,-127 64-16,32-64 15,-128-63-15,32-32 16,32 0-16,0 0 15,223-63-15,-33 31 16,96-32-16,-32 1 16,32 63-16,-1-32 15,64 32-15,1 0 0,-1 0 16,0-32-16,1 32 16,-97 0-1,65 0-15,-32 0 16,31 0-16,1 0 15,-1 0-15,1 0 16,31 0-16,-32 0 16,33 0-1,-33 0-15,33 0 16,-1 0-16,-32 0 0,1 0 16,-32 0-16,31 0 15,-63 0-15,32 0 16,-32 0-16,32 0 15,-64 0-15,64 0 16,-1 32-16,1-32 16,63 0-16,1 0 15,-1 0-15,0 0 16,0 0-16,0 0 16,1 0-1,-1 0 1,0 0-1,-31 0 1,31 64-16,0-64 16,-63 31-16,32-31 15,31 0 1,0 0-16,0 0 31,0 0-15,1 0-16,-1 0 15,0 0 1,-31 32-16,-1 0 16,-31-32-16,32 0 15,-1 32-15,0-1 16,1-31-16,0 0 16,-1 64-16,0-64 15,1 0-15,-32 0 16,31 0-16,-31 0 15,32 0-15,-33 0 16,33-32-16,31 32 16,-63 0-16,31 0 0,1 0 15,31-32-15,-31 32 16,31 0-16,-32 0 16,32 0-16,1 0 31,-1 0-31,0 0 15,1 0 17,-1 0-32,0 0 15,-63 0 1,0 0-16,63 0 16,0 0-16,-32 0 15,33 0-15,-1 0 16,0 0-16,1 0 15,31-31 1,-32 31 0,0 0-16,0 0 15,0 0 17</inkml:trace>
  <inkml:trace contextRef="#ctx0" brushRef="#br0" timeOffset="133622.818">7938 16954 0,'63'0'219,"96"0"-219,-64 0 16,-63 0-16,95 0 0,-64 0 15,32 0-15,1 0 16,-1 0-16,-63 0 16,63 0-16,-31 0 15,-33 0-15,64-31 16,-63 31-16,0 0 16,32-32-16,-33 32 15,33 0-15,-33 0 16,33 0-16,0 0 15,62-32-15,-94 32 16,95 0-16,-63 0 16,-1 0-16,-31 0 15,0 0-15,31 0 0,-31 0 16,0 0 0,-1 0-1,1 0-15,0 0 16,0 0-1,0 0 1,31 0-16,-31 0 16,63 0-1,-63 0-15,31 0 16,-31 0-16,63 0 16,-31 0-16,-32 0 0,31 0 15,-31 0 1,-1 0-1,1 0 17,0 0-1,0 0-15,0 0-16,-1 0 31,1 0-16,0 0 32</inkml:trace>
  <inkml:trace contextRef="#ctx0" brushRef="#br0" timeOffset="137408.913">4318 16764 0,'-64'-64'187,"-94"1"-171,94 31-16,1 0 15,31 32-15,-31-31 16,31 31-16,0-32 16,0 32-16,0 0 15,-31-32-15,-32 0 16,63 1-16,-32 31 15,33-32-15,-96 0 16,95 32-16,-32-32 16,1 1-1,0 31-15,-1 0 16,32-32-16,-95 0 16,64 32-16,31 0 15,-63-63-15,63 31 16,0 32 15,-158-95 266,-96-1-297,0-31 0,96 64 16,126 31-16,33 0 15,-33 1-15,0-33 16,33 1-1,-96-33-15,95-62 16,-63 62-16,63 1 16,0 0-16,32 0 15,-31 31-15,-1 32 16,0-63-16,32 0 16,0 31-16,-64-31 0,64-32 15,-31 0-15,-33-127 16,1 32-16,31-32 15,-95-95-15,127 190 16,-32 32-16,1 95 16,31 0-16,0-31 15,0-1-15,-32 33 16,0-192-16,0-31 16,32-31-16,0 126 15,0-63-15,0 158 16,0 1-16,0 31 15,0 0-15,0-31 16,0 31-16,0-32 16,0 33-16,0-33 15,0-63-15,0-63 16,32-1-16,0-63 16,0 159-16,-32 31 15,31 33-15,33-128 16,-33 127-16,-31-127 15,32 96-15,32-128 16,-1 33-16,32-1 16,-31 0-16,0 32 15,31-32-15,0 64 16,-95 32-16,32 31 16,0 0-16,-32 0 15,31 32 1,-31-63-1,0 31 1,95-63-16,-63 31 16,0 1-16,0 31 15,0 0 1,-32 1 15,31 31-31,33-32 31,-64 0-31,95-31 16,-31-1-16,31 32 16,-32 32-16,96-31 15,-127 31-15,-1 0 16,33 0 0,-32 0-1,0 0 1,31-64-1,0 64-15,-31 0 16,64 32-16,-65-32 16,1 0-16,63 0 15,-63 0-15,0 0 0,0 0 16,-1 0 0,1 0-1,0 0 1,-1 0 15,1 0 94,0 0-62,0 0-32,31 0-31,1 32 15,-33-32-15,65 0 16,-64 0-16,-1 0 16,1 0-16,0 0 31,-1 0 16,-31 31 0,-31-31 62,-1-31-62,32-1-31,-32-32-16,1 64 15,-1-31-15,0-1 16,32 0-16,0 0 15,-32 32-15,32-31 16,0-1-16,-32 32 16,32-32-16,-31 32 15,-1-63 1,32-1-16,-32 64 16,1-32-1,31 1 16,0-1 1,-32 32-32</inkml:trace>
  <inkml:trace contextRef="#ctx0" brushRef="#br0" timeOffset="138511.343">3588 7937 0,'-32'32'219,"-95"127"-203,32 0-16,95-128 0,-32-31 15,32 32-15,-32-32 16,32 32-16,0 0 15,-32-1 1,32 1 15,-31-32-15,-1 0-16,0 32 16,32 0-16,-31-32 15,-1 0-15,32 31 16,-32 1-1,32 0 1,-32-32 0,32 32-1,-63-32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47:12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4413 6223 0,'32'0'219,"-32"32"-204,0-1 1,0 1-1,32 0-15,-32 31 16,31 33 0,-31-33-16,0 1 15,0-33-15,0 33 0,0-32 16,0-1 0,32 33-1,-32-1 1,0-31-16,0 63 15,32-63 1,-32 127-16,0-64 16,0 0-16,0 32 15,0-95-15,0 0 16,0 0 0,0-1-1,0 33 16,0-32 1,0-1-1,0 1-15,0 0-1,0 0 16,0-1-15,0 1 31,0 0 15,-32-32-46,32 32 15,0-1 1,0 1-32,0 0 31,0 0 0,0-1-15,0 1-1,0 0 1,0 31 15,0-31 32,32-32 30,0 0-61,0 0-17,31 0-15,-31 0 16,63 0 0,-63 0-1,31 0-15,-31 0 16,31 32-1,-31 0-15,32-32 16,-32 0-16,63 63 16,32 1-16,-95-64 15,31 0-15,32 31 16,-63 1-16,0-32 0,31 0 16,1 32-1,-1 0-15,-31-32 0,0 0 16,63 0-16,-63 0 15,-1 0 1,1 0 0,-32 31-16,32-31 15,32 0-15,-33 32 16,64-32 0,-63 0-16,64 0 15,-65 0-15,33 0 16,31 0-16,-31 0 15,31 0-15,-64 0 16,65 0-16,-33 0 16,1 0-16,-1 0 0,1 0 15,31 0-15,-32 0 16,1 0-16,-32 0 16,31 0-16,1-32 15,31 32-15,-31-31 16,31 31-16,-64 0 15,1 0-15,64 0 16,-1-32 0,-64 32-1,1 0-15,64 0 16,-65 0-16,1 0 0,0 0 16,-1 0-16,1 0 15,0 0-15,0 0 16,0 0-1,-1 0-15,1 0 16,31 0 0,-31 0 15,32 0-15,-32 0-16,-32-32 15,63 32-15,0 0 16,-31 0-1,32 0 1,-32 0-16,-1 0 31,1 0-15,0 0 15,-1 0 16,33 0-31,-32 0-1,0 0 17,-1 0 14,1 0 1,0-32 0,31-63-47,-31 63 16,0-126-16,31 31 15,-31-32-15,31 95 16,-63-31-16,0 63 16,32 1-1,-32-1-15,0 0 16,0 0-16,0 1 16,0-1-1,0 0-15,0-31 16,0-1-16,0 1 15,0-33-15,0 65 16,0-33 0,0 32-1,0-31 1,-63 63 0,63-32-16,0 0 31,-32-31-31,32-32 15,0-1-15,0 1 16,0 63-16,0-63 16,0 32-16,63 63 15,-63-32-15,0 0 16,0 0-16,0 1 31,0-1 0,0 0 48,0 0-48,0 1 0,-31-1 47,31 0-47,31 32 48,-31-32-48,32 32 0,-32-31 0,-63 31 16,31 31 0,0-31-31,-31 0 15,63 32-31,-96-32 16,65 0-1,-33 0-15,33 0 16,-1 0-16,-32 0 0,1 0 15,31 0 1,-63 0-16,31 0 0,1 0 16,-64 0-16,63 0 15,-63 0-15,64 0 16,-1 0-16,-63-32 16,96 32-16,-33 0 15,32 0-15,-31 0 16,31 0-1,0 0 1,1 0-16,-1 0 16,-64 0-16,1 0 15,32 32-15,-64 0 16,63 0-16,-31-32 16,63 31-16,-31-31 15,-1 0-15,-31 0 16,31 0-1,1 0 1,-32 0-16,63 0 16,0 0-16,0 0 15,-31 0-15,31 0 16,1 0-16,-1 0 16,0 0-16,32-31 15,-32 31-15,-31 0 16,31 0-16,0 0 15,32-32 1,-31 32 0,-1 0-16,0 0 15,-32 0 1,64-32-16,-63 32 16,31 0-16,-63 0 15,31 0-15,1-32 16,0 32-1,-1 0 1,0 0 0,64-31-16,-95 31 0,64 0 15,-33 0-15,0 0 16,1 0-16,0 0 16,-1 31-16,0-31 15,1 0-15,0 0 16,-33 0-1,64 0-15,1 0 32,-1 0-17,0 0 17,1 0-17,-1 0 16,0 0-15,0 0 0,0 0-1,1 0 1,-1 0 15,0 0-15,1 0-1,-1 0 17,0 0 15,0 0-1,32 32-30,0 0 31,32-32-16</inkml:trace>
  <inkml:trace contextRef="#ctx0" brushRef="#br0" timeOffset="16062.144">4890 7144 0,'31'0'390,"1"31"-359,0-31-15,-32 32 0,31-32-16,1 0 31,0 32 0,0-32-31,0 0 31,-32 32-15,31-32 0,1 0 46,-32 31-46,0 1 15,0 0 0,0 0 16,-32-1-16,1-31-15,31 32-16,-32-32 31,32 32-15,-32-32-16,32 32 0,-32-1 31,0-31 32,32 32-63,-31-32 31,31 32 0,-32-32-31,0 0 78,64 0 32,-32-32-95,32 32-15,-1 0 16,1 0 15,-32-32-15,32 32-16,0 0 31,0 0 0,-1 0-15,1 0 31,0 0-32,-1 0 32,1 0 0</inkml:trace>
  <inkml:trace contextRef="#ctx0" brushRef="#br0" timeOffset="18626.372">6858 6572 0,'32'0'250,"0"0"-234,-1 0-1,1 0 1,31 0 15,-31 0 0,0 0-15,0 0 0,0 0-1,-1 0 16,1 0 16,-32 32-31,32-32 0,-32 32-1,0-1 16,0 1 1,0 0-32,-32-32 15,32 32-15,-32-32 16,32 31 0,-31-31 15,31 32-16,-32-32-15,0 0 47,0 32-15,-31-32 14,63-32 1,0 0 0,31 32-16,1 0 1,0 0-1,0 0 0,0 0-15,-1 0 15,1 0 0,0 0-15,-1 0 15,-31 32 16,32-32-47,-32 32 31,0 0-15,32-1 15,-32 1 0,0 0-15,0 0 15,0-1 16,-32-31-31,32 32-1,-32-32 1,32 32 0,-31-32-16,-1 0 15,0 0 1,1 0 15,-1 0-31,0 0 31,0 0 1,32-32-1</inkml:trace>
  <inkml:trace contextRef="#ctx0" brushRef="#br0" timeOffset="23000.35">10922 7239 0,'-64'0'297,"33"0"-297,-33 0 15,33 0 1,-1 0-16,0 0 16,0 0-1,0 0-15,-31 0 16,31 0 0,-31 0-16,-1 0 15,32 0-15,1 0 16,-1 0-16,-31 0 15,31 0-15,0 0 16,0 0 0,0 0-1,1 0-15,-1 0 16,0 0 15,1 0 0,-1 0-15,0 0-16,0 0 16,0 0-1,1 0 32,-1 0-31,32-32 109,32 32-110,-32-32 17,0 1-17,31 31-15,-31-32 16,32 32 15,0-32-31,0 32 0,-32-32 16,63-31-1,-31 63-15,-32-32 16,63 32-16,-63-32 16,32 1-1,0 31 17,-32 31 30,0 1-31,-32-32 1,32 32-32,-63-32 15,63 32 1,-32-32-16,32 31 15,-32-31 1,1 0 0,31 32-1,-32-32-15,32 32 16,-64-32 0,64 32-1,-32-32 1,32 31 15,-31-31 0,-1 0 63,32 32-63,32 0 79,-1-32-79,-31 32-15,64-32-1,-32 0 16,0 0 1,-32 31-32,31-31 15,1 0 17,0 0-1,-1 0-16,-31 32-15,32-32 16,0 0 15,-32 32 1,32-32-1,-32 32-16,0-1 95,32 1-63,-1-32-16,-31 32-15</inkml:trace>
  <inkml:trace contextRef="#ctx0" brushRef="#br0" timeOffset="25426.308">10478 5429 0,'31'0'313,"1"0"-266,-32 32-32,0 0 32,32-32-31,-32 31-16,0 1 31,31 0-15,1 0-1,0-32 16,0 0-15,-32 31 0,0 1 15,0 0 0,0 0 0,0 31 1,-32-63-17,0 0 1,0 0 0,1 0 15,-1 32-16,0-32 17,1 0 30,31-32-31,0 0 1,31 32 77,1 0-78,0 0 1,-32 32-17,31-32 1,1 0-1,0 0 17,-32 32-17,32-32 1,0 0 15,-32 32-31,0-1 31,31-31-15,-31 32 31,0 0-16,0 0-15,0-1 15,0 1-15,0 0 15,0 0-15,0-1-1,-31-31 1,31 32-16,-32-32 15,0 0 17,0 0-32,0 0 0,1 0 31,-1 0-31,0 0 31</inkml:trace>
  <inkml:trace contextRef="#ctx0" brushRef="#br0" timeOffset="27669.828">4604 7366 0,'-32'0'297,"0"0"-282,0 0 1,1 0 0,-1 0-1,0 0 1,-31 0-16,31 0 16,0 0-1,0 0 1,1 0-16,-1 0 15,-31 0 1,-1 32 0,32-32-16,-63 0 15,63 0-15,1 31 16,-1-31-16,0 0 16,0 0-1,0 0-15,1 0 31,-1 0 1,0 0-17,1 0 1,-1 0 0,0 0-1,0 0 1,0 0-1,1 0 17,-33 0-1,33 0 0,94-31 94,-31 31-109,-32-32-1,31 32 1,-31-32-16,32 32 16,-32-32-1,32 32-15,-32-31 16,64-1 31,-64 0-16,31 32-15,-31 32 124</inkml:trace>
  <inkml:trace contextRef="#ctx0" brushRef="#br0" timeOffset="28904.715">3429 7429 0,'32'0'328,"-32"32"-328,31-32 16,-31 32 0,32-32-16,-32 32 0,32-32 31,-32 31 0,32-31-15,31 0 62,-63 32-31,32-32-16,-32 32 0,32-32-15,-1 0 0</inkml:trace>
  <inkml:trace contextRef="#ctx0" brushRef="#br0" timeOffset="31393.358">2635 5334 0,'32'0'281,"-32"32"-265,0-1 15,32-31 1,-32 32-1,0 0 31,0 0-46,31-1 15,1-31-15,-32 32-1,32 0 17,-32 0-17,32-1 1,-32 1 0,0 0 15,0 0 0,0-1 0,0 1 1,0 0-17,-32-32 16,32 32-15,-32-32-16,0 0 31,1 0-15,-1 0 15,0 31 0,1-31 1,-1 0 46,0 0-31,32 32-32,-32-32 32,0 0 0,64 0 94,0 0-110,0 0 0,0 0-15,31 0 15,-31 0-15,-1 0-1,1 0-15,0 0 16,0 0 0,0 0-1,31 0-15,-31 0 16,-1 0-1,1 0 1,0 0 15,0 0-15,0 0 15</inkml:trace>
  <inkml:trace contextRef="#ctx0" brushRef="#br0" timeOffset="41950.74">11652 9588 0,'-32'0'328,"1"0"-328,31-31 15,-32-1-15,-31 0 16,31-31 0,0 63-1,0 0-15,0-32 16,1 0-16,-1 0 0,0 32 15,-31-31-15,-1-33 16,64 32-16,-63 1 16,31-1-16,0 0 15,32 0-15,-63 32 16,63-31-16,-32 31 16,32-32-1,-32 32-15,0-32 16,32 0 15,-31 1-31,31-1 31,-32 32-31,32-32 16,-32 32 0,32-32-16,0 1 0,-31-1 31,31 0-16,0-95-15,-32 95 16,-32-126-16,64 126 16,0-32-16,-32 64 15,1-63-15,31 31 16,0 0 0,-32 1-16,32-1 15,0 0-15,0-31 0,0-64 16,0 31-16,0 65 15,0-33 1,-32 32-16,32 1 16,0-1-1,0 0 1,0-31 0,0 31-16,0-32 15,-31 33-15,31-1 16,-32-32-16,32 1 15,-32-1-15,0-63 16,0 64-16,1 31 0,31-63 16,-32 31-16,32-31 15,-32 0-15,1 0 16,-1 31-16,32 1 16,0 31-16,-32 0 15,0 0-15,0-31 16,1 31-16,31 0 15,-32-95-15,0 96 16,1-65 0,31 33-16,0-1 15,-32-31 1,32 63 0,0-31-16,0 31 15,0-63-15,0 31 16,63-126-16,-63 158 15,64 0-15,-64-63 16,31 32-16,33-1 16,-32 1-16,0 31 15,-32-32 1,0 33 0,31-1 15,1 0 16,-32 0-32,63 32 1,-63-63 0,32 63-16,0 0 46,0 0-30,0 0 0,63 0-16,-32 0 15,1-32-15,-32 32 63,-1 0-48,1 0 1,-32-32 0,32 32-16,31 0 15,33-31 1,-33 31-16,-31 0 16,95-32-16,-95 32 15,31-32 1,-31 32-1,-1 0 1,1 0 0,0 0-1,0 0 17,0 0-32,-1 32 46,-31 0-30,64 63 0,-64-63-1,31 31-15,-31-31 16,32 0-16,-32 31 16,32 1-16,-32-33 15,32 33 1,-32-1-16,32-63 15,-1 64-15,1-32 16,0 63-16,-1-63 0,1-1 16,-32 1-16,32 32 15,0-64-15,0 63 16,-1 1-16,33-1 16,-64 1-16,95-1 15,-31 96-15,-33-127 16,1 63-16,31-63 15,-31-1 1,0 1-16,-32 63 16,32-95-16,0 64 15,-32-32 1,0-1 0,0 33-16,31-1 15,-31 33-15,0 31 16,0 0-16,-31 0 15,-1 63-15,32-126 16,0-1-16,0 1 16,0-33-1,0 33 1,0-32 0,0-1-16,0 33 15,0 31 1,0-63-1,0 0-15,0-1 16,0 1-16,0 0 16,0 0-1,-32 31 1,32-31-16,0 31 16,0 1-16,0-32 15,0-1-15,0 1 16,0 63-1,0-63-15,0 0 16,0 0 0,-32 31-16,32 64 15,-32-95-15,32 0 32,-31 31-32,31-31 15,0 0-15,-32-1 16,-31 65-16,63-65 15,0 1-15,-32-32 16,32 32-16,0 0 16,0-1-1,0 1 1,0 0 0,-32 0-1,0-1 1,0 1-1,32 0 1,-31 31 0,31-31-16,-32 0 15,0 31-15,1 1 32,-1-32-32,0-1 15,-32 1 1,1 0-1,0 31-15,-1 1 16,32-64-16,-31 32 16,-1-32-16,33 31 15,-1-31-15,0 32 16,-32-32-16,33 0 16,-1 0-1,0 0 1,1 0-1</inkml:trace>
  <inkml:trace contextRef="#ctx0" brushRef="#br0" timeOffset="45795.847">3651 6699 0,'32'32'312,"-32"0"-296,0-1-16,63-31 15,-63 32 1,32 0 0,-32 0-1,32-32 1,-32 31 0,32 1-16,0-32 15,-32 32 1,0 0-16,63-1 15,-63 1 1,32 0 0,-32 0-16,31 31 15,-31-31 1,32 0-16,-32 31 16,0 1-16,0-1 31,0 1-16,0-33 1,0 1 0,0 0-16,0 0 15,0-1-15,0 1 16,0 0-16,0 0 16,0-1-1,0 1 1,0 0-16,0 0 15,0-1 1,0 1 0,-32-32-1,32 32-15,-31 31 16,-64 64 0,63-95-1,0 0-15,-32 31 16,64-31-1,0 0-15,-31-32 0,-1 32 16,0-32 15,32 31-31,-31-31 16,-1 32 0,0-32-1,0 0 16,0 0-31,1 0 32,-1 0-17,-31 0 1,31 0 0,-32-32-1,32 32 1,-63-31-1,95-1-15,-31 32 16,-1-32-16,0 0 16,0-31-16,0 63 15,1-32-15,-1 0 16,0 1-16,-31-65 16,31 65-1,0-1-15,0 32 0,1-32 16,31 0-16,-32 1 15,32-1 1,-32 0 0,1 0-16,-33-31 15,64 31 1,-32 0-16,32 1 16,-32-1 15,32 0-16,0 0 1,0 1 0,0-1-16,-31 32 0,31-32 15,0 0 1,0 1 0,0-1-1,0-32-15,0-63 16,31-31-16,-31 94 15,0-31-15,0 63 32,32 32-32,-32-32 15,0 1 1,0-1 0,0 0 15,32 32-16,-32-32 1,0 1 0,32 31-16,-32-32 15,32 0 17,-32 0-1,31 32-31,1-31 31,0 31 0,-1 0 1,1 0-1,0 0 0,0 0 16,0 0 0,-1 0-32,1 0 17,0 0-17,-1 0 32,1 0-31,0 0 15,0 0 0,31 0 16,-31 0-31,0 0 31,-32 31-47,31-31 47,1 32-32,0-32 32,-32 32-47,32 0 31,0-32-15,-1 31 0,1-31 15,0 32-16,-1-32-15,-31 32 16,32-32 0,-32 32-1,32-32 1</inkml:trace>
  <inkml:trace contextRef="#ctx0" brushRef="#br0" timeOffset="115566.082">2889 6858 0,'0'63'141,"0"-31"-126,-31 32-15,31-1 16,-64-31-16,64 0 15,0 31-15,-32-31 16,32 0-16,0-1 16,-32-31-16,32 32 15,0 0-15,0 0 32,0-1-17,0 33 1,-31-1-16,31-31 15,-32 0 1,32 31 0,0-31 15,95-32-31,-63-95 16,32 31-16,-1 1 15,-31 31-15,-32-31 16,31 63-16,-31-32 15,32 32-15,-32-32 16,32 32 0,-32-32-16,32 32 31,-32-31-15,32 31-16,-1 0 15,-31-64 1,32 64-1,-32-32 1,32 32 15,-32-31 16,0-1 0,31 32-31,-31-32-16,32 32 15,0-32 1,-32 1 0,32-1-16,0 32 15,-64 0 48,0 0-48,-63 32 1,63-32-16,0 63 16,1-31-16,-65 0 15,1 63-15,63-32 16,-63 33-16,-32 31 15,95-32-15,1-63 16,-1-32-16,32 31 16,-32 1-16,32 0 15,0 0 1,0-1 0,-32-31-1,32 32-15,159-95 78,32-255-62,-96 128-16,-64 190 16,33-96-16,63 1 15,-95 95-15,-1-32 16,1 1-1,0 31 1,32 0 31,-33 0-16,-31 31 0,0 1 1,-31 32-17,-65-1-15,64 1 16,1-1-16,-1-31 16,0-32-16,1 63 15,-1-63 1,0 32-16,32 0 15,-32-32-15,32 32 16,0-1-16,-32-31 31,96-63 16,-32-1-47,63-31 16,-63 32-1,-1 63 1,1 0 0,-32 31 15,32-31-15,-32 32-1,0 32-15,0-1 16,-32 32-16,-31 64 15,-64-32-15,0 64 16,95-128-16,0-31 16,1 0-16,31-1 15,-32-31 1,32 32 0,-32-32-1,0 0 1,64 0 31,63-63-47,223-318 15,-128 31-15,64 65 16,-127 158-16,-95 63 16,0 64-16,0 32 46,-32 0-46,0-1 16,0 1 0,0 0-1,0 0 1,0-1-16,-32 1 16,0-32-16,-63 95 15,63-31-15,-127-1 16,96 1-16,31-1 15,0-63 1,1 64-16,-1-64 16,0 0 15,32 32-31,-32-32 16,32-64 46,32 64-62,-32-32 16,32 32-1,0 0 17,-64 127-1,32-31-16,-32-1-15,0-63 16,32-1-16,-32 1 16,1-32 15,62-32 47,1 32-47,0 0-15,0 0 0,0 0-1,-1 0 16,33-31-15,95-65 0,-96 65-16,0 31 15,1-32-15,-32 32 16,0 0 0,-32 32-1,0-1 1,0 1-16,-32 0 31,0-32-15,-32 32-16,33-1 15,-128 33 1,95-1-16,33-31 16,-33-32-16,1 32 15,63 0-15,-32-32 0,0 0 16,0 0 15,32-32 47,32 32-62,0 0 15,0 0-15,-96-95 46,1 31-46,-32-63-16,63 64 15,0-1-15,-32 1 16,64 31-16,-31 0 16,31 0-1,-32 32 1,32-31 0,63 31 15,33-32-31,-1 32 15,-32 0-15,1 32 16,-32-32-16,31 31 16,-63 1-16,0 0 15,32-32-15,-32 32 16,32-32 0,-32 31-16,0 1 31,0 0-16,-32-32 17,0 0-32,-31 0 15,-1-32-15,-31-63 16,-64-286-16,32 0 16,127 222-16,0 127 15,0 1 1,-31 31-1,62 31 48,64 128-63,-31-64 16,31 1-16,0 94 15,1-95-15,-96 1 16,32-65-16,-1 1 15,-31 0-15,0 0 16,32-32-16,-32 31 16,0 1-16,32-32 31,-32 32-15,0 0-1,0-64 32,-32 32-31,32-64-1,0 33-15,0-33 16,0 32 0,-32 32-1,32-31 1,0 62 31,64 192-32,-33-33-15,65-31 16,-64-127-16,-1 31 16,-31-31-16,0 31 15,32-31 1,-32 0-16,0 0 15,0-1 1,-63-31 31,-96-95-47,95 63 16,-63-95-16,32 64 15,32 31-15,31 0 16,32 1-1,-32-1-15,32 0 32,-32 32-32,0-32 15,32 64 63,32-32-78,-32 32 16,0 0 0,0-1-1,32-31 1,-32-95 31,32 32-47,0 63 15,-32-32 1,31 32 0,-31 32 15,32 95-15,0-64-16,-1-31 15,1 0-15,-32-1 0,32 33 16,0-32-1,0 31-15,-32-31 16,31 0 0,-62-64 62,-1 32-63,32-32 1,0 0 15,-32 32-31,64 32 94,0-32-94,-1 32 16,1-32-1,0-32 1,-1-158-16,1 126 16,-32 32-1,32 32 16,0 0 1,-32 32 15,32 0-32,63 31 1,-64-31-16,1-32 15,0 0-15,-32 32 16,0 0 0,-32-32 62,0-32-63,32 0 17,-31 32 15,-1 0-16,32-32-16,-32 1-15,1 31 47</inkml:trace>
  <inkml:trace contextRef="#ctx0" brushRef="#br0" timeOffset="125157.779">2794 8699 0,'0'32'234,"0"0"-218,0 0 15,0-1-15,0 1-1,0 0-15,0 0 32,0-1-1,0 1-31,0 0 31,0 0 0,0-1-15,0 1 0,0 0 15,0 0 16,0 31 62,0-31 16,32 0-47,0-32 16,-1 0-47,-31-32-31,0-32 15,32 64-16,-32-31 17,32 31-17,-32-32 1,0 0 46,31 32-15,-31-32-31,0 64 125,0 0-63,0 0-31,32-32-47,-32 63 46,0-31 17,0 0 15,0-1-31,0 1-31,0 0-1,0 0 16,0-1 1,0 1-32,0 0 31,0 0 0,0-1-15,-32-31-1,32 32 1,-31-32 0,-1 0 15,32-32 31,-32 32-46,32-31 0,0-1 31,-31 32-32,31-32 16,0 0-15,0 1 31,0-1-31,0 0 30,0 0-30,-32 1 0,32-1 15,0-32 16</inkml:trace>
  <inkml:trace contextRef="#ctx0" brushRef="#br0" timeOffset="129523.595">3207 8318 0,'31'0'438,"-31"32"-345,-31-32-77,-1 0 0,0-32-1,32 1 1,0-1 15,0 0-15,32 32-1,0 0 1,-1 0 15,-31 32 16,0 0-16,0-1-15,0 1 31,-31-32 0,31-32-16,0 1 0,0 62 47,0 1-46,0 0-32,0 0 31,-32-32-16,0 0 1,1 0 31,31-32-47,0 0 31,31 32 47,1 0-62,-32 32 62,-32-32-31,32-32-16,0 0 0,0 1 16,32 31-47,0 0 32,-32 31 14,0 1-30,0 0 0,-32-32 46,32-32-31,0 0-15,0 1 15,32 31-15,-1 0 0,1 0 15,0 0 0,-32 31-31,0 1 31,-32 0 1,0-32-1,32-32-16,0 0 17,0 1-17,0-1 1,32 32 15,0 0-15,0 0-1,-32 32 1,0-1 0,0 1-1,0 0 1,-32-32 0,0 0-1,0 0 16,32-32 48,0 64 14,0 0-77,-31-1 15,-1-31 0,0 0-15,32-31 0,0-1 31,32 32-32,0 0 16,-1 0 1,-31-32 108,0 64-62,-31-32 1,31-32-33,0 64 48,0-64 62</inkml:trace>
  <inkml:trace contextRef="#ctx0" brushRef="#br0" timeOffset="132711.685">3270 8350 0,'0'-32'297,"32"32"-282,0 0-15,31 0 16,-31 0 0,31 0-16,-31 0 15,32 0-15,-32 0 16,31 0-16,0 0 15,1 0-15,0 0 16,-33 0-16,33 0 16,-33 0-1,33 0-15,-32 0 16,31-31-16,-31 31 0,31 0 16,1 0-16,-32 0 15,0-32-15,-1 32 16,1 0-16,317-32 344,-31 32-329,-64 0 1,-96 0-16,-94 0 0,63 0 15,-95 0-15,31 0 16,1 0-16,-1 0 16,32 0-16,-31 0 15,31 0-15,0 0 16,1 0-16,31 0 16,0 0-16,-95 0 15,-1 0-15,33 0 16,-1 0-16,-31 0 15,0 0 1,31 0 0,1 0-16,-33 0 15,33-32-15,-32 32 16,31 0-16,-31 0 16,31 0-16,1 0 15,31 0-15,-31 0 16,-1 0-16,-31 0 15,32 0-15,31-31 16,-32 31-16,-31 0 16,32 0-16,-33 0 15,33 0-15,-33-32 0,33 32 16,0-32-16,-33 32 16,33-32-1,-1 1-15,-31 31 16,0 0-1,0 0 1,31 0 0,32-32-16,-31 32 15,-1-32 1,1 32-16,-33 0 16,1 0-16,32 0 15,31-32-15,-32 32 16,-31 0-16,0 0 0,32 0 15,-33 0-15,1 0 16,0 0-16,-1 0 16,33 0-1,-32 0-15,0 0 16,31-31-16,-31 31 16,63-32-16,-31 0 15,62 32 1,-94 0-16,0-32 15,32 32-15,-1 0 16,0 0-16,-31 0 16,0 0-16,0 0 15,31 0-15,-31 0 16,0 0 0,-1 0-1,1 0 1,0 0-1,0 0 1,0 0-16,-1 0 16,1 0-1,0 0 1,-1 0 0,1 0-16,0 0 15,0 0 16,0 0-31,-1 0 32,1 0-17,0 0 17,-1 0-1,1 0 0,0 0-15,0 0-1,0 0 1,-1 0 0,1 0 15,0 0 0,-1 0 16,-31 32-31</inkml:trace>
  <inkml:trace contextRef="#ctx0" brushRef="#br0" timeOffset="135502.917">3238 8287 0,'96'0'188,"-64"31"-188,31-31 0,0 0 15,1 0-15,-32 0 16,0 0-16,63 0 16,-64 0-16,33 0 15,31 0 1,0 0-16,-63 0 15,95 0-15,-63 0 16,-33 0-16,65 0 16,-33 0-16,-31 32 15,0-32-15,63 0 16,-31 0-16,31 0 16,0 0-1,-63 0-15,0 0 0,31 0 16,0 32-16,-31-32 15,32 0-15,31 32 16,-32-32-16,33 0 16,-33 0-16,96 31 15,-95-31-15,31 0 16,-32 0-16,1 0 16,31 0-16,-63 0 15,31 0 1,-31 32-16,32-32 15,-33 0-15,1 0 0,0 0 16,31 0-16,33 0 16,30 0-16,33 0 15,-95 0-15,95 0 16,-96 0-16,32 0 16,1 0-16,-33 0 15,96 0-15,-96 0 16,32 0-16,33 0 15,-33 0-15,-32 0 16,64 0-16,-32 0 16,1 0-16,-33 0 15,1 32-15,-33-32 0,65 0 16,-64 0-16,-1 0 16,33 0-16,-1 0 15,1 32-15,-32-32 16,31 0-16,32 0 15,-63 0-15,0 0 16,0 0-16,-1 0 16,1 0-16,0 0 15,-1 0 1,1 0 0,0 0-1,0 31 1,0-31-16,-1 0 0,1 0 15,0 0-15,-1 0 16,1 0-16,32 0 16,-1 0-16,-63 32 15,64-32-15,-1 0 16,-31 0-16,0 0 16,0 0-16,-1 0 15,33 32-15,-1-32 16,-31 0-16,32 0 15,31 0-15,-32 0 16,1 0-16,-32 0 16,31 0-16,-31 0 15,31 0 1,-31 0 0,0 0-16,0 0 15,-1 0-15,1 0 16,0 0-16,-1 0 15,1 0 1,0 0 0,0 0-1,0 0 1,-1 32 15,33-32-15,-33 0 15,1 0-31,0 0 16,32 0-16,-1 0 15,-31 31 1,-1-31 0,1 0-1,0 0 1,0 0-1,0 0-15,-1 0 16,1 0 0,0 0 15,31 0 0,-31 0 32,-32 32-48</inkml:trace>
  <inkml:trace contextRef="#ctx0" brushRef="#br0" timeOffset="139682.571">11366 8731 0,'-31'0'219,"-1"0"-203,0 0 15,32-32-31,-31 32 31,-1 0-31,0-31 16,0 31-1,32-32 1,-32 32-16,32-32 16,-31 32-1,31-32 1,-32 32 0,32-31-1,-63 31 1,63-32-1,0 0 1,-32 32-16,32-32 31,0-31-15,-32 63 0,32-32-1,0 0 1,0 1-1,0-1 1,-32 32 0,32-32-16,0 0 15,-32 32-15,32-31 16,0-1-16,0 0 16,0 0 15,0 1-31,0-1 15,0 0 17,0 0-17,0 1 17,0-1-32,32 32 15,-32-32 32,32 32-31,-32-32 15,32 32-15,31-31 30,-31 31-14,0 0-1,-1 0 0,1 0-31,-32-32 16,32 32-1,0 0-15,0 0 32,-1 0-17,1 0 17,0 0-17,-1 0 1,1 0-1,0 0 17,0 0-1,31 0 0,-31 32 0,0-1 16,-32 1-47,31-32 32,-31 32-17,0 0 1,32-32 15,-32 31-31,0 1 31,0 0-15,32-32 0,-32 32-16,0-1 15,32 1 1,-32 0-1,0 0 1,32-32 0,-32 31-1,0 1 1,0 0 15,0 0 0,0-1 1,-32-31-17,32 32 1,0 0 0,-32 0-1,32-1 1,-32-31-1,32 32-15,-32 0 32,1-32-17,31 32 1,-32-32-16,32 63 31,-63-63-31,31 0 31,0 0 1,0 0 15,0 0-32,1 0 1,-1 0 15,32-32-15,-32 32-16,1 0 15,31-31-15,-32 31 16,0-32 0,0 0-1,0 0 1,32-31 15,-31 31-15,31 0-16,0 1 15,-32-1-15,0 0 32,32 0-32,-31 1 15,31-1 1,0 0 15,-32 32-31,32-32 16,0 1-1,0-1-15,0 0 32,0 0-32,0 1 31,0-1-16,0-32 1,32 33 15,-1 31-15,-31-32 0,32 0-1,0 32 16,-32-32-31,31 32 16,1 0 0,0 0-1,0 0 1,0 0 15,-1 0 0,1 0-15,0 0 15,-1 0 1,-31 32-17,32-32-15,-32 32 16,32-32-16,0 32 31,31-32 0,-63 63-31,32-63 47,-32 32-31,32-32 15,-32 32-15,31-32-1,-31 31 17,32-31-32,-32 32 15,0 0 16,32 0-15,-32-1 0,32 1-1,-32 0 1,32 0 15,-32-1-31,0 1 16,0 0-1,0 0 1,0 31-16,0 1 16,0-33-16,0 1 15,0 0 1,-32-32 0,32 32-1,0-1 16,-32-31-31,32 32 0,0 0 32,-32-32-1,32 32-31,-32-32 16,32 31 15,-31-31-16,31 32 1,-32-32 0,-31 0-1,31 32 17,0-32-17,0 0 1,0 0-1,1 0 1,-1 0-16,0 0 16,1 0-16,-1 0 15,0 0-15,0 0 16,0 0 0,1 0-1,-1 0 1,32-32 15,0 0-15</inkml:trace>
  <inkml:trace contextRef="#ctx0" brushRef="#br0" timeOffset="161785.19">6445 9842 0,'-63'0'297,"31"0"-282,0 0-15,0 0 16,1 0 0,-1 0-1,0 0-15,-31 0 32,31 0-17,32 32 1,-32-32-1,0 0 1,1 0 15,31 32-15,-32-32-16,32 32 16,-32-32-1,32 31 1,0 1 31,0 32-47,0-1 15,32-31 1,0 0 0,-32-1-1,31-31 1,-31 32-1,32-32 1,-32 64-16,32-64 16,0 31-1,0-31-15,-1 0 16,1 0 0,-32 32-1,32-32-15,-1 0 31,33 0 1,-32 0-17,0 0 17,-1 0 14,-31-32-30</inkml:trace>
  <inkml:trace contextRef="#ctx0" brushRef="#br0" timeOffset="162918.158">6572 9430 0,'-32'31'218,"32"1"-202,0 0 0,0 0-1,0-1 1,-31 1 15,31 32-15,0-33-1,0 1-15,0 32 16,0 31 0,0-63-16,-32-1 15,32 33-15,0-1 16,0-31 0,0 0 15,0 0-31,0-1 31,0 33-15,0-32-16,0-1 15,0 1 17,0 0-17,0 0 32</inkml:trace>
  <inkml:trace contextRef="#ctx0" brushRef="#br0" timeOffset="165282.05">6794 10255 0,'32'0'281,"0"0"-265,0 0-1,0 0-15,-1 0 16,33 0 0,-33 0-1,1 0 17,0 0-17,0 0 1,0 0-1,-1-32 17,1 32-1,0 0 0,-32-31-15,0-1-1,0 0 17,0 0-17,0 1 17,-32 31-17,0 0 16,1 0-15,-1 0 15,0 0-15,0 0 15,32 31-15,-32-31-16,-31 0 31,63 32-15,-32-32-1,32 32-15,-31-32 32,31 32-17,-32-32 1,0 0-1,32 31 17,-32-31-17,0 0 1,32 32-16,0 0 16,-31-32-1,31 32 16,0-1 32,31-31-32,1 0 0,-32 32-15,32-32-16,0 32 31,0-32 1,-1 32-1,33-32 0,-33 0 0,1 0 16,0 0 16,0 0-48,0 31 32,-1-31-47,1 0 16,-32 32-1,32-32 17,-32 32-1,31-32-31,-31 32 47</inkml:trace>
  <inkml:trace contextRef="#ctx0" brushRef="#br0" timeOffset="185142.033">22892 9430 0,'-32'-32'297,"0"32"-282,0 0 1,1-32-16,-1 32 16,-31 0-16,63-32 15,-32 32-15,0-31 16,0 31-16,0-32 16,-31 32-1,31 0 1,32-32-16,-31 32 15,-1-32-15,0 1 16,-32 31 0,64-32-1,-31 32-15,31-32 16,-32 0-16,0-126 16,1 126-16,-33 32 15,32-64-15,0 1 16,1-1-1,-1 33-15,0-1 16,64 95-16,-254-380 16,222 253-16,-64 1 0,33-32 15,-1-32-15,32 31 16,-32 65-16,32-1 16,-64-63-16,64-32 15,0 95 1,-31 0-16,-1-95 15,32 64-15,-32-1 16,32 1-16,0-1 16,0 32-16,0-31 15,0 31-15,0-31 16,0 31-16,-31-32 16,31-126-16,0 95 15,0 63-15,0-127 0,31 64 16,-31 31-1,0 1-15,0-1 16,0 1-16,32-32 16,0 63-16,-32-32 15,0 33-15,95-160 16,-63 159-16,0-63 16,-1 63-16,1-63 15,0 32-15,-1 63 16,1-127-16,0 127 15,-32-64 1,64-63 0,-64 95-16,31-31 0,33-32 15,-64 63 1,31 32 0,-31-32-16,0 0 31,64 32-31,31-127 15,32 64-15,0 31 16,-32 0-16,-31 1 16,-32 31-16,0 0 15,-1 0 1,1 0 0,0 0-16,-1 0 15,1 0 1,32 0-1,-1 31 1,-31-31-16,-32 32 16,32-32-1,-1 0-15,1 64 16,32-33 0,-1 1-16,-31 32 15,63-33-15,-95 1 16,32-32-16,0 64 15,0-1-15,-1-31 0,1 0 16,0 63-16,-1-63 16,-31-1-16,0 1 15,32 0-15,-32 127 16,0-96-16,0 128 16,32-64-16,-32 31 15,0-126-15,32 63 16,0 1-1,-32-65 1,0 1-16,0 0 16,31 0-16,-31-1 15,0 1-15,32 63 0,-32-63 16,0 63-16,32 1 16,-32-65-16,0 33 15,0 31-15,0-63 16,0 0-1,0-1 1,0 33-16,0-1 16,0 1-16,0 31 15,0-63-15,-32 0 16,32 31-16,0 1 16,0-33-1,0 1 1,0 32-16,0-33 0,-32 1 15,32 63-15,0-31 16,-31-64-16,-1 127 16,32-95-16,0-1 15,-32 96-15,32-31 16,-32-65 0,32 33-16,-63-1 15,63-31 1,0 0-16,0 0 15,-32 31 1,32-31 0,0 0 15,0-1-31,-32 65 31,1-33-31,-1 32 16,0 1-16,0-33 15,32-31-15,0 31 16,-32-63-16,32 64 16,0-32-1,0-1 17,-31 1-17,-1-32 32</inkml:trace>
  <inkml:trace contextRef="#ctx0" brushRef="#br0" timeOffset="188005.145">17558 6064 0,'0'95'266,"0"-63"-250,0 0-1,-32 0-15,32-1 16,0 1-16,-32 32 16,32-33-1,0 1-15,0 0 16,0 0-1,-32-1-15,32 33 16,-31-64 0,31 32-16,0-1 15,0 96-15,0-63 16,-32-1-16,32 33 16,0-33-16,0 1 15,0-1-15,0-31 16,0 0-16,0-1 31,0 1-15,0 32-1,0-33 1,0 1 0,0 32-1,0-33 1,0 65-16,0-65 15,0 1-15,0 0 16,0 0 0,0 31-1,0-31 1,0 0 0,32-32-16,-32 31 15,0 1-15,0 0 31,31-32-31,1 0 16,-32 32 0,32-32-1,0 0 1,0 0 0,31 0-1,-31 0-15,-1 0 16,33 0-16,31 0 15,-63 0-15,0 0 16,-1 0-16,1 0 16,0 0-16,32 0 15,-33 0 1,1 0-16,0 0 16,-1 0-16,1 0 15,0 0-15,32 0 0,-33 0 16,96 0-16,-95 0 15,63 0-15,64 31 16,-95-31-16,62 0 16,-30 0-16,-1 0 15,32 0-15,-95-31 16,0 31-16,31 0 16,-31 0-16,-1 0 15,1 0 1,0 0-1,0 0 1,0 0-16,-1 0 16,1 0-1,0 0 17,-1 0-32,33-32 15,0 32-15,-33 0 16,1 0-1,0 0 1,-1 0 0,1 0-1,0 0-15,0 0 32,0 0-1,31 0-16,-31 0-15,-1 0 32,1 0-32,0-32 31,-32 0-15,32 32-1,-32-31-15,63 31 16,-63-32-16,0 0 31,32-95-31,0 64 16,-32-128-16,0 128 15,0-96-15,0 32 16,0 63-16,0 1 16,0-1-16,0 1 15,0 31 1,0-31-1,0-1 1,0 32 0,0-63-16,0 32 0,0 31 15,0 0 17,0 0-17,-32 32 1,32-31-1,-32 31 1,1 0 0,-1 0 15,0 0-15,0 0-1,-63 0-15,0-32 16,-64 64-16,64-32 15,31 0-15,-94 31 16,-65-31-16,96 0 16,32 0-16,-32 0 15,63 0-15,-62 0 16,94 0-16,-32 0 16,-31 0-16,0 0 15,-1 0-15,1 0 16,0 0-16,31 0 15,-31 0-15,64 0 16,-1 0-16,-32 0 0,1 0 16,31 0-16,0 0 15,-31 0-15,-33 0 16,65 0-16,-33 0 16,1-31-16,-1 31 15,-31 0-15,63 0 16,1-32-16,-1 32 15,0 0 1,0 0 0,0 0-1,32-32 1,-31 32 15</inkml:trace>
  <inkml:trace contextRef="#ctx0" brushRef="#br0" timeOffset="190575.832">16161 7810 0,'0'32'500,"-32"-32"-484,0 32 15,1-32-15,-1 0-1,32 32 1,-32-32-16,0 0 16,0 0-16,1 0 15,-33 0 1,64 31-16,-63-31 15,31 0-15,0 0 16,0 0 15,1 0-15,-1 0-16,0 0 16,1-31-16,-1 31 15,0-32-15,0 32 16,0-32-16,1 32 0,-33 0 15,33-63 1,-1 63-16,0-32 16,-32 32-1,33-64-15,-1 64 16,32-31-16,-32-1 16,1 0-16,31 0 15,-64-31-15,32 31 16,32-63-16,-32-32 15,1 63-15,31-63 16,-32 64-16,32 31 16,0-63-1,0 31-15,0 1 16,0-1-16,0 33 16,32-65-16,-32-62 0,0 62 15,0 65-15,0-1 16,0 0 15,31-63-31,1 95 16,32-95-16,-64 31 15,63-95-15,-31 159 16,-32-31-16,32-1 16,-1 32-16,-31-32 15,32 0-15,-32 1 31,32 31-31,0 0 16,-32-32 0,32 32-1,-1 0 1,64-32-16,-63 32 16,0 0-1,0-32-15,0 32 16,31 0-16,-31 0 15,-1 0 1,1 0 0,0 0-1,0 0 1,-32 32-16,32-32 16,-1 32-1,-31 0-15,64 31 16,-64-31-16,63 0 15,1-1-15,-32 1 16,-1 0 15,-31 0-15,32-32-16,-32 31 16,32-31-16,-32 32 0,31 32 15,33 94 1,-32-62-1,-32-33 1,0-31-16,63 31 16,-63 1-1,0-1-15,0-31 16,0 0-16,0 0 16,0-1-1,0 1 1,0 32-1,0-1-15,0-31 16,0 0-16,0-1 0,0 1 16,0 0-16,0 0 15,0-1 1,0 1 0,-31 0-1,31 31 1,0 64-1,0-63-15,0-32 16,-32-1-16,32 1 16,0 0 15,0 0-31,0-1 31,-32 1-31,32 0 16,0 63-16,-32-63 15,32 0 1,0-1 0,-32-31 15</inkml:trace>
  <inkml:trace contextRef="#ctx0" brushRef="#br0" timeOffset="193237.752">21844 7239 0,'-32'0'250,"0"0"-250,-31 0 16,31 0-16,1 0 16,-33 32-16,0-32 15,33 0 1,-33 0-16,1 0 16,31 0-1,-32 0-15,33 0 16,-1 0-16,-31 0 15,31 0-15,0 0 16,0 0-16,0 0 16,1 0 15,-1 0-15,0 0-16,1 0 15,-1 0 1,0 0-1,0 0 1,0 0-16,32-32 16,-63 32-1,0 0-15,31 0 32,0 0-32,0 0 15,0 0 1,32-32 62,0-31-47,96-1-31,-96 32 16,32 32-1,-32-63 1,31 63-16,1 0 16,0 0 15,-32-32 0,31 32-15,1 0-16,0-63 15,0 63-15,0 0 16,-1-32 0,-31 64 62,-31-32-63,31 31 1,-32 1 0,0-32-16,-32 64 15,33-64-15,31 31 16,-32-31 0,0 32-1,32 0 1,-31-32-16,-33 32 31,32-32-15,32 31-1,-32-31 1,1 0 15,31 32-15,0 0 31,31-32 31,-31 32-47,32-32-15,32 31 31,-64 1-32,0 0 1,32-32-16,-32 32 15,31-32 1,-31 31 0,32 1-1,-32 0 1,32 0 0,-1-1 15,1-31 0,-32 32-31,32-32 31,-32 32 32</inkml:trace>
  <inkml:trace contextRef="#ctx0" brushRef="#br0" timeOffset="195690.881">15589 6921 0,'32'32'219,"-32"0"-188,-32-32 16,1 0-47,31-32 47,0 0-32,31 32 16,-31-31-31,32 31 16,0 0 15,-1 0-15,-62 0 78,31 31 15,0 1-93,-32-32 15,0 0 0,1 0-15,62 0 31,1 0-16,-32 32-31,32 0 16,-32-1 15,0-62 31,31-1-30,1 32 14,-64 32-14,1-32-1,-1 0-15,0 0-1,32-32 1,32 32 31,0 0-32,-1 0 17,-31-32 61</inkml:trace>
  <inkml:trace contextRef="#ctx0" brushRef="#br0" timeOffset="197788.198">17304 7207 0,'-32'0'297,"0"0"-266,0 0-31,1 0 16,-1 0 0,0 0-16,1 0 15,-1 0-15,0 0 16,-32 0-16,33 0 15,31-32 1,-32 32-16,0 0 16,1 0-1,-1 0 1,0 0 0,0 0-16,0 0 31,1 0-16,-1 0 1,0 0 0,1 0-1,-1 0 17,0 0-17,0 0 16,0 0-15,32-31 47,0-1-48,32 0-15,0 32 16,-32-32-1,0 1-15,32 31 0,0 0 16,-32-32 0,31 0-1,1 32 1,0 0 0,-32-32-16,31 32 15,-31-31 16,32 31-31,-32 31 63,-32-31-32,32 32-15,0 0-1,-31-32-15,31 32 16,-32-1-16,0-31 16,32 32-16,-31-32 15,31 32 1,-32-32 0,0 0-16,32 32 15,-32-32 16,0 0-15,32 31 0,-31-31-16,-1 0 62,64 0 48,-1 0-95,1 32 1,32-32-16,-32 64 15,31-33-15,0 1 16,-31 0-16,0-32 0,-32 63 16,32-63-16,0 32 15,-1 0 1,1-32 0,0 0-1,-32 32-15,31-32 31,-31 31-15</inkml:trace>
  <inkml:trace contextRef="#ctx0" brushRef="#br0" timeOffset="200084.322">22733 9334 0,'-95'-31'141,"-223"-96"-141,1-32 16,63 95-16,63 1 15,-95-1-15,96 33 16,-32-33-16,126 64 16,-94 0-16,31-32 15,-158 1-15,158-1 16,64 32-16,-32-64 15,0 33-15,63 31 16,-31-64-16,63 32 16,-31 32-16,31 0 0,-32 0 15,33 0-15,-33-31 16,-31 31-16,-32-32 16,0 0-16,-32 0 15,32 1-15,32 31 16,0-64-16,-64 1 15,96 63-15,-65-64 16,65 32-16,-32 1 16,63 31-16,0-64 15,-63 64-15,63 0 16,1-63-16,-33 31 16,0 0-16,1 0 15,31-31-15,1 63 16,-1-32-16,-32 0 15,32 32-15,-31-31 16,31-1 0,1 32-16,-33 0 15,32-32 1,-31 0-16,31 1 0,-31-1 16,-33 0-16,33-31 15,31 63 1,-31 0-1,31-32 1,-32 0-16,32 0 16,-31 1-16,0 31 15,31-32-15,0 32 16,0-32-16,0 32 16,1 0-16,-1 0 15,0-32 1,1 32-16,-1 0 15,-64-31-15,65 31 16,-1-64-16,-31 64 16,31-32-1,0 32-15,0 0 16,32-31 0,-32 31-16,1 0 31,-1 0 16,32-32-32,-32 32 1</inkml:trace>
  <inkml:trace contextRef="#ctx0" brushRef="#br0" timeOffset="201503.091">15589 6985 0,'64'-32'250,"126"-31"-250,-95 63 15,128-64-15,-96-31 16,31 63-16,1-31 16,0-1-16,-32 32 15,0 1-15,-32-65 16,-31 65-16,63-33 15,-95 32-15,31 1 0,64-33 16,-63 32-16,94 1 16,-62-33-16,94 1 15,-63 31-15,-32 0 16,1 0-16,-33 1 16,-31 31-16,-1-32 15,33 32-15,0 0 16,-1-32-16,-31 0 15,95 32-15,-64-63 16,64-1-16,32 33 16,32-33-16,-65 32 15,65 1-15,-96-1 16,64 0-16,-64 32 16,32-32-16,-95 1 15,0 31-15,31-32 0,33 0 16,-65 32-16,1 0 15,31-32-15,33 1 16,-33 31-16,1 0 16,-33 0-16,97-32 15,-33-32-15,64 33 16,-128 31-16,128-32 16,-95 32-16,31-32 15,0 0-15,-63 32 16,31-63-16,1 31 15,-1 0-15,-31 1 16,0 31-16,0 0 16,-1 0-1,-31-32 1,32 32 0,0 0-1,-1 0 1,-31-32-1,64 0-15,0 32 16,62-95-16,-94 63 16,0 32-16,32-31 15,-33 31-15,1-32 16,0 32-16,-1 0 31,1 0-15,0 0-1,0 0 17,-32 32 46,-64-1-63,64 33-15</inkml:trace>
  <inkml:trace contextRef="#ctx0" brushRef="#br0" timeOffset="207695.694">15589 7620 0,'0'32'391,"-31"-32"-391,31 31 31,-32-31-15,32 32-1,-32-32-15,32-32 110,32 32-48,-32-31-15,0-33-31,0 32-1,32-63-15,-32 63 0,31 32 16,-31 32 78,0 0-48,0 0-30,-31-32 47,31 31-48,0 1 16,0-64 63,0 1-78</inkml:trace>
  <inkml:trace contextRef="#ctx0" brushRef="#br0" timeOffset="210155.652">15430 8350 0,'0'32'312,"0"0"-296,0-1-1,0 1 1,0 0-16,0 0 16,0-1 15,0 1-15,0 0-1,0 0-15,0-1 31,0 1-31,0 0 32,0 0-17,0 31 17,0-31 14,0 0 17,32-32 78,-32-32-126,0-32 16,32 64-31,-32-31 16,32 31 15,-32-32-31,32 32 16,-32-32 15,0 0-31,31 32 31,-31-31-31,32 31 16,-32-32-16,32 32 47,-1 0-16,-31 32 47,0-1-31,0 1 0,0 0-31,0 0 15,32-32-15,-32 63 15,0-31 0,0 0 0,0-1 16,0 1-31,-32 0 15,32 0-31,-31-1 31,31 1-15,-32-32 15,32 32-15,-32-32-16,1 0 47,-1 0-47,0 0 31,0 0 0,32-32-31,0 0 31,-32 32-15</inkml:trace>
  <inkml:trace contextRef="#ctx0" brushRef="#br0" timeOffset="211413.093">15462 7683 0,'32'0'281,"-32"-31"-250,0-1 1,0 64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9E4EA-EA6A-4AFB-9DF9-4B457DF40207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08A9C-5271-48A5-A27A-3F1EC52C9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49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Proof that RREF is unique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70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One of the statement is fake!!!!!!!!!!!!!!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27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 </a:t>
            </a:r>
            <a:r>
              <a:rPr lang="zh-TW" altLang="en-US" baseline="0" dirty="0"/>
              <a:t>從 </a:t>
            </a:r>
            <a:r>
              <a:rPr lang="en-US" altLang="zh-TW" baseline="0" dirty="0"/>
              <a:t>RREF</a:t>
            </a:r>
            <a:r>
              <a:rPr lang="zh-TW" altLang="en-US" baseline="0" dirty="0"/>
              <a:t> 一眼看出 </a:t>
            </a:r>
            <a:r>
              <a:rPr lang="en-US" altLang="zh-TW" baseline="0" dirty="0"/>
              <a:t>rank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79C3-76E5-418B-ABA1-CA5F5073356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10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P118 – 122 (Chapter 2.3)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07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P120</a:t>
            </a:r>
            <a:endParaRPr lang="zh-TW" altLang="en-US" dirty="0"/>
          </a:p>
          <a:p>
            <a:r>
              <a:rPr lang="zh-CN" altLang="en-US" dirty="0"/>
              <a:t>如果</a:t>
            </a:r>
            <a:r>
              <a:rPr lang="en-US" altLang="zh-CN" dirty="0"/>
              <a:t>Ax=0</a:t>
            </a:r>
            <a:r>
              <a:rPr lang="zh-CN" altLang="en-US" dirty="0"/>
              <a:t>，说明</a:t>
            </a:r>
            <a:r>
              <a:rPr lang="en-US" altLang="zh-CN" dirty="0"/>
              <a:t>Ax</a:t>
            </a:r>
            <a:r>
              <a:rPr lang="zh-CN" altLang="en-US" dirty="0"/>
              <a:t>之间有</a:t>
            </a:r>
            <a:r>
              <a:rPr lang="en-US" altLang="zh-CN" dirty="0"/>
              <a:t>linear combination</a:t>
            </a:r>
            <a:r>
              <a:rPr lang="zh-CN" altLang="en-US" dirty="0"/>
              <a:t>可以互相抵消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79C3-76E5-418B-ABA1-CA5F507335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00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 </a:t>
            </a:r>
            <a:r>
              <a:rPr lang="zh-TW" altLang="en-US" baseline="0" dirty="0"/>
              <a:t>從 </a:t>
            </a:r>
            <a:r>
              <a:rPr lang="en-US" altLang="zh-TW" baseline="0" dirty="0"/>
              <a:t>RREF</a:t>
            </a:r>
            <a:r>
              <a:rPr lang="zh-TW" altLang="en-US" baseline="0" dirty="0"/>
              <a:t> 一眼看出 </a:t>
            </a:r>
            <a:r>
              <a:rPr lang="en-US" altLang="zh-TW" baseline="0" dirty="0"/>
              <a:t>rank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79C3-76E5-418B-ABA1-CA5F507335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37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en-US" altLang="zh-CN" dirty="0"/>
              <a:t>pivot columns</a:t>
            </a:r>
            <a:r>
              <a:rPr lang="zh-CN" altLang="en-US" dirty="0"/>
              <a:t>也可以</a:t>
            </a:r>
            <a:r>
              <a:rPr lang="en-US" altLang="zh-CN"/>
              <a:t>linear independent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58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 </a:t>
            </a:r>
            <a:r>
              <a:rPr lang="zh-TW" altLang="en-US" baseline="0" dirty="0"/>
              <a:t>從 </a:t>
            </a:r>
            <a:r>
              <a:rPr lang="en-US" altLang="zh-TW" baseline="0" dirty="0"/>
              <a:t>RREF</a:t>
            </a:r>
            <a:r>
              <a:rPr lang="zh-TW" altLang="en-US" baseline="0" dirty="0"/>
              <a:t> 一眼看出 </a:t>
            </a:r>
            <a:r>
              <a:rPr lang="en-US" altLang="zh-TW" baseline="0" dirty="0"/>
              <a:t>rank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79C3-76E5-418B-ABA1-CA5F5073356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7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dirty="0"/>
              <a:t>未看先猜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754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0000FF"/>
                </a:solidFill>
              </a:rPr>
              <a:t>rank</a:t>
            </a:r>
            <a:r>
              <a:rPr lang="en-US" altLang="zh-TW" dirty="0"/>
              <a:t> of [</a:t>
            </a:r>
            <a:r>
              <a:rPr lang="en-US" altLang="zh-TW" i="1" dirty="0"/>
              <a:t>A</a:t>
            </a:r>
            <a:r>
              <a:rPr lang="en-US" altLang="zh-TW" dirty="0"/>
              <a:t> </a:t>
            </a:r>
            <a:r>
              <a:rPr lang="en-US" altLang="zh-TW" b="1" dirty="0"/>
              <a:t>b</a:t>
            </a:r>
            <a:r>
              <a:rPr lang="en-US" altLang="zh-TW" dirty="0"/>
              <a:t>] is the number of “useful” equations in the system of linear equations </a:t>
            </a:r>
            <a:r>
              <a:rPr lang="en-US" altLang="zh-TW" i="1" dirty="0"/>
              <a:t>A</a:t>
            </a:r>
            <a:r>
              <a:rPr lang="en-US" altLang="zh-TW" b="1" dirty="0"/>
              <a:t>x </a:t>
            </a:r>
            <a:r>
              <a:rPr lang="en-US" altLang="zh-TW" dirty="0"/>
              <a:t>= </a:t>
            </a:r>
            <a:r>
              <a:rPr lang="en-US" altLang="zh-TW" b="1" dirty="0"/>
              <a:t>b </a:t>
            </a:r>
            <a:r>
              <a:rPr lang="en-US" altLang="zh-TW" dirty="0"/>
              <a:t>(i.e., the number of nonzero rows in [</a:t>
            </a:r>
            <a:r>
              <a:rPr lang="en-US" altLang="zh-TW" i="1" dirty="0"/>
              <a:t>R</a:t>
            </a:r>
            <a:r>
              <a:rPr lang="en-US" altLang="zh-TW" dirty="0"/>
              <a:t> </a:t>
            </a:r>
            <a:r>
              <a:rPr lang="en-US" altLang="zh-TW" b="1" dirty="0"/>
              <a:t>c</a:t>
            </a:r>
            <a:r>
              <a:rPr lang="en-US" altLang="zh-TW" dirty="0"/>
              <a:t>]).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0000FF"/>
                </a:solidFill>
              </a:rPr>
              <a:t>rank</a:t>
            </a:r>
            <a:r>
              <a:rPr lang="en-US" altLang="zh-TW" dirty="0"/>
              <a:t> of </a:t>
            </a:r>
            <a:r>
              <a:rPr lang="en-US" altLang="zh-TW" i="1" dirty="0"/>
              <a:t>A</a:t>
            </a:r>
            <a:r>
              <a:rPr lang="en-US" altLang="zh-TW" dirty="0"/>
              <a:t> represents the number of </a:t>
            </a:r>
            <a:r>
              <a:rPr lang="en-US" altLang="zh-TW" dirty="0">
                <a:solidFill>
                  <a:srgbClr val="008000"/>
                </a:solidFill>
              </a:rPr>
              <a:t>basic variables</a:t>
            </a:r>
            <a:r>
              <a:rPr lang="en-US" altLang="zh-TW" dirty="0"/>
              <a:t> while the </a:t>
            </a:r>
            <a:r>
              <a:rPr lang="en-US" altLang="zh-TW" dirty="0">
                <a:solidFill>
                  <a:srgbClr val="0000FF"/>
                </a:solidFill>
              </a:rPr>
              <a:t>nullity</a:t>
            </a:r>
            <a:r>
              <a:rPr lang="en-US" altLang="zh-TW" dirty="0"/>
              <a:t> of </a:t>
            </a:r>
            <a:r>
              <a:rPr lang="en-US" altLang="zh-TW" i="1" dirty="0"/>
              <a:t>A</a:t>
            </a:r>
            <a:r>
              <a:rPr lang="en-US" altLang="zh-TW" dirty="0"/>
              <a:t> is the number of </a:t>
            </a:r>
            <a:r>
              <a:rPr lang="en-US" altLang="zh-TW" dirty="0">
                <a:solidFill>
                  <a:srgbClr val="660066"/>
                </a:solidFill>
              </a:rPr>
              <a:t>free variables</a:t>
            </a:r>
            <a:r>
              <a:rPr lang="en-US" altLang="zh-TW" dirty="0"/>
              <a:t>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6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92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13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71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33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61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36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0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6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55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1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FF836-45EC-4D6D-9D46-BD451B1273F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02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0.png"/><Relationship Id="rId3" Type="http://schemas.openxmlformats.org/officeDocument/2006/relationships/image" Target="../media/image2.emf"/><Relationship Id="rId7" Type="http://schemas.openxmlformats.org/officeDocument/2006/relationships/image" Target="../media/image27.png"/><Relationship Id="rId12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60.png"/><Relationship Id="rId5" Type="http://schemas.openxmlformats.org/officeDocument/2006/relationships/image" Target="../media/image26.png"/><Relationship Id="rId15" Type="http://schemas.openxmlformats.org/officeDocument/2006/relationships/image" Target="../media/image42.png"/><Relationship Id="rId10" Type="http://schemas.openxmlformats.org/officeDocument/2006/relationships/image" Target="../media/image34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8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1.emf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2.xml"/><Relationship Id="rId10" Type="http://schemas.openxmlformats.org/officeDocument/2006/relationships/image" Target="../media/image30.emf"/><Relationship Id="rId4" Type="http://schemas.openxmlformats.org/officeDocument/2006/relationships/image" Target="../media/image2.emf"/><Relationship Id="rId9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customXml" Target="../ink/ink6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customXml" Target="../ink/ink7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customXml" Target="../ink/ink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37.emf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60.png"/><Relationship Id="rId7" Type="http://schemas.openxmlformats.org/officeDocument/2006/relationships/customXml" Target="../ink/ink11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64.pn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8.png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7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11" Type="http://schemas.openxmlformats.org/officeDocument/2006/relationships/image" Target="../media/image70.png"/><Relationship Id="rId5" Type="http://schemas.openxmlformats.org/officeDocument/2006/relationships/image" Target="../media/image42.emf"/><Relationship Id="rId15" Type="http://schemas.openxmlformats.org/officeDocument/2006/relationships/image" Target="../media/image69.emf"/><Relationship Id="rId10" Type="http://schemas.openxmlformats.org/officeDocument/2006/relationships/image" Target="../media/image690.png"/><Relationship Id="rId4" Type="http://schemas.openxmlformats.org/officeDocument/2006/relationships/image" Target="../media/image41.emf"/><Relationship Id="rId9" Type="http://schemas.openxmlformats.org/officeDocument/2006/relationships/image" Target="../media/image680.png"/><Relationship Id="rId14" Type="http://schemas.openxmlformats.org/officeDocument/2006/relationships/customXml" Target="../ink/ink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emf"/><Relationship Id="rId5" Type="http://schemas.openxmlformats.org/officeDocument/2006/relationships/customXml" Target="../ink/ink15.xml"/><Relationship Id="rId4" Type="http://schemas.openxmlformats.org/officeDocument/2006/relationships/image" Target="../media/image5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5" Type="http://schemas.openxmlformats.org/officeDocument/2006/relationships/customXml" Target="../ink/ink16.xml"/><Relationship Id="rId4" Type="http://schemas.openxmlformats.org/officeDocument/2006/relationships/image" Target="../media/image7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80.png"/><Relationship Id="rId7" Type="http://schemas.openxmlformats.org/officeDocument/2006/relationships/customXml" Target="../ink/ink17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0.png"/><Relationship Id="rId7" Type="http://schemas.openxmlformats.org/officeDocument/2006/relationships/customXml" Target="../ink/ink18.xml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emf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emf"/><Relationship Id="rId4" Type="http://schemas.openxmlformats.org/officeDocument/2006/relationships/customXml" Target="../ink/ink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38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320.png"/><Relationship Id="rId4" Type="http://schemas.openxmlformats.org/officeDocument/2006/relationships/image" Target="../media/image17.png"/><Relationship Id="rId9" Type="http://schemas.openxmlformats.org/officeDocument/2006/relationships/image" Target="../media/image1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What can we know </a:t>
            </a:r>
            <a:br>
              <a:rPr lang="en-US" altLang="zh-TW" dirty="0"/>
            </a:br>
            <a:r>
              <a:rPr lang="en-US" altLang="zh-TW" dirty="0"/>
              <a:t>from RREF?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Hung-yi Lee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1365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017077" y="4605657"/>
                <a:ext cx="1256498" cy="2033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077" y="4605657"/>
                <a:ext cx="1256498" cy="20333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Reason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RREF of matrix A is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have the same solution set</a:t>
                </a:r>
                <a:endParaRPr lang="zh-TW" altLang="en-US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17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081219"/>
            <a:ext cx="4045153" cy="1367177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71" y="3081219"/>
            <a:ext cx="3772179" cy="134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65915" y="4605657"/>
                <a:ext cx="1256498" cy="2033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5" y="4605657"/>
                <a:ext cx="1256498" cy="20333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579523" y="4617272"/>
            <a:ext cx="121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/>
              <a:t> = 2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3" name="左-右雙向箭號 12"/>
          <p:cNvSpPr/>
          <p:nvPr/>
        </p:nvSpPr>
        <p:spPr>
          <a:xfrm>
            <a:off x="6867695" y="5685562"/>
            <a:ext cx="525859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82632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860531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51081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924438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365658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871152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70929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25219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316180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748388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295131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22770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7396729" y="5591830"/>
            <a:ext cx="15199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-2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27" name="左-右雙向箭號 26"/>
          <p:cNvSpPr/>
          <p:nvPr/>
        </p:nvSpPr>
        <p:spPr>
          <a:xfrm rot="5400000">
            <a:off x="7889068" y="5170586"/>
            <a:ext cx="531908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38490" y="4906579"/>
                <a:ext cx="122942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490" y="4906579"/>
                <a:ext cx="122942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左-右雙向箭號 27"/>
          <p:cNvSpPr/>
          <p:nvPr/>
        </p:nvSpPr>
        <p:spPr>
          <a:xfrm>
            <a:off x="4390530" y="5653814"/>
            <a:ext cx="1152744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289652" y="4906579"/>
                <a:ext cx="122942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52" y="4906579"/>
                <a:ext cx="122942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37815" y="4617272"/>
            <a:ext cx="13099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/>
              <a:t> = 2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255021" y="5591830"/>
            <a:ext cx="16193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-2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34" name="左-右雙向箭號 33"/>
          <p:cNvSpPr/>
          <p:nvPr/>
        </p:nvSpPr>
        <p:spPr>
          <a:xfrm rot="5400000">
            <a:off x="747360" y="5170586"/>
            <a:ext cx="531908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左-右雙向箭號 34"/>
          <p:cNvSpPr/>
          <p:nvPr/>
        </p:nvSpPr>
        <p:spPr>
          <a:xfrm>
            <a:off x="1880044" y="5685562"/>
            <a:ext cx="1018322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6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11" grpId="0"/>
      <p:bldP spid="13" grpId="0" animBg="1"/>
      <p:bldP spid="26" grpId="0"/>
      <p:bldP spid="27" grpId="0" animBg="1"/>
      <p:bldP spid="6" grpId="0" animBg="1"/>
      <p:bldP spid="28" grpId="0" animBg="1"/>
      <p:bldP spid="30" grpId="0" animBg="1"/>
      <p:bldP spid="32" grpId="0"/>
      <p:bldP spid="33" grpId="0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017077" y="4605657"/>
                <a:ext cx="1256498" cy="2033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077" y="4605657"/>
                <a:ext cx="1256498" cy="20333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Reason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RREF of matrix A is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have the same solution set</a:t>
                </a:r>
                <a:endParaRPr lang="zh-TW" altLang="en-US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17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081219"/>
            <a:ext cx="4045153" cy="1367177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71" y="3081219"/>
            <a:ext cx="3772179" cy="134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65915" y="4605657"/>
                <a:ext cx="1256498" cy="200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5" y="4605657"/>
                <a:ext cx="1256498" cy="20062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-右雙向箭號 12"/>
          <p:cNvSpPr/>
          <p:nvPr/>
        </p:nvSpPr>
        <p:spPr>
          <a:xfrm>
            <a:off x="6867695" y="5685562"/>
            <a:ext cx="525859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82632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860531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51081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924438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365658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871152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70929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25219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316180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748388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295131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22770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7" name="左-右雙向箭號 26"/>
          <p:cNvSpPr/>
          <p:nvPr/>
        </p:nvSpPr>
        <p:spPr>
          <a:xfrm rot="5400000">
            <a:off x="7889068" y="5170586"/>
            <a:ext cx="531908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38490" y="4906579"/>
                <a:ext cx="122942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490" y="4906579"/>
                <a:ext cx="122942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左-右雙向箭號 27"/>
          <p:cNvSpPr/>
          <p:nvPr/>
        </p:nvSpPr>
        <p:spPr>
          <a:xfrm>
            <a:off x="4390530" y="5653814"/>
            <a:ext cx="1152744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289652" y="4906579"/>
                <a:ext cx="122942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52" y="4906579"/>
                <a:ext cx="122942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-右雙向箭號 34"/>
          <p:cNvSpPr/>
          <p:nvPr/>
        </p:nvSpPr>
        <p:spPr>
          <a:xfrm>
            <a:off x="1880044" y="5685562"/>
            <a:ext cx="1018322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7393554" y="4619354"/>
            <a:ext cx="1704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7438836" y="5619527"/>
            <a:ext cx="16690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-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=0</a:t>
            </a:r>
            <a:r>
              <a:rPr lang="en-US" altLang="zh-TW" sz="2800" dirty="0"/>
              <a:t> </a:t>
            </a:r>
            <a:endParaRPr lang="en-US" altLang="zh-TW" sz="2800" baseline="-250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78200" y="4630434"/>
            <a:ext cx="18036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125753" y="5630844"/>
            <a:ext cx="18181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-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=0</a:t>
            </a:r>
            <a:r>
              <a:rPr lang="en-US" altLang="zh-TW" sz="2800" dirty="0"/>
              <a:t> </a:t>
            </a:r>
            <a:endParaRPr lang="en-US" altLang="zh-TW" sz="2800" baseline="-250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40" name="左-右雙向箭號 39"/>
          <p:cNvSpPr/>
          <p:nvPr/>
        </p:nvSpPr>
        <p:spPr>
          <a:xfrm rot="5400000">
            <a:off x="721102" y="5224033"/>
            <a:ext cx="531908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68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13" grpId="0" animBg="1"/>
      <p:bldP spid="27" grpId="0" animBg="1"/>
      <p:bldP spid="6" grpId="0" animBg="1"/>
      <p:bldP spid="28" grpId="0" animBg="1"/>
      <p:bldP spid="30" grpId="0" animBg="1"/>
      <p:bldP spid="35" grpId="0" animBg="1"/>
      <p:bldP spid="36" grpId="0"/>
      <p:bldP spid="37" grpId="0"/>
      <p:bldP spid="38" grpId="0"/>
      <p:bldP spid="39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about Rows?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Are there row correspondence theorem?</a:t>
            </a:r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1" y="2574619"/>
            <a:ext cx="4004916" cy="1353578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0" y="2574619"/>
            <a:ext cx="3795600" cy="135357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045378" y="1774274"/>
            <a:ext cx="1041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NO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61" y="4075685"/>
            <a:ext cx="3990975" cy="13525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740" y="4075685"/>
            <a:ext cx="3867150" cy="1352550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1191456" y="4249039"/>
            <a:ext cx="300920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191453" y="5290439"/>
            <a:ext cx="300920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191454" y="4596172"/>
            <a:ext cx="300920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91454" y="4943305"/>
            <a:ext cx="300920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630686" y="4249039"/>
            <a:ext cx="279596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630683" y="5290439"/>
            <a:ext cx="279596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630684" y="4596172"/>
            <a:ext cx="27959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630684" y="4943305"/>
            <a:ext cx="27959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127909" y="4339357"/>
                <a:ext cx="596574" cy="483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09" y="4339357"/>
                <a:ext cx="596574" cy="4837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737554" y="4660108"/>
                <a:ext cx="596574" cy="4854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554" y="4660108"/>
                <a:ext cx="596574" cy="4854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306224" y="5053559"/>
                <a:ext cx="596574" cy="4826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224" y="5053559"/>
                <a:ext cx="596574" cy="4826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372767" y="4329764"/>
                <a:ext cx="570926" cy="483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767" y="4329764"/>
                <a:ext cx="570926" cy="48372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982412" y="4650515"/>
                <a:ext cx="570926" cy="4854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12" y="4650515"/>
                <a:ext cx="570926" cy="4854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551082" y="5043966"/>
                <a:ext cx="570926" cy="4826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082" y="5043966"/>
                <a:ext cx="570926" cy="4826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2952252" y="6131093"/>
            <a:ext cx="364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Are they the same?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188084" y="5569134"/>
                <a:ext cx="31168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84" y="5569134"/>
                <a:ext cx="311681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517545" y="5596176"/>
                <a:ext cx="30222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545" y="5596176"/>
                <a:ext cx="3022238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39407" y="3954102"/>
                <a:ext cx="596574" cy="483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407" y="3954102"/>
                <a:ext cx="596574" cy="48372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884265" y="3944509"/>
                <a:ext cx="570926" cy="483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265" y="3944509"/>
                <a:ext cx="570926" cy="48372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648894" y="5570151"/>
            <a:ext cx="52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=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5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 of Columns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5" y="1911719"/>
            <a:ext cx="4004916" cy="1353578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44" y="1911719"/>
            <a:ext cx="3795600" cy="1353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182912" y="3688317"/>
                <a:ext cx="2872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12" y="3688317"/>
                <a:ext cx="287251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727292" y="3691593"/>
                <a:ext cx="27948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292" y="3691593"/>
                <a:ext cx="279480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973687" y="4430563"/>
                <a:ext cx="32383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87" y="4430563"/>
                <a:ext cx="323832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449126" y="4430562"/>
                <a:ext cx="32046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26" y="4430562"/>
                <a:ext cx="320466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2909118" y="4996385"/>
            <a:ext cx="364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Are they the same?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29440" y="5611346"/>
            <a:ext cx="6800330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The elementary row operations change the span of columns.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96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Original Matrix </a:t>
            </a:r>
            <a:r>
              <a:rPr lang="en-US" altLang="zh-TW" dirty="0" err="1"/>
              <a:t>v.s</a:t>
            </a:r>
            <a:r>
              <a:rPr lang="en-US" altLang="zh-TW" dirty="0"/>
              <a:t>. RREF</a:t>
            </a:r>
          </a:p>
          <a:p>
            <a:pPr lvl="1"/>
            <a:r>
              <a:rPr lang="en-US" altLang="zh-TW" sz="2800" dirty="0"/>
              <a:t>Columns:</a:t>
            </a:r>
          </a:p>
          <a:p>
            <a:pPr lvl="2"/>
            <a:r>
              <a:rPr lang="en-US" altLang="zh-TW" sz="2800" dirty="0"/>
              <a:t>The relations between the columns are the same.</a:t>
            </a:r>
          </a:p>
          <a:p>
            <a:pPr lvl="2"/>
            <a:r>
              <a:rPr lang="en-US" altLang="zh-TW" sz="2800" dirty="0"/>
              <a:t>The span of the columns are different.</a:t>
            </a:r>
          </a:p>
          <a:p>
            <a:pPr lvl="1"/>
            <a:r>
              <a:rPr lang="en-US" altLang="zh-TW" sz="2800" dirty="0"/>
              <a:t>Rows:</a:t>
            </a:r>
          </a:p>
          <a:p>
            <a:pPr lvl="2"/>
            <a:r>
              <a:rPr lang="en-US" altLang="zh-TW" sz="2800" dirty="0"/>
              <a:t>The relations between the rows are changed.</a:t>
            </a:r>
          </a:p>
          <a:p>
            <a:pPr lvl="2"/>
            <a:r>
              <a:rPr lang="en-US" altLang="zh-TW" sz="2800" dirty="0"/>
              <a:t>The span of the rows are the same.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38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5604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RREF </a:t>
            </a:r>
            <a:r>
              <a:rPr lang="en-US" altLang="zh-TW" dirty="0" err="1">
                <a:solidFill>
                  <a:srgbClr val="0000FF"/>
                </a:solidFill>
              </a:rPr>
              <a:t>v.s</a:t>
            </a:r>
            <a:r>
              <a:rPr lang="en-US" altLang="zh-TW" dirty="0">
                <a:solidFill>
                  <a:srgbClr val="0000FF"/>
                </a:solidFill>
              </a:rPr>
              <a:t>. Independent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</a:t>
            </a:r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1" y="2898691"/>
            <a:ext cx="4004916" cy="1353578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50" y="2898691"/>
            <a:ext cx="3795600" cy="1353578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37757" y="1971373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pivot columns</a:t>
            </a:r>
            <a:endParaRPr lang="en-US" altLang="zh-TW" sz="2400" dirty="0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1338875" y="2401983"/>
            <a:ext cx="1300582" cy="33930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639455" y="2401983"/>
            <a:ext cx="57151" cy="33930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639457" y="2401981"/>
            <a:ext cx="504825" cy="33930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064262" y="2772187"/>
            <a:ext cx="475371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267246" y="2772186"/>
            <a:ext cx="518557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461107" y="2772187"/>
            <a:ext cx="518557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507358" y="5730439"/>
            <a:ext cx="653538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pivot columns are linear independent.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350875" y="4319154"/>
            <a:ext cx="2200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linear independent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335496" y="4368799"/>
            <a:ext cx="2200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linear independent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878402" y="2010126"/>
            <a:ext cx="2090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Leading entries</a:t>
            </a: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>
            <a:off x="5860645" y="2421709"/>
            <a:ext cx="882029" cy="43525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6614106" y="2421708"/>
            <a:ext cx="151156" cy="77959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6802093" y="2432883"/>
            <a:ext cx="252413" cy="109376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5636302" y="2844466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451254" y="3206938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871307" y="3526651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79EA29A2-A168-49C8-B99B-AD69D32C7736}"/>
                  </a:ext>
                </a:extLst>
              </p14:cNvPr>
              <p14:cNvContentPartPr/>
              <p14:nvPr/>
            </p14:nvContentPartPr>
            <p14:xfrm>
              <a:off x="4880520" y="2880360"/>
              <a:ext cx="2309400" cy="139464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79EA29A2-A168-49C8-B99B-AD69D32C77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1160" y="2871000"/>
                <a:ext cx="2328120" cy="14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0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</a:t>
            </a:r>
            <a:endParaRPr lang="zh-TW" altLang="en-US" dirty="0"/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1196129" y="4409675"/>
            <a:ext cx="24593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/>
              <a:t> = 2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6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5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3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+2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1267246" y="5767410"/>
            <a:ext cx="71764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non-pivot columns are the linear combination of the previous pivot columns.</a:t>
            </a:r>
            <a:endParaRPr lang="zh-TW" altLang="en-US" sz="2400" dirty="0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5489486" y="4428354"/>
            <a:ext cx="23294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/>
              <a:t> = 2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6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5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3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+2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pic>
        <p:nvPicPr>
          <p:cNvPr id="30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1" y="2898691"/>
            <a:ext cx="4004916" cy="1353578"/>
          </a:xfrm>
          <a:prstGeom prst="rect">
            <a:avLst/>
          </a:prstGeom>
        </p:spPr>
      </p:pic>
      <p:pic>
        <p:nvPicPr>
          <p:cNvPr id="31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50" y="2898691"/>
            <a:ext cx="3795600" cy="1353578"/>
          </a:xfrm>
          <a:prstGeom prst="rect">
            <a:avLst/>
          </a:prstGeom>
        </p:spPr>
      </p:pic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37757" y="1971373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pivot columns</a:t>
            </a:r>
            <a:endParaRPr lang="en-US" altLang="zh-TW" sz="2400" dirty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 flipH="1">
            <a:off x="1338875" y="2401983"/>
            <a:ext cx="1300582" cy="33930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2639455" y="2401983"/>
            <a:ext cx="57151" cy="33930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2639457" y="2401981"/>
            <a:ext cx="504825" cy="33930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064262" y="2772187"/>
            <a:ext cx="475371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267246" y="2772186"/>
            <a:ext cx="518557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2461107" y="2772187"/>
            <a:ext cx="518557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5878402" y="2010126"/>
            <a:ext cx="2090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Leading entries</a:t>
            </a: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 flipH="1">
            <a:off x="5860645" y="2421709"/>
            <a:ext cx="882029" cy="43525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614106" y="2421708"/>
            <a:ext cx="151156" cy="77959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6802093" y="2432883"/>
            <a:ext cx="252413" cy="109376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636302" y="2844466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451254" y="3206938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6871307" y="3526651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8C2A7446-6A24-4785-AF35-1C04C076BAC9}"/>
                  </a:ext>
                </a:extLst>
              </p14:cNvPr>
              <p14:cNvContentPartPr/>
              <p14:nvPr/>
            </p14:nvContentPartPr>
            <p14:xfrm>
              <a:off x="3691800" y="2880360"/>
              <a:ext cx="23400" cy="14634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8C2A7446-6A24-4785-AF35-1C04C076BA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5960" y="2817000"/>
                <a:ext cx="54720" cy="15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FB31FA08-BD64-4762-8506-1097D51294D4}"/>
                  </a:ext>
                </a:extLst>
              </p14:cNvPr>
              <p14:cNvContentPartPr/>
              <p14:nvPr/>
            </p14:nvContentPartPr>
            <p14:xfrm>
              <a:off x="4046400" y="2937600"/>
              <a:ext cx="57240" cy="12805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FB31FA08-BD64-4762-8506-1097D51294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30560" y="2874240"/>
                <a:ext cx="88560" cy="14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068FBB93-F3EB-46CA-998F-F18594763EAE}"/>
                  </a:ext>
                </a:extLst>
              </p14:cNvPr>
              <p14:cNvContentPartPr/>
              <p14:nvPr/>
            </p14:nvContentPartPr>
            <p14:xfrm>
              <a:off x="1508760" y="2846160"/>
              <a:ext cx="6835680" cy="177192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068FBB93-F3EB-46CA-998F-F18594763E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99400" y="2836800"/>
                <a:ext cx="6854400" cy="17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4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56336" y="1999058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All columns are independent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56336" y="3546379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is a pivot column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56336" y="5067446"/>
            <a:ext cx="2647950" cy="120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in RREF(A) is standard vector.</a:t>
            </a:r>
            <a:endParaRPr lang="zh-TW" altLang="en-US" sz="2400" dirty="0"/>
          </a:p>
        </p:txBody>
      </p:sp>
      <p:sp>
        <p:nvSpPr>
          <p:cNvPr id="14" name="向右箭號 13"/>
          <p:cNvSpPr/>
          <p:nvPr/>
        </p:nvSpPr>
        <p:spPr>
          <a:xfrm rot="5400000">
            <a:off x="2508865" y="2998687"/>
            <a:ext cx="542892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5400000">
            <a:off x="2495622" y="4506511"/>
            <a:ext cx="569378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191180" y="1959489"/>
                <a:ext cx="1594860" cy="1063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80" y="1959489"/>
                <a:ext cx="1594860" cy="10633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4288783" y="2943141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Columns are linear independent</a:t>
            </a:r>
            <a:endParaRPr lang="zh-TW" altLang="en-US" sz="2800" dirty="0"/>
          </a:p>
        </p:txBody>
      </p:sp>
      <p:sp>
        <p:nvSpPr>
          <p:cNvPr id="18" name="向下箭號 17"/>
          <p:cNvSpPr/>
          <p:nvPr/>
        </p:nvSpPr>
        <p:spPr>
          <a:xfrm>
            <a:off x="5784208" y="4127574"/>
            <a:ext cx="438150" cy="79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9" name="文字方塊 18"/>
          <p:cNvSpPr txBox="1"/>
          <p:nvPr/>
        </p:nvSpPr>
        <p:spPr>
          <a:xfrm>
            <a:off x="4691921" y="4150863"/>
            <a:ext cx="109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RREF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47257" y="5120381"/>
                <a:ext cx="168270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57" y="5120381"/>
                <a:ext cx="1682705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5495069" y="1438663"/>
            <a:ext cx="101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3X3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322202" y="5000615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830415" y="5049192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314694" y="5092754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078358" y="5252111"/>
            <a:ext cx="1436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Identity matrix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A0362335-3B3D-4934-9D7C-FA9E7A386658}"/>
                  </a:ext>
                </a:extLst>
              </p14:cNvPr>
              <p14:cNvContentPartPr/>
              <p14:nvPr/>
            </p14:nvContentPartPr>
            <p14:xfrm>
              <a:off x="1542960" y="262800"/>
              <a:ext cx="7132680" cy="60584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A0362335-3B3D-4934-9D7C-FA9E7A3866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3600" y="253440"/>
                <a:ext cx="715140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6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3" grpId="0" animBg="1"/>
      <p:bldP spid="28" grpId="0" animBg="1"/>
      <p:bldP spid="29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56336" y="1999058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All columns are independent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56336" y="3546379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is a pivot column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56336" y="5067446"/>
            <a:ext cx="2647950" cy="120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in RREF(A) is standard vector.</a:t>
            </a:r>
            <a:endParaRPr lang="zh-TW" altLang="en-US" sz="2400" dirty="0"/>
          </a:p>
        </p:txBody>
      </p:sp>
      <p:sp>
        <p:nvSpPr>
          <p:cNvPr id="14" name="向右箭號 13"/>
          <p:cNvSpPr/>
          <p:nvPr/>
        </p:nvSpPr>
        <p:spPr>
          <a:xfrm rot="5400000">
            <a:off x="2508865" y="2998687"/>
            <a:ext cx="542892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5400000">
            <a:off x="2495622" y="4506511"/>
            <a:ext cx="569378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260981" y="2830055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Columns are linear independent</a:t>
            </a:r>
            <a:endParaRPr lang="zh-TW" altLang="en-US" sz="2800" dirty="0"/>
          </a:p>
        </p:txBody>
      </p:sp>
      <p:sp>
        <p:nvSpPr>
          <p:cNvPr id="18" name="向下箭號 17"/>
          <p:cNvSpPr/>
          <p:nvPr/>
        </p:nvSpPr>
        <p:spPr>
          <a:xfrm>
            <a:off x="5756406" y="4014488"/>
            <a:ext cx="438150" cy="79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9" name="文字方塊 18"/>
          <p:cNvSpPr txBox="1"/>
          <p:nvPr/>
        </p:nvSpPr>
        <p:spPr>
          <a:xfrm>
            <a:off x="4664119" y="4037777"/>
            <a:ext cx="109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RREF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19455" y="1410158"/>
                <a:ext cx="161242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455" y="1410158"/>
                <a:ext cx="1612429" cy="1369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5417455" y="904482"/>
            <a:ext cx="101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4X3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198834" y="5058678"/>
                <a:ext cx="145366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34" y="5058678"/>
                <a:ext cx="1453667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324339" y="5146040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802614" y="5093201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148348" y="5146039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130776" y="5125555"/>
                <a:ext cx="1039515" cy="1226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4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4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6" y="5125555"/>
                <a:ext cx="1039515" cy="12268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3911226-9AD5-4476-B973-714C0C945BA3}"/>
                  </a:ext>
                </a:extLst>
              </p14:cNvPr>
              <p14:cNvContentPartPr/>
              <p14:nvPr/>
            </p14:nvContentPartPr>
            <p14:xfrm>
              <a:off x="5177880" y="1325880"/>
              <a:ext cx="1417680" cy="512100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3911226-9AD5-4476-B973-714C0C945B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8520" y="1316520"/>
                <a:ext cx="143640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9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29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3B81-9A22-4369-9BD2-EDEA2D28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374A44-7602-43C1-8E51-D06F254A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Textbook: Chapter 1.6, 1.7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8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56336" y="1999058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All columns are independent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56336" y="3546379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is a pivot column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56336" y="5067446"/>
            <a:ext cx="2647950" cy="120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in RREF(A) is standard vector.</a:t>
            </a:r>
            <a:endParaRPr lang="zh-TW" altLang="en-US" sz="2400" dirty="0"/>
          </a:p>
        </p:txBody>
      </p:sp>
      <p:sp>
        <p:nvSpPr>
          <p:cNvPr id="14" name="向右箭號 13"/>
          <p:cNvSpPr/>
          <p:nvPr/>
        </p:nvSpPr>
        <p:spPr>
          <a:xfrm rot="5400000">
            <a:off x="2508865" y="2998687"/>
            <a:ext cx="542892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5400000">
            <a:off x="2495622" y="4506511"/>
            <a:ext cx="569378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358875" y="1882904"/>
                <a:ext cx="2127057" cy="1063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75" y="1882904"/>
                <a:ext cx="2127057" cy="10633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5914189" y="1377256"/>
            <a:ext cx="101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3X4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07902" y="2943141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Columns are linear independent</a:t>
            </a:r>
            <a:endParaRPr lang="zh-TW" altLang="en-US" sz="2800" dirty="0"/>
          </a:p>
        </p:txBody>
      </p:sp>
      <p:sp>
        <p:nvSpPr>
          <p:cNvPr id="19" name="向下箭號 18"/>
          <p:cNvSpPr/>
          <p:nvPr/>
        </p:nvSpPr>
        <p:spPr>
          <a:xfrm>
            <a:off x="6278036" y="4009318"/>
            <a:ext cx="438150" cy="79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0" name="文字方塊 19"/>
          <p:cNvSpPr txBox="1"/>
          <p:nvPr/>
        </p:nvSpPr>
        <p:spPr>
          <a:xfrm>
            <a:off x="4934857" y="4081570"/>
            <a:ext cx="134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pic>
        <p:nvPicPr>
          <p:cNvPr id="22" name="Picture 2" descr="http://pic.sucaibar.com/pic/201308/17/7f29275b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11" y="3020585"/>
            <a:ext cx="799216" cy="79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358875" y="5007100"/>
                <a:ext cx="221490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75" y="5007100"/>
                <a:ext cx="2214901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5546443" y="4957486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024718" y="4904647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543319" y="4939913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037773" y="4888829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235356" y="3945302"/>
            <a:ext cx="1820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Cannot be a pivot column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stCxn id="21" idx="1"/>
          </p:cNvCxnSpPr>
          <p:nvPr/>
        </p:nvCxnSpPr>
        <p:spPr>
          <a:xfrm>
            <a:off x="7235356" y="4360801"/>
            <a:ext cx="0" cy="788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E24D30EA-FF22-4DEE-A515-F704881983F7}"/>
                  </a:ext>
                </a:extLst>
              </p14:cNvPr>
              <p14:cNvContentPartPr/>
              <p14:nvPr/>
            </p14:nvContentPartPr>
            <p14:xfrm>
              <a:off x="6834960" y="3074760"/>
              <a:ext cx="812160" cy="97164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E24D30EA-FF22-4DEE-A515-F704881983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5600" y="3065400"/>
                <a:ext cx="830880" cy="9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8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32601" y="3986424"/>
            <a:ext cx="2033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Dependent or Independent?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71596" y="3163704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矮胖型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8" name="Picture 2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95" y="3913379"/>
            <a:ext cx="4476559" cy="971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40018" y="2100400"/>
                <a:ext cx="2127057" cy="1063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18" y="2100400"/>
                <a:ext cx="2127057" cy="10633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556628" y="2216553"/>
            <a:ext cx="2356757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columns are dependent</a:t>
            </a:r>
            <a:endParaRPr lang="zh-TW" altLang="en-US" sz="2400" dirty="0"/>
          </a:p>
        </p:txBody>
      </p:sp>
      <p:sp>
        <p:nvSpPr>
          <p:cNvPr id="11" name="向右箭號 10"/>
          <p:cNvSpPr/>
          <p:nvPr/>
        </p:nvSpPr>
        <p:spPr>
          <a:xfrm>
            <a:off x="3730171" y="2216553"/>
            <a:ext cx="1698172" cy="41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flipH="1">
            <a:off x="3695360" y="2722021"/>
            <a:ext cx="1698172" cy="41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2" descr="http://pic.sucaibar.com/pic/201308/17/7f29275bc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131" y="2632051"/>
            <a:ext cx="604783" cy="6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394329" y="5135304"/>
            <a:ext cx="636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More than 3 vectors in R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 must be dependent.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20162" y="5704551"/>
            <a:ext cx="636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More than m vectors in R</a:t>
            </a:r>
            <a:r>
              <a:rPr lang="en-US" altLang="zh-TW" sz="2400" baseline="30000" dirty="0"/>
              <a:t>m</a:t>
            </a:r>
            <a:r>
              <a:rPr lang="en-US" altLang="zh-TW" sz="2400" dirty="0"/>
              <a:t> must be dependent.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E6AF2C-5015-4A50-A132-6BABAA3A5800}"/>
              </a:ext>
            </a:extLst>
          </p:cNvPr>
          <p:cNvSpPr txBox="1"/>
          <p:nvPr/>
        </p:nvSpPr>
        <p:spPr>
          <a:xfrm>
            <a:off x="2814379" y="1604058"/>
            <a:ext cx="364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因為太胖了，自己走不動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C133BD26-22FA-4DB0-9EAA-21C2BCA25E98}"/>
                  </a:ext>
                </a:extLst>
              </p14:cNvPr>
              <p14:cNvContentPartPr/>
              <p14:nvPr/>
            </p14:nvContentPartPr>
            <p14:xfrm>
              <a:off x="171360" y="194400"/>
              <a:ext cx="8344440" cy="59439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C133BD26-22FA-4DB0-9EAA-21C2BCA25E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000" y="185040"/>
                <a:ext cx="836316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6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 animBg="1"/>
      <p:bldP spid="11" grpId="0" animBg="1"/>
      <p:bldP spid="12" grpId="0" animBg="1"/>
      <p:bldP spid="14" grpId="0"/>
      <p:bldP spid="1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 – Intuition 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E8942E38-2364-456A-A03F-893837184FBE}"/>
                  </a:ext>
                </a:extLst>
              </p14:cNvPr>
              <p14:cNvContentPartPr/>
              <p14:nvPr/>
            </p14:nvContentPartPr>
            <p14:xfrm>
              <a:off x="880200" y="1588680"/>
              <a:ext cx="7681320" cy="22179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E8942E38-2364-456A-A03F-893837184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840" y="1579320"/>
                <a:ext cx="7700040" cy="22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5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0684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RREF </a:t>
            </a:r>
            <a:r>
              <a:rPr lang="en-US" altLang="zh-TW" dirty="0" err="1">
                <a:solidFill>
                  <a:srgbClr val="0000FF"/>
                </a:solidFill>
              </a:rPr>
              <a:t>v.s</a:t>
            </a:r>
            <a:r>
              <a:rPr lang="en-US" altLang="zh-TW" dirty="0">
                <a:solidFill>
                  <a:srgbClr val="0000FF"/>
                </a:solidFill>
              </a:rPr>
              <a:t>. Rank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79679" y="1891451"/>
            <a:ext cx="296743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Maximum number of Independent Columns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944170" y="3557147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Pivot Column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959307" y="5147512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Non-zero rows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400287" y="3275105"/>
            <a:ext cx="263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= ?</a:t>
            </a:r>
            <a:endParaRPr lang="zh-TW" altLang="en-US" sz="2800" dirty="0"/>
          </a:p>
        </p:txBody>
      </p:sp>
      <p:pic>
        <p:nvPicPr>
          <p:cNvPr id="19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92" y="1879876"/>
            <a:ext cx="4004916" cy="1353578"/>
          </a:xfrm>
          <a:prstGeom prst="rect">
            <a:avLst/>
          </a:prstGeom>
        </p:spPr>
      </p:pic>
      <p:pic>
        <p:nvPicPr>
          <p:cNvPr id="20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89" y="4229986"/>
            <a:ext cx="3795600" cy="135357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5400287" y="5635619"/>
            <a:ext cx="263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= ?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529584" y="5635619"/>
            <a:ext cx="452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482794" y="3274509"/>
            <a:ext cx="452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2319" y="4115966"/>
            <a:ext cx="382724" cy="146759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045568" y="4115966"/>
            <a:ext cx="382724" cy="146759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435679" y="4115966"/>
            <a:ext cx="382724" cy="146759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42B8F717-52C2-4094-881F-41249CCA0F7E}"/>
                  </a:ext>
                </a:extLst>
              </p14:cNvPr>
              <p14:cNvContentPartPr/>
              <p14:nvPr/>
            </p14:nvContentPartPr>
            <p14:xfrm>
              <a:off x="4160520" y="1931760"/>
              <a:ext cx="4343760" cy="37836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42B8F717-52C2-4094-881F-41249CCA0F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1160" y="1922400"/>
                <a:ext cx="4362480" cy="38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66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1" grpId="0" animBg="1"/>
      <p:bldP spid="21" grpId="0"/>
      <p:bldP spid="3" grpId="0"/>
      <p:bldP spid="18" grpId="0"/>
      <p:bldP spid="6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Rank from RREF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64596" y="2086656"/>
                <a:ext cx="46096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Number of columns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596" y="2086656"/>
                <a:ext cx="460967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77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64596" y="5336314"/>
                <a:ext cx="45794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Number of rows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596" y="5336314"/>
                <a:ext cx="457940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796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394053" y="3509512"/>
                <a:ext cx="4256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Min( Number of columns, Number of rows)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053" y="3509512"/>
                <a:ext cx="4256535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43" t="-6410" r="-1003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3957369" y="2066182"/>
            <a:ext cx="604088" cy="564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5400000">
            <a:off x="6092287" y="2757136"/>
            <a:ext cx="760427" cy="6051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6200000" flipV="1">
            <a:off x="6092286" y="4556470"/>
            <a:ext cx="760427" cy="6051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3953773" y="2088267"/>
            <a:ext cx="604088" cy="564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3960508" y="5336314"/>
            <a:ext cx="604088" cy="564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944170" y="3557147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Pivot Column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959307" y="5147512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Non-zero rows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9679" y="1891451"/>
            <a:ext cx="296743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Maximum number of Independent Columns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CC709034-6FDB-4AE6-8781-093621B90ACE}"/>
                  </a:ext>
                </a:extLst>
              </p14:cNvPr>
              <p14:cNvContentPartPr/>
              <p14:nvPr/>
            </p14:nvContentPartPr>
            <p14:xfrm>
              <a:off x="4583520" y="2583000"/>
              <a:ext cx="3897720" cy="34981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CC709034-6FDB-4AE6-8781-093621B90A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74160" y="2573640"/>
                <a:ext cx="3916440" cy="35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95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Rank from RREF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/>
              <a:lstStyle/>
              <a:p>
                <a:r>
                  <a:rPr lang="en-US" altLang="zh-TW" sz="2400" dirty="0"/>
                  <a:t>Given a </a:t>
                </a:r>
                <a:r>
                  <a:rPr lang="en-US" altLang="zh-TW" sz="2400" dirty="0" err="1"/>
                  <a:t>mxn</a:t>
                </a:r>
                <a:r>
                  <a:rPr lang="en-US" altLang="zh-TW" sz="2400" dirty="0"/>
                  <a:t> matrix A: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Rank A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min(m, n)</a:t>
                </a:r>
              </a:p>
              <a:p>
                <a:pPr lvl="1"/>
                <a:r>
                  <a:rPr lang="en-US" altLang="zh-TW" dirty="0"/>
                  <a:t>Because “the columns of A are independent” is equivalent to “rank A = n”</a:t>
                </a:r>
              </a:p>
              <a:p>
                <a:pPr lvl="2"/>
                <a:r>
                  <a:rPr lang="en-US" altLang="zh-TW" sz="2400" dirty="0"/>
                  <a:t>If m &lt; n, the columns of A is dependent.</a:t>
                </a:r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In R</a:t>
                </a:r>
                <a:r>
                  <a:rPr lang="en-US" altLang="zh-TW" sz="2400" baseline="30000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, you cannot find more than m vectors that are independent.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 rotWithShape="0">
                <a:blip r:embed="rId3"/>
                <a:stretch>
                  <a:fillRect l="-1005"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737701" y="3933154"/>
                <a:ext cx="1834156" cy="957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701" y="3933154"/>
                <a:ext cx="1834156" cy="957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235019" y="4900404"/>
            <a:ext cx="871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X 4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40472" y="5266171"/>
                <a:ext cx="2260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72" y="5266171"/>
                <a:ext cx="2260146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914825" y="3958434"/>
                <a:ext cx="2412071" cy="911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25" y="3958434"/>
                <a:ext cx="2412071" cy="9114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306039" y="4946570"/>
            <a:ext cx="396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matrix set has 4 vectors belonging to R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is dependent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49080" y="1587632"/>
            <a:ext cx="262795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Matrix A is </a:t>
            </a:r>
            <a:r>
              <a:rPr lang="en-US" altLang="zh-TW" sz="2400" b="1" i="1" u="sng" dirty="0"/>
              <a:t>full rank </a:t>
            </a:r>
            <a:r>
              <a:rPr lang="en-US" altLang="zh-TW" sz="2400" dirty="0"/>
              <a:t>if Rank A = min(</a:t>
            </a:r>
            <a:r>
              <a:rPr lang="en-US" altLang="zh-TW" sz="2400" dirty="0" err="1"/>
              <a:t>m,n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B5327620-ECD1-47D8-89ED-DF8C93A1BB3C}"/>
                  </a:ext>
                </a:extLst>
              </p14:cNvPr>
              <p14:cNvContentPartPr/>
              <p14:nvPr/>
            </p14:nvContentPartPr>
            <p14:xfrm>
              <a:off x="1257120" y="2331720"/>
              <a:ext cx="7441560" cy="390924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B5327620-ECD1-47D8-89ED-DF8C93A1BB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7760" y="2322360"/>
                <a:ext cx="7460280" cy="39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86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17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Basic, Free Variables </a:t>
            </a:r>
            <a:r>
              <a:rPr lang="en-US" altLang="zh-TW" dirty="0" err="1"/>
              <a:t>v.s</a:t>
            </a:r>
            <a:r>
              <a:rPr lang="en-US" altLang="zh-TW" dirty="0"/>
              <a:t>. Rank</a:t>
            </a:r>
            <a:endParaRPr lang="zh-TW" altLang="en-US" dirty="0"/>
          </a:p>
        </p:txBody>
      </p:sp>
      <p:pic>
        <p:nvPicPr>
          <p:cNvPr id="4" name="Picture 41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61" y="3500340"/>
            <a:ext cx="2857500" cy="1231900"/>
          </a:xfrm>
          <a:prstGeom prst="rect">
            <a:avLst/>
          </a:prstGeom>
        </p:spPr>
      </p:pic>
      <p:pic>
        <p:nvPicPr>
          <p:cNvPr id="5" name="Picture 2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02" y="3500340"/>
            <a:ext cx="3060700" cy="1231900"/>
          </a:xfrm>
          <a:prstGeom prst="rect">
            <a:avLst/>
          </a:prstGeom>
        </p:spPr>
      </p:pic>
      <p:pic>
        <p:nvPicPr>
          <p:cNvPr id="8" name="Picture 3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17" y="5168326"/>
            <a:ext cx="2219473" cy="1529271"/>
          </a:xfrm>
          <a:prstGeom prst="rect">
            <a:avLst/>
          </a:prstGeom>
        </p:spPr>
      </p:pic>
      <p:pic>
        <p:nvPicPr>
          <p:cNvPr id="9" name="Picture 39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11" y="1827140"/>
            <a:ext cx="2658181" cy="1120606"/>
          </a:xfrm>
          <a:prstGeom prst="rect">
            <a:avLst/>
          </a:prstGeom>
        </p:spPr>
      </p:pic>
      <p:pic>
        <p:nvPicPr>
          <p:cNvPr id="10" name="Picture 40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8" y="1879736"/>
            <a:ext cx="3301374" cy="1076272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2061573" y="3060480"/>
            <a:ext cx="650555" cy="37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6200000" flipH="1">
            <a:off x="4092383" y="3906366"/>
            <a:ext cx="461698" cy="419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彎箭號 13"/>
          <p:cNvSpPr/>
          <p:nvPr/>
        </p:nvSpPr>
        <p:spPr>
          <a:xfrm rot="5400000">
            <a:off x="6724854" y="2999324"/>
            <a:ext cx="2739386" cy="1015571"/>
          </a:xfrm>
          <a:prstGeom prst="bentArrow">
            <a:avLst>
              <a:gd name="adj1" fmla="val 1739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416867" y="2826841"/>
            <a:ext cx="955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498753" y="1235976"/>
            <a:ext cx="153293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useful</a:t>
            </a:r>
          </a:p>
          <a:p>
            <a:pPr algn="ctr"/>
            <a:r>
              <a:rPr lang="en-US" altLang="zh-TW" sz="2400" dirty="0"/>
              <a:t>equations 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758476" y="5199796"/>
            <a:ext cx="2412357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basic variables 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758476" y="5932964"/>
            <a:ext cx="241235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free variables 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563474" y="5184003"/>
            <a:ext cx="191040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non-zero row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90264" y="5184004"/>
            <a:ext cx="759581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rank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563473" y="5750140"/>
            <a:ext cx="1910406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No. column –non-zero row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60602" y="5932963"/>
            <a:ext cx="98924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nullity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307751" y="5153225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307750" y="5945104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07884" y="5184003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28822" y="5932962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96786" y="1392127"/>
                <a:ext cx="11801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86" y="1392127"/>
                <a:ext cx="118013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向下箭號 32"/>
          <p:cNvSpPr/>
          <p:nvPr/>
        </p:nvSpPr>
        <p:spPr>
          <a:xfrm flipV="1">
            <a:off x="5766312" y="2995290"/>
            <a:ext cx="650555" cy="37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122345" y="4735261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345" y="4735261"/>
                <a:ext cx="31290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492165" y="4709550"/>
                <a:ext cx="283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165" y="4709550"/>
                <a:ext cx="283603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76937" y="4708151"/>
                <a:ext cx="11801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>
                    <a:solidFill>
                      <a:srgbClr val="0000FF"/>
                    </a:solidFill>
                  </a:rPr>
                  <a:t>RREF(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)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37" y="4708151"/>
                <a:ext cx="1180131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18041" t="-23944" r="-18041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094935" y="4713804"/>
                <a:ext cx="3606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935" y="4713804"/>
                <a:ext cx="360676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037658" y="3468877"/>
            <a:ext cx="2365995" cy="12633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840968" y="3446604"/>
            <a:ext cx="1987784" cy="12633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467117" y="3463534"/>
            <a:ext cx="351947" cy="12633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001814" y="3445242"/>
            <a:ext cx="452104" cy="12633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416867" y="5430628"/>
            <a:ext cx="1362790" cy="31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416867" y="6448528"/>
            <a:ext cx="1362790" cy="31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0049" y="3529010"/>
            <a:ext cx="161925" cy="228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9D4415A1-7222-4234-8938-ED7E27A1C87B}"/>
                  </a:ext>
                </a:extLst>
              </p14:cNvPr>
              <p14:cNvContentPartPr/>
              <p14:nvPr/>
            </p14:nvContentPartPr>
            <p14:xfrm>
              <a:off x="799920" y="1566000"/>
              <a:ext cx="7201440" cy="505224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9D4415A1-7222-4234-8938-ED7E27A1C8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0560" y="1556640"/>
                <a:ext cx="7220160" cy="50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9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" grpId="0"/>
      <p:bldP spid="33" grpId="0" animBg="1"/>
      <p:bldP spid="34" grpId="0"/>
      <p:bldP spid="35" grpId="0"/>
      <p:bldP spid="36" grpId="0"/>
      <p:bldP spid="37" grpId="0"/>
      <p:bldP spid="6" grpId="0" animBg="1"/>
      <p:bldP spid="38" grpId="0" animBg="1"/>
      <p:bldP spid="39" grpId="0" animBg="1"/>
      <p:bldP spid="40" grpId="0" animBg="1"/>
      <p:bldP spid="7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9599" y="1946337"/>
            <a:ext cx="297149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Maximum number of Independent Columns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74133" y="1931010"/>
            <a:ext cx="2838450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Pivot Column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02641" y="2960262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Non-zero rows of RREF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274133" y="2934271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Basic Variables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54993" y="1946337"/>
            <a:ext cx="1448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274133" y="4852413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Free Equations	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3533" y="4282068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Nullity = no. column - rank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02641" y="4852413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zero rows</a:t>
            </a:r>
          </a:p>
          <a:p>
            <a:r>
              <a:rPr lang="en-US" altLang="zh-TW" sz="2400" dirty="0"/>
              <a:t>of RREF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425C110E-D0A4-4D78-AC46-08CCFCF6FDFC}"/>
                  </a:ext>
                </a:extLst>
              </p14:cNvPr>
              <p14:cNvContentPartPr/>
              <p14:nvPr/>
            </p14:nvContentPartPr>
            <p14:xfrm>
              <a:off x="937440" y="2823120"/>
              <a:ext cx="6435360" cy="33609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425C110E-D0A4-4D78-AC46-08CCFCF6FD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080" y="2813760"/>
                <a:ext cx="6454080" cy="33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5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21" grpId="0" animBg="1"/>
      <p:bldP spid="3" grpId="0"/>
      <p:bldP spid="22" grpId="0" animBg="1"/>
      <p:bldP spid="14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RREF </a:t>
            </a:r>
            <a:r>
              <a:rPr lang="en-US" altLang="zh-TW" dirty="0" err="1">
                <a:solidFill>
                  <a:srgbClr val="0000FF"/>
                </a:solidFill>
              </a:rPr>
              <a:t>v.s</a:t>
            </a:r>
            <a:r>
              <a:rPr lang="en-US" altLang="zh-TW" dirty="0">
                <a:solidFill>
                  <a:srgbClr val="0000FF"/>
                </a:solidFill>
              </a:rPr>
              <a:t>. Span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RREF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Linear Combination </a:t>
            </a:r>
          </a:p>
          <a:p>
            <a:r>
              <a:rPr lang="en-US" altLang="zh-TW" sz="3200" dirty="0"/>
              <a:t>RREF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Independent </a:t>
            </a:r>
          </a:p>
          <a:p>
            <a:r>
              <a:rPr lang="en-US" altLang="zh-TW" sz="3200" dirty="0"/>
              <a:t>RREF</a:t>
            </a:r>
            <a:r>
              <a:rPr lang="zh-TW" altLang="en-US" sz="3200" dirty="0"/>
              <a:t>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Rank</a:t>
            </a:r>
          </a:p>
          <a:p>
            <a:r>
              <a:rPr lang="en-US" altLang="zh-TW" sz="3200" dirty="0"/>
              <a:t>RREF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Span</a:t>
            </a:r>
          </a:p>
        </p:txBody>
      </p:sp>
    </p:spTree>
    <p:extLst>
      <p:ext uri="{BB962C8B-B14F-4D97-AF65-F5344CB8AC3E}">
        <p14:creationId xmlns:p14="http://schemas.microsoft.com/office/powerpoint/2010/main" val="4662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</a:t>
            </a:r>
            <a:r>
              <a:rPr lang="en-US" altLang="zh-TW" dirty="0"/>
              <a:t>, if t</a:t>
            </a:r>
            <a:r>
              <a:rPr kumimoji="1" lang="en-US" altLang="zh-TW" dirty="0"/>
              <a:t>he reduced row echelon form of [ </a:t>
            </a:r>
            <a:r>
              <a:rPr kumimoji="1" lang="en-US" altLang="zh-TW" i="1" dirty="0">
                <a:solidFill>
                  <a:srgbClr val="0000FF"/>
                </a:solidFill>
              </a:rPr>
              <a:t>A</a:t>
            </a:r>
            <a:r>
              <a:rPr kumimoji="1" lang="en-US" altLang="zh-TW" dirty="0"/>
              <a:t>  </a:t>
            </a:r>
            <a:r>
              <a:rPr kumimoji="1" lang="en-US" altLang="zh-TW" dirty="0">
                <a:solidFill>
                  <a:srgbClr val="00B050"/>
                </a:solidFill>
              </a:rPr>
              <a:t>b</a:t>
            </a:r>
            <a:r>
              <a:rPr kumimoji="1" lang="en-US" altLang="zh-TW" dirty="0"/>
              <a:t> ] is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lang="en-US" altLang="zh-TW" dirty="0"/>
              <a:t>Given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</a:t>
            </a:r>
            <a:r>
              <a:rPr lang="en-US" altLang="zh-TW" dirty="0"/>
              <a:t>, if t</a:t>
            </a:r>
            <a:r>
              <a:rPr kumimoji="1" lang="en-US" altLang="zh-TW" dirty="0"/>
              <a:t>he reduced row echelon form of [ </a:t>
            </a:r>
            <a:r>
              <a:rPr kumimoji="1" lang="en-US" altLang="zh-TW" i="1" dirty="0">
                <a:solidFill>
                  <a:srgbClr val="0000FF"/>
                </a:solidFill>
              </a:rPr>
              <a:t>A</a:t>
            </a:r>
            <a:r>
              <a:rPr kumimoji="1" lang="en-US" altLang="zh-TW" dirty="0"/>
              <a:t>  </a:t>
            </a:r>
            <a:r>
              <a:rPr kumimoji="1" lang="en-US" altLang="zh-TW" dirty="0">
                <a:solidFill>
                  <a:srgbClr val="00B050"/>
                </a:solidFill>
              </a:rPr>
              <a:t>b</a:t>
            </a:r>
            <a:r>
              <a:rPr kumimoji="1" lang="en-US" altLang="zh-TW" dirty="0"/>
              <a:t> ] is</a:t>
            </a:r>
          </a:p>
          <a:p>
            <a:endParaRPr kumimoji="1" lang="en-US" altLang="zh-TW" dirty="0"/>
          </a:p>
          <a:p>
            <a:endParaRPr lang="zh-TW" altLang="en-US" dirty="0"/>
          </a:p>
        </p:txBody>
      </p:sp>
      <p:pic>
        <p:nvPicPr>
          <p:cNvPr id="4" name="Picture 2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58" y="2624820"/>
            <a:ext cx="2206813" cy="14221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748892" y="2610605"/>
            <a:ext cx="190137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Consistent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48892" y="3170297"/>
            <a:ext cx="2757715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 is in the span of the columns of A</a:t>
            </a:r>
            <a:endParaRPr lang="zh-TW" altLang="en-US" sz="2400" dirty="0"/>
          </a:p>
        </p:txBody>
      </p:sp>
      <p:pic>
        <p:nvPicPr>
          <p:cNvPr id="8" name="Picture 12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58" y="4912901"/>
            <a:ext cx="2150121" cy="15459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79104" y="5656850"/>
            <a:ext cx="1857828" cy="381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31441" y="4924774"/>
            <a:ext cx="190137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inconsistent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831441" y="5530632"/>
            <a:ext cx="2757715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 is NOT in the span of the columns of 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876115" y="6458856"/>
                <a:ext cx="2663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115" y="6458856"/>
                <a:ext cx="266380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6" r="-458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3AF6E0C2-6FB0-4988-881A-EE6EC4FCA454}"/>
                  </a:ext>
                </a:extLst>
              </p14:cNvPr>
              <p14:cNvContentPartPr/>
              <p14:nvPr/>
            </p14:nvContentPartPr>
            <p14:xfrm>
              <a:off x="1840320" y="2228760"/>
              <a:ext cx="4389480" cy="148644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3AF6E0C2-6FB0-4988-881A-EE6EC4FCA4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0960" y="2219400"/>
                <a:ext cx="4408200" cy="15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81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74652" y="4181576"/>
            <a:ext cx="3010863" cy="42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591673" y="4238319"/>
                <a:ext cx="826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73" y="4238319"/>
                <a:ext cx="82670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824" r="-882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603247" y="3938576"/>
            <a:ext cx="258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Only the last column is non-zero</a:t>
            </a:r>
            <a:endParaRPr lang="zh-TW" altLang="en-US" sz="2400" dirty="0"/>
          </a:p>
        </p:txBody>
      </p:sp>
      <p:sp>
        <p:nvSpPr>
          <p:cNvPr id="14" name="上-下雙向箭號 13"/>
          <p:cNvSpPr/>
          <p:nvPr/>
        </p:nvSpPr>
        <p:spPr>
          <a:xfrm>
            <a:off x="5550419" y="2003775"/>
            <a:ext cx="655138" cy="10657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357407" y="1539653"/>
            <a:ext cx="5085303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Ax =b is inconsistent (no solution)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030377" y="2810017"/>
            <a:ext cx="341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RREF of [A b] is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37832" y="2555221"/>
            <a:ext cx="7886700" cy="311560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980714" y="5903566"/>
            <a:ext cx="276896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Need to know b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386923" y="5899591"/>
                <a:ext cx="3131627" cy="52322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2800" dirty="0"/>
                  <a:t>  rank [A b]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923" y="5899591"/>
                <a:ext cx="313162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49411" y="3101726"/>
                <a:ext cx="3342262" cy="2273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411" y="3101726"/>
                <a:ext cx="3342262" cy="22731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3C4787C3-E65C-4878-B5F1-352500ECA97A}"/>
                  </a:ext>
                </a:extLst>
              </p14:cNvPr>
              <p14:cNvContentPartPr/>
              <p14:nvPr/>
            </p14:nvContentPartPr>
            <p14:xfrm>
              <a:off x="2240280" y="1942920"/>
              <a:ext cx="5726880" cy="44809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3C4787C3-E65C-4878-B5F1-352500ECA9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0920" y="1933560"/>
                <a:ext cx="574560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30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4" grpId="0" animBg="1"/>
      <p:bldP spid="15" grpId="0" animBg="1"/>
      <p:bldP spid="16" grpId="0"/>
      <p:bldP spid="19" grpId="0" animBg="1"/>
      <p:bldP spid="20" grpId="0" animBg="1"/>
      <p:bldP spid="21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29833" y="1809515"/>
            <a:ext cx="452438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Ax =b is consistent for </a:t>
            </a:r>
            <a:r>
              <a:rPr lang="en-US" altLang="zh-TW" sz="2800" b="1" i="1" dirty="0">
                <a:solidFill>
                  <a:srgbClr val="FF0000"/>
                </a:solidFill>
              </a:rPr>
              <a:t>every</a:t>
            </a:r>
            <a:r>
              <a:rPr lang="en-US" altLang="zh-TW" sz="2800" dirty="0"/>
              <a:t> b</a:t>
            </a:r>
          </a:p>
        </p:txBody>
      </p:sp>
      <p:sp>
        <p:nvSpPr>
          <p:cNvPr id="6" name="矩形 5"/>
          <p:cNvSpPr/>
          <p:nvPr/>
        </p:nvSpPr>
        <p:spPr>
          <a:xfrm>
            <a:off x="1581173" y="2992744"/>
            <a:ext cx="60217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RREF of [A b] cannot have a row whose only non-zero entry is at the last column</a:t>
            </a:r>
          </a:p>
        </p:txBody>
      </p:sp>
      <p:sp>
        <p:nvSpPr>
          <p:cNvPr id="8" name="矩形 7"/>
          <p:cNvSpPr/>
          <p:nvPr/>
        </p:nvSpPr>
        <p:spPr>
          <a:xfrm>
            <a:off x="1581173" y="4606860"/>
            <a:ext cx="60217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RREF of A cannot have zero row</a:t>
            </a:r>
          </a:p>
        </p:txBody>
      </p:sp>
      <p:sp>
        <p:nvSpPr>
          <p:cNvPr id="12" name="矩形 11"/>
          <p:cNvSpPr/>
          <p:nvPr/>
        </p:nvSpPr>
        <p:spPr>
          <a:xfrm>
            <a:off x="1581173" y="5841221"/>
            <a:ext cx="60217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Rank A = no. of rows</a:t>
            </a:r>
          </a:p>
        </p:txBody>
      </p:sp>
      <p:sp>
        <p:nvSpPr>
          <p:cNvPr id="4" name="上-下雙向箭號 3"/>
          <p:cNvSpPr/>
          <p:nvPr/>
        </p:nvSpPr>
        <p:spPr>
          <a:xfrm>
            <a:off x="4339988" y="2371717"/>
            <a:ext cx="504070" cy="67982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上-下雙向箭號 13"/>
          <p:cNvSpPr/>
          <p:nvPr/>
        </p:nvSpPr>
        <p:spPr>
          <a:xfrm>
            <a:off x="4339988" y="5145736"/>
            <a:ext cx="504070" cy="67982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上-下雙向箭號 12"/>
          <p:cNvSpPr/>
          <p:nvPr/>
        </p:nvSpPr>
        <p:spPr>
          <a:xfrm>
            <a:off x="4339988" y="3927031"/>
            <a:ext cx="504070" cy="67982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2" grpId="0" animBg="1"/>
      <p:bldP spid="4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35796" y="3111246"/>
                <a:ext cx="58868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Every b is in the span of the columns of A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96" y="3111246"/>
                <a:ext cx="5886844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2070" t="-5732" r="-2484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5795" y="4056304"/>
                <a:ext cx="64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Every b belongs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95" y="4056304"/>
                <a:ext cx="6437479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89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45435" y="4630794"/>
                <a:ext cx="64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35" y="4630794"/>
                <a:ext cx="643747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73671" y="5293638"/>
                <a:ext cx="6027129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m independent vectors can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71" y="5293638"/>
                <a:ext cx="602712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020" t="-10345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927592" y="2018472"/>
            <a:ext cx="315911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Ax =b is consistent for </a:t>
            </a:r>
            <a:r>
              <a:rPr lang="en-US" altLang="zh-TW" sz="2800" b="1" i="1" dirty="0">
                <a:solidFill>
                  <a:srgbClr val="FF0000"/>
                </a:solidFill>
              </a:rPr>
              <a:t>every</a:t>
            </a:r>
            <a:r>
              <a:rPr lang="en-US" altLang="zh-TW" sz="2800" dirty="0"/>
              <a:t> b</a:t>
            </a:r>
          </a:p>
        </p:txBody>
      </p:sp>
      <p:sp>
        <p:nvSpPr>
          <p:cNvPr id="13" name="矩形 12"/>
          <p:cNvSpPr/>
          <p:nvPr/>
        </p:nvSpPr>
        <p:spPr>
          <a:xfrm>
            <a:off x="5101822" y="2253032"/>
            <a:ext cx="331014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Rank A = no. of rows</a:t>
            </a:r>
          </a:p>
        </p:txBody>
      </p:sp>
      <p:sp>
        <p:nvSpPr>
          <p:cNvPr id="14" name="上-下雙向箭號 13"/>
          <p:cNvSpPr/>
          <p:nvPr/>
        </p:nvSpPr>
        <p:spPr>
          <a:xfrm rot="5400000">
            <a:off x="4342230" y="2113118"/>
            <a:ext cx="504070" cy="84747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898986" y="360350"/>
            <a:ext cx="3440378" cy="1467386"/>
            <a:chOff x="4898986" y="360350"/>
            <a:chExt cx="3440378" cy="1467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5595235" y="408180"/>
                  <a:ext cx="2129237" cy="9578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235" y="408180"/>
                  <a:ext cx="2129237" cy="9578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字方塊 15"/>
            <p:cNvSpPr txBox="1"/>
            <p:nvPr/>
          </p:nvSpPr>
          <p:spPr>
            <a:xfrm>
              <a:off x="5112822" y="1366071"/>
              <a:ext cx="3226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 independent columns</a:t>
              </a:r>
              <a:endParaRPr lang="zh-TW" altLang="en-US" sz="2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898986" y="360350"/>
              <a:ext cx="844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e.g.</a:t>
              </a:r>
              <a:endParaRPr lang="zh-TW" altLang="en-US" sz="2400" dirty="0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1901572" y="5894373"/>
            <a:ext cx="709728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More than m vectors in R</a:t>
            </a:r>
            <a:r>
              <a:rPr lang="en-US" altLang="zh-TW" sz="2800" baseline="30000" dirty="0"/>
              <a:t>m</a:t>
            </a:r>
            <a:r>
              <a:rPr lang="en-US" altLang="zh-TW" sz="2800" dirty="0"/>
              <a:t> must be dependent.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9794BF5-E8CD-4386-ADAD-CAAB6880D9BB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239E7DE6-E15F-421E-9055-E960C4B66B2F}"/>
              </a:ext>
            </a:extLst>
          </p:cNvPr>
          <p:cNvSpPr/>
          <p:nvPr/>
        </p:nvSpPr>
        <p:spPr>
          <a:xfrm>
            <a:off x="1053296" y="5903088"/>
            <a:ext cx="848276" cy="465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EEA6C70F-B69C-47BD-9916-A59415518AA7}"/>
                  </a:ext>
                </a:extLst>
              </p14:cNvPr>
              <p14:cNvContentPartPr/>
              <p14:nvPr/>
            </p14:nvContentPartPr>
            <p14:xfrm>
              <a:off x="480240" y="297000"/>
              <a:ext cx="7635240" cy="552132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EEA6C70F-B69C-47BD-9916-A59415518A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880" y="287640"/>
                <a:ext cx="7653960" cy="55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7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9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圖: 程序 13"/>
          <p:cNvSpPr/>
          <p:nvPr/>
        </p:nvSpPr>
        <p:spPr>
          <a:xfrm>
            <a:off x="3721674" y="1600605"/>
            <a:ext cx="3784600" cy="3497263"/>
          </a:xfrm>
          <a:prstGeom prst="flowChartProcess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R</a:t>
            </a:r>
            <a:r>
              <a:rPr lang="en-US" altLang="zh-TW" baseline="30000" dirty="0"/>
              <a:t>2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140774" y="3420674"/>
            <a:ext cx="2946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16200000">
            <a:off x="4077274" y="3349237"/>
            <a:ext cx="2946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550474" y="2112574"/>
            <a:ext cx="558800" cy="13081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550474" y="2925374"/>
            <a:ext cx="1536700" cy="4953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059138" y="1730266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138" y="1730266"/>
                <a:ext cx="25968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6279" r="-16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151671" y="2665302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671" y="2665302"/>
                <a:ext cx="2596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907" r="-27907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>
            <a:off x="5579381" y="3471198"/>
            <a:ext cx="825500" cy="9122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433787" y="4233474"/>
                <a:ext cx="2244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787" y="4233474"/>
                <a:ext cx="2244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919" r="-189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602533" y="409938"/>
            <a:ext cx="8037258" cy="954108"/>
            <a:chOff x="602533" y="409938"/>
            <a:chExt cx="8037258" cy="954108"/>
          </a:xfrm>
        </p:grpSpPr>
        <p:sp>
          <p:nvSpPr>
            <p:cNvPr id="13" name="文字方塊 12"/>
            <p:cNvSpPr txBox="1"/>
            <p:nvPr/>
          </p:nvSpPr>
          <p:spPr>
            <a:xfrm>
              <a:off x="5034121" y="409938"/>
              <a:ext cx="3605670" cy="95410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More than m vectors in R</a:t>
              </a:r>
              <a:r>
                <a:rPr lang="en-US" altLang="zh-TW" sz="2800" baseline="30000" dirty="0"/>
                <a:t>m</a:t>
              </a:r>
              <a:r>
                <a:rPr lang="en-US" altLang="zh-TW" sz="2800" dirty="0"/>
                <a:t> must be dependent.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602533" y="409939"/>
                  <a:ext cx="3576764" cy="95410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m independent vectors can span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r>
                    <a:rPr lang="en-US" altLang="zh-TW" sz="2800" dirty="0"/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533" y="409939"/>
                  <a:ext cx="3576764" cy="95410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571" t="-5696" r="-3912" b="-164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Picture 2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10" y="5167361"/>
            <a:ext cx="6304657" cy="88000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2653984" y="6228630"/>
            <a:ext cx="256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independent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853719" y="5994405"/>
            <a:ext cx="515404" cy="332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3739395" y="6047361"/>
            <a:ext cx="174098" cy="287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4295175" y="6047361"/>
            <a:ext cx="276825" cy="301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087174" y="5667819"/>
            <a:ext cx="125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yes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45302B7A-FA72-4561-8F33-628D6C60470F}"/>
              </a:ext>
            </a:extLst>
          </p:cNvPr>
          <p:cNvSpPr/>
          <p:nvPr/>
        </p:nvSpPr>
        <p:spPr>
          <a:xfrm>
            <a:off x="4185845" y="671058"/>
            <a:ext cx="848276" cy="465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0C1C99D7-C176-4AAD-8E12-7809DBDBFAA1}"/>
                  </a:ext>
                </a:extLst>
              </p14:cNvPr>
              <p14:cNvContentPartPr/>
              <p14:nvPr/>
            </p14:nvContentPartPr>
            <p14:xfrm>
              <a:off x="743040" y="845640"/>
              <a:ext cx="5989680" cy="580680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0C1C99D7-C176-4AAD-8E12-7809DBDBFA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680" y="836280"/>
                <a:ext cx="600840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6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build="p"/>
      <p:bldP spid="15" grpId="0"/>
      <p:bldP spid="16" grpId="0"/>
      <p:bldP spid="19" grpId="0"/>
      <p:bldP spid="22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 Rank: Rank = n &amp; Rank = 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size of A is </a:t>
            </a:r>
            <a:r>
              <a:rPr lang="en-US" altLang="zh-TW" dirty="0" err="1"/>
              <a:t>mxn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923321" y="1582216"/>
                <a:ext cx="3167342" cy="2251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1" y="1582216"/>
                <a:ext cx="3167342" cy="22514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671186" y="2471517"/>
            <a:ext cx="18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A = n</a:t>
            </a:r>
            <a:endParaRPr lang="zh-TW" altLang="en-US" sz="2800" dirty="0"/>
          </a:p>
        </p:txBody>
      </p:sp>
      <p:sp>
        <p:nvSpPr>
          <p:cNvPr id="7" name="右大括弧 6"/>
          <p:cNvSpPr/>
          <p:nvPr/>
        </p:nvSpPr>
        <p:spPr>
          <a:xfrm rot="5400000">
            <a:off x="6345039" y="2570212"/>
            <a:ext cx="378996" cy="2905905"/>
          </a:xfrm>
          <a:prstGeom prst="rightBrace">
            <a:avLst>
              <a:gd name="adj1" fmla="val 25926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819903" y="4314839"/>
            <a:ext cx="34753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The columns of </a:t>
            </a:r>
            <a:r>
              <a:rPr lang="en-US" altLang="zh-TW" sz="2800" i="1" dirty="0"/>
              <a:t>A</a:t>
            </a:r>
            <a:r>
              <a:rPr lang="en-US" altLang="zh-TW" sz="2800" dirty="0"/>
              <a:t> are linearly independent.</a:t>
            </a:r>
          </a:p>
        </p:txBody>
      </p:sp>
      <p:sp>
        <p:nvSpPr>
          <p:cNvPr id="9" name="矩形 8"/>
          <p:cNvSpPr/>
          <p:nvPr/>
        </p:nvSpPr>
        <p:spPr>
          <a:xfrm>
            <a:off x="1016899" y="4242032"/>
            <a:ext cx="2999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/>
              <a:t>A</a:t>
            </a:r>
            <a:r>
              <a:rPr lang="en-US" altLang="zh-TW" sz="2800" b="1" dirty="0"/>
              <a:t>x</a:t>
            </a:r>
            <a:r>
              <a:rPr lang="en-US" altLang="zh-TW" sz="2800" dirty="0"/>
              <a:t> = </a:t>
            </a:r>
            <a:r>
              <a:rPr lang="en-US" altLang="zh-TW" sz="2800" b="1" dirty="0"/>
              <a:t>b</a:t>
            </a:r>
            <a:r>
              <a:rPr lang="en-US" altLang="zh-TW" sz="2800" dirty="0"/>
              <a:t> has at most one solution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975814" y="5706914"/>
                <a:ext cx="694164" cy="817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14" y="5706914"/>
                <a:ext cx="694164" cy="8179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020422" y="3129673"/>
            <a:ext cx="314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is square or </a:t>
            </a:r>
            <a:r>
              <a:rPr lang="zh-TW" altLang="en-US" sz="2800" dirty="0"/>
              <a:t>高瘦</a:t>
            </a:r>
          </a:p>
        </p:txBody>
      </p:sp>
      <p:sp>
        <p:nvSpPr>
          <p:cNvPr id="12" name="向右箭號 11"/>
          <p:cNvSpPr/>
          <p:nvPr/>
        </p:nvSpPr>
        <p:spPr>
          <a:xfrm flipH="1">
            <a:off x="4068715" y="4512007"/>
            <a:ext cx="698428" cy="55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32813" y="5854295"/>
            <a:ext cx="1743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/>
              <a:t>RREF</a:t>
            </a:r>
            <a:r>
              <a:rPr lang="zh-TW" altLang="en-US" sz="2800" i="1" dirty="0"/>
              <a:t> </a:t>
            </a:r>
            <a:r>
              <a:rPr lang="en-US" altLang="zh-TW" sz="2800" i="1" dirty="0"/>
              <a:t>of A:</a:t>
            </a:r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4847831" y="5706914"/>
            <a:ext cx="34753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All columns are pivot columns.</a:t>
            </a:r>
          </a:p>
        </p:txBody>
      </p:sp>
      <p:sp>
        <p:nvSpPr>
          <p:cNvPr id="15" name="向右箭號 14"/>
          <p:cNvSpPr/>
          <p:nvPr/>
        </p:nvSpPr>
        <p:spPr>
          <a:xfrm flipH="1">
            <a:off x="4068715" y="5859224"/>
            <a:ext cx="698428" cy="55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16200000" flipH="1">
            <a:off x="6268945" y="5154700"/>
            <a:ext cx="476094" cy="704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923321" y="1469370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923321" y="1968074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4923321" y="3013917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920299" y="3493639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5494877" y="1961633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5508525" y="1477575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497899" y="2998856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5494877" y="3478578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5D440496-3ADB-44AF-886A-C09B3B51AB00}"/>
                  </a:ext>
                </a:extLst>
              </p14:cNvPr>
              <p14:cNvContentPartPr/>
              <p14:nvPr/>
            </p14:nvContentPartPr>
            <p14:xfrm>
              <a:off x="2754720" y="1143000"/>
              <a:ext cx="4880880" cy="55209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5D440496-3ADB-44AF-886A-C09B3B51AB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5360" y="1133640"/>
                <a:ext cx="4899600" cy="55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14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 Rank: Rank = n &amp; Rank = 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size of A is </a:t>
            </a:r>
            <a:r>
              <a:rPr lang="en-US" altLang="zh-TW" dirty="0" err="1"/>
              <a:t>mxn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6050" y="2504410"/>
            <a:ext cx="18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A = m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28650" y="4681498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/>
              <a:t>A</a:t>
            </a:r>
            <a:r>
              <a:rPr lang="en-US" altLang="zh-TW" sz="2800" b="1" dirty="0"/>
              <a:t>x</a:t>
            </a:r>
            <a:r>
              <a:rPr lang="en-US" altLang="zh-TW" sz="2800" dirty="0"/>
              <a:t> = </a:t>
            </a:r>
            <a:r>
              <a:rPr lang="en-US" altLang="zh-TW" sz="2800" b="1" dirty="0"/>
              <a:t>b</a:t>
            </a:r>
            <a:r>
              <a:rPr lang="en-US" altLang="zh-TW" sz="2800" dirty="0"/>
              <a:t> always have solution (at least one solution) for every </a:t>
            </a:r>
            <a:r>
              <a:rPr lang="en-US" altLang="zh-TW" sz="2800" b="1" dirty="0"/>
              <a:t>b</a:t>
            </a:r>
            <a:r>
              <a:rPr lang="en-US" altLang="zh-TW" sz="2800" dirty="0"/>
              <a:t> in </a:t>
            </a:r>
            <a:r>
              <a:rPr lang="en-US" altLang="zh-TW" sz="2800" dirty="0">
                <a:latin typeface="Script MT Bold"/>
                <a:cs typeface="Script MT Bold"/>
              </a:rPr>
              <a:t>R</a:t>
            </a:r>
            <a:r>
              <a:rPr lang="en-US" altLang="zh-TW" sz="2800" i="1" baseline="30000" dirty="0"/>
              <a:t>m</a:t>
            </a:r>
            <a:r>
              <a:rPr lang="en-US" altLang="zh-TW" sz="2800" dirty="0"/>
              <a:t>.</a:t>
            </a:r>
          </a:p>
        </p:txBody>
      </p:sp>
      <p:sp>
        <p:nvSpPr>
          <p:cNvPr id="12" name="矩形 11"/>
          <p:cNvSpPr/>
          <p:nvPr/>
        </p:nvSpPr>
        <p:spPr>
          <a:xfrm>
            <a:off x="628650" y="5703160"/>
            <a:ext cx="4727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The columns of </a:t>
            </a:r>
            <a:r>
              <a:rPr lang="en-US" altLang="zh-TW" sz="2800" i="1" dirty="0"/>
              <a:t>A</a:t>
            </a:r>
            <a:r>
              <a:rPr lang="en-US" altLang="zh-TW" sz="2800" dirty="0"/>
              <a:t> generate </a:t>
            </a:r>
            <a:r>
              <a:rPr lang="en-US" altLang="zh-TW" sz="2800" dirty="0">
                <a:latin typeface="Script MT Bold"/>
                <a:cs typeface="Script MT Bold"/>
              </a:rPr>
              <a:t>R</a:t>
            </a:r>
            <a:r>
              <a:rPr lang="en-US" altLang="zh-TW" sz="2800" i="1" baseline="30000" dirty="0"/>
              <a:t>m</a:t>
            </a:r>
            <a:r>
              <a:rPr lang="en-US" altLang="zh-TW" sz="2800" dirty="0"/>
              <a:t>.</a:t>
            </a:r>
          </a:p>
        </p:txBody>
      </p:sp>
      <p:sp>
        <p:nvSpPr>
          <p:cNvPr id="13" name="矩形 12"/>
          <p:cNvSpPr/>
          <p:nvPr/>
        </p:nvSpPr>
        <p:spPr>
          <a:xfrm>
            <a:off x="628650" y="4081772"/>
            <a:ext cx="822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Every row of </a:t>
            </a:r>
            <a:r>
              <a:rPr lang="en-US" altLang="zh-TW" sz="2800" i="1" dirty="0"/>
              <a:t>R</a:t>
            </a:r>
            <a:r>
              <a:rPr lang="en-US" altLang="zh-TW" sz="2800" dirty="0"/>
              <a:t> contains a pivot position</a:t>
            </a:r>
            <a:r>
              <a:rPr lang="zh-TW" altLang="en-US" sz="2800" dirty="0"/>
              <a:t> </a:t>
            </a:r>
            <a:r>
              <a:rPr lang="en-US" altLang="zh-TW" sz="2800" dirty="0"/>
              <a:t>(leading entry).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020422" y="3129673"/>
            <a:ext cx="314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is square or </a:t>
            </a:r>
            <a:r>
              <a:rPr lang="zh-TW" altLang="en-US" sz="2800" dirty="0"/>
              <a:t>矮胖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923321" y="1582216"/>
                <a:ext cx="3167342" cy="2251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1" y="1582216"/>
                <a:ext cx="3167342" cy="22514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923321" y="1469370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923321" y="1968074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482879" y="1968074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6037870" y="3048215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6609216" y="3070927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7098259" y="3534011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501395" y="3023203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4936425" y="3048214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4923321" y="3542635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96388" y="3542635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6043140" y="3570486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6609216" y="3544282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F44949B-3DD5-44BA-AE30-8A621058D263}"/>
                  </a:ext>
                </a:extLst>
              </p14:cNvPr>
              <p14:cNvContentPartPr/>
              <p14:nvPr/>
            </p14:nvContentPartPr>
            <p14:xfrm>
              <a:off x="754560" y="2240280"/>
              <a:ext cx="4480920" cy="404640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F44949B-3DD5-44BA-AE30-8A621058D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200" y="2230920"/>
                <a:ext cx="4499640" cy="40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3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0" grpId="0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5388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RREF </a:t>
            </a:r>
            <a:r>
              <a:rPr lang="en-US" altLang="zh-TW" dirty="0" err="1">
                <a:solidFill>
                  <a:srgbClr val="0000FF"/>
                </a:solidFill>
              </a:rPr>
              <a:t>v.s</a:t>
            </a:r>
            <a:r>
              <a:rPr lang="en-US" altLang="zh-TW" dirty="0">
                <a:solidFill>
                  <a:srgbClr val="0000FF"/>
                </a:solidFill>
              </a:rPr>
              <a:t>. Linear Combination</a:t>
            </a:r>
          </a:p>
        </p:txBody>
      </p:sp>
    </p:spTree>
    <p:extLst>
      <p:ext uri="{BB962C8B-B14F-4D97-AF65-F5344CB8AC3E}">
        <p14:creationId xmlns:p14="http://schemas.microsoft.com/office/powerpoint/2010/main" val="16221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34572" y="2245757"/>
                <a:ext cx="28419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72" y="2245757"/>
                <a:ext cx="284199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495944" y="2245756"/>
                <a:ext cx="28076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944" y="2245756"/>
                <a:ext cx="280762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3740161" y="1744788"/>
            <a:ext cx="165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3780477" y="2245756"/>
            <a:ext cx="1656668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2976801"/>
                <a:ext cx="2662877" cy="123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linear combination of other columns of A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76801"/>
                <a:ext cx="2662877" cy="1230080"/>
              </a:xfrm>
              <a:prstGeom prst="rect">
                <a:avLst/>
              </a:prstGeom>
              <a:blipFill rotWithShape="0">
                <a:blip r:embed="rId4"/>
                <a:stretch>
                  <a:fillRect l="-3425" t="-3448" b="-9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879885" y="4844194"/>
                <a:ext cx="2662877" cy="123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linear combination of other columns of R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885" y="4844194"/>
                <a:ext cx="2662877" cy="1230080"/>
              </a:xfrm>
              <a:prstGeom prst="rect">
                <a:avLst/>
              </a:prstGeom>
              <a:blipFill rotWithShape="0">
                <a:blip r:embed="rId5"/>
                <a:stretch>
                  <a:fillRect l="-3661" t="-3465" b="-103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31998" y="2999160"/>
                <a:ext cx="4277430" cy="123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linear combination of the </a:t>
                </a:r>
                <a:r>
                  <a:rPr lang="en-US" altLang="zh-TW" sz="2400" b="1" i="1" u="sng" dirty="0"/>
                  <a:t>corresponding</a:t>
                </a:r>
                <a:r>
                  <a:rPr lang="en-US" altLang="zh-TW" sz="2400" dirty="0"/>
                  <a:t> columns of R with </a:t>
                </a:r>
                <a:r>
                  <a:rPr lang="en-US" altLang="zh-TW" sz="2400" b="1" i="1" u="sng" dirty="0"/>
                  <a:t>the same coefficients</a:t>
                </a:r>
                <a:endParaRPr lang="zh-TW" altLang="en-US" sz="2400" b="1" i="1" u="sng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98" y="2999160"/>
                <a:ext cx="4277430" cy="1230080"/>
              </a:xfrm>
              <a:prstGeom prst="rect">
                <a:avLst/>
              </a:prstGeom>
              <a:blipFill rotWithShape="0">
                <a:blip r:embed="rId6"/>
                <a:stretch>
                  <a:fillRect l="-2134" t="-3448" r="-3414" b="-9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56062" y="4844194"/>
                <a:ext cx="4277430" cy="123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linear combination of the </a:t>
                </a:r>
                <a:r>
                  <a:rPr lang="en-US" altLang="zh-TW" sz="2400" b="1" i="1" u="sng" dirty="0"/>
                  <a:t>corresponding</a:t>
                </a:r>
                <a:r>
                  <a:rPr lang="en-US" altLang="zh-TW" sz="2400" dirty="0"/>
                  <a:t> columns of A with </a:t>
                </a:r>
                <a:r>
                  <a:rPr lang="en-US" altLang="zh-TW" sz="2400" b="1" i="1" u="sng" dirty="0"/>
                  <a:t>the same coefficients</a:t>
                </a:r>
                <a:endParaRPr lang="zh-TW" altLang="en-US" sz="2400" b="1" i="1" u="sng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62" y="4844194"/>
                <a:ext cx="4277430" cy="1230080"/>
              </a:xfrm>
              <a:prstGeom prst="rect">
                <a:avLst/>
              </a:prstGeom>
              <a:blipFill rotWithShape="0">
                <a:blip r:embed="rId7"/>
                <a:stretch>
                  <a:fillRect l="-2279" t="-3465" r="-570" b="-103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3363325" y="3398756"/>
            <a:ext cx="596874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flipH="1">
            <a:off x="5166827" y="5243790"/>
            <a:ext cx="596874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147797" y="4137772"/>
            <a:ext cx="18036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01862" y="4134683"/>
            <a:ext cx="16514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170713" y="6074274"/>
            <a:ext cx="17540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3</a:t>
            </a:r>
            <a:r>
              <a:rPr lang="en-US" altLang="zh-TW" sz="2800" b="1" dirty="0">
                <a:sym typeface="Symbol" pitchFamily="18" charset="2"/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-2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877392" y="6122507"/>
            <a:ext cx="1903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3</a:t>
            </a:r>
            <a:r>
              <a:rPr lang="en-US" altLang="zh-TW" sz="2800" b="1" dirty="0">
                <a:sym typeface="Symbol" pitchFamily="18" charset="2"/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-2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49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- Example</a:t>
            </a:r>
            <a:endParaRPr lang="zh-TW" alt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6146592" y="5430675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928044" y="5411313"/>
            <a:ext cx="18036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pic>
        <p:nvPicPr>
          <p:cNvPr id="10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3" y="2830283"/>
            <a:ext cx="4004916" cy="1353578"/>
          </a:xfrm>
          <a:prstGeom prst="rect">
            <a:avLst/>
          </a:prstGeom>
        </p:spPr>
      </p:pic>
      <p:pic>
        <p:nvPicPr>
          <p:cNvPr id="11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52" y="2830283"/>
            <a:ext cx="3795600" cy="135357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269718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47617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538167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11524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452744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58238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558015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012305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403266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835474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382217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009856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314437" y="4591772"/>
            <a:ext cx="121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/>
              <a:t> = 2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174907" y="4591772"/>
            <a:ext cx="13099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/>
              <a:t> = 2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28" name="左-右雙向箭號 27"/>
          <p:cNvSpPr/>
          <p:nvPr/>
        </p:nvSpPr>
        <p:spPr>
          <a:xfrm>
            <a:off x="4194916" y="4657807"/>
            <a:ext cx="1599777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左-右雙向箭號 28"/>
          <p:cNvSpPr/>
          <p:nvPr/>
        </p:nvSpPr>
        <p:spPr>
          <a:xfrm>
            <a:off x="4194915" y="5543382"/>
            <a:ext cx="1599777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8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Intuitive Idea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98379" y="2103146"/>
                <a:ext cx="2208490" cy="984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379" y="2103146"/>
                <a:ext cx="2208490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823534" y="1690689"/>
                <a:ext cx="17704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534" y="1690689"/>
                <a:ext cx="17704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18" r="-68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下箭號 6"/>
          <p:cNvSpPr/>
          <p:nvPr/>
        </p:nvSpPr>
        <p:spPr>
          <a:xfrm rot="3979661">
            <a:off x="2596788" y="2666907"/>
            <a:ext cx="562161" cy="530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46358" y="3312191"/>
                <a:ext cx="223215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8" y="3312191"/>
                <a:ext cx="2232150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191978" y="4365360"/>
                <a:ext cx="254762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978" y="4365360"/>
                <a:ext cx="2547620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006650" y="3056347"/>
                <a:ext cx="2508700" cy="984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650" y="3056347"/>
                <a:ext cx="2508700" cy="9841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下箭號 16"/>
          <p:cNvSpPr/>
          <p:nvPr/>
        </p:nvSpPr>
        <p:spPr>
          <a:xfrm rot="17779126" flipH="1">
            <a:off x="5695374" y="2587917"/>
            <a:ext cx="516685" cy="597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flipH="1">
            <a:off x="4372217" y="3259269"/>
            <a:ext cx="481572" cy="611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649188" y="2606629"/>
                <a:ext cx="17896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88" y="2606629"/>
                <a:ext cx="178965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754" r="-102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879169" y="2932248"/>
                <a:ext cx="17704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69" y="2932248"/>
                <a:ext cx="177042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40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980998" y="3928560"/>
                <a:ext cx="1679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98" y="3928560"/>
                <a:ext cx="167994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87" r="-36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057709" y="5459941"/>
            <a:ext cx="7110588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Column Correspondence Theorem (Column </a:t>
            </a:r>
            <a:r>
              <a:rPr lang="zh-TW" altLang="en-US" sz="2400" dirty="0"/>
              <a:t>間的承諾</a:t>
            </a:r>
            <a:r>
              <a:rPr lang="en-US" altLang="zh-TW" sz="2400" dirty="0"/>
              <a:t>)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r>
              <a:rPr lang="zh-TW" altLang="en-US" sz="2400" dirty="0"/>
              <a:t>就算 </a:t>
            </a:r>
            <a:r>
              <a:rPr lang="en-US" altLang="zh-TW" sz="2400" dirty="0"/>
              <a:t>row elementary operation </a:t>
            </a:r>
            <a:r>
              <a:rPr lang="zh-TW" altLang="en-US" sz="2400" dirty="0"/>
              <a:t>讓 </a:t>
            </a:r>
            <a:r>
              <a:rPr lang="en-US" altLang="zh-TW" sz="2400" dirty="0"/>
              <a:t>column </a:t>
            </a:r>
            <a:r>
              <a:rPr lang="zh-TW" altLang="en-US" sz="2400" dirty="0"/>
              <a:t>變的不同，他們之間的關係永遠不變。</a:t>
            </a:r>
          </a:p>
        </p:txBody>
      </p:sp>
    </p:spTree>
    <p:extLst>
      <p:ext uri="{BB962C8B-B14F-4D97-AF65-F5344CB8AC3E}">
        <p14:creationId xmlns:p14="http://schemas.microsoft.com/office/powerpoint/2010/main" val="41610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3" grpId="0"/>
      <p:bldP spid="17" grpId="0" animBg="1"/>
      <p:bldP spid="18" grpId="0" animBg="1"/>
      <p:bldP spid="12" grpId="0"/>
      <p:bldP spid="14" grpId="0"/>
      <p:bldP spid="15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Reason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Before we start: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377417" y="3630926"/>
                <a:ext cx="12847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17" y="3630926"/>
                <a:ext cx="128471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115223" y="3600148"/>
                <a:ext cx="14001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223" y="3600148"/>
                <a:ext cx="140012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>
            <a:off x="4854623" y="3723258"/>
            <a:ext cx="200660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16573" y="3234248"/>
            <a:ext cx="128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240302" y="2624581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302" y="2624581"/>
                <a:ext cx="3567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115223" y="2672622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223" y="2672622"/>
                <a:ext cx="36631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4854623" y="2795732"/>
            <a:ext cx="200660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216573" y="2306722"/>
            <a:ext cx="128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6696" y="3661704"/>
            <a:ext cx="251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Augmented Matrix: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6957" y="2580288"/>
            <a:ext cx="251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Coefficient Matrix:</a:t>
            </a:r>
            <a:endParaRPr lang="zh-TW" altLang="en-US" sz="2400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745" y="4658884"/>
            <a:ext cx="3457575" cy="135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151072" y="6143929"/>
                <a:ext cx="12847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072" y="6143929"/>
                <a:ext cx="128471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4742934" y="4945270"/>
            <a:ext cx="623558" cy="779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0870" y="4658884"/>
            <a:ext cx="3457575" cy="135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398870" y="6165952"/>
                <a:ext cx="139108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70" y="6165952"/>
                <a:ext cx="1391086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255147" y="4658884"/>
            <a:ext cx="2683240" cy="135255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690106" y="4658884"/>
            <a:ext cx="2224701" cy="135255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7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8" grpId="0"/>
      <p:bldP spid="19" grpId="0"/>
      <p:bldP spid="21" grpId="0"/>
      <p:bldP spid="22" grpId="0" animBg="1"/>
      <p:bldP spid="24" grpId="0"/>
      <p:bldP spid="1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Reason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RREF of matrix A is R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 RREF of augmented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 RREF of matrix A is R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pic.sucaibar.com/pic/201308/17/7f29275bc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70" y="190586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749198" y="2209222"/>
                <a:ext cx="42381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have the same solution set?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98" y="2209222"/>
                <a:ext cx="4238172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3022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749198" y="3824327"/>
                <a:ext cx="42381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800" dirty="0"/>
                  <a:t> have the same solution set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98" y="3824327"/>
                <a:ext cx="4238172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3022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://img.cool80.com/i/png/13/4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619" y="377479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49198" y="5421275"/>
                <a:ext cx="42381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have the same solution set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98" y="5421275"/>
                <a:ext cx="4238172" cy="954107"/>
              </a:xfrm>
              <a:prstGeom prst="rect">
                <a:avLst/>
              </a:prstGeom>
              <a:blipFill rotWithShape="0">
                <a:blip r:embed="rId8"/>
                <a:stretch>
                  <a:fillRect l="-3022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http://img.cool80.com/i/png/13/4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619" y="52826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781432" y="5421275"/>
                <a:ext cx="2159057" cy="95410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800" dirty="0"/>
                  <a:t>, then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r>
                  <a:rPr lang="en-US" altLang="zh-TW" sz="2800" dirty="0"/>
                  <a:t>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432" y="5421275"/>
                <a:ext cx="2159057" cy="9541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4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8" grpId="0"/>
      <p:bldP spid="1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2658</TotalTime>
  <Words>1569</Words>
  <Application>Microsoft Office PowerPoint</Application>
  <PresentationFormat>全屏显示(4:3)</PresentationFormat>
  <Paragraphs>377</Paragraphs>
  <Slides>36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微軟正黑體</vt:lpstr>
      <vt:lpstr>Arial</vt:lpstr>
      <vt:lpstr>Calibri</vt:lpstr>
      <vt:lpstr>Calibri Light</vt:lpstr>
      <vt:lpstr>Cambria Math</vt:lpstr>
      <vt:lpstr>Script MT Bold</vt:lpstr>
      <vt:lpstr>Office 佈景主題</vt:lpstr>
      <vt:lpstr>What can we know  from RREF?</vt:lpstr>
      <vt:lpstr>Reference</vt:lpstr>
      <vt:lpstr>Outline</vt:lpstr>
      <vt:lpstr>RREF v.s. Linear Combination</vt:lpstr>
      <vt:lpstr>Column Correspondence Theorem</vt:lpstr>
      <vt:lpstr>Column Correspondence Theorem - Example</vt:lpstr>
      <vt:lpstr>Column Correspondence Theorem – Intuitive Idea</vt:lpstr>
      <vt:lpstr>Column Correspondence Theorem – Reason</vt:lpstr>
      <vt:lpstr>Column Correspondence Theorem – Reason</vt:lpstr>
      <vt:lpstr>Column Correspondence Theorem – Reason</vt:lpstr>
      <vt:lpstr>Column Correspondence Theorem – Reason</vt:lpstr>
      <vt:lpstr>How about Rows?</vt:lpstr>
      <vt:lpstr>Span of Columns</vt:lpstr>
      <vt:lpstr>NOTE</vt:lpstr>
      <vt:lpstr>RREF v.s. Independent</vt:lpstr>
      <vt:lpstr>Column Correspondence Theorem</vt:lpstr>
      <vt:lpstr>Column Correspondence Theorem</vt:lpstr>
      <vt:lpstr>Independent</vt:lpstr>
      <vt:lpstr>Independent</vt:lpstr>
      <vt:lpstr>Independent</vt:lpstr>
      <vt:lpstr>Independent</vt:lpstr>
      <vt:lpstr>Independent – Intuition </vt:lpstr>
      <vt:lpstr>RREF v.s. Rank</vt:lpstr>
      <vt:lpstr>Rank</vt:lpstr>
      <vt:lpstr>Properties of Rank from RREF</vt:lpstr>
      <vt:lpstr>Properties of Rank from RREF</vt:lpstr>
      <vt:lpstr>Basic, Free Variables v.s. Rank</vt:lpstr>
      <vt:lpstr>Rank</vt:lpstr>
      <vt:lpstr>RREF v.s. Span</vt:lpstr>
      <vt:lpstr>Consistent or not</vt:lpstr>
      <vt:lpstr>Consistent or not</vt:lpstr>
      <vt:lpstr>Consistent or not</vt:lpstr>
      <vt:lpstr>Consistent or not</vt:lpstr>
      <vt:lpstr>PowerPoint 演示文稿</vt:lpstr>
      <vt:lpstr>Full Rank: Rank = n &amp; Rank = m</vt:lpstr>
      <vt:lpstr>Full Rank: Rank = n &amp; Rank =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RREF v.s.  Independence and Rank</dc:title>
  <dc:creator>Lee Hung-yi</dc:creator>
  <cp:lastModifiedBy>marQuis Saki</cp:lastModifiedBy>
  <cp:revision>99</cp:revision>
  <dcterms:created xsi:type="dcterms:W3CDTF">2016-02-29T06:57:16Z</dcterms:created>
  <dcterms:modified xsi:type="dcterms:W3CDTF">2019-07-11T01:52:20Z</dcterms:modified>
</cp:coreProperties>
</file>