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76" autoAdjust="0"/>
  </p:normalViewPr>
  <p:slideViewPr>
    <p:cSldViewPr snapToGrid="0">
      <p:cViewPr varScale="1">
        <p:scale>
          <a:sx n="81" d="100"/>
          <a:sy n="81" d="100"/>
        </p:scale>
        <p:origin x="7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5EE5B-6A62-4737-B533-62332736199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439F1-945B-4FD0-BCED-A1F2F4B916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Describe the uncertainty of </a:t>
            </a:r>
            <a:r>
              <a:rPr lang="en-US" altLang="zh-CN"/>
              <a:t>the system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439F1-945B-4FD0-BCED-A1F2F4B916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71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very useful calculation that tells us  how much we can learn about one variable given the choice of the other variable.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tells us how correlated two random variables are, how correlated the temperature outside is to a pattern of spikes in your sensory neurons.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correlated the motion of a rat's whisker is to the signal that gets sent to its barrel cortex. 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gives us a model free way of talking about  how much two probabilistic quantities convey about one another.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439F1-945B-4FD0-BCED-A1F2F4B916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4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750F1-68C7-4FF1-A662-CC8BA5CC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F3C17-2773-485A-A9B0-83C1DC24C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9BE05-76BC-423A-BF76-0CAF6764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06BFB-B924-4C37-92DB-2774828A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5E968-063D-41F3-AB12-8A2DBADE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1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466C6-7D6F-4F48-A3C5-80792E13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2FF98-E378-4D7B-999C-BDE33D04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D4501-5C3F-45EF-894A-E5CA6D1F1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EE9E8-192C-42CB-B800-C9F57B0C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C4341-AEEA-4645-9527-1B7E991C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B9B778-E965-4EDA-90AB-C66E71A2C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1DAF9-A06F-43C7-9DED-9B681F9D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1FCCD-4A72-4C52-8569-3C019BDA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D0B2-E95A-43AB-B3CC-3BF97532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25DFD-3343-4FC3-95F8-D6B5419A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EF49B-3E42-45B9-A657-F91772B7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1B162-75E0-4B0D-9EB1-C7A1951E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8DDB0-2B30-45B1-B715-A1AD4B1E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B7A1-183F-4000-96B1-984C55A0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36F71-2B44-44AD-A187-D7B35810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85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A4EB1-64CD-4FAA-8704-1BEEF2AF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26A95-A8C5-44BB-A7F5-42EF6D2A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2233F-CED9-478E-8C38-72F17361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BFD9E-94F1-41C2-887D-CEE8FAA1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87298-B4FF-408C-BB9D-C6C9DFD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1F3F6-255D-463B-A54F-8CD1133E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63306-BCE7-4A2C-9555-67FE0DF9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05252-264D-44EB-A713-9E3625973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63FF07-FD08-41CD-90CD-1311F47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9B3613-8758-43F2-8B11-A36A2803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2DF41-EA89-48DA-8124-554F4159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BF5FC-78E8-40C8-838C-E7C9965A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9A2E6-3976-46B9-B83C-A1EB3192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C939A-BA45-4993-A2D2-84F827DD1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89858E-F229-4851-B317-408BD956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86F0D3-6FD3-47BD-831D-35075989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33FCFB-79DC-4F6C-A96D-D74BD16B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52CF1C-9720-4BE8-95A2-A0C49EA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6F696-A142-4E81-9829-394DEECC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0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10F3-5F57-4E5B-806A-CA51F8B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03F5B5-C6E8-4CAD-8168-3ED7A8F8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6F98B-552E-4C5F-87B7-C074C6CD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AE9D3F-2E5E-4075-B68A-D6E0966C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1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6BF7E8-6392-42D0-ABA9-47036D63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A2983-805F-4089-B203-67DEC17F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6F657-56CD-44B4-A821-BB904882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0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F5BEB-757C-4BD3-957B-92D97698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267C0-5600-45C8-9506-E20DBE59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1B316-08C1-486B-BAC6-B07D03BAD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005F5-CFE3-461F-AF08-578F88BD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E186C-FAFE-49FE-9C4D-AAE08547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EF2B6-5916-44E8-A975-B6A31A5A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5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F6566-B58E-4C00-80DD-6F5F8B5A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8F9DDA-5545-47EA-8912-9FE40A0FD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40EF3-BA71-4D46-BABB-2DE3CA611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83C45-F7AB-4763-B6A8-567BC494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F6092-931E-47F8-9B3A-A923D641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DD7DC-3788-425F-8E2B-760C4162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9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56741D-7A84-43BA-A78A-AB449B81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EB31B-6BFD-4F3C-9A5D-15FEE4774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72E2B-6534-4C0A-AED2-8F29B86DF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C41E-4D4C-4EE5-A0F7-A671F1A8490C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9315B-C860-4836-9C75-5A3258DCF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E4FA6-5A97-41C1-9EB7-AE3428BD5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03806-B90B-489A-A41F-2DFF5C59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1E95FD-F806-48D5-B95D-DB1281A3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4" y="1304347"/>
            <a:ext cx="10857631" cy="42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9F532F-0C49-47C2-934F-C22D67694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71" y="455254"/>
            <a:ext cx="6108858" cy="594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9804AD-4B6F-4FA5-94AA-34750041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49" y="658882"/>
            <a:ext cx="9566702" cy="55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6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398AFB-15C6-443D-933C-5BD87107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20" y="474464"/>
            <a:ext cx="10650160" cy="59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3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3302C0-6312-4F68-BD88-70F0A8A5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73" y="1043087"/>
            <a:ext cx="10073853" cy="47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7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B9CDD3-7B2C-4701-8A90-517A514D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74" y="0"/>
            <a:ext cx="9358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3A0628-8E1C-43B9-A44F-43DEBABF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66" y="0"/>
            <a:ext cx="9332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宽屏</PresentationFormat>
  <Paragraphs>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marQuis Saki</dc:creator>
  <cp:lastModifiedBy>marQuis Saki</cp:lastModifiedBy>
  <cp:revision>3</cp:revision>
  <dcterms:created xsi:type="dcterms:W3CDTF">2019-10-02T01:51:47Z</dcterms:created>
  <dcterms:modified xsi:type="dcterms:W3CDTF">2019-10-02T02:00:58Z</dcterms:modified>
</cp:coreProperties>
</file>