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358" r:id="rId3"/>
    <p:sldId id="291" r:id="rId4"/>
    <p:sldId id="290" r:id="rId5"/>
    <p:sldId id="329" r:id="rId6"/>
    <p:sldId id="295" r:id="rId7"/>
    <p:sldId id="330" r:id="rId8"/>
    <p:sldId id="346" r:id="rId9"/>
    <p:sldId id="347" r:id="rId10"/>
    <p:sldId id="348" r:id="rId11"/>
    <p:sldId id="354" r:id="rId12"/>
    <p:sldId id="356" r:id="rId13"/>
    <p:sldId id="355" r:id="rId14"/>
    <p:sldId id="271" r:id="rId15"/>
    <p:sldId id="325" r:id="rId16"/>
    <p:sldId id="261" r:id="rId17"/>
    <p:sldId id="258" r:id="rId18"/>
    <p:sldId id="259" r:id="rId19"/>
    <p:sldId id="264" r:id="rId20"/>
    <p:sldId id="302" r:id="rId21"/>
    <p:sldId id="297" r:id="rId22"/>
    <p:sldId id="265" r:id="rId23"/>
    <p:sldId id="298" r:id="rId24"/>
    <p:sldId id="266" r:id="rId25"/>
    <p:sldId id="267" r:id="rId26"/>
    <p:sldId id="326" r:id="rId27"/>
    <p:sldId id="327" r:id="rId28"/>
    <p:sldId id="328" r:id="rId29"/>
    <p:sldId id="262" r:id="rId30"/>
    <p:sldId id="341" r:id="rId31"/>
    <p:sldId id="342" r:id="rId32"/>
    <p:sldId id="343" r:id="rId33"/>
    <p:sldId id="344" r:id="rId34"/>
    <p:sldId id="345" r:id="rId35"/>
    <p:sldId id="357" r:id="rId36"/>
    <p:sldId id="331" r:id="rId37"/>
    <p:sldId id="332" r:id="rId38"/>
    <p:sldId id="352" r:id="rId39"/>
    <p:sldId id="333" r:id="rId40"/>
    <p:sldId id="334" r:id="rId41"/>
    <p:sldId id="353" r:id="rId4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21" autoAdjust="0"/>
    <p:restoredTop sz="83149" autoAdjust="0"/>
  </p:normalViewPr>
  <p:slideViewPr>
    <p:cSldViewPr snapToGrid="0">
      <p:cViewPr varScale="1">
        <p:scale>
          <a:sx n="73" d="100"/>
          <a:sy n="73" d="100"/>
        </p:scale>
        <p:origin x="1442" y="77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10-26T03:19:55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11525 6223 0,'64'0'172,"95"0"-172,-64-32 16,127 32-16,-127 0 0,-31-32 15,63 32-15,0 0 16,63-31-16,-63 31 16,127-32-16,-63 0 15,-33 32-15,33 0 16,-32-32-16,-96 1 16,32-33-16,1 64 15,-64 0 1,-1 0-16,33 0 15,31 0 1,-31 0-16,31 32 16,64-32-16,-33 32 0,33-1 15,32 1-15,-96-32 16,0 0-16,1 0 16,-33 0-16,0 0 15,1 0-15,0 0 16,-1 32-1,-31-32 1,-1 32-16,1-32 16,0 0-1,32 63-15,-33-63 16,33 32-16,-33 0 16,33-1-16,-32 1 0,63-32 15,-63 0-15,-1 0 16,-31 64-1,32-64-15,0 0 16,0 0 15,0 0-15,-1 0-16,1 0 16,0 0-16,-1 0 15,1 0-15,0 0 16,0 0-16,0 0 31,-1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10-26T03:22:15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4858 13748 0,'0'31'313,"0"1"-313,32-32 15,-1 32 1,1-32-16,-32 32 15,32-1-15,-1 1 16,1-32-16,0 64 16,0-64-1,0 31-15,-1-31 16,1 32 0,0 0-16,-1 0 15,33-1 1,-64 1-16,64-32 15,-33 0-15,1 32 16,0 0 0,-1-32-16,33 31 15,0 1-15,-33-32 0,33 64 16,-1-64 0,-31 31-16,32 1 15,-33 0 1,33 0-1,-33-32-15,1 63 16,0-63 0,-32 32-16,32-32 15,-32 32-15,32-32 16,-1 0-16,-31 31 16,32-31-16,0 32 15,-1 32-15,1-33 16,0-31-16,32 32 0,-33 0 15,33 0-15,-1-1 16,-31 1-16,32 32 16,-1-33-16,32 33 15,-31-32 1,-1-1-16,-31 1 16,0 0-16,31 0 15,-31-32-15,0 31 16,0 1-16,-1-32 15,1 32 1,0-32-16,-1 63 16,1-63-16,0 32 15,0-32-15,0 64 16,-1-64-16,1 31 16,0 1-16,-1-32 15,-31 32-15,32 0 16,0-1-16,0-31 15,0 64-15,-1-64 16,1 32-16,0-1 16,-1 1-16,33 0 15,0 0-15,-64-1 16,31 1-16,33 0 16,-33 31-16,33-63 15,-64 64-15,64-64 0,-64 32 16,63-1-16,0 1 15,-31 0 1,-32 0 0,32-32-16,0 0 15,-32 31-15,32-31 16,-32 32-16,31-32 16,1 32-1,0-32-15,-1 32 16,-31-1-1,32 1-15,0-32 16,0 32 0,0-32-16,-32 32 15,31-32 1,1 31-16,0-31 31,-32 32-15,31 0-1,1 0 1,0-32 0,-32 31-1,32-31 1,-32 32 15,32-32-15,-1 0 15</inkml:trace>
  <inkml:trace contextRef="#ctx0" brushRef="#br0" timeOffset="2115.221">6191 13843 0,'32'0'171,"31"0"-171,-31 32 16,0-32-16,32 31 16,-33-31-16,1 0 15,31 64-15,33-1 16,-33-31 0,-31-32-16,-32 32 15,95 0-15,-63-32 16,0 31-16,0 1 15,31 0-15,0 0 16,1-1-16,-32 1 16,0 0-1,-1-32-15,64 63 16,-63 1 0,0-64-16,0 32 15,31-1-15,-63 1 16,32-32-16,31 64 15,-63-33-15,64 1 16,-32 0-16,31 0 16,1-1-16,-33 33 15,33-32-15,63 31 16,-127-31-16,63 0 16,1 31-16,-32-63 0,0 64 15,-1-64-15,1 63 16,0-63-16,-32 32 15,63 31-15,-31-31 16,0 32 0,0-33-1,-1 33 1,1-64-16,0 63 16,31-31-16,-63 0 15,96 63-15,-33-95 16,-31 64-16,-1-64 15,1 63-15,64-31 16,-65 31-16,33-31 0,-33-32 16,1 32-16,0-32 15,0 0 1,0 0-16,-1 32 31</inkml:trace>
  <inkml:trace contextRef="#ctx0" brushRef="#br0" timeOffset="3663.65">4286 16097 0,'32'0'219,"0"32"-204,0 0-15,31 31 16,0 1-16,-63-33 15,0 1-15,32-32 16,-32 32-16,32-32 16,-32 32-16,32-1 0,0 1 15,-1 32-15,1-1 16,0-63-16,-1 32 16,1 0-16,-32-1 15,32 1-15,0 0 16,-32 0-1,63-32 1,-63 31 0,32 1-1,0-32 1,-32 32 0,31-32-1,1 63 1,0-63-1,0 0 1,-32 32 0,32-32-1</inkml:trace>
  <inkml:trace contextRef="#ctx0" brushRef="#br0" timeOffset="5371.812">5144 14764 0,'63'0'156,"-31"31"-140,31 33-16,33-64 15,-1 63-15,-32 1 16,1-64 0,-32 32-16,-1-1 15,1-31-15,0 0 16,-32 32-16,31 0 15,1-32-15,0 0 16,0 32-16,0-1 16,-1 33-16,33-32 0,-1-1 15,-63 1-15,96 32 16,-65-1-16,33-31 16,-33 0-16,33-1 15,0 65-15,62-33 16,-62 1-16,0-33 15,31 1-15,-64 32 16,33-1-16,-32 1 16,31-64-1,-31 63-15,0-63 16,-1 64-16,1-64 0,0 31 16,0-31-16,31 32 15,-63 0-15,32-32 16,0 63-16,-1 1 15,65-64-15,-64 32 16,-1 31-16,64-63 16,-31 95-16,0-63 15,-1 32-15,96-1 16,-64 1-16,32-1 16,-63 32-16,-33-63 15,33 32-15,-1-1 16,-31-63-16,-32 32 15,32-32-15,-32 32 16,32-1-16,-1-31 31,-31 32-31,32-32 16,-32 32-16,0 0 31</inkml:trace>
  <inkml:trace contextRef="#ctx0" brushRef="#br0" timeOffset="6849.717">8636 13716 0,'0'32'250,"32"-1"-235,0 1 1,-1-32-16,1 0 16,-32 32-16,32 0 15,-1-32 1,-31 31 0,32-31-1,-32 32-15,32-32 16,0 32-1,-32 0 17,32-32-17,-32 31-15,31-31 16,-31 32 0,32 0-16,-32 0 15,32-1 32</inkml:trace>
  <inkml:trace contextRef="#ctx0" brushRef="#br0" timeOffset="8006.849">7271 13748 0,'127'31'266,"-95"1"-266,-1 0 0,33 0 15,-1-32-15,-31 95 16,0-95-16,0 32 16,-32-1-16,63 33 15,0-32-15,-31 31 16,32 1-16,-1-1 15,-31-31 1,63 63 0,-63-63-16,32 31 15,31 1-15,-32-1 0,33-31 16,-33 32-16,0-33 16,-31 1-16,32 0 15,-1 31-15,-31-31 16,31-32-16,-31 32 15,32 0-15,-1-1 16,-31-31 0,-32 32-16,32-32 15,-1 32-15,-31 0 32,32-32-32,0 0 15,0 0 1</inkml:trace>
  <inkml:trace contextRef="#ctx0" brushRef="#br0" timeOffset="9519.515">4191 14827 0,'32'64'219,"-1"-33"-204,1 1-15,0-32 0,0 64 16,0-33-16,-1-31 16,-31 32-16,0 0 15,64 0-15,-1-1 16,64 65-16,-63-65 15,31 33-15,0-32 16,-31-1-16,31 1 16,-63 0-16,0 0 15,31-1-15,-31-31 16,31 32-16,-63 0 16,32-32-16,32 63 15,-1-31-15,-31 32 0,31-33 16,-31 1-16,0 0 15,63 95-15,-32-95 16,-31-1-16,-32 1 16,64 32-16,31-1 15,-63-31-15,31 31 16,1-31-16,63 63 16,-64-63-16,-63 0 15,96 0-15,-65-32 16,33 63-16,-1-63 15,33 64-15,-65-33 16,64 1-16,1 32 16,-64-33-1,-1-31-15,1 0 0,-32 64 16,32-64 0,-1 32-1</inkml:trace>
  <inkml:trace contextRef="#ctx0" brushRef="#br0" timeOffset="11610.449">9176 13875 0,'-64'0'188,"1"63"-172,-64 1-16,63-64 15,1 63-15,-32-31 16,63 0-16,0-32 15,0 0 17,0 31-32,1-31 31,-223 127-31,95 32 16,95-127-16,1 31 15,-64-31-15,63 95 16,-62-95-16,62 31 0,0-31 15,33-32-15,31 32 16,-64 0 0,64-1-1,-31-31-15,-97 96 32,-157 94-32,285-126 15,-159 31-15,0 64 16,-63-32-16,95 31 15,32-94-15,0-32 16,31-1-16,-31 1 16,31-32-16,33 32 0,-97-32 15,65 0-15,-32 0 16,-1 63-16,33-63 16,0 0-16,-65 0 15,65 32-15,0 0 16,-33 0-16,33-32 15,31 31 1,0-31 15,1 0-15,-1 0 0,-64 96-1,1-96-15,0 31 0,-95 1 16,158 0-16,-32-32 15,1 32-15,-1-1 16,33-31 0,-1 0-1,0 64 17,32-32 14,-32-32-30,32 31 47,32-31 77,0 0-109</inkml:trace>
  <inkml:trace contextRef="#ctx0" brushRef="#br0" timeOffset="12905.202">7715 13748 0,'-31'31'125,"-33"1"-125,0 63 16,-94-63-16,126 63 15,-127 32-15,96 0 16,-1-31-16,1-33 16,-32 64-16,63-63 15,0-33-15,0 1 16,0-32 0,32 64-1,-95-1 1,-32 96-16,95-159 15,1 32-15,-64 31 0,31 1 16,0-33-16,1 1 16,31 0-1,1 0 1,-1-32 0,32 31-1,-127 1 1,-32 95-16,159-63 15,-127-1-15,0 96 16,-63-32-16,158-127 16,-32 32-16,32-32 15,32 31-15,-31 1 16,-1-32-16,0 0 31,1 0-15,-33 32-1,0 0-15,1-1 16,31 1-16,1-32 16,-1 32-16,0-32 15,0 32-15,0-32 16,1 0 0,-1 0 15,32 31-31</inkml:trace>
  <inkml:trace contextRef="#ctx0" brushRef="#br0" timeOffset="14148.696">9462 16288 0,'-32'31'250,"-95"96"-235,95-95 1,0 0 0,1-32-1,31 32-15,-32-32 16,0 0 0,32 31-16,-32-31 15,32 32 1,-32 0-1,-158 158-15,190-158 16,-32-32-16,32 32 16,-32-32-1,1 32 1,-1-32 15</inkml:trace>
  <inkml:trace contextRef="#ctx0" brushRef="#br0" timeOffset="15495.76">9430 14637 0,'-96'63'141,"33"-31"-126,-64 63-15,0 0 16,95-31-16,-63-32 15,63-32-15,0 31 16,1-31 0,31 32-16,-32-32 15,0 0-15,-31 95 16,-96 32-16,96-95 16,-1 63-16,-95 32 15,64-63-15,31-64 16,1 32-16,0 31 15,31-63-15,0 32 16,-32 0 0,64-1-16,-63-31 15,0 32-15,-1 0 16,0 31-16,1-31 16,0-32-16,31 32 15,0 0-15,-32-1 16,33 1-1,-33 0-15,33 0 16,-33 31-16,0-31 16,1 95-16,31-64 15,-31-31-15,-1 32 16,32-33 0,32 1-1,-31-32-15,31 32 16,-32-32-1,32 32 1,-32-32-16,-95 95 16,64 32-16,-1-95 15,64-1 1,-31-31-16,-1 32 16,0 0-1</inkml:trace>
  <inkml:trace contextRef="#ctx0" brushRef="#br0" timeOffset="16686.166">5461 13652 0,'-32'0'125,"1"32"-125,-33 0 16,0-32-16,1 63 16,31-63-16,1 32 15,-1-32-15,0 32 16,32 0-16,-32-1 0,0-31 15,-31 64-15,0-32 16,-1 63-16,-31 0 16,95-63-1,-64 31-15,33-63 0,31 64 16,-32-32-16,-32-1 31,64 1 0,-32-32-31,32 32 16</inkml:trace>
  <inkml:trace contextRef="#ctx0" brushRef="#br0" timeOffset="17647.12">6509 14002 0,'-223'190'47,"65"-95"-47,-64 64 16,94-127-16,97 31 15,-1-31-15,32 0 16,-32-32-16,1 0 16,-1 0-16,0 0 31,-32 63-31,-94 33 15,94-33-15,32 32 16,-126 1-16,94 62 0,32-158 16,32 32-1,0 0-15,-31-32 16,-1 0-16,32 32 16,-32-32-1,32 31-15,-63 33 16,-1-1-1,1-31 1,31-32 0,32 32-1,-32 0 1,1-1-16,-1-31 31,32 32 0,-32-32 1</inkml:trace>
  <inkml:trace contextRef="#ctx0" brushRef="#br0" timeOffset="19010.962">9620 15176 0,'0'32'235,"-381"222"-235,159 32 15,159-254-15,-1 63 16,-190 95-16,190-63 16,33-127-1,-1 32-15,0-32 16,32 32-16,-31-32 31,31 32-31,-32-32 31,0 63-31,-158 159 16,158-222-16,32 32 16,-32 0-16,-190 158 0,190-158 15,32 0 1,-32-32-16,32 32 15,-63-32 1,63 31 0,-32 1-1,32 0 32,-32-32-16,1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10-26T03:23:14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6223 6128 0,'32'0'203,"-1"0"-187,1 0 15,0 0-31,0 0 32,0 0-32,-1 0 15,1 0 1,0 0-1,-1 0 1,33 0 0,-32 0-1,0 0 1,-1 0 0,1 0 15,0 0 31</inkml:trace>
  <inkml:trace contextRef="#ctx0" brushRef="#br0" timeOffset="1553.448">9112 6159 0,'32'0'313,"0"0"-298,31 0-15,-31 0 32,0 0-17,31 0 1,33 0-1,-65 0 1,33 0-16,31 0 16,-63 0-1,0 32 1,-1-32-16,1 0 0,0 32 16,-1-32-1,1 0 1,0 0-1,0 0 1,0 0 0,31 0-16,0 0 15,-31 0 1,0 0-16,0 0 16,31 0-16,1 0 15,-33 0-15,65 0 16,-1-32-16,-63 32 15,95 0-15,-95 0 0,63 0 16,0 0-16,-63 0 16,63 0-16,-63 0 15,31 0 1,-31 0-16,0 0 16,0 0-1,-32 32 1,31-32-1,-31 32-15</inkml:trace>
  <inkml:trace contextRef="#ctx0" brushRef="#br0" timeOffset="3412.355">14319 6286 0,'32'0'204,"0"0"-173,-1 0 0,1 32 0,64-32-31,-65 32 16,1-32 0,0 0-16,31 0 15,-31 0-15,0 0 47,0 0-47,-32 32 16,31-32-16,1 0 31,31 0 0,-63 31-31,32-31 16,0 0-1,0 0 1,0 0 0,31 0-1,-31 0 1,-1 0-16,1 0 16,0 0-16,0 0 31,0 0-16,-1 0-15,1 0 32,0 0 15,-64 0 31</inkml:trace>
  <inkml:trace contextRef="#ctx0" brushRef="#br0" timeOffset="24290.531">7684 4223 0,'0'31'297,"-32"-31"-297,32 32 0,-32 0 16,32 0 15,-32-32-31,32 31 16,-63 96-1,31-95 1,32 0 0,0 0-1,0-1 17,0 1 14,0 0-30,0 0-16,0-1 47,0 1-31,32-32 30,-1 0-14,1 0-32,0 0 31,0 0-15,0-32-1,-1 32 1,1-31 31,-32-1-32,0 0 1,32 32-16,-32-32 16,31 32-1,-31-31 1,0-33-1,-31-63-15,31 64 16,0 31 0,0-32 15,0 33 0,-32 31 0,32 63 110,0-31-125,0 0-1,0-1 32,0 1-16,0 0-31,0 0 16,0-1 0,0 1-16,0 0 31,63-32-15,-63 32-16,0 31 31,32-63-16,-32 32 1,32 0 47,0-32-48,-32 31 16,32-31-31,-32 32 32,31-32-1,-31 32 0,0 0 16</inkml:trace>
  <inkml:trace contextRef="#ctx0" brushRef="#br0" timeOffset="26708.043">8160 4953 0,'0'-32'407,"0"0"-345,0-31-15,0 31 47,0 0 109,0 1-109,0-1-79,0 0 16,0 0 1,0 64 233,32 0-249,-32 0 0,0-1-1,0 1 1,31-32-1,-31 32 1,0 0 0,32-32-1,-32 31 1,32-31 15,-32 32-31,31-32 31,-31 32-15,0 0 0,32-32-16,-32 31 31,32-31-15,0 0 30</inkml:trace>
  <inkml:trace contextRef="#ctx0" brushRef="#br0" timeOffset="28186.868">8192 4445 0,'31'0'813,"1"0"-782,-32 32 47</inkml:trace>
  <inkml:trace contextRef="#ctx0" brushRef="#br0" timeOffset="29524.165">8668 4508 0</inkml:trace>
  <inkml:trace contextRef="#ctx0" brushRef="#br0" timeOffset="31327.796">8668 4667 0,'0'32'328,"0"0"-328,32-1 16,-32 33-16,31-32 16,-31 95-16,0-96 15,0 1 1,0 0-16,0 63 0,32-31 15,-32-1 1,0-31 0,0 31-1,0-31 1,0 0 15,0 0-31,0-1 16,0 33-1,0-32-15,0-1 32,0 1-17,0 0 17,-32-32-17,1 0 16,-1 0 1,0-32-1,32 0-15,0 1-16,0-33 15,0 32 1,0 1-1,0-1 1,0 0 0,32 32-1,-32-32 1,0 1 0,0-1-16,32 32 15,-32-32 1,31 32-16,1-32 31,0 32-15,-1 0 15,1 0-31,-32-31 16,32 31-16,0 0 15,63-32-15,-32 32 16,1-32-16,-32 32 15,31 0-15,-63-32 16,64 32 0,-33 0-16</inkml:trace>
  <inkml:trace contextRef="#ctx0" brushRef="#br0" timeOffset="46808.316">2730 13970 0,'-63'0'375,"63"32"-359,0-1-16,-32-31 15,32 32 1,0 0 15,-31-32-31,31 32 16,-32-32 0,32 31-1,0 1 1,0 0 15,0 0-15,0-1-1,0 1 32,0 0 0,0 0-31,0-1-1,32 33 17,-32-32-17,31-32 16,-31 31-15,64-31 15,-64 32-15,31 0 0,-31 0-16,0-1 31,32-31-31,0 0 47,-32 32-32,32-32 1</inkml:trace>
  <inkml:trace contextRef="#ctx0" brushRef="#br0" timeOffset="48637.867">2858 14160 0,'0'64'312,"0"-32"-312,31-1 16,-31 1-1,0 0 17,0 0-17,0-1 1,0 1 15,0 0-15,0 0 15,0-1 0,0 33 16,0-96 16,0 0-32,0 1-31,0-33 16,0 32-16,32-31 15,-32 31-15,32-31 16,-32 31-1,0 0 1,0 0-16,0 1 31,31 31-15,-31-32 0,0 0-1,64 32 16,-64-32-31,32 32 47,0 0 31,-32 32-62,0 0 31,0 0-31,31-32-1,-31 31-15,32 1 16,-32 0-1,0 31 1,0-31 0,0 0-16,0 0 15,0-1 1,0 1 0,0 0 15,32 0-31,-32-1 31,31-31-31,-31 32 16,0 0 31</inkml:trace>
  <inkml:trace contextRef="#ctx0" brushRef="#br0" timeOffset="49735.628">3334 14319 0,'32'0'297,"-1"0"-297,1 0 31,0 0 0,-1 0 1,1 0-32,0 0 15,0-32 17,0 32-17,-1 0 1,1 0 62</inkml:trace>
  <inkml:trace contextRef="#ctx0" brushRef="#br0" timeOffset="50920.257">3905 14033 0,'0'32'312,"0"0"-296,0 0 15,0-1 0,0 1 0,0 32-15,32-33 15,-32 1 1,0 0 14,0 0-14</inkml:trace>
  <inkml:trace contextRef="#ctx0" brushRef="#br0" timeOffset="52178.643">4191 13589 0,'0'32'219,"0"-1"-219,32-31 15,-1 32-15,-31 0 32,32 0-17,-32-1 1,32 1-16,0 0 15,-32 0 1,32-32-16,-32 31 16,0 1-1,31 32-15,1-33 16,0 33-16,-1-1 16,-31 1-16,0-32 15,32-1-15,0 33 16,0-32-1,-32-1 1,0 1 0,32-32-16,-32 191 15,0-128 1,0 1-16,-32-64 0,32 95 16,0-63-16,-32-32 15,32 31-15,-32 1 31,32 0-15,-32-32 0,1 0 15,31-32-15</inkml:trace>
  <inkml:trace contextRef="#ctx0" brushRef="#br0" timeOffset="53518.261">5048 14129 0,'32'0'172,"-32"31"-156,32-31-1,-32 32-15,32-32 16,-1 32-16,1-32 15,0 0 1,-32 32-16,31-32 16,1 31-16,-32 1 15,32 0-15,0-32 32,-32 32-32,32-32 15,-1 0-15,-31 31 16,32-31-1,-32 32-15,0 0 16,32 0-16,-1-32 16,-31 31-16,32 1 31,-32 0 0,64-32-31</inkml:trace>
  <inkml:trace contextRef="#ctx0" brushRef="#br0" timeOffset="54505.99">5556 14192 0,'-32'32'234,"32"0"-218,-31-32-16,31 31 15,-32-31 1,32 32-16,-63 32 16,31-64-16,-32 63 0,-31 32 15,63-63-15,-31 32 16,31-33-16,0-31 16,32 32-16,-32-32 15,32 32 1,0 0-1,-31-32 1,31 31 0,0 1 15,-64-32-15,64-32 30</inkml:trace>
  <inkml:trace contextRef="#ctx0" brushRef="#br0" timeOffset="56265.333">6255 13938 0,'-32'0'297,"-31"0"-282,-1 0 1,64 32-16,-32-32 16,0 32-16,1-32 15,31 31 1,-32-31-16,32 32 0,-32-32 15,32 32-15,-31-32 16,-1 0 15,0 32-31,32-1 16,-32-31 0,32 32-1,-32 0-15,1 0 31,31-1-15,-32-31-16,32 32 31,0 0 1,0 31-17,0 1 1,32 31-16,-1-63 15,-31 63 1,32-63 0,-32 0-1,32-1 17,-32 1-17,32-32 1,-32 32-1,32-32-15,-32 32 16,31-1 15,1-31-15,-32 32 0</inkml:trace>
  <inkml:trace contextRef="#ctx0" brushRef="#br0" timeOffset="58428.509">6096 14192 0,'0'32'234,"0"0"-202,0-1-17,0 1 1,0 0 15,0 0-15,0 31-16,0-31 15,0 0 1,0-1 0,0 1-1,0 0 1,0 0 31,0-1-16,0 1 0,0 0 0,0-64 94,0 0-109,0-31 15,0 31-31,0 0 16,0 1 0,0-1-1,0 0 1,32 32-16,-32-63 15,0 31-15,0 0 32,0 0-17,0 1 32,32 31 0,-32-32-16,31 32 16,-31-32-31,0 0-1,32 32-15,0 0 16,-1 0 0,1 32 46,-32 0-15,0 0-31,32-32-1,-32 31 1,0 1-16,32-32 16,-32 32-1,0 0 1,0-1-1,0 33-15,32-32 16,-32-1 15,0 1-31,63 0 47,-63 0-31,0-1 15,32-31-15</inkml:trace>
  <inkml:trace contextRef="#ctx0" brushRef="#br0" timeOffset="60041.348">6763 14414 0,'31'0'344,"1"0"-344,0 0 15,32 0 1,-1 0 0,-31 0-16,-1 0 31,1 0-15,0 0-1,0 0 16,0 0-15,-1 0-16,1 0 31,0 0-15,-1 0 15,-31-31-31,32 31 16,0 0-1</inkml:trace>
  <inkml:trace contextRef="#ctx0" brushRef="#br0" timeOffset="61343.897">7461 14129 0,'0'31'297,"0"1"-282,0 0 1,0 0-1,0-1 1,0 1 0,0 0 15,0 31-15,0-31 15,-31-32 0,31 32-31,0 0 16,0-1 15,0 1 16,0 0-32,0 0 32</inkml:trace>
  <inkml:trace contextRef="#ctx0" brushRef="#br0" timeOffset="62973.814">7461 13748 0,'0'31'250,"32"-31"-250,-32 32 16,32 0-1,-1-32 1,-31 32 0,32-32-1,-32 63-15,32-63 16,-32 32-16,32-32 15,0 0 1,-32 32-16,0-1 16,31-31-16,-31 32 15,32-32 1,31 64 0,1-33-16,-64 1 15,64-32-15,-64 32 16,31-32-16,33 32 15,-64-1 1,31-31-16,-31 32 0,32-32 16,-32 32-1,32-32-15,0 0 16,-32 32-16,0-1 16,32-31-1,-32 32-15,31 32 16,-31-33-1,32 33 1,-32-32 0,0 31-1,0-31 1,0 31 0,0 1-16,0 31 15,0-63-15,0 0 16,0-1-1,0 1 1,0 0 0,0 0-1,-32-32 1,32 31 0,-31-31-1,-1 0 16,32 32-15,-32-32-16,0 0 31,0 0 16,-31 0-16,31 0 1,-31 0-17,31 32-15,-32-32 16,1 0-16,0 0 16,31 63-16,-32-63 0,-31 0 15,-64-31-15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10-26T03:24:35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15430 2381 0,'0'127'219,"-31"-95"-219,31 0 16,0-1-16,-32 1 15,32 0 1,-32 0 15,-63 190-15,95-190-1,0-1-15,-32 33 16,-63 222-16,32-128 16,63-126-16,0 0 15,-32-32 1,32 32-16,0-1 31,-32-31-31,32 32 16,0 0-16,-32-32 31,32 32 0,0-64 79</inkml:trace>
  <inkml:trace contextRef="#ctx0" brushRef="#br0" timeOffset="1383.316">15462 2603 0,'0'64'203,"0"-1"-203,0-31 15,32-32 1,-32 64-16,0-33 16,0 33-16,32-64 15,-32 63-15,0-31 0,0 32 32,0-1-32,32 1 15,-32-33-15,0 1 16,0 0-16,0 0 15,31-32 1,-31 31-16,0 1 16,32 0-1,-32 0 1,0-1 0,0 1-1,32-32-15,-32 32 16,0 0-16,0-1 31,0 1-15</inkml:trace>
  <inkml:trace contextRef="#ctx0" brushRef="#br0" timeOffset="2497.699">15208 3524 0,'32'0'235,"0"0"-204,0 0-16,-32-32 1,31 32 0,1 0-1,0 0-15,-1 0 16,1 0 15,0 0 16</inkml:trace>
  <inkml:trace contextRef="#ctx0" brushRef="#br0" timeOffset="3683.977">15843 3207 0,'32'0'281,"0"0"-250,-1 0-15,1 0 15,0 0-15,-32 31-1,32-31 1,0 0 46,-1 0 17,-31 32-64</inkml:trace>
  <inkml:trace contextRef="#ctx0" brushRef="#br0" timeOffset="4830.616">15716 3461 0,'32'0'250,"0"0"-219,0 0-15,-1 0 0,1 0 31,0 0-47,-32 31 15,31-31-15,1 0 31,0 0-15,0 0-16,0 0 16,-1 0-16,1 0 31,0 0-31</inkml:trace>
  <inkml:trace contextRef="#ctx0" brushRef="#br0" timeOffset="7186.531">17939 794 0,'-32'0'219,"0"0"-203,1 0-1,-1 0 17,0 0-17,0 31 1,-31-31-16,31 0 15,-63 32-15,31-32 16,1 0-16,31 0 16,-31 0-1,31 0-15,0 0 32,0 0-17,0 0 48,64 32 109,0-32-157,0 32 1,-32-1-1,63 33 1,-31 95-16,-32 63 16,0 64-16,32-128 0,-32 33 15,0-96-15,0-31 16,0-33-16,0 65 16,0-65-16,0 65 15,0-1-15,0 64 16,63 222-16,-63-127 15,0-64-15,0-31 16,0-64-16,0-63 16,32 63-16,-32-63 15,0 0 1,0-1-16,0 96 31,0 32-31,0-32 0,0 0 16,0 32-16,0-64 15,0 0-15,-32-31 16,32-32-16,0-1 16,-32 128-16,1-95 15,31-1 1,0 1-16,0-33 31,0 1-15,0 0 15,-64 0-15,64-1 15,32-31 156,0 0-171,-1 32 15,33-32-15,-64 32-16,64-32 16,-33 0-16,1 32 15,0-32-15,-1 31 16,33-31-16,-64 32 15,32-32-15,0 0 16,-32 32 0,31-32-1</inkml:trace>
  <inkml:trace contextRef="#ctx0" brushRef="#br0" timeOffset="9656.525">24416 508 0,'63'32'219,"1"31"-204,31-31-15,0 63 16,0-31-16,1-1 15,-33-31-15,-31 0 16,31 31-16,1-31 16,-32-32-1,-32 32 1,32-32 0,-1 0-1,-31 31 1,0 1 15,32-32-15,0 0 15,-64 0 31,32 32-15,-32-32-31,32 32 15,-31-32-15,31 31-1,0 1 1,-32 0 0,32 0-16,-32 63 15,32 0-15,-32-31 16,32 63-16,0-64 16,0 1-16,0 94 15,32 33-15,0-64 16,-32 63-16,0-126 15,32 31-15,-32 0 16,31-31-16,-31-1 16,0 1-16,32 31 15,-32 0-15,32 32 16,-1-31-16,-31-1 0,32 64 16,-32-1-16,0-31 15,0-31-15,0-1 16,0-32-16,0 1 15,0-1-15,0 1 16,0-1-16,0-31 16,0 95-16,0-63 15,0 31-15,0 0 16,0 64-16,0-96 16,0 96-16,0-64 15,0-31-15,0 31 0,0-63 16,0 0-1,0-1-15,0 33 16,0-32 0,0-1-1,0 33 1,0-32 0,0 31-16,0-31 15,0 0-15,0-1 16,0 1-1,0 32 17,0-33-17,0 1 17,-32-32 14,1 0-14,-1 0-1,0 0 16,1 0-32,-1 0 17,0 0-32,-63 32 15,31-32-15,33 0 16,31 32-16,-64-32 16,32 0-1,0 0 16,1 0 1,-1 0-32</inkml:trace>
  <inkml:trace contextRef="#ctx0" brushRef="#br0" timeOffset="12094.937">18542 1429 0,'-32'0'313,"0"0"-298,1 0 1,-1 0-16,0 0 31,32 31-31,-31-31 16,-65 64-1,33-1 1,-1-31-16,33 32 16,-1-64-1,0 0 1,32 31-16,-32-31 16,32 32-1,-32-32 1,32 32-1,-31 0-15,31-1 16,0 1 0,0 0-1,0 0 1,0-1 15,31-31 0,1 0-15,0 0 0,32 0-16,-33 0 15,1-31 1,0 31 0,-32-32-1,31 32 1,1-32-1,0 0 1,0 1-16,0 31 16,-32-32-1,31 0 1,-31 0 0,32 32-16,0-31 15,-1-1 1,-31 0-1,0 0 32,0 1 31,0-1-46,0 64 93,0-1-110,0 1 17,0 0-17,0 0-15,0-1 31,0 1 16,0 0-47,0 0 32,32-1-17,-32 1-15,0 0 16,32 0-1,-32-1 1,0 33 15,32-64-15,-32 32 0</inkml:trace>
  <inkml:trace contextRef="#ctx0" brushRef="#br0" timeOffset="13238.526">18701 1810 0,'0'31'250,"0"1"-219,0 0-15,0 0 15,0-1-15,0 1-16,0 0 31,0 0-16,0-1 1,0 1 0,0 0-1,0 0 1,0-1 31</inkml:trace>
  <inkml:trace contextRef="#ctx0" brushRef="#br0" timeOffset="14405.19">18891 1778 0,'0'32'312,"0"-1"-296,0 1-16,0 0 16,0 0 15,0-1-16,0 1 17,0 0-17,0 0-15,32-1 32,-32 1 14,0 0-14</inkml:trace>
  <inkml:trace contextRef="#ctx0" brushRef="#br0" timeOffset="16478.863">19939 1460 0,'-32'0'312,"-31"0"-265,63 32-47,0 32 16,0-33 15,-32 1-31,32 0 16,0 0-16,0 31 15,0-31 16,0 0-15,0-1 15,0 1-15,0 0 15,0 0-31,0-1 0,0 1 16,0 0-1,64 0 1,-64-1 0,31-31-1,-31 32 1,32-32 0,0 0 15,-1-32-31,-31 1 31,32 31-31,-32-32 0,32 0 31,0 32-15,-32-32-16,0-31 16,0 31-1,0 0 1,0 1-16,0-1 15,0 0 1,0 0-16,0 1 16,0-33-16,0-63 15,0 95 1,0 1 0,0-1-1,0 0 1,0 0 62,0 64 0,0 0-62,0 0 15,0-1-15,0 1-1,32 32-15,-32-33 16,0 1-1,0 0-15,31 31 16,-31-31 0,32-32-1,-32 32 1,0 0-16,32-1 16,-32 1-1,0 0 1,0 0 15,0-1-31,31-31 16,-31 32-1,32-32 1,-32 32 15,0 0-15,0-64 62</inkml:trace>
  <inkml:trace contextRef="#ctx0" brushRef="#br0" timeOffset="17678.175">20415 1746 0,'0'32'297,"0"0"-266,0-1 0,0 1-15,0 0 31,0 31 15,0-31 16</inkml:trace>
  <inkml:trace contextRef="#ctx0" brushRef="#br0" timeOffset="19308.738">20669 1778 0,'32'0'344,"0"0"-313,-1 0-15,1 0-16,0 32 47,0-32-16,-32 31 0,0 1 16,0 0-15,-32-32-17,32 32 1,-32-32-1,0 31 1,1-31 0,31 32 15,-32-32-31,0 0 31,32 32 0,64-32 94,-1 32-125,1-32 16,-1 0 0,-31 31-1,0-31-15,-1 0 16,1 0 0</inkml:trace>
  <inkml:trace contextRef="#ctx0" brushRef="#br0" timeOffset="20322.412">21463 1651 0,'32'0'235,"-1"0"-204,1 0 16,0 0-32,0 32 17,0-32-32,-1 0 15</inkml:trace>
  <inkml:trace contextRef="#ctx0" brushRef="#br0" timeOffset="21272.526">22130 1651 0,'32'0'312,"-1"0"-265,1 0-15,0 0-1,-1 0 31,1 32-46,64-1-16,-65-31 16,33 0-16,-64 32 15,31-32 1</inkml:trace>
  <inkml:trace contextRef="#ctx0" brushRef="#br0" timeOffset="22325.73">22796 1651 0,'32'0'219,"0"32"-203,0-32 31,0 0-1,-1 0-30,1 0 0,0 0-1,-1 0 17</inkml:trace>
  <inkml:trace contextRef="#ctx0" brushRef="#br0" timeOffset="24513.463">24289 1333 0,'-32'0'313,"0"0"-313,1 0 15,-1 0-15,0 32 31,0-32 1,32 32-32,-32-32 15,32 63 17,-31-63-17,31 32 1,-64-32-1,64 32-15,-31-32 16,31 32-16,0-1 16,0 1 31,-32-32-47,32 32 15,0 0 1,0-1 46,0 1-30,32 0-17,31 0 16,-31-32-15,-1 0 15,1 0-15,-32-32 0,32 32-1,-32-32 1,64 32-1,-64-32 1,0 1 0,0-1 31,0 0-32,31 32 1,-31-32-1,0 1 1,0-1 15,0 64 110,0-1-125,0 1 15,0 0-16,0 0 1,32-1-16,-32 1 31,32 0 1,-32 0-32,0-1 15,31-31 1,-31 32-1,0 0 17,0 0-17,32-32 1,-32 31 15,32-31-31,0 32 16,-32 0-1,0 0 1,32-32 15</inkml:trace>
  <inkml:trace contextRef="#ctx0" brushRef="#br0" timeOffset="25705.818">24574 1778 0,'0'32'313,"0"-1"-298,0 1 1,0 32 15,0-33-15,0 1 15,0 0 0,0 0-15,0-1 15,0 1-15,0 0 15</inkml:trace>
  <inkml:trace contextRef="#ctx0" brushRef="#br0" timeOffset="27690.749">24702 1778 0,'0'32'297,"0"-1"-282,0 1 17,0 0-17,0 0 16,0-1 16,0 1 31,31-32 63,-31-32-125,32 32-1,-32-31 1,0-1 0,0 0-1,32 0 16,-32 1-15,0-1 0,0 0 15,0 0 0,0 1-15,0 62 156,0 1-125,31-32-32,-31 32 1,0 0 15,32-32-15,-32 31-1,0 1 17,0 0-17,0 0 32,0-1 0,32-31 0,-32 32-32</inkml:trace>
  <inkml:trace contextRef="#ctx0" brushRef="#br0" timeOffset="29539.073">7620 7683 0,'0'32'218,"32"-32"-202,0 0 0,-1 32-1,1-32 1,0 0-1,-1 0 1,1 0 15,0 32-31,0-32 16,0 0 0,-1 0-16,1 0 15,0 0-15,-1 0 16,1 0-16,32 0 15,-1 31-15,-31-31 16,0 0-16,-1 0 16,1 0-16,0 0 15,0 0 1,0 0 15,-1 0-31,-31 32 0,64-32 16,-33 0-16,1 0 15,32 0 1,-32 0 0,31 0-1,-31 0 1,-1 0 0</inkml:trace>
  <inkml:trace contextRef="#ctx0" brushRef="#br0" timeOffset="31059.87">11779 7779 0,'32'0'328,"0"0"-328,-1 0 47,33 0-31,-32 0-1,31 0-15,-31 0 16,31 0-1,-31 0-15,0 0 16,0 0 0,0 0-1,31 0-15,-31 0 16,31 0-16,-31 0 16,32 0-16,-1 0 15,-31 0-15,-1-32 16,1 32-1,0 0-15,0 0 16,0 0 0,-1 0-1,1 0 1,0 0 0,-1-32-1,1 32 1</inkml:trace>
  <inkml:trace contextRef="#ctx0" brushRef="#br0" timeOffset="32331.496">17367 7715 0,'32'0'203,"31"0"-187,1 0 0,0 0-1,-1 0-15,0 0 16,-31 0-16,32 0 15,-32 0-15,31 0 16,0 32 0,-31-32-16,32 0 15,-32 0 1,-1 0 0,33 0-16,-1 0 15,-31 0 1,32 0-1,-33 0 1,1 0 0,0 0-1,-1 0 1,1 0 31</inkml:trace>
  <inkml:trace contextRef="#ctx0" brushRef="#br0" timeOffset="53960.47">8922 6572 0,'0'32'297,"0"0"-281,0-1-16,32 1 16,-32 32-16,0-1 15,0-31-15,0 0 16,0-1-1,0 1 17,0 0-32,31 31 15,-31-31-15,32 127 16,-32-127 0,0-1-1,0 1 1,0 0-1,0 0 17,0-1-1,0 1-15,0 0-1,0 0 48,32-32-63,-1 0 47,1 31-1,0-31-46,0 32 16,0-32-16,-32 32 16,63-32-16,-31 0 15,-1 0 1,1 0-16,-32 32 16,32-32-16,0 0 15,-32 31 1,95-31-16,-32 0 15,33 0-15,94 32 16,-94-32-16,62 0 0,-94 0 16,31 0-16,-32 0 15,-31 0 1,0 0 15,32 0-15,-33 0 15,1 0 0,0 0-15,-1-32 0,33 1-1,-32 31 1,-32-32-1,32 32-15,-32-32 16,0 0 0,0 1-1,0-128-15,0 64 16,0 31-16,0-95 16,-32 96-16,32 31 15,-32-95 1,32 95-16,0 1 15,-32 31 1,32-32 0,0 0-1,0 0 1,-32 32 15,1 0 16,-1 0-31,-31 0-1,-33 0 1,33 0-16,-1 0 16,-31 0-16,0 0 0,-32 0 15,95 0 1,0 32-16,-31-32 15,-32 32 1,31-32-16,0 32 16,-31-32-16,32 0 15,-1 0-15,1 0 16,31 0 0,0 0-1,1 0 1,-1 0 15</inkml:trace>
  <inkml:trace contextRef="#ctx0" brushRef="#br0" timeOffset="56484.726">12890 6667 0,'32'0'218,"0"0"-218,32-31 16,-33 31 0,1-32-16,31 32 15,33-32 1,-33 32-16,-31 0 16,63 0-16,-63 0 0,32 0 15,-33 0-15,33 0 16,-33 0-16,33 0 15,0 0 1,-33 0 0,1 0-16,0 0 15,-1 0 1,1 0-16,0 0 31,0 0-31,0 0 31,-1 0 1,1 0-32,0 0 15,-32 32 1,31-32 0,-31 32-1,32-32 1,-32 31-1,32-31 1,-32 32 0,0 0-1,64 31 1,-64-31-16,0 0 0,31 31 16,-31 1-1,0 31-15,32-63 16,-32 31-16,0-31 15,32 32-15,-32-1 16,0-31 0,0 0-1,0 31 1,0-31 15,0 0-15,0-1-1,0 1-15,0 0 32,-32-32-32,32 32 15,-32-1-15,1-31 16,31 32 0,-32-32-1,0 0 16,0 0-31,0 0 16,-63 32-16,32-32 16,31 0-16,-32 32 15,33-32-15,-33 0 16,33 0-16,-1 0 0,-64 0 16,65 0-16,-1 63 15,-31-63-15,-65 0 16,97 0-16,-1 0 15,-31 0-15,-1 0 16,32 0 0,0 0 15,1 0-15,-1 0-1,32-32 1,-32 32-1,32-31 1,-31-65 0,31 33-16,0-1 15,-32 1 1,32 31-16,0 0 16,0 1-16,0-1 15,0-32-15,0-126 16,0 158-16,0-63 15,0 0-15,0 31 16,0 32-16,0-31 16,0-1-16,0 33 15,0-1-15,0 0 32,0 0-1</inkml:trace>
  <inkml:trace contextRef="#ctx0" brushRef="#br0" timeOffset="58683.578">18478 6890 0,'32'0'219,"0"0"-219,32-32 15,-1 32 1,-31 0 15,-1 0-15,1 0-1,95 0 1,-63 0-16,-1 0 16,1 0-16,-1 32 15,1-32-15,-33 0 16,33 31-16,-32-31 15,0 0-15,-1 0 16,1 0 0,0 0-1,-1 32 17,1-32-32,0 0 15,0 0-15,0 0 16,-1 0-1,33 32-15,-33-32 16,1 0 0,32 32-1,-32-32 1,-1 0-16,1 31 16,0 1-1,-1 0 16,-31 0-15,0-1 0,0 33-1,0-1 1,0 1-16,0-1 16,0 33-16,0-1 15,0 0 1,0-63-16,0 0 15,0-1 17,0 1-17,-31 32 17,31-33-17,-32-31 1,32 32-1,-32-32 1,1 0 0,31 32-16,-159-32 15,-64 32-15,33-1 16,0 33-16,62-64 16,33 32-16,64-32 15,-1 0-15,-32 0 16,32 0-1,1 0 17,-1 0-1,32-32-15,-32 32-1,32-32 16,0-63-31,0-32 16,0 0-16,-63-64 16,63 64-16,0 96 15,0-96-15,0 95 16,0-32-16,0-31 16,0 32-16,32-1 15,-32 32 1,0 1-16,31 31 15,-31-32 17,32 32 15</inkml:trace>
  <inkml:trace contextRef="#ctx0" brushRef="#br0" timeOffset="62391.286">17812 2191 0,'63'0'203,"1"0"-188,31 0-15,0 0 16,-63 0-16,31 0 0,1 0 16,-32 31-1,31-31-15,-31 0 0,0 32 16,63-32-16,-63 0 15,31 0-15,-31 0 16,31 32-16,-31-32 16,64 0-16,30 0 15,-30 0 1,-33 0 0,1 0-16,-1 32 15,33-32-15,-1 31 16,-64-31-16,33 0 15,0 0-15,-33 0 16,64 0-16,-31 0 0,31 0 16,-31 0-16,63 0 15,-32 0-15,64 0 16,-32 0-16,63 0 16,-95-31-16,33 31 15,-33-32-15,-64 32 16,65 0-16,-64 0 15,63 0-15,-64 0 16,33 0-16,-32 0 16,31 0-16,1 0 15,-1 0-15,1 0 16,-1 0-16,32 0 16,1 0-16,-33 0 0,64-32 15,-31 32-15,-33-32 16,64 1-16,-63 31 15,31 0-15,-32-32 16,1-32-16,94 33 16,-126 31-16,32 0 15,-32 0-15,31 0 16,-31 0-16,-1 0 16,1 0-16,0 0 15,0 0-15,31 0 16,-31 0-16,31 0 15,33 0 1,-33 0 0,1 0-1,-33 0 1,1 0-16,0 0 16,0 0-1,0 0 16,-1 0-31,1 0 16,0 0-16,-1 0 16,1 0-1,0 0-15,0 0 0,31 31 16,-31-31 0,31 0-1,-31 0-15,32 0 16,-32 0-16,-1 0 15,1 0-15,0 0 32,-1 0-32,1 0 15,0 0 17,0 0-32,0 0 15,-1 0 1,33-31-1,-33-1 1,33-63-16</inkml:trace>
  <inkml:trace contextRef="#ctx0" brushRef="#br0" timeOffset="122203.267">18002 3302 0,'64'0'187,"31"0"-171,32 0-16,-95 0 15,63 0-15,32 0 16,-63-32-16,94 32 16,-94 0-16,-1 0 15,1 0-15,-1 0 16,33 0-1,62-32-15,-31-31 16,64 63-16,-96 0 16,32-64-16,-63 33 15,62 31-15,-62 0 0,0 0 16,-33 0-16,33 0 16,-1 31-16,1-31 15,-32 32-15,94 0 16,-30-32-16,94 0 15,-63 32-15,64-32 16,-96 0-16,0 0 16,32 0-16,0 0 15,0 0-15,96 0 16,-1 0-16,-64 0 16,33 0-16,-96 0 15,32 31-15,-63 1 0,-33-32 16,65 32-16,-33-32 15,32 0-15,1 0 16,-1 32-16,0-32 16,1 0-16,94 0 15,-63 0-15,127 0 16,-63-32-16,-33 0 16,-62 32-16,30 0 15,-30 0-15,-1 0 16,-32 0-16,1 0 15,0 0-15,-1 0 16,0 0-16,1 0 0,31 0 16,-31 0-16,-1 32 15,-190-64 63,-127 64-62,159-32-16,127 0 16</inkml:trace>
  <inkml:trace contextRef="#ctx0" brushRef="#br0" timeOffset="123595.73">18701 4064 0,'254'0'63,"63"32"-48,96 31-15,-286-31 16,127 31-16,-64-31 16,33 32-16,31-33 15,0 1-15,0 0 16,-64-32-16,-63 32 15,-31-32-15,-1 0 16,-32 0-16,33 0 16,30 0-16,2 0 15,62 0-15,32-32 0,-95 32 16,96-32-16,-160 32 16,64 0-16,-95 0 15,0 0 1,-1 0-1,1 0 1,31 0 15,-31 0 1,0 0-1,0 0-31,0 0 47</inkml:trace>
  <inkml:trace contextRef="#ctx0" brushRef="#br0" timeOffset="124570.901">18891 5175 0,'127'32'93,"32"-32"-93,32 63 16,63-31-16,-32 0 16,32 0-16,-127-1 15,63-31-15,-63 0 16,-95 0-16,127 0 16,-64 0-16,127 0 0,-63 0 15,-32 0-15,32 0 16,-64 0-16,32 0 15,-32 0-15,-31 0 16,63 0-16,-64 0 16,1 0-16,31 0 15,0-31-15,64 31 16,-32 0-16,0 0 16,0-32-16,0 32 15,0 0-15,32 0 16,-96 0-16,1 0 15,63 0-15,-96 0 0,1 0 16,32 0-16,-32 0 16,31 0-16,-31 0 15,31 0 1,-31 0 0,0 0-1</inkml:trace>
  <inkml:trace contextRef="#ctx0" brushRef="#br0" timeOffset="126015.189">18542 762 0,'0'95'188,"0"32"-173,0 0-15,0 64 16,0-33-16,0 223 15,0-158-15,0 62 16,0-62-16,0-128 16,-32 64-16,32-64 0,-32 32 15,1-32-15,31 0 16,-32 64-16,0 127 16,32-96-16,-31 96 15,-1-95-15,-32-64 16,32-32-16,1 64 15,-1-32-15,32-96 16,0 1-16,0 0 16,0 0-1,0-1 1,0 1-16,0 63 16,0-63 15,0 0-31,0 0 31,0-1-15,0 1-1</inkml:trace>
  <inkml:trace contextRef="#ctx0" brushRef="#br0" timeOffset="127139.777">20225 508 0,'0'95'172,"0"64"-172,0-127 16,0 63-16,0-63 16,0 63-16,0-63 15,0 95-15,0 31 16,0 65-16,-32 62 0,32-62 15,0-96-15,0-64 16,0 32-16,0-63 16,0 32-16,0-33 15,0 33-15,0-1 16,0 1-16,0 31 16,0-31-16,0 31 15,0 32-15,0-32 16,0 64-16,0-64 15,0 0-15,32 32 16,-32-95-16,0 95 16,0-63-16,0-33 15,0 96-15,0-63 0,0 63 16,0-32-16,0 64 16,0 31-16,-32 64 15,32-158-15,0-1 16,0-32-16,0 1 15,-32-64 1,32 32 0,-31-32 31</inkml:trace>
  <inkml:trace contextRef="#ctx0" brushRef="#br0" timeOffset="128382.435">21685 1492 0,'0'95'172,"0"64"-172,0-95 15,0 63-15,0 95 16,0 127-16,-63 0 0,31 32 16,0-95-16,32-222 15,-32 94-15,32-94 16,0 63-16,0-95 16,0 63-1,32-63-15,-32 95 16,0-64-16,0 223 15,0-159-15,0 0 16,0 0-16,0-95 16,0-1-16,0 1 15,0 0-15,0 31 16,0-31 0,0 32-16,0-33 15,0 33 1,0-32 15,0-1 0,0 1-15,0-64 15</inkml:trace>
  <inkml:trace contextRef="#ctx0" brushRef="#br0" timeOffset="129460.659">22828 1333 0,'32'127'141,"-32"-95"-141,0 63 15,0-63-15,0 0 16,0 31-16,0 1 16,32-32-1,-32-1-15,0 1 16,0 32-16,32 63 16,-32-32-16,0 32 0,0 0 15,0-32-15,31 127 16,-31-190-16,32 63 15,-32-31-15,0-32 16,0 63-16,32-32 16,-32 1-16,63 95 15,-63 31-15,32 128 16,-32-128-16,0 64 16,0-95-16,0-64 15,0 0-15,0-31 16,0 31-16,0-31 15,0-33-15,0 65 16,0 31-16,0 0 0,0 63 16,-64-95-16,64 32 15,0 0-15,0-95 16,0 0-16,0 0 16,0-1-1,0 1 16,-31-32-31,-1 0 47,-159 127-47,33-32 16</inkml:trace>
  <inkml:trace contextRef="#ctx0" brushRef="#br0" timeOffset="142323.15">3048 16415 0,'32'0'203,"31"0"-187,-31 0-1,63 31-15,-31-31 0,-1 0 16,32 0-16,-31 0 16,-32 0-1,0 0-15,31 0 16,-31 0-16,-1 0 15,1 0-15,0 0 16,0 0-16,31 0 16,-31 0-16,0 0 15,31 0-15,1 0 16,-1 0 0,-31 0-16,0 0 0,-1 0 15,33 0-15,-32 0 31,0 0-15,-32 32-16,31-32 16,1 0-1,0 0 1,-64 0 62</inkml:trace>
  <inkml:trace contextRef="#ctx0" brushRef="#br0" timeOffset="146966.395">5620 16415 0,'63'0'156,"-31"0"-156,31 0 16,33 31-16,-1-31 15,0 0-15,1 32 0,-1 0 16,64 0-16,-128-32 16,33 0-16,-1 31 15,33-31-15,-96 64 16,63-64-16,0 0 16,1 0-1,-32 0-15,0 0 16,63 32-16,-64-32 15,1 0-15,0 0 16,0 0-16,63 0 16,-63 0-16,-1 0 15,1 0-15,64 0 16,-33 0-16,0 0 0,-31 0 16,32 0-16,-1 0 15,-31 0 1,0 0-1,31 0 1,-31 0 15,32 0-15,-1 0 0,0 0-1,-31 0-15,0 0 16,0 0-16,0 0 15,-1 0 1,1 0 0,0 0-16,-1 0 31</inkml:trace>
  <inkml:trace contextRef="#ctx0" brushRef="#br0" timeOffset="148567.942">8954 16478 0,'63'0'297,"0"0"-281,-31 0-16,0 0 15,32 0-15,31 0 0,-64 0 16,33 0-16,-32 0 16,31 0-16,1 0 15,-1 0-15,33 0 16,-33 0-16,-31 0 16,31 0-16,33 0 15,-33 0-15,0 0 16,33-32-16,-33 32 15,1-31-15,31 31 16,-31 0-16,-1 0 16,32 0-16,-31 0 15,-32 0-15,31 0 16,0 0-16,-31 0 0,0 0 16,0 0-16,-32 31 15,32-31-15,31 0 31,-31 0 1,-32 32-32,31-32 31,33 0-15,-32 0-1,0 32 1,-1-32-16,1 0 15,0 0 32,-32 32-15</inkml:trace>
  <inkml:trace contextRef="#ctx0" brushRef="#br0" timeOffset="158766.422">13875 14795 0,'-64'96'219,"64"-65"-219,-31 33 15,-1-32-15,32-1 32,-32-31-32,32 32 15,0 0 1,-32 127-16,-31 31 16,63-126-16,-32-33 15,32 1 1,0 0-1,0 0 1,0-1 0,0 1 15,-63 63-15,31 1-16,32-65 15,0 1 1,0 0-1,0 0 17,0-128 46,0 33-78</inkml:trace>
  <inkml:trace contextRef="#ctx0" brushRef="#br0" timeOffset="159904.223">13938 15081 0,'32'0'235,"-32"64"-220,0-33-15,32 33 16,-32-32-16,32 31 16,-32-31-1,0 0-15,0-1 31,31-31-31,-31 32 16,0 0 0,32 0-16,-32-1 15,0 1 1,0 0 0,32 0-16,-32-1 31,0 1-16,0 0 1,0 0 31,0-1-16,0 1 16,0 0-31,31 0-1,-31-1 17,0 33-1</inkml:trace>
  <inkml:trace contextRef="#ctx0" brushRef="#br0" timeOffset="160901.567">13684 15716 0,'32'0'219,"0"0"-172,-32-32-32,32 32 1,-32-31 31,0-1-31,31 32 30,-31-32-46,95 32 16,-31-32-16,0-31 16,-1 63-16,-31 0 0,-1 0 15,1 0 17,0 0-32</inkml:trace>
  <inkml:trace contextRef="#ctx0" brushRef="#br0" timeOffset="162034.112">14510 15589 0,'32'0'297,"-32"32"-281,31-32 30,1 0-14,0 0-17,-1 0 1,1 0 0,0 0-1,0 0 16,0 0-15,-32 32 47</inkml:trace>
  <inkml:trace contextRef="#ctx0" brushRef="#br0" timeOffset="162950.967">14478 15907 0,'95'0'203,"-31"0"-203,-33 0 16,1 0-16,32 0 16,-32 0-1,-1 0 1,1 0-1,0 0-15,-1 31 16,1-31 15,0 0-15,0 0 0,0 0-1</inkml:trace>
  <inkml:trace contextRef="#ctx0" brushRef="#br0" timeOffset="164809.093">16288 14383 0,'-64'0'203,"32"0"-172,1 0 1,-1 0-17,0 0-15,-31 31 16,31-31-1,0 32-15,0-32 32,1 0-17,-1 0 32,0 0-31,1 0 62,31 32-16,31-32-46,-31 32-16,64 31 16,-1 96-16,1-32 15,-1 63-15,1 64 16,-1-31-16,-31-33 16,0-31-16,-32 0 15,0-1-15,0-31 16,-32 64-16,0 63 15,-63 63-15,32-31 16,31-95-16,0-1 0,0-126 16,32-33-1,0 33 1,0-32 15,0-1 0,32-31 48,0 0-64,31 0 1,64 32-16,64-32 15,-128 32-15,64 0 16,-95-32-16,31 31 16,-31-31-16,0 0 15,32 32-15,-33-32 32,-31 32-32,32-32 15,0 0 1,-32-32 15,0 0-15</inkml:trace>
  <inkml:trace contextRef="#ctx0" brushRef="#br0" timeOffset="166848.587">20764 14478 0,'32'0'235,"0"0"-235,0 0 31,0 0-15,-1 0 30,1 0-46,0 0 16,-1 32 0,1-32 15,-32 31-15,32-31-16,0 0 31,0 0-16,-32 32 17,0 0 30,0 0-46,0-1-1,0 33 1,0-1-16,0-31 16,31 95-16,-31 0 15,0 95-15,0 128 16,0-33-16,0-63 16,32-95-16,-32-32 15,0-95-15,32 31 0,-32 32 16,31 1-16,1 62 15,32 1-15,-1 32 16,-31-33-16,0-31 16,-32-63-16,0-32 15,31-1-15,-31 1 16,0 0-16,32-32 16,-32 32-16,0-1 31,0 1-16,0 0 1,0 0 0,0-1-1,0 1-15,0 0 32,0 0-1,-32-32-31,1 63 31,-96-95-15,63 32-16,-190 0 15,0-31-15,64 31 16,31-32-16,-95 0 16,95 0-16,32 32 15,96 0 1,-1 0-16,32-31 15,0-1 48</inkml:trace>
  <inkml:trace contextRef="#ctx0" brushRef="#br0" timeOffset="168186.613">15748 16161 0,'127'0'94,"222"0"-94,1 0 15,-33 0-15,-95 0 16,1 31-16,-65-31 16,33 0-16,94 0 15,1 0-15,-64 0 16,1 32-16,-1-32 15,-127 0-15,64 0 16,-96 0-16,96-63 16,-32 63-16,-31 0 15,30 0-15,-62-32 0,0 32 16,94 0-16,-62 0 16,30 0-16,-62 0 15,63-32-15,-95 32 16,31 0-16,-31 0 15,32 0-15,-1 0 16,-31 0-16,-1 0 16,1 0-16,0 0 15,32 0-15,-1 0 16,-31 0-16,-1 0 16,1 0-16,0 0 15,0 0-15,0 0 16,-1 0 15,33 0-15,-1 0-16,-31 0 15,0 0 17,0 0-32,-32-32 46</inkml:trace>
  <inkml:trace contextRef="#ctx0" brushRef="#br0" timeOffset="169556.242">21780 16446 0,'32'-31'234,"-32"-1"-234,0 0 32,32-31-17,-32 31 32,0 64 156,64 63-187,-64 0-16,95 96 16,-64-160-16,33 65 15,0-33-15,62 64 16,-62-63-16,0-33 15,-64 1-15,63 0 0,-31 0 16,-1-32 15,-31-32 47,0 0-62,-31 32 0,31-32-16,-64 32 15,64-31 1,-31-1-16,-33-63 16,32 63-16,-95-63 15,96 31-15,-33-63 0,0 64 16,1-33-16,31 33 15,1-32-15,-1 63 16,0-32-16,32 33 16</inkml:trace>
  <inkml:trace contextRef="#ctx0" brushRef="#br0" timeOffset="171017.616">21876 16065 0,'32'0'359,"-32"32"-327,-32-32-1,64 0 125,-64 0-109,0 0-16,32-32-15,0-31 15</inkml:trace>
  <inkml:trace contextRef="#ctx0" brushRef="#br0" timeOffset="172236.245">21844 16002 0,'-349'-95'313,"31"-128"-313,33 96 0,-97-127 15,192 159-15,31 32 16,64 31 0,31-63-16,-31 95 0,64-32 15,-33 0-15,32 32 31,0 0-31,1-32 16,-1 32 15,0-31 1,1-1-1,-1 0-31,-32 0 15,-31-95-15,0 32 16,-1-64-16,1 64 16,64 32-16,-97-33 15,97 33-15,-33-1 16,33 64-16,31-31 16,-32-1-16,0 32 15,32-32 1,-32 32-16,0 0 15,32-32 1,-31 32 15,126 0 1,-31 32-17,-1-32-15,-31 32 16,-1 0-16,1-32 15,-32 31 1,64-31-16,31 127 16,96 0-16,126 64 15,96 31-15,-32-31 16,-64-33-16,-126 65 16,-32-160-16,-1 96 0,-62-96 15,-1 1-15,32-32 16,-95-32-16,-1 63 15,33-63-15,31 0 16,-31 0-16,31 0 16,-64 0-16,1 0 15,64 0-15,-33 0 16,0 0-16,-31 32 16,0-32 15,0 0-16,-64 0 1,32-64 0,-64 64-1,33 0 1,-1 0-16,32-31 16</inkml:trace>
  <inkml:trace contextRef="#ctx0" brushRef="#br0" timeOffset="176231.126">18383 14256 0,'0'63'266,"0"-31"-266,0 0 16,0 63-16,0-63 15,0 63-15,0 0 16,-31 0-16,31 159 16,0-158-16,0 62 15,-32-62-15,32 31 0,-32-96 16,32 1-16,0 0 15,0 31-15,-32 33 16,32-33-16,0 96 16,0-32-16,0-32 15,0-31-15,0-33 16,0 1 0,0 0-1,0 63 1,0 32-1,0-32-15,0-31 16,0-1-16,0 1 16,0-32-16,0-1 15,0 1-15,0 0 32,32 0-1,-32 158-16,0-126 1,0 94-16,0-126 16,0 0-1,0 0 1,0-1 0,0 1-16,0 0 62,0 0 16</inkml:trace>
  <inkml:trace contextRef="#ctx0" brushRef="#br0" timeOffset="177498.362">18796 17399 0,'-32'0'297,"0"0"-251,64 0 158</inkml:trace>
  <inkml:trace contextRef="#ctx0" brushRef="#br0" timeOffset="179088.816">18764 17685 0,'0'31'265,"0"1"-249,32-32 0,-32 32-1,0 63-15,0 0 16,0 32-16,0-63 15,0-32-15,0 31 16,0-31 0,0 0-16,0-1 31,0 1-15,0 0-1,0 0 1,0-1-1,0 1-15,0 0 16,-32 0 31,0-32-16,1 0 16,31-32 0,0 0-47,0 0 16,0 1-1,0-1 1,0 0-16,0 0 15,0-31 1,0-1 15,0 33-15,0-1 0,31 32-1,-31-32-15,0 0 16,32 32-1,-32-31-15,32 31 16,0 0 0,0-32-1,-1 32 17,1 0-17,-32-32 16</inkml:trace>
  <inkml:trace contextRef="#ctx0" brushRef="#br0" timeOffset="180882.077">13811 16732 0,'0'-32'297,"32"32"-281,-32-63-1,32 63 32,-1 0-16,-31-32-31,0 0 63,32 32-32,-32-31-31,0-1 31,0 0 32,0 64 15,0 0-47,0-1 0,0 1-15,0 95-16,32-95 16,-32 0-1,32-1 1,-32 1 0,32-32-1,-32 32-15,31-32 47</inkml:trace>
  <inkml:trace contextRef="#ctx0" brushRef="#br0" timeOffset="181772.441">13906 16224 0,'32'0'203,"0"0"-125,0 0-47,-64 0 78</inkml:trace>
  <inkml:trace contextRef="#ctx0" brushRef="#br0" timeOffset="183029.879">14383 16256 0</inkml:trace>
  <inkml:trace contextRef="#ctx0" brushRef="#br0" timeOffset="184534.565">14351 16478 0,'0'32'297,"0"63"-282,0-31-15,0-1 16,32 32-16,-32-63 16,0 0-16,0 0 15,0-1 1,0 65 0,0-65-1,0 33-15,0-32 16,0 63-16,-32-63 15,32-1 17,0 1-17,-32 0 1,32 0 0,-31-32-1,31 31 1,-32-31-16,0 0 15,0 0 17,0-31-1,32-1-15,0 0-1,0 0 1,0 1-1,0-33 1,32 64-16,0-32 16,32-31 15,31-1-31,32-63 16,-64 96-16,32-33 15,-31 64-15,-64-32 16,64 1-16,-33 31 31,-31-32-15,32 32-16,0 0 15,-1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10-26T03:29:01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7048 4413 0,'0'32'297,"0"0"-297,0-1 31,0 1-15,0 0-1,0 0 1,0-1 0,0 1-1,0 0 16,32 0-15,-32-1 31,0 1 0,0 0 31,0 0-31,0-1 31</inkml:trace>
  <inkml:trace contextRef="#ctx0" brushRef="#br0" timeOffset="1208.776">7239 4540 0,'32'0'297,"31"0"-297,-63 32 15,64 0-15,-64-1 16,32-31-16,-1 0 16,1 32-16,0-32 15,-32 32 1,31-32-16,-31 32 16,32-1-1,0-31-15,-32 32 16,32-32-16,-32 32 31,32-32-15,-32 32-1,31-32-15,-31 31 63,32-31-63</inkml:trace>
  <inkml:trace contextRef="#ctx0" brushRef="#br0" timeOffset="2478.833">7620 4540 0,'0'32'281,"0"0"-249,0-1-32,-32-31 31,32 32-31,-32 0 15,32 0 1,-31-32 0,31 31-16,-32-31 15,32 32-15,-32-32 16,32 32-16,0 0 16,-31-1-16,-1 1 46,32 0-30,-32-32 0,32 32 46,-32-32-46,0 0-1,32 31-15,-31-31 32,-1 0-17</inkml:trace>
  <inkml:trace contextRef="#ctx0" brushRef="#br0" timeOffset="3706.467">8033 4286 0,'0'32'219,"0"31"-204,0 1 1,0-1-16,0-31 16,0 0-1,0 0 1,0-1 15,0 1-15,0 0-1,0 0 17,0 31-17,0-31 1,0 0-1,0-1-15,0 1 32,0 0-1,0 0 16</inkml:trace>
  <inkml:trace contextRef="#ctx0" brushRef="#br0" timeOffset="35683.929">17431 9144 0,'95'0'187,"-31"0"-187,62 0 16,-62 32-16,63-32 16,-95 0-16,31 31 15,1-31-15,-1 0 16,1 0 0,-33 0-16,1 0 15,32 0 1,-32 0-16,-1 0 15,1 0-15,0 0 0,63 0 16,0 32-16,-63-32 16,95 32-16,-63-32 15,-33 0-15,64 0 16,-63 0-16,0 0 16,0 0-1,31 0 1,-31 0-16,0 0 15,-1 0 1,1 0-16,0 0 16,0 0-16,0 0 15,63 0-15,-64 0 16,33 0-16,-32 0 16,0 0-1,-1 0 1,1 0-1,0 0 1,31 0-16,1 0 16,-32 0-16,-1 0 15,1 0-15,0 0 16,-1 0 0,1 0-1,-32-32 1</inkml:trace>
  <inkml:trace contextRef="#ctx0" brushRef="#br0" timeOffset="49470.469">7430 8001 0,'63'0'281,"-31"0"-265,-1 0-16,65 0 16,-33 0-16,-31 0 0,63 32 15,-31-32-15,-1 0 16,1 0-16,-33 31 15,33-31-15,-32 0 16,31 0-16,1 32 16,-33-32-1,33 0 1,-32 0 0,0 0-16,-1 0 15,64 0 1,-63 0-16,0 0 15,32 0-15,-1 32 0,0-32 16,1 32 0,-32-32-1,31 0 1,-31 31-16,0-31 16,31 0-16,33 32 15,-33-32-15,-31 32 16,63-32-16,-63 0 15,31 32-15,-31-32 16,0 0-16,31 0 16,-31 0-1,0 0-15,0 0 16,-1 0 0,-31 31-16,64-31 15</inkml:trace>
  <inkml:trace contextRef="#ctx0" brushRef="#br0" timeOffset="55207.119">8096 8477 0,'-63'32'281,"31"-32"-250,0 0-15,1 0-1,-1 0 1,0 0 15,0 0-31,0 0 16,1 0-16,-33 0 0,-31 0 16,63 0-16,0 0 15,1 0 1,-1 0-1,0 0-15,1 0 16,31-32 0,-32 32-16,32-32 31,-32 32-31,0-31 16,0-1-1,1 32 1,31-32-1,-32 32-15,32-63 16,0 31 0,0 0 15,0 0-15,0 1-16,0-33 15,0 1-15,0 31 16,0 0-1,0-31 1,0 31-16,0-32 16,0 33-1,32 31 1,-32-32-16,31 32 0,-31-64 16,32 64-1,-32-31 1,32 31-1,-32-32-15,32 32 16,-32-32 15,32 32-31,-1 0 16,1-32 0,0 32 15,-1 0-16,1 0 1,32 0-16,-32 0 16,31 0-16,-31 0 15,63 0-15,-63 0 16,0 0-16,-1 0 16,1 0-1,0 0 16,-1 32-15,-31 0 15,0 95-15,-31-32 0,31-31-16,0-33 15,0 33-15,0-32 16,0-1-1,0 1 1,0 0 0,0 0-16,0-1 15,-32 1-15,32 0 32,0 0-17</inkml:trace>
  <inkml:trace contextRef="#ctx0" brushRef="#br0" timeOffset="57371.14">9811 12986 0,'-32'0'422,"0"0"-407,-31-32 1,63 0-16,-32 32 16,-32-63-16,33-1 15,31 32-15,-32 1 16,32-1 0,-32 0 15,32 0-31,0 1 15,0-1 17,0 0-1,0 0-15,0 1-1,0-1 1,32 0 15,-32 0-15,32 32-1,-32-31 1,31 31 0,65 0-16,-64-32 15,-1 0-15,33 32 16,-33 0-1,1 0-15,0 0 16,0 0 15,-32 32 1,63 0-17,-63-1 32,0 1-16,0 0-31,0 0 16,0-1 0,0 1 15,0 0-16,0 0 1,-31-1 0,31 1-1,0 0 1,0 0 31,0-1-32</inkml:trace>
  <inkml:trace contextRef="#ctx0" brushRef="#br0" timeOffset="59479.098">10478 13208 0,'-32'0'391,"0"-32"-375,32 0-1,-32 32 1,32-31-1,-32-1 1,1 32 0,31-32-16,-32 32 15,32-32-15,0-31 16,-32 31 0,1 0-16,31-31 15,-32-96-15,0 64 16,32 0-16,-32 63 15,32 0-15,0 0 16,0 1 0,0-33-1,0-63 1,0 95 0,0 1-1,0-1 1,0 0-1,32 32-15,0-32 16,31-31 0,32 31-16,1-31 15,-33 31 1,-31 32-16,31 0 0,-31 0 16,32 0-1,-32 0-15,-1 0 16,64 0-16,33 0 15,-65 0-15,0 63 16,33-63-16,-64 32 16,31 0-16,-31-32 15,-1 0-15,1 32 16,0-32 0,-32 31-16,32 33 15,-32-32-15,63 31 16,-31-31-1,0-32-15,-32 32 16,0-1-16,31 1 16,-31 0-1,0 0 1,0 95-16,0-96 16,0 1-16,0 0 15,0 0-15,0 31 16,0-31 15,0 0-15,0-1-1,-31-31-15,31 32 16,-32-32 0,32 64-1,-32-64 1,32 31-1,-31-31 1,-33 32 0,0 0-16,33-32 15,-33 32-15,33-1 16,-33 1-16,32-32 16,0 0-1,1 0 1,-1 0-1,32 32-15,-95-32 16,-1 32-16,33-1 16,0-31-16,-33 0 15,1 0-15,63 32 16,1-32-16,-1 32 16,0-32-1,0 0-15,0 0 16,1 0 15</inkml:trace>
  <inkml:trace contextRef="#ctx0" brushRef="#br0" timeOffset="61794.104">9588 8477 0,'-31'0'281,"-1"0"-266,0 0 1,1 0-16,-1 0 31,-32 0-15,32 0 15,1 0-15,-1 0-1,32-32 1,-32 32 0,1 0-16,-1 0 15,32-31 1,-32 31-16,0 0 16,0-32-16,32 0 15,-63 0-15,31-31 0,-31-1 16,-33-94-16,65 94 15,-33-63-15,64 95 16,-31-126-16,-1 94 16,32-63-16,0 95 15,0 1-15,0-1 16,0 0 15,32 32 32,-32-32-63,31 32 15,1-31-15,31 31 16,-63-32-16,32 32 16,0 0-1,32 0 1,-33 0-16,33 0 15,-1 0-15,1 0 16,-1 0-16,-31 32 16,0-1-16,31-31 15,-31 0 1,-32 32-16,32-32 16,0 0-16,-32 64 31,31-64-31,-31 31 15,64-31-15,-64 32 16,31 0 0,1 0-16,32 31 15,-64-31-15,32 0 16,-1-1-16,-31 1 16,32 0-16,-32 31 15,0-31 1,32-32-1,-1 32 1,-31 0-16,0-1 16,32-31-1,-32 32-15,0 0 16,64 0 15,-64-1-15,0 1-1,0 0 17,0 31-17,0-31 1,0 0 0,0 0-1,-32-32-15,32 31 16,-32 1-1,0-32 17,1 0-17</inkml:trace>
  <inkml:trace contextRef="#ctx0" brushRef="#br0" timeOffset="64843.11">12922 12414 0,'-32'0'594,"1"0"-579,-1-32 1,-31 1 0,31-33-16,32 32 15,-32 32-15,32-31 16,-64 31-1,64-32-15,0 0 32,0 0-17,32 32 1,-32-63 0,32 63-1,32-32 1,-33 32-1,33-32-15,-33 32 16,1 0 0,0 0-1,0 0 1,-32 32 15,32 0-15,-32 0-1,31 31-15,1 32 0,0-31 16,-32-1-16,0-31 16,31 0-16,-31 0 15,0-1 1,0 65-16,32-96 16,-32 63-16,0-31 15,0 0 1,0-1-1,0 1-15,0 0 32,0 0-17,0-1-15,0 1 32,-32-32-32,-31 64 15,31-33-15,-31 33 16,63-1-16,-32 1 15,32-32-15,-32-1 16,32 33-16,-32-32 16,32-1-16,-31 1 15,31 32-15,-32-64 16,0 95-16,32-63 16,0-1-16,0 33 15,-31-32-15,-1-1 0,-64 1 16,1 0-16,64 0 15,-1-1-15,-95 33 16,127-32 0,-32-1-16,32 1 15,-32 0-15,32 0 16,-31-32 0,31-127-16,0 31 15,0 65 1,0-65-16,0 65 15,0-33 1,31-31-16,-31 31 16,32 1-16,63-64 0,-95 95 15,32 0-15,-32 1 16,32 31 0,-32-32-16,32 0 15,-32 0-15,0 1 31,31 31-31,-31-32 32,0 0-17,32-190 17,-32 31-32,32 160 15,-32-1 16,31 32-31,-31-32 47,32-31-47,-32-1 16,32 32-16,0-31 16,-32-1-16,0 33 31,32 31-31,-32-32 31,31 0-31,1 32 47,-32-32-31</inkml:trace>
  <inkml:trace contextRef="#ctx0" brushRef="#br0" timeOffset="67151.169">14129 13208 0,'-32'0'344,"0"0"-328,-31 0-16,-1 32 15,1-32-15,31 0 16,0 0-16,-31 0 16,31 0-1,0 0 1,0 0-16,1 0 31,-1 0-15,0 0-16,1 0 15,-33-32-15,0 32 16,1 0 0,31 0 15,1 0-31,-1-32 15,0 32 1,32-32 0,-32 32-1,32-31 1,-32 31 0,32-32-16,0 0 15,-31 0 1,31 1-1,0-33 1,0-31 0,0 63-16,0 0 15,0 1-15,0-1 16,31-32 0,-31 33-1,32 31 1,-32-32-1,32 0 1,0 32-16,-32-32 0,63 1 16,1-33-16,-33 32 15,1 32 1,0-31 0,0 31-1,0 0 1,-1-32-1,1 32 1,0 0-16,-1 0 16,33-32-16,-32 32 15,0 0-15,-1 0 16,1 0 0,31 0-1,-31 0-15,32 0 16,-32 0-1,63 0-15,-32 0 16,1 0 0,-1 0-16,1 32 15,-33-32 1,33 32-16,31-1 16,-63-31-16,0 0 15,-1 32 1,1 0-1,0 0-15,0-32 16,-32 31 15,0 1-15,32-32 0,-32 32-1,0 0 16,0 31-15,0-31 15,0 0-15,-32-32 0,0 31-1,32 1-15,-32-32 16,0 32-1,1 0-15,-1-1 16,-31 1 0,31-32-1,-32 32-15,32 0 16,-63-1-16,64 1 16,-1 0-16,-32-32 15,32 0-15,1 32 16,-33-32-16,33 31 0,-33-31 15,32 0-15,0 0 16,1 0-16,-1 0 16,-31 0-16,31 0 15</inkml:trace>
  <inkml:trace contextRef="#ctx0" brushRef="#br0" timeOffset="78126.37">15843 3778 0,'32'0'281,"31"0"-265,33 0-16,-1 0 15,-32 32-15,65-32 16,-2 0-16,-30 0 16,31 0-16,-32 0 15,32 32-15,-32-32 16,64 31-16,-96-31 16,1 0-16,31 0 15,-63 0-15,63 0 16,-63 0-16,127-31 15,-64 31-15,32 0 16,-64 0-16,1 0 0,0 0 16,-33 0-16,1-32 31,0 32-31,95-32 16,-64 32-16,32 0 15,1 0-15,-64 0 16,-1 0-16,33 0 15,31 0-15,-31 0 16,-33 0 0,33 0-16,-1 0 15,33-32-15,62 32 16,-62-31-16,30 31 16,2 0-16,-2 0 0,-94 0 15,64 0-15,-1 0 16,-32 0-16,-31 0 15,32 0 1,-1 0-16,0 0 16,1 0-1,-32 0 1,0 0-16,-1 0 16,1 0 15,31 0-16,1-32-15,-32 32 0,0 0 16,31 0-16,32 0 16</inkml:trace>
  <inkml:trace contextRef="#ctx0" brushRef="#br0" timeOffset="99701.434">16542 10985 0,'-32'64'219,"-32"63"-203,33-95-1,31-1-15,0 1 16,-32-32-1,-63 191 1,95-160-16,0 1 16,0 0-1,-32 0 1,32-1 15,0 1-15,-32-32-1,32 32 1,0 0 15,-127 222 1,64-159-17,31-32 1,32-31-1,-32 0 17,32 0 30,0-64 32,32 32-78,0 0 15,-32-32-16,63-63 1,-31 0-16,0 63 16</inkml:trace>
  <inkml:trace contextRef="#ctx0" brushRef="#br0" timeOffset="100913.392">16446 11335 0,'32'31'219,"-32"1"-204,32-32 1,-32 32-16,32-32 16,-32 32-1,32-32-15,-32 63 16,63-63-1,-63 32-15,0 0 16,32-1-16,-32 1 16,0 0-16,31 0 15,1-1 1,-32 1-16,0 0 16,32-32-1,-32 95-15,64-63 16,-64 0-16,0-1 15,0 1 1,0 0 0,31 0-1,-31-1 1,0 1 62,32-32-47</inkml:trace>
  <inkml:trace contextRef="#ctx0" brushRef="#br0" timeOffset="101964.814">16351 11938 0,'32'0'281,"0"0"-202,-1 0-64,1 0 32,0 0-31,-32-32 62,32 32-78,-32-32 31</inkml:trace>
  <inkml:trace contextRef="#ctx0" brushRef="#br0" timeOffset="102996.338">17177 11843 0,'31'0'297,"1"0"-297,0 0 16,0 0-16,0 0 15,-1 0 1,1 0-16,0 0 31,-1 0-15,-31 31 15,32-31-15,0 0-1,0 0 32</inkml:trace>
  <inkml:trace contextRef="#ctx0" brushRef="#br0" timeOffset="104026.468">17272 12065 0,'32'0'312,"0"0"-296,31 0 31</inkml:trace>
  <inkml:trace contextRef="#ctx0" brushRef="#br0" timeOffset="105589.653">19145 10541 0,'-95'0'109,"31"0"-93,-31 0-16,32 0 16,-1 0-16,32 0 15,1 0-15,-1 0 16,0 0-16,1 0 16,-1 0-1,0 0 16,0 0-15,0 0 0,1 0-1,-1 0 1,32 32 31,0-1-16,0 1 16,32-32-47,-32 32 16,95 158-1,-63 1-15,0-159 0,-32 63 16,0-63-16,0 31 15,0 32-15,0-63 16,0 0-16,0 63 16,0 64-16,0-96 15,0 64-15,0-63 16,0 31-16,0 0 16,0-63-16,0 32 15,0-33-15,0 1 16,0 0 15,0 0-15,0-1 15,0 1 16,31-32-47,1 0 31,0 0 16,-32 32-31,63-32-16,64 0 15,-63 32-15,126 31 0,-95-63 16,-31 32-16,-32-32 15,0 0 1,31 32 0,-31-32-1,-32 31 1</inkml:trace>
  <inkml:trace contextRef="#ctx0" brushRef="#br0" timeOffset="107622.504">21685 10382 0,'32'0'297,"0"0"-297,-1 0 15,1 0 17,-32 32-17,64-32 1,-32 0-1,-1 0 17,1 0-17,0 0 1,31 0-16,-31 0 16,0 0-1,0 0 1,-1 0-1,33 0 17,-33 32-1,-31-1 16,32-31-32,-32 32 17,0 0-1,0 0-15,0 31-1,0 1-15,32-1 16,-32 32-16,32 32 15,0-63-15,31 95 16,-63-96-16,32 1 16,-1 94-16,1-94 15,-32-32-15,32 95 0,-32-96 16,0 33-16,0 31 16,0-63-16,0 0 15,0 31-15,0-31 16,0 31-1,0 1-15,0 63 16,0-64 0,0-31-16,0 32 15,0-33 1,0 1-16,0 0 31,0 0-15,0-1-1,0 1 32,-32-32-31,32 32 15,0 0-15,-32-32 15,-31 0-15,63 31-1,-32-31 1,1 0 0,-128 32-16,-64 32 15,160-64-15,-32 31 16,31 33-16,-63-32 15,96-32-15,-1 0 32,0 0-1</inkml:trace>
  <inkml:trace contextRef="#ctx0" brushRef="#br0" timeOffset="112006.176">18129 10985 0,'64'0'281,"63"0"-265,-64 0-16,1 0 15,31 0-15,-31 32 16,-1-32-16,-31 0 16,63 0-16,-31 0 15,-33 0-15,64 0 16,1 0-16,-1 0 15,-32 0-15,33 0 16,31 0-16,-32 0 16,0 0-16,0 0 15,-63 0-15,64 0 16,-33 0-16,0 0 16,1 0-16,0 0 15,62 0-15,-62 0 0,63 0 16,0 0-16,32 0 15,-32 0-15,63 0 16,-126 0-16,63 0 16,-64 0-16,64 0 15,-63 0-15,63 0 16,-32 0-16,32 0 16,-32 0-16,32 0 15,0 0-15,-32 0 16,-31 0-16,63 0 15,-64 0-15,1 0 16,31 0-16,-63 0 0,0 0 16,-1 0-16,33 0 15,-32 0 1,0 0 0,-1 32-1,-31 0 16,32-32-15</inkml:trace>
  <inkml:trace contextRef="#ctx0" brushRef="#br0" timeOffset="113362.5">19399 10319 0,'0'63'266,"0"32"-266,0-63 15,0 32-15,0-33 16,0 65-16,0-33 16,0 1-16,32 31 15,0 95-15,-32-158 16,0 63-16,0-31 16,0-32-16,0-1 15,0 1 1,0 0-1,0 63-15,0-63 16,0 31-16,0 33 16,0-33-16,0 32 15,0 1-15,0-1 16,0 0-16,0 0 16,0-63-1,0 95-15,0-95 16,0 31-16,0 33 15,0-65-15,0 33 16,0-32 0,0 31-1,0-31 17,0 0-1</inkml:trace>
  <inkml:trace contextRef="#ctx0" brushRef="#br0" timeOffset="114802.431">16891 12224 0,'0'31'297,"0"1"-281,0 0 0,0 0 30,0-1 1,0 1-47,0 0 32,0 0-17,0-1 16,0 1 16</inkml:trace>
  <inkml:trace contextRef="#ctx0" brushRef="#br0" timeOffset="116115.921">17177 12192 0,'0'32'297,"0"-1"-266,0 1-15,0 0-1,0 0 32,0-1 0,0 1-16,0 0 0,0 31 16,0-31 0</inkml:trace>
  <inkml:trace contextRef="#ctx0" brushRef="#br0" timeOffset="118024.484">21463 12224 0,'0'-32'297,"-63"32"-282,31 0 1,0 0 15,0 0 0,32-32-31,-32 32 16,1 0 0,-1 0-1,0 0 1,1 0-1,-1 0-15,0 0 16,0 0 0,0 0-1,1 0 1,-1 0 0,0 0-1,1 0 1,-1 0 15,32 32-31,-32-32 16,32 32-1,0-1 32,0 1 31,0 0-46,32 0-17,0-32 16,-32 31-15,31-31 0,-31 32-1,32-32 1,-32 32-16,32-32 31,-1 0 0,1 0-15,0 32-16,0-32 31,0 0 1,-32 31-17,31-31 1,1 0-1,0 0 17</inkml:trace>
  <inkml:trace contextRef="#ctx0" brushRef="#br0" timeOffset="119572.715">21495 11652 0,'0'32'312,"0"0"-312,0-1 16,0 1-1,0 0 17,0 0-32,0-1 31,0 1 0,0 0-15,0 0-1,0-1 17,-32-31-17,32 32-15,0 0 16,0 63 0,0-63-16,0 0 15,0-1 1,-32 1-1,32 0-15,0 0 16,0-1 15,0 1-15,0 0 15,0 0 0,0-1-15,0 1-16,0 0 47,0 0-31,0-1 15,0 1-16,0 0 17,-31-32 46,31-32-63</inkml:trace>
  <inkml:trace contextRef="#ctx0" brushRef="#br0" timeOffset="129554.14">15526 15208 0,'63'0'281,"32"0"-265,-63 0-16,32 0 15,-1 0 1,1 0 0,-33 0-16,1 0 15,32 0-15,-32 0 16,63 0-16,-32 0 15,33 0-15,-33 0 16,0 0-16,33 0 0,-33 0 16,1 0-16,-1 0 15,33 0-15,-33 0 16,32 0 0,-63 0-16,0 0 15,0 0-15,-1 0 16,33 0-16,-1 0 15,-31 0-15,0 0 16,0 0-16,-1 0 16,1 0-16,0 0 15,-1 0 1,1 0-16,0 0 16,32 0-16,-33 0 15,1 0-15,31 32 16,1-32-16,-32 0 15,0 0-15,-1 0 16,1 0 15,0 0-31,-1 0 16,1 0 15,0 0 0,-32 32-15,32-32 0,0 0 31,-1 0 15</inkml:trace>
  <inkml:trace contextRef="#ctx0" brushRef="#br0" timeOffset="130797.564">16383 13779 0,'32'0'235,"-1"0"-220,1 0 1,0-31-16,0 31 15,0 0-15,-1 0 16,1 0 15,-32-32-31,32 32 16,-1 0 15,1 0-15,-32-32-1,32 32-15,-32-32 32,32 32-1</inkml:trace>
  <inkml:trace contextRef="#ctx0" brushRef="#br0" timeOffset="131866.007">16446 13970 0,'0'-32'219,"32"32"-203,0 0 15,0 0 16,-32-32-31,32 32-1,-1 0 16,1 0-31,0 0 32,-1 0-17,1 0 32,-32-31 47</inkml:trace>
  <inkml:trace contextRef="#ctx0" brushRef="#br0" timeOffset="133839.671">17526 13748 0,'-32'0'313,"0"0"-313,1 0 31,-1 0-15,0 0 15,1 0-15,-1 0-1,0 0-15,0 0 32,0 0-32,1 0 31,-1 0-16,32 31-15,-32-31 16,1 0 31,31 32-16,0 0 32,0 0 15,0-1-47,0 1 0,0 0 1,31-32-1,1 32 0,-32-1-15,32-31-1,-1 0 32,-31 32-31,32-32 15,0 0 0,0 0 1,0 0-32,-1 0 31,1 0 0,0 0 0,-1 0 1,1 0-17,0 0 16,0 0 1</inkml:trace>
  <inkml:trace contextRef="#ctx0" brushRef="#br0" timeOffset="135139.85">17621 13113 0,'0'31'203,"0"1"-172,-31-32-31,31 32 16,0 0-1,0-1 1,0 1 0,-32 32-16,32-33 15,-32-31-15,32 32 16,0 32-16,0-1 15,-32-63-15,32 32 16,0 0-16,-32 31 0,32-31 16,0 31-1,-31-63-15,31 32 16,0 32 0,-32-1-16,32-31 15,0 0 1,0-1 15,0 1-15,0 0-1,0 0 1,0-1 0,0 1 15,0 0 16</inkml:trace>
  <inkml:trace contextRef="#ctx0" brushRef="#br0" timeOffset="151765.74">16605 5302 0,'-31'0'203,"-33"32"-171,-190 476-32,190-381 15,1-32-15,0 64 16,-1-32-16,64-95 16,0-1-1,-32 1-15,32 0 31,-32 0 16,1-1-47,31 1 16,0 0-16,-32-32 16,32 32-1,0-1 16</inkml:trace>
  <inkml:trace contextRef="#ctx0" brushRef="#br0" timeOffset="152753.221">16415 5778 0,'0'32'203,"0"0"-203,31 0 16,1-1 0,-32 1-1,0 0-15,32-32 16,-32 32 0,0-1-16,32-31 15,0 64-15,31 31 0,-31-31 16,-1 31-16,33 0 15,-64-31 1,32-33 0,-32 1-1,32-32 1,-32 64 0,31-64-1,-31 31 1</inkml:trace>
  <inkml:trace contextRef="#ctx0" brushRef="#br0" timeOffset="153702.835">16224 6413 0,'32'0'219,"0"0"-204,0 0 32,-1-31 31,33 31-31,-64-32-31,31 32 0</inkml:trace>
  <inkml:trace contextRef="#ctx0" brushRef="#br0" timeOffset="154753.362">17558 6128 0,'63'0'157,"1"0"-157,-33 0 15,33 0 1,-32 0-1,0 31 1,-1-31 0,1 0 15,0 0 0,-1 0-15,1 0-1,0 0 17</inkml:trace>
  <inkml:trace contextRef="#ctx0" brushRef="#br0" timeOffset="155687.129">17494 6413 0,'0'0'0,"32"32"203,0-32-172,31 0-15,1 0-1,-33 0-15,1 0 16,0 0-16,0 0 16,0 0-16,-1 0 15,1 0 1,0 0-1,-1 0 1,1 0 31,-32-32-47,32 32 16,-32-31-1</inkml:trace>
  <inkml:trace contextRef="#ctx0" brushRef="#br0" timeOffset="157926.68">20288 4127 0,'-63'32'234,"-64"32"-234,63-33 16,1 1-16,-32 0 0,63-32 15,0 0-15,0 0 16,0 0 0,1 0 15,-1 0-31,0 0 16,32 32-1,-31-32 1,-33 0-1,0 31-15,1-31 0,31 0 32,1 0-32,-1 0 31,32 32 16,0 0-16,0 0-15,32-32-16,-1 0 15,-31 31 1,32-31 0,-32 64-16,32 63 15,31 32-15,-63 63 16,0 32-16,0-127 15,0 127-15,0-159 16,0-63 0,0 0-16,0-1 15,0 1-15,0 0 16,0 31-16,0-31 16,0 32-16,-32-33 15,32 33 1,-31 31-16,31-63 15,0 0 17,0-1-17,0 1 1,0 0 46,63-32 48,64 32-110,32-1 15,-95-31-15,-33 0 16,33 32-16,-33-32 16,-31 32-16,32-32 15,0 0-15,0 0 32</inkml:trace>
  <inkml:trace contextRef="#ctx0" brushRef="#br0" timeOffset="160028.12">23082 4191 0,'32'32'281,"95"31"-265,-64-31-16,-31 0 16,0-32-16,0 31 15,0-31 1,-1 0-16,1 0 15,0 0 32,-1 0 0,-31 32 0,0 0 0,-31 0-47,31-1 47,0 1-32,0 63 1,0 32-16,0-31 16,0 62-16,0-31 15,31 32-15,1-32 16,-32-95-16,96 127 16,-96-96-16,0 32 15,31 1-15,-31-33 16,32 1-16,0-1 0,-32 1 15,0-1-15,0 32 16,31-31-16,-31-32 16,0 31-16,32-31 15,-32 0 1,0-1 0,0 223-1,0-127 1,0-31-16,0-1 15,0-63 1,0-1-16,-32 1 31,32 0-31,0 0 32,-31-32-1,31 31 0,-32-31-31,0 0 31,-31 0-15,-1 0-16,-31 64 16,-254-1-16,222-31 0,32-32 15,-64 32 1,32-32-16,95 32 0,-32-32 15,33 0 1</inkml:trace>
  <inkml:trace contextRef="#ctx0" brushRef="#br0" timeOffset="161797.368">16732 7112 0,'0'32'313,"0"-1"-313,0 1 31,0 0-15,0 0-1,0-1 1,0 1 0,0 0-1,0 0 17,0-1-1,0 1-16,-32-32 17,32 32-1,0 0 16</inkml:trace>
  <inkml:trace contextRef="#ctx0" brushRef="#br0" timeOffset="163527.233">17050 7207 0,'32'0'422,"-1"0"-376,1 0-46,0 0 16,-1 0-16,1 0 16,0 0-16,0 0 15,0 0-15,-1 0 32,1 0-32,0 0 15,-1 0 16,1 0 16,-32 32-15,0 0 30,-32-32-62,32 31 16,-31-31-1,-1 32 1,0 0 0,32 0-16,-31-32 15,31 31-15,-32 1 16,0-32-1,32 32-15,-32 0 32,0-32-17,32 63 32,-31-63-31,62 0 62,1 0-62,64 0-1,-1 0-15,-64 0 16,65 32-16,-33-32 15,-31 0-15,0 0 16,-32 32 0,31-32-16,1 0 31</inkml:trace>
  <inkml:trace contextRef="#ctx0" brushRef="#br0" timeOffset="165182.87">18923 4699 0,'159'0'141,"95"-32"-141,63 0 16,-63 32-16,-159 0 15,33 0-15,-33 0 16,0 0-16,0 0 16,32 0-16,-31 0 15,-1-31-15,95 31 0,-126 0 16,126 0-16,-95-32 15,-31 32-15,63 0 16,-64 0-16,65 0 16,-97 0-16,96 0 15,-31 32-15,-1-32 16,32 0-16,63 0 16,-63 0-16,0 0 15,0 0-15,0 0 16,-31 0-16,-1 0 15,-32 0-15,33 0 16,-33-32 0,-31 32-16,63 0 0,-31 0 15,-33 0-15,33 0 16,-1 0-16,1 0 16,-32 0-1,-1 0-15,64 0 16,-31 0-1,-32 0-15,31 0 16,1 0-16,-33 0 16,1 0-16,0 0 15,0 0 1,0 0 0,-1 0-1,1 0 1</inkml:trace>
  <inkml:trace contextRef="#ctx0" brushRef="#br0" timeOffset="166523.485">22288 3461 0,'0'31'234,"32"-31"-218,-32 32-16,0 95 15,0-95-15,0 63 16,0-63-16,0 0 16,0 63-1,0-63 1,0 31-16,0 96 16,0-96-16,0 96 15,0-32-15,0 95 16,0 32-16,0-190 15,0 31-15,0 32 16,0-63-16,0 63 16,-32 0-16,1 158 15,-1 1-15,0 32 0,32-160 16,-31 65-16,31-192 16,0 1-1,0 32-15,0-1 16,0 1-16,0 31 15,0 32-15,0-32 16,0 32-16,0 0 16,0-32-16,0-63 15,0 0 1,0 31 0,0-31 15,0 0-16,0-64 48</inkml:trace>
  <inkml:trace contextRef="#ctx0" brushRef="#br0" timeOffset="168761.675">21114 6001 0,'0'-32'344,"-32"32"-313,0 0-15,0-32-1,1 0 1,-1 1 0,32-1-16,-32 32 31,32-32-31,0 0 15,-31 32 1,-33 0 0,64-31-1,-32 31 1,0 0 0,1 0-1,-1 0 32,0 0-16,1 31-15,-1 1-16,32 0 31,-32 0-31,32-1 31,-32-31-31,32 32 0,-32-32 16,32 32-16,-31-32 16,31 32-16,-32-32 15,32 31-15,0 1 32,-32-32-32,32 32 15,-31-32 1,-1 127-16,0-64 15,32-31-15,-64 0 16,64 0 0,0-1-1,0 1 1,0 0 0,32-32 46,-32 32-46,32-32-1,0 31 32,0-31-16,-32 32-15,0 0-16,31 0 16,1-1-1,0-31 1,-32 32 0,31-32-16,1 32 15,0-32 1,0 32-1,0-1 1,-1-31-16,-31 32 16,32-32-16,31 32 31,-31 0-15,0-32-1,0 0-15,0 0 16,-1 0 15</inkml:trace>
  <inkml:trace contextRef="#ctx0" brushRef="#br0" timeOffset="177074.091">16129 16034 0,'32'0'219,"-1"0"-204,1 0 16,0 31 1,32-31 30,-33 0-46,1 0 15,0 0-15,-1 0 31,-31 32 15</inkml:trace>
  <inkml:trace contextRef="#ctx0" brushRef="#br0" timeOffset="178163.43">16066 16351 0,'31'0'219,"1"0"-203,0 0-1,-1 0 1,33 0-1,-32 0-15,0 0 16,-1 0-16,1 0 16,31 0-16,-31 0 15,0 0 1,0 0 0,0 0-1,-1 0 32,1 0-31,0 0-1</inkml:trace>
  <inkml:trace contextRef="#ctx0" brushRef="#br0" timeOffset="180064.342">17462 15938 0,'-31'0'297,"-1"0"-266,0 0-15,1 0-1,-1 0-15,0 32 16,32 0 0,-32-32-1,0 0 1,32 32-16,-31-32 15,-1 0 1,32 31 0,0 1-1,-32-32-15,32 32 16,-31-32 0,31 32-1,-64 63 16,64-63-31,0-1 16,-32 1-16,32 0 16,-32-32-1,32 32 1,0-1 15,32-31 0,-32 32-15,32-32 0,0 0-1,-32 32-15,32-32 16,-1 0-16,33 0 16,-64 32-16,31-32 15,1 0-15,0 0 16,0 31-1,0-31 1,-1 0-16,1 0 16,0 0 15,-1 0-31,1 0 31,0 0-31,0 0 16,0 0 15,-1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10-26T03:32:49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8858 10954 0,'32'0'282,"32"0"-267,-33 0-15,1 0 16,0 0-16,-1 0 0,1 0 16,0 0-16,0 31 15,0-31-15,-1 0 16,1 0-16,0 0 15,31 0 1,-63 32 0,32-32-16,0 0 15,0 0 1,-1 0 0,33 0-1,-33 0-15,1 32 16,0-32-1,0 0-15,31 0 16,-31 0 15,0 0 16,-64 0 0</inkml:trace>
  <inkml:trace contextRef="#ctx0" brushRef="#br0" timeOffset="1570.75">12890 10985 0,'32'0'281,"32"0"-281,-1 32 16,-31-32-16,95 0 16,-95 0-16,63 0 15,-32 32-15,-31-32 16,0 0-16,0 0 16,0 0-16,31 0 15,-31 0 1,-1 0-16,1 0 15,0 0 1,0 0 0,0 0-1,-1 0 17,-31 32-32,32-32 15,-32 31 1,32-31-16,-1 0 31,1 0-15,0 0-1</inkml:trace>
  <inkml:trace contextRef="#ctx0" brushRef="#br0" timeOffset="4017.785">16669 11144 0,'63'0'203,"-31"0"-187,32 0-16,-1 0 15,-31 0-15,-1 0 16,33 0-16,-32 0 16,0 0-16,-1 0 15,1 0-15,31 0 16,1 0 0,-32 0-1,31 0-15,-63-32 16,64 32-16,-33 0 15,33 0-15,-32 0 16,0 0 0,-1 0-1,1 0 1,0 0-16,-1 0 31,1 0-31,-32 32 31,32-32-15,-64 0 93,0 0-93,1 0 0</inkml:trace>
  <inkml:trace contextRef="#ctx0" brushRef="#br0" timeOffset="6012.132">10446 11081 0,'63'0'313,"-31"0"-313,0 0 15,-1 0-15,1 0 16,32 0-16,-32 0 16,31 0-1,-31 0-15,31 0 16,-31 0 0,0 0-16,0 0 31,-1 0-16,33 0 1,-33 0 0,1 0 15,0 0-31,0 31 31</inkml:trace>
  <inkml:trace contextRef="#ctx0" brushRef="#br0" timeOffset="7469.929">14288 11112 0,'31'0'218,"33"0"-218,31 0 16,-63 0-16,31 0 16,64 0-16,-63 0 15,31 0-15,64 0 16,-64 0-16,0 0 16,-31 0-16,31 0 15,0 0-15,-63 0 16,0 0-16,0 0 0,-1 0 15,1 0 1,0 0-16,-1 0 0,1 0 16,0 0-1,0 0 17,0 0-32,-1 0 15,1 0 16,0 0-15,-1 0 31</inkml:trace>
  <inkml:trace contextRef="#ctx0" brushRef="#br0" timeOffset="9267.466">18098 11176 0,'31'0'187,"1"0"-187,31 0 16,1 0-16,0 0 15,-33 0-15,1 0 16,31 0-16,1 0 16,0 0-16,-33 0 15,1 0-15,31 0 0,1 0 16,-32 0-16,0 0 16,-1 0-16,33 0 15,-33 0-15,1 0 16,0 0-1,0 0 1,31 0 0,-31 0-1,0 0 1,-1 0 0,1 0-1,0 0 32</inkml:trace>
  <inkml:trace contextRef="#ctx0" brushRef="#br0" timeOffset="16682.622">6318 7906 0,'32'0'297,"0"0"-282,-32 31-15,32-31 16,31 0 0,-31 0-1,-1 32 1,1-32 0,0 0-1,0 0 16,0 0-15,-1 0 15,1 0-15</inkml:trace>
  <inkml:trace contextRef="#ctx0" brushRef="#br0" timeOffset="19296.531">7810 7810 0,'32'0'266,"0"0"-251,-32 32-15,32-32 16,31 0 0,-31 0 15,0 0 0,-1 32-15</inkml:trace>
  <inkml:trace contextRef="#ctx0" brushRef="#br0" timeOffset="21347.118">9239 7652 0,'32'0'282,"63"31"-267,-63-31 1,0 0-16,0 0 0,-1 0 16,64 32-16,-63-32 15,0 0 1,0 0-1,0 32 1,-1-32-16,-31 32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10-26T03:34:52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7842 7302 0,'0'32'203,"64"63"-187,-1-31 0,-63-32-16,64-1 15,31 33-15,-31 31 16,-1-63-1,32 31-15,-95-31 16,64 0-16,31 31 16,-63-31-16,31 0 15,-63 0-15,32-1 16,63 1-16,-63 0 16,0 0-16,-1 31 0,1-63 15,64 32-15,-96 0 16,31-32-16,1 31 15,31 33-15,1-32 16,31 31-16,-31 1 16,63-33-16,-64 33 15,32 31-15,64-31 16,-64 31-16,33-32 16,-33 33-16,-32-96 15,33 63-15,-33 1 16,0-1-16,96 1 15,-95-1-15,31 64 16,64-32-16,0 64 0,-1-64 16,-94-63-16,-64 0 15,32-32-15,-1 0 16,1 0 0,95 95 327,159 32-327,31 64-16,-158-128 16,-32-31-16,0 63 15,-32-31-15,-63-64 16,63 63-16,-63-63 15,32 32-15,-1 0 16,0 31-16,-31 1 16,95-1-16,-95-31 0,31 63 15,1-63 1,95 31-16,-64 1 0,64-1 16,-96 1-16,64-1 15,-63-63-15,31 64 16,-63-1-16,63 1 15,-32-64-15,-63 32 16,32-1-16,0 1 16,32 32-16,-33-64 15,33 63-15,-33-31 16,65 31-16,-64 33 16,31-33-16,0 1 15,1-1 1,-32-31-16,31 31 0,1-31 15,31 32-15,-31-33 16,31 65-16,-32-96 16,1 31-16,-1 1 15,32 32 1,-31-64-16,-32 31 16,0-31-16,-1 32 15,-31 0-15,64 0 16,-33-32-16,1 0 15,0 31-15,0-31 16,31 32-16,1 32 16,-64-33-16,95 1 0,-95 0 15,127 0-15,-32 31 16,-31 1 0,-32-64-1,-1 31-15,1 1 16,31 0-16,1-32 15,-64 32-15,32-32 16,0 63-16,-1-63 16,1 32-16,0 0 15,31-32 1,-63 31-16,32 1 16,0 0-1,0-32-15,-32 32 16,31-1-16,33 1 15,-33 0 1,33 0-16,-32-1 16,63 65-16,-63-65 15,-1 33-15,65-32 16,-96-1-16,95 65 16,-63-96-16,31 63 15,-63-31-15,96 0 16,-33 31-16,-31-31 15,31 31-15,33-31 16,-96 0-16,63 0 0,-31-1 16,-1 1-16,33-32 31,-64 32-31,32-32 16,-32 32-1,32-32-15,-1 31 31</inkml:trace>
  <inkml:trace contextRef="#ctx0" brushRef="#br0" timeOffset="3036.908">9208 7429 0,'63'32'141,"0"0"-126,-31 0-15,32-1 16,-32 1-16,-1-32 16,1 32-16,0 0 15,-32-1-15,63-31 16,-31 32-16,32 0 0,-64 0 15,63 31-15,64 1 16,-63-1-16,-1 1 16,128 63-16,-128-96 15,64 65-15,-32-1 16,-31-32-16,-1-31 16,64 159-16,-95-191 15,63 63-15,-63 1 16,32-1-16,-33 1 15,96-33-15,0 65 16,-63-33-16,126-31 16,-95 0-16,-31-1 0,31-31 15,-63 64 1,63-32-16,1-1 0,-65 33 16,1-64-16,63 63 15,-63-31-15,0 32 16,31-1-16,1-31 15,-1 31-15,1 33 16,-32-65-16,94 128 16,-30-95-16,-64-1 15,-1 1-15,96-33 16,-31 65-16,62 31 16,-62-64-16,30-31 15,2 31-15,-65-31 0,96 32 16,-64-1-1,-32 1-15,128 94 0,-64-31 16,32 32-16,0-32 16,31 64-16,-95-64 15,96-32-15,-96 0 16,0-31-16,1-33 16,-33 33-16,-31-64 15,31 63-15,-31-63 16,0 0-1,158 32 267,96 63-267,-32-31-15,-159-64 16,32 32-16,-63 63 16,94-95-16,-62 32 15,31 31-15,-64-31 16,33-32-16,-65 32 15,64 31-15,-63-63 16,32 0-16,-32 0 0,31 32 16,0 0-16,1-1 15,31-31-15,-31 32 16,-33 0-16,65 0 16,31 63-16,-64-63 15,33 31-15,-33-31 16,-31 0-16,-1-1 15,-31 1-15,32-32 16,0 0-16,-32 32 16,32 0-1,0-1 1,-1 65 0,1-96-16,-32 31 15,32-31-15</inkml:trace>
  <inkml:trace contextRef="#ctx0" brushRef="#br0" timeOffset="4892.612">7239 7842 0,'63'32'125,"-31"0"-109,0-1-16,32 1 16,-33 0-16,1-32 15,0 0-15,-1 63 16,1-63-16,0 64 15,63-64-15,-63 63 16,31-31-16,-31 32 16,0-64-16,32 63 0,-33-63 15,-31 32-15,64 0 16,-64-1-16,63 1 16,1 0-16,-1 31 15,1 1-15,63 31 16,-64-63-16,96 63 15,-32 0-15,64 32 16,-1-31-16,-63-65 16,0 96-16,-63-95 15,31 32-15,64 63 16,31 0-16,-31-32 16,31 0-16,33 32 15,-65-32-15,96 1 0,-95 62 16,32-31-16,-65-31 15,2 31-15,126 127 16,-64-64-16,128 64 16,-160-63-16,33-64 15,-1 0-15,-126-64 16,-1 1-16,33-1 16,-65-31-16,1 31 15,0-63-15,31 32 16,1 32-16,31-1 15,96 64-15,-1-63 16,32 63-16,-95-32 0,64 0 16,-1 0-16,-126-63 15,-32 32-15,63-1 16,-64-63-16,1 32 16,32 0-16,-1 63 15,1-95-15,-1 32 16,-31-1-16,0 1 15,0 0-15,31 0 16,-63-1 0,63 1-16,-63 0 15,32-32-15,0 32 16,32-1-16,-1-31 16,-31 64-16,31-32 0,64 31 15,-95-31-15,31 0 16,65 31-16,-97-63 15,33 64-15,-33-64 16,1 63-16,32-63 16,-32 32-1,-1 0-15,1-32 16,0 31-16,31 33 16,1-32-1,-32-1-15,-1-31 16,33 64-16,-33-64 15,1 95-15,32-95 0,-32 32 16,31 0-16,32-32 16,-63 31-16,0-31 15,31 32-15,-31-32 16,0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10-26T03:35:56.1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10636 1333 0,'32'0'313,"0"0"-313,0 0 31,-1 0-15,1 0-1,0 0 17,-1 0-17,-31 32-15,32-32 16,0 0 0,0 32-1,0-32 1,-1 0-1,1 0-15,31 0 32,-31 0-17,0 32 1,0-32 0,0 0 15,-1 0 0,33 0 16,-64 31-31</inkml:trace>
  <inkml:trace contextRef="#ctx0" brushRef="#br0" timeOffset="3675.173">10414 2889 0,'32'0'312,"0"0"-296,-1 0-1,33 0-15,-33 0 16,1 0 0,0 0-16,32 32 15,-33-32 1,1 0-1,0 0 1,-1 0-16,1 0 31,0 0-31,0 0 16,0 32 0,-1-32-1,1 0 16,0 0-31,-1 0 16,-31 31 0,32-31-1,0 0 17,0 0-17,-32 32 16,32-32-15,-1 0 31,1 0-16,0 0 16,-1 0 47</inkml:trace>
  <inkml:trace contextRef="#ctx0" brushRef="#br0" timeOffset="5690.271">11874 2953 0,'32'0'296,"0"0"-280,0 0 0,0 0-1,-1 0-15,33 0 16,-33 0-16,1 0 31,0 0-31,0 31 16,0-31-1,31 0 1,0 0 0,-31 0-16,32 32 15,-1-32 1,-31 0-16,0 0 16,-1 0-1,1 0 1,0 32-1,0-32 32,0 0-31</inkml:trace>
  <inkml:trace contextRef="#ctx0" brushRef="#br0" timeOffset="6874.928">14034 2953 0,'31'0'187,"64"0"-171,-63 0-16,32 0 0,-32 0 15,31 0-15,-31 0 16,-1 0 0,1 0-16,0 0 15,0 0 1,0 0-1,-1 0-15,1 0 16,31 0-16,-31 0 16,0 0-16,32 0 15,-1 0-15,0 0 16,1 0 0,-32 0-16,0 0 15,-1 0 1,1 0-1</inkml:trace>
  <inkml:trace contextRef="#ctx0" brushRef="#br0" timeOffset="8043.03">15653 3048 0,'31'0'203,"33"0"-187,-32 0 0,31 0-16,-31 0 15,0-32-15,-1 32 16,1 0 0,32 0-1,-32 0 1,-1 0-1,1 0-15,31 0 16,33 0-16,-33 32 16,-31-32-16,0 0 15,31 32-15,-31-32 16,0 0 0,0 0-1,-1 0 1,1 0-1,0 0 1,-1 0 0,1 0-1,0 0 17</inkml:trace>
  <inkml:trace contextRef="#ctx0" brushRef="#br0" timeOffset="9709.653">18034 2953 0,'32'0'203,"0"0"-203,-1 0 15,1 0-15,63 0 16,-31 0-16,-32 0 16,63 0-16,-32 0 15,1 0-15,63 0 0,-64 0 16,-31 0 0,32 0-1,-33 0-15,1 0 0,0 0 16,-1 0-1,33 0 1,0 0 0,-33 0-1,33 0-15,-33 0 32,1 0-32,0 0 15,0 0 1</inkml:trace>
  <inkml:trace contextRef="#ctx0" brushRef="#br0" timeOffset="10679.349">19717 2762 0,'31'0'265,"1"0"-249,32 0-16,-32 0 15,-1 0 1,1 0 0,0 0-1</inkml:trace>
  <inkml:trace contextRef="#ctx0" brushRef="#br0" timeOffset="11847.533">21812 2984 0,'32'0'203,"32"0"-187,-33 0-16,1 0 15,0 0-15,-1 0 16,1 32-1,0-32-15,0 0 32,0 0-32,-1 0 15,1 0 1,0 0 0,-32 32-16,31-32 15,33 0 1,-64 32-16,32-32 31,31 0-15,1 0-16,-1 0 15,-31 0 1,0 0 0,0 0-16,-1 0 31</inkml:trace>
  <inkml:trace contextRef="#ctx0" brushRef="#br0" timeOffset="13358.209">23178 3080 0,'31'0'219,"1"0"-203,0 0-1,-1 0-15,33 0 16,-32 0 0,0 0-16,-1 0 15,1 0-15,0 0 16,-1 0-16,33 0 16,0 0-16,-33 0 15,64 0-15,-63 0 16,32 0-16,-1 0 15,1 0-15,-1 31 16,-31-31 0,-32 32-16,32-32 15,31 0-15,-31 0 32,0 0-32,-32 32 15,31-32-15</inkml:trace>
  <inkml:trace contextRef="#ctx0" brushRef="#br0" timeOffset="21303.481">3937 8953 0,'0'-31'297,"0"-1"-266,0 0-15,0 0 0,0 1 15,32 31-15,-32-64-1,31 64 1,-31-32 31,0 1-16,0-33-31,32-126 16,0-64-16,-32 63 15,0 32-15,32 96 16,-32-32-16,32 95 0,-32-32 31,0 95 94,0-31-78,63 0-16,-63 0-15,32-32-1,31 0-15,1 31 16,63-31-16,-32 32 16,32 0-16,0 0 15,0-1-15,-64 1 16,33 0-16,62-32 16,-30 32-16,30-1 15,128 1-15,-127 32 16,31-33-16,-95-31 0,1 0 15,-33 32-15,-31-32 16,95 32-16,-95-32 16,0 0-16,31 0 15,32 0-15,-31 0 16,63 0-16,-32 0 16,0 0-16,32 0 15,-63 0-15,-32 0 16,63 0-16,-32 0 15,1 32-15,31-1 16,-32-31-16,1 32 16,31-32-16,-63 0 0,31 0 15,33 0-15,-33 0 16,1 0-16,-33 0 16,1-32-16,0 32 15,0 0-15,0 0 16,-1 0-1,1 0-15,0 0 32,-1 0-17,33 0 1,0-31-16,-1 31 16,0 0-16,-31 0 15,32 0-15,-32 0 0,-1 0 16,1 0-1,0 0-15,-1 0 16,1 0 0,0 0-1,0 0-15,0 0 16,-1 31 0,1-31-1,0 0 1,-1 0 15,1 0-15,32 0-1,-64 32 1,32 0 15,-32 0 0,0-1 16,0 33-31,0-32 0,0 31-16,0-31 0,0 0 15,0 31 1,0-31-1,0 0 1,0-1-16,0 1 31,0 0 1,0 0-1,0-1-16,0 1-15,0 0 47,0 0-31,0-1 0,0 1-1,-64-32-15,64 32 16,0 0-1,0-1 1,-32 1 15,0 32 1,1-64-17,-1 0 1,0 0 15,1 0-31,-1 0 16,0-32-1,0 32-15,-31 0 16,-64-32-16,-32 0 16,32 1-16,-95 31 15,63-32-15,-63 0 16,-96 0-16,159 1 0,-63 31 15,64 0-15,-1-32 16,-64 32-16,128 0 16,-32 0-16,32-32 15,-32 0-15,-32 1 16,0-1-16,64 32 16,-32-32-16,64 32 15,-1 0-15,33-63 16,-65 63-16,64 0 15,1 0 1,-1 0-16,0 0 16,1 0-1,-1 0-15,0 0 16,0 0-16,0 0 16,1-32-16,-64 32 15,63 0-15,0 0 16,0 0-16,0 0 15,-31 0-15,31 0 16,-31 0-16,31 0 16,-32 0-16,33 0 15,-1 0-15,0 0 16,1 0 0,-1 0-1,0 0-15,32 32 31,-32-32-31,0 0 16,1 0 0,31 31-1,-32-31 1,-31 0 15,31 0-15,32 32-1,-32-32 1,0 0 15,0 0-15</inkml:trace>
  <inkml:trace contextRef="#ctx0" brushRef="#br0" timeOffset="51276.768">18193 2762 0,'63'0'219,"-31"-32"-219,32 32 15,62 0-15,-94 0 16,0 0-16,32 0 16,-33 0-16,33 0 15,-33 0-15,1 0 16,32 0-1,-1 0 1,-31 0-16,0 0 31,-1 0-15,1 0 15,0 0 0,0 0 1,0 0-1,-1-31-15,160-96-16,-64 63 15,63-31-15</inkml:trace>
  <inkml:trace contextRef="#ctx0" brushRef="#br0" timeOffset="53177.868">21939 2889 0,'64'-32'94,"-1"-31"-78,1 31-16,-1 0 15,-31-31-15,0 63 16,-1-32-16,1 32 0,32-32 16,-64 1-16,32-1 15,63-32-15,-32 33 16,-31-1-16,32 0 15,-33 0-15,1 32 16,31-31 0,-31 31-1,-32-32-15,32 32 16,63-95 0,0 95-16,-63-32 0,0 0 15,95 0-15,-64-63 16,33 63-16,-1-31 15,-32 31-15,1 0 16,-32 1-16,0 31 16,-1-32-16,1 32 15,0 0 17,-32-32-17,31 32 1,1 0 15</inkml:trace>
  <inkml:trace contextRef="#ctx0" brushRef="#br0" timeOffset="83306.025">20415 3715 0,'0'31'296,"0"1"-280,-31-32-16,31 32 0,-32-32 16,32 32-1,-32-32-15,32 31 16,-32 1 0,-31 63-1,31-63 1,32 0-16,-32-32 15,32 32 1,0-1 0,-31 1-16,31 0 31,0 0 0,0-64 94,0 0-109,0 0-1,0 1 1</inkml:trace>
  <inkml:trace contextRef="#ctx0" brushRef="#br0" timeOffset="84782.879">20479 3556 0,'0'63'281,"0"-31"-265,0 0-1,0 0-15,31-1 32,-31 1-17,32-32-15,-32 32 16,0 31-16,0-31 16,32 32-16,-32-33 15,32-31 1,-32 32-1,0 0 1,0 0-16,0-1 31,32-31-15,-32 32 0,0 0-1,0 0 1,0-1-1,31-31 1,-31 32 0</inkml:trace>
  <inkml:trace contextRef="#ctx0" brushRef="#br0" timeOffset="85890.765">20320 4064 0,'32'0'312,"0"0"-265,31 0 16,-31 0-1,-1 0-31,1 0 16,-32 32-31</inkml:trace>
  <inkml:trace contextRef="#ctx0" brushRef="#br0" timeOffset="87389.511">20955 4127 0,'0'32'360,"-32"-32"-329,32 32-15,0 31 15,0-31 0,0 0 0,0 0 1,0-1-17,0 1 17,0 0-1,0 0 16</inkml:trace>
  <inkml:trace contextRef="#ctx0" brushRef="#br0" timeOffset="89159.665">21114 4191 0,'-32'32'391,"32"-1"-375,0 1-1,0 0 16,0 0-15,0-1 31,0 1-16,0 0-15,0 0 31,0-1 31</inkml:trace>
  <inkml:trace contextRef="#ctx0" brushRef="#br0" timeOffset="96159.586">4477 8191 0,'0'32'218,"0"159"-186,0-128-32,-32 1 15,32 94-15,0-94 16,0-1-16,0 1 16,0-1-16,0 33 15,0-33-15,0 1 16,0-1-16,0 1 0,0-33 15,0 1 1,0 0 0,0 0-16,0-1 31,0 33-15,0 31-1,0 96-15,32-96 16,-32 0-16,0 64 15,31-96-15,-31 33 16,32-33-16,-32-31 16,0 0-16,0 31 15,0 1-15,0-1 0,0 1 16,0 31-16,32-32 16,-32 1-16,0 31 15,0-63-15,32 31 16,-32-31-16,0 32 15,0-1-15,0 1 16,0-33-16,0 160 16,0-159-16,0 63 15,0-63-15,0-1 16,0 33-16,0-32 16,0 31-1,0 1 1,-32-64-16,32 31 0,0 1 15,0 32 1,0-33 15,0 1-15,0 0 0,-32 63-16,32-63 15,0 0 1,0-1-1,0 1 1,0 0 0,0 0 15,0-64 16</inkml:trace>
  <inkml:trace contextRef="#ctx0" brushRef="#br0" timeOffset="97414.203">4064 8795 0,'95'63'78,"64"-31"-62,-95 0-16,31-32 15,32 31-15,-32-31 16,64 0-16,-64 0 16,64 0-16,-1 32 15,-30-32-15,-2 64 0,2-33 16,-33 1-16,-32 0 16,1-32-16,-1 32 15,1-1-15,63 1 16,-32-32-16,-32 0 15,96 0-15,-95 0 16,95 0-16,-64 32 16,95-32-16,-95 63 15,1-63-15,-1 0 16,-63 0-16,63 0 16,-31 0-16,-1 32 15,32-32-15,1 0 16,-33 0-16,64 32 15,-63-32-15,31 0 0,64 32 32,-96-32-32,32 0 0,-31 0 15,-1 0-15,-31 0 16,31-32-16,1 32 16,0-95-16,-33 95 15,64-64-15,-31 64 16,-32 0-1,0 0-15,-1 0 16,1 0 0,0 0-1,-1 0 32</inkml:trace>
  <inkml:trace contextRef="#ctx0" brushRef="#br0" timeOffset="113537.791">10287 6921 0,'0'32'203,"0"0"-172,-32-32-31,32 32 16,-31-1 15,31 1-15,0 0-1,-32-32 1,0 0-16,32 32 16,-32-1-16,32 1 31,-32-32-16,32 32 1,-31-32 0,31 32 15,-32 31-31,0-31 16,32 0-16,0-1 15,-31-31-15,31 32 16,-32-32-16,32 64 15,-32-64 17,32 31-32,0 1 47,0 0 31,32-32 0,-32-32-78</inkml:trace>
  <inkml:trace contextRef="#ctx0" brushRef="#br0" timeOffset="115067.031">10350 6858 0,'0'32'281,"0"-1"-281,0 1 16,0 0 0,32 0-1,-32-1 1,0 33-16,0-32 16,0-1 15,32-31-31,-32 32 15,0 0 17,0 0-17,32-32 17,-32 31-17,0 1 63,0 0-62,0 0 62,32-32-78,-32 31 31,0 1-15,31 0 0,-31 0 15,0-1 0,0 1-15,32 0-1,-32 0 1</inkml:trace>
  <inkml:trace contextRef="#ctx0" brushRef="#br0" timeOffset="116330.219">10128 7461 0,'0'-32'297,"32"32"-297,0 0 15,0 0 1,-1 0 0,1 0-1,0-31 1,31 31-16,-31 0 15,0 0 1,0 0 0,-1 0 15,1 0 0</inkml:trace>
  <inkml:trace contextRef="#ctx0" brushRef="#br0" timeOffset="118425.758">10732 7461 0,'0'32'343,"0"0"-296,0-1-31,0 1 0,0 0-1,0 0 16,0-1 16,0 1 31,0 0-46,0 0-1,0-1 0,0-62 47,0-1-62,0 0 0,31 32-1,-31-32 16,0 1-15,32 31 0,-32-32-16,32 32 15,-32-32-15,0 0 32,31 32-32,-31-31 15,64 31 1,-64-32-1,0 0 17,32 32-17,-32-63 48,32 63-48,-32 31 64,0 1-1,0 0-31,0 0-16,0-1-16,0 1 17,0 0-17,0 0 1,0-1 0,0 1 15,0 0 0,0 0 0,31-1 1</inkml:trace>
  <inkml:trace contextRef="#ctx0" brushRef="#br0" timeOffset="121805.374">16986 6763 0,'-32'31'297,"32"1"-282,0 0 1,-31 0 15,-33 31-15,64 32-16,-63-63 15,31 32-15,32-33 16,-32 33 0,0-1-16,32-31 15,-31-32-15,-1 32 16,32 31-1,0-31-15,-32 0 16,32 0 0,0-1-16,-31 1 31,31 0-15,0 0-16,-32-1 15,32 1 32</inkml:trace>
  <inkml:trace contextRef="#ctx0" brushRef="#br0" timeOffset="123026.421">16986 6890 0,'0'31'219,"0"1"-219,32 0 31,0 0-15,-32-1-1,0 1 1,0 0-16,32-32 16,-32 32-1,0-1 1,0 1 0,31 0-1,-31 0 1,32-1-16,-32 1 15,32-32 1,-32 32 0,0 0-1,31-1 1,-31 1-16,0 0 16,32 0 15,-32-1-31,32-31 31,-32 32-15,0 32 15,0-33 0,0 1 47</inkml:trace>
  <inkml:trace contextRef="#ctx0" brushRef="#br0" timeOffset="124108.612">16764 7429 0,'32'0'282,"31"0"-282,-31 0 15,0 0 1,-1 0 0,-31 32-1,32-32-15,0 0 16,0 0 31,0 0-16,-1 0-15,1 0 15,0 0 16,-32 32-16</inkml:trace>
  <inkml:trace contextRef="#ctx0" brushRef="#br0" timeOffset="126176.188">17431 7398 0,'0'31'219,"0"1"-188,0 0-15,0 0 15,0-1-31,0 1 16,0 0 0,0 0-16,0-1 15,0 1 1,0 0-1,0 0 1,0-1 0,0 1 15,0 0 0,0-64 125,0 0-140,0 1-16,0-1 16,31 0-1,-31 0 1,0 1 0,0-1-1,0 0 1,32 0-16,-32 1 15,0-1 1,32 0 15,-32 0 1,32 32 14,0 0 17,-1 0-32,-31 32 16,0 0 0,0 0-16,0-1 0,0 1-15,0 0 0,0 0-1,0-1-15,0 1 32,0 0-1,0 0-16,0-1 1,0 1 47</inkml:trace>
  <inkml:trace contextRef="#ctx0" brushRef="#br0" timeOffset="127204.764">17812 7652 0,'32'0'235,"-1"0"-204,-31-32-16,32 32 1,0 0 0,-1 0-1,1 0 1,-32-32 0,32 32 15,0 0-16,0 0 48</inkml:trace>
  <inkml:trace contextRef="#ctx0" brushRef="#br0" timeOffset="128244.912">18161 7398 0,'0'31'203,"0"1"-171,0 0-32,0 0 15,0-1 1,0 33-16,0-32 31,0-1-15,0 1-1,0 32 1,0-33 0,0 1-1,0 0 1,0 0 15,0 31 16</inkml:trace>
  <inkml:trace contextRef="#ctx0" brushRef="#br0" timeOffset="139955.653">4254 4826 0,'0'32'282,"0"31"-267,0-31-15,0 31 16,0-31-16,0 32 15,0-33-15,32 33 16,-32-1-16,0 33 16,0-65-16,0 33 0,32-1 15,-32 64-15,0-31 16,0 31-16,0-32 16,0-32-16,0 64 15,0-63-15,0-32 16,0 31-16,0 1 15,0-33-15,0 1 16,0 0-16,0 31 16,32 33-16,-32-33 15,0 1 1,0-1-16,0-31 16,0 0-1,0 31 16,0-31 1,0 63-32,0 0 15,-32 1-15,32-33 16,0 32-16,0-63 16,0 0-1,0 0 1,0-1-1,0 1-15</inkml:trace>
  <inkml:trace contextRef="#ctx0" brushRef="#br0" timeOffset="140968.255">4096 4953 0,'222'32'63,"-32"-1"-48,33 1-15,-128 0 16,64-32-16,-32 32 0,0-32 15,63 0-15,1 0 16,31 0-16,-95 0 16,95 0-16,-158 0 15,95 0-15,-96 0 16,-31 0-16,-1 0 16,33 0-16,0 0 15,-1 0-15,-31 0 16,95 0-16,-32 0 0,32 0 15,-32 0-15,0 0 16,-444 0-16,1524 31 16,-1111-31-1,-33 0-15,1 0 16,571 32-16,-1397-95 16,826 63-1,0 0 1,0 0-1,0 0 17</inkml:trace>
  <inkml:trace contextRef="#ctx0" brushRef="#br1" timeOffset="175850.47">4540 8160 0,'0'63'250,"0"32"-250,0 1 16,0-33-16,0 32 15,0-31-15,0-1 16,0 33-16,0-33 16,0 32-16,0 32 15,0-63 1,0 63-16,0-95 16,0 95-16,0-32 15,0-32-15,0 33 0,0-33 16,0-31-1,0 0 1,0 31 0,0 32-16,0 1 15,0-65-15,0 96 16,0 0-16,0-63 16,0 31-16,0-31 15,0-33-15,0 1 16,0 0-16,0 31 15,0-31 1,0 63-16,0-31 0,0-1 16,0 33-1,-32-65-15,32 1 16,0 0-16,0 0 16,0 63-16,0-63 15,0-1-15,0 1 16,0 0-1,0 0 1,0-1-16,0 1 31,0 0-15,-31-32 0,31 63-16,0 1 15,0-1 1,0-31-1,0 0 1,0 0-16,0-1 16,0 1-1,0 0 17,0 0-1,0-1-31,0 33 0,0-32 15,0-1 1,0 1 15,0 0-31,0 0 47,0-1-31,0 1-1,31-32-15,-31-32 79,0 1-64,0-1-15,0 0 16,0-63-16,0 0 15,0 31-15,0 32 16,0-31-16,0-32 16,0 63-16,0-32 15,0-31-15,0 32 16,0 31-16,0-32 16,0-31-16,0 32 15,0-64-15,-31 31 0,-1-31 16,32-127-16,0 64 15,0-64-15,0-64 16,0 160-16,0 62 16,0-31-16,0 96 15,0-33-15,0 1 16,0 31 0,0 0-1,0 0 1,-32-63-1,32 32 1,-95-160-16,95 1 0,-32 0 16,32 127-16,0 31 15,0 32-15,0 1 16,0-1-16,0 0 31,0 0-31,0 1 31,0-1 1,0 64 93,0-1-94,0 1-15,0 0-1,-32 31-15,32 33 16,0-1-16,0-63 15,0 31-15,0 32 0,32 32 16,64 159 0,-96-222-16,0 63 15,31 0-15,-31-64 16,0 96-16,32-64 16,-32 32-16,0 0 15,0 0-15,0 32 16,0 31-16,0-126 15,0-1-15,0-31 16,0 0-16,0 31 16,0-31-16,0 0 15,0 0 1,0 31-16,0 32 0,0 1 16,0 31-16,0-64 15,0 1-15,0 63 16,0-96-16,0 1 15,0 0-15,0 63 16,0-31-16,0-33 16,0 33-16,0-32 15,0 63-15,0-32 16,0 1 0,0-1-16,0-31 0,0 0 15,0 0-15,0-1 16,0 1-1,0 0-15,0 0 32,0-1-17,0 1 1,0 0 15,0 0 0,0-1 1,0 1-1</inkml:trace>
  <inkml:trace contextRef="#ctx0" brushRef="#br1" timeOffset="188689.634">3683 8922 0,'95'0'172,"32"0"-156,0 0-16,-63 0 15,94 31-15,33 1 16,-64 0-16,127 0 15,-127-32-15,64 31 16,-1 1-16,-158-32 16,95 32-16,-32-32 15,-31 63-15,-1-63 16,-31 0-16,63 0 16,-31 0-16,94 32 15,-31-32-15,32 32 16,0 0-16,0-1 0,-33-31 15,33 32-15,-95 0 16,-33-32-16,65 63 16,-64-63-16,31 0 15,-31 0-15,63 0 16,0 0-16,0 32 16,96-32-16,0 0 15,-1 0-15,-31 0 16,63 0-16,-159 0 15,33 0-15,-33 0 16,1 0-16,-33 0 16,1 0-16,0 0 0,-32-32 15,32 32-15,0-31 16,31 31-16,-63-32 16,32 32-16,-1 0 31,1 0 0,0 0-15,0 0-1,-32-32 32,32 32-31,-32-32 124,31 32-108,-31-31 30,0-1-31,0 0 1,32 32-17,-32-32 1,0 1 0,-32 31 30,1 0-14,-1 0-17,-95 0-15,32 0 16,-33-32-16,2 0 16,-65 32-16,96-32 15,-127-31-15,94 63 16,2-32-16,-2 0 0,33 1 15,0-1-15,-32 32 16,-64 0-16,65 0 16,30 0-16,64 0 15,-63 0-15,32 0 16,-1 0 0,32 0-1,-31 0-15,31 0 16,-31 0-16,-1 0 15,32 0-15,1 0 16,-33 0-16,1 0 0,-33 0 16,1 32-16,-32 31 15,-63-31-15,-1 0 16,64-32-16,0 31 16,64-31-16,-64 0 15,32 0-15,-1 0 16,1 0-16,32 0 15,-1 0-15,0 0 16,33 0-16,-1 0 16,-63 0-16,31 0 15,1 0-15,-1 0 16,33 0-16,-65-31 16,33-1-16,31 32 0,0 0 15,1 0 1,-1 0-16,0 0 15,0 0 1,0 0 0,1 0 15,31-32 16,95 32-32,127-32-15,-158 32 0,63-31 16,63-33 0,33 32-16,189-31 0,-126 63 15,95 0-15,-159 0 16,1 0-16,-1 0 16,64 32-16,63-1 15,-64 33-15,-62-32 16,-33-1-16,-31-31 15,-64 0-15,32 0 16,64 32-16,31-32 16,32 0-16,-63 0 15,-33 32-15,-94-32 16,63 0-16,-96 0 0,1 0 16,0 0-16,0 0 15,0 0-15,-1 0 16,33 0-1,-33 0-15,1 0 16,0 0 0,0 0-1,0 0 1,-191 0 62,64 0-78</inkml:trace>
  <inkml:trace contextRef="#ctx0" brushRef="#br1" timeOffset="191655.688">6350 8160 0,'-32'158'218,"0"33"-218,32-64 16,0 95-16,-31-158 16,31 63-16,0-96 15,-32 33-15,32-32 16,0 31-16,0 32 0,0-31 15,-32 95-15,-31-1 16,63 1-16,-32 32 16,32-33-16,0-94 15,-32 63-15,32-64 16,0 1-16,0-32 16,0 63-16,0-63 15,0 31-15,0 1 16,0 31-16,0-32 15,0 1-15,0 31 16,0-31-16,0 31 16,0-32-16,0 64 0,32 32 15,-32-32-15,32-95 16,-32 95-16,0-95 16,0-1-16,32 1 15,-32 32-15,0-33 31,0 1 1,0-95 61,0-64-77,-32 63-16,0-63 16,-63-63-16,63-1 15,-31-31-15,-33 31 16,64 96-16,1-32 16,31 64-16,-32-128 15,32 128-15,0-96 16,0 64-16,0-32 15,0 31-15,0-62 0,0-128 16,0 95-16,32 33 16,-32 31-16,31-64 15,-31 128-15,0 31 16,64 0-16,-64 0 31,0 1-31,0-1 16,0 0-1,0 0 1,0 1 15,0-1-15,0 0 0,0 0 15,32 32 0,-32-31-15,-32 31 140,32 31-140,-32 1-16,32 127 15,-32-96-15,32 1 16,0-32-16,0 31 15,0 1-15,0 31 16,0-32-16,32 128 16,32-1-16,-32 1 15,-1 63-15,1-127 0,31 159 16,-63-255-16,0 128 16,0-127-16,32 31 15,-32 1-15,0 31 16,32-63-16,-32 31 15,0 64-15,32 0 16,-32 64-16,0-96 16,0 96-16,0-96 15,0 0-15,0-31 0,0-33 32,0 1-32,0 0 15,0 0 1,0-1-1,0 1-15,0 0 16,0 63 0,0-63-1,0 0-15,0-1 16,0 33-16,0-1 16,0 1-16,0-32 15,0-1 1,0 33 15,-32-64 0,32 32 1,-32-32-1,0-127-16,1 31 1,31-94-16,-32 95 16,-63-159-16,-1-64 15,65 64-15,31 95 0,-32-126 16,32 31-16,0 31 16,0 192-16,0-96 15,0 0-15,0 63 16,0-63-16,32-32 15,-32 128-15,31-96 16,1 63-16,-32 1 16,0-33-16,64 33 15,-64 31-15,32-31 16,-32 31-16,31-32 31,-31 33-31,0-1 16,0 0-1,0 0 1,32 32 0,-32-31-16,0-1 15,32-32-15,-32 33 16,0-33-16,0 32 16,0 1-1,0-33-15,0-31 16,0 63-1,0 0-15,0 1 16,0-1 0,0-32 31,0 33-16,-32-1 16,0 32-32,1 0 32</inkml:trace>
  <inkml:trace contextRef="#ctx0" brushRef="#br1" timeOffset="194223.283">3937 9366 0,'32'0'218,"-1"0"-202,33 0-16,0 0 16,-33 0-1,1 0 1,0 0-16,-1-32 15,33 32-15,-32 0 16,31 0-16,1 0 16,-1 0-16,-31-31 15,0 31-15,0 0 16,-1 0-16,1 0 16,0 0-1,-1 0 1,1 0-1,0 0 1,0 0 0,0 0-1,-1 0 17,-31 31 30,0 1-46,0 0 15,0 0-15,0-1-16,0 1 15,32 63-15,0 32 16,-32-31-16,31 31 15,1 31-15,-32-94 16,32 31-16,-32 32 16,0-63-16,0 63 15,0-64-15,0 1 16,0-1-16,32 32 16,-32-31-1,0-32-15,0 31 16,0 1-16,0 31 15,0-63-15,0 95 0,0-32 16,0 32-16,0 32 16,0-64-16,0 0 15,0 96-15,0-160 16,0 33-16,0-1 16,0-31-16,0 0 15,0 31 1,0-31-1,0 0-15,0 0 16,-32-32 0,32 31-1,0 1 1,0 0 0,-32-32-1,0 0 16,1 0 1,-1 0-17,0 0 1,1 0-16,-1 0 16,-64 0-1,65 0-15,-33 0 16,33 0-16,-65 0 15,64 32-15,-31-32 16,0 0-16,-33 0 16,64 0-1,1 0-15,-1 0 16,-31 0 0,31 0 15,0 0-16,32-32 17,-32 32-32,0 0 15,32-32 1,0 0 15,-31-126-15,-1-128-1,32-32-15,0-31 16,0 32-16,0 94 16,0 128-16,-32 63 15,32 1-15,0-1 16,0-32 0,0 33-1,-31 31 1,31-32-16,0 0 15,0-63-15,0 0 16,0 63-16,0 0 16,0 0-16,0 1 15,0-1 1,0 0-16,0 0 16,0-31-16,0-64 15,0 95 1,0 0-1,0 1 1,0-1 0,0 0-1,0 0-15,0-63 16,0 0 0,0 31-1,0 33 1,0-65-16,0 65 31,31 31-31,-31-32 16</inkml:trace>
  <inkml:trace contextRef="#ctx0" brushRef="#br1" timeOffset="197010.46">6890 9398 0,'32'0'172,"94"0"-157,-62 0-15,63 0 16,-64 0-16,-63-32 16,64 32-16,-32 0 15,0 0 1,-1 0-16,33 0 16,-33 0-1,1 0 1,32 0-16,-32-32 15,-1 32-15,1 0 16,0 0-16,31 0 16,-31 0-16,0 0 15,0 0 1,-1-31-16,1 31 16,0 0-16,-1 0 15,1 0-15,32 0 16,-32 0-16,31-32 15,-31 32-15,31 0 16,-31 0 0,0 0-16,0 0 15,-1 0-15,1 0 16,0 0 0,-1 0-16,1 0 15,0 0 1,0 0-1,0 0 1,-1 0 0,1 0 15,31 0-15,-31 32 15,0-32 0,0 31-15,0-31 15,-32 32-31,31-32 31,-31 32-31,32-32 16,0 0-1,-32 32 1,31-1 15,-31 1 1,32 0-17,-32 0 1,32-1 15,-32 1-31,32-32 16,-32 32-1,0 0 1,32-32 0,-32 63-16,0 1 15,0-1-15,31 32 16,-31-63-1,0 32-15,32-1 16,-32 1-16,0-33 16,32 33-16,-32-1 0,0 1 15,0-32 1,0-1-16,0 1 16,0 0-1,0 31 1,0 1-16,0 31 15,0 32-15,0-32 16,0 32-16,0-63 16,0 126-16,0-158 15,0 32-15,0-33 16,0 33-16,0-32 16,0-1-16,0 33 0,-32-1 15,32 33-15,0-33 16,-32 64-16,1-32 15,31-31-15,-64 31 16,64-31-16,0-33 16,0 1 15,0 0-31,0 0 16,-32 31-1,32-31 1,0 0-16,0 31 15,0-31-15,0 0 16,0-1-16,0 1 16,-32-32-1,32 32 1,-31 0 0,31-1-1,-32-31 1,-63 0-16,-96 32 15,-63-32-15,32 32 16,-32 0-16,95-32 16,-31 0-16,94 0 15,1 0-15,0 0 16,63 0-16,-95 0 0,96 0 16,-65 0-16,33 0 15,-1 0-15,33 0 16,31-32-1,-32 32-15,0 0 16,0-32 15,0 32-15,32-32-16,-31 1 16,31-1 15,-32-63-16,0-96-15,1 32 16,31 32-16,-32-95 16,32 127-16,0-64 15,0 96-15,0-96 16,0 32 0,0 95-16,0-95 15,0-95-15,0 158 16,0-158-16,0 127 15,32-127-15,-1 63 16,1-32-16,-32 160 16,32-1-16,-32 0 15,0 0 17,0 1-17,0-1 1,0 0 31,0 0-16</inkml:trace>
  <inkml:trace contextRef="#ctx0" brushRef="#br1" timeOffset="199791.732">18669 9525 0,'32'0'125,"-1"0"-109,33 0-16,31 0 16,0 0-16,1 0 15,62 0-15,1 0 16,0 32-16,-32-32 0,-32 0 16,-31 0-16,-32 0 15,31 0-15,-31 0 16,31 0-16,1-32 15,-1 0 1,32 32-16,1-32 16,-33 32-16,1 0 15,63 0-15,-32-31 16,-63 31-16,127-32 16,-64 32-16,32-32 15,-95 32-15,63 0 0,-64 0 16,65 0-16,-33-32 15,1 32-15,63 0 16,-64 0-16,64 0 16,-31 0-16,-1 0 15,0 0-15,-31 0 16,-33 0 0,1 0-1,0 0-15,-1 0 31,1 0 1,0 32-17,-32 0 1,32-32-16,-32 32 16,63-32-1,-31 95-15,0-95 16,-1 63-16,33 64 15,-32-63-15,0-64 16,-1 63 0,1 1-16,-32-32 15,32-1 1,-32 1-16,31 0 0,-31 0 16,0 31-1,32-31-15,-32 31 0,32 33 16,0-1-16,-32-32 15,32 33-15,-32-1 16,31 0-16,-31 32 16,0-63-16,0-33 15,0 65-15,0-33 16,0-31-16,0 0 16,0 31-16,0-31 15,0 0-15,0-1 16,0 33-16,0-1 15,0-31-15,0 0 0,0 127 16,0-64-16,0 64 16,0-32-16,-31-32 15,31 0-15,0-63 16,0 0-16,0-1 16,0 1-1,0 0 1,0 0-16,0-1 15,0 1 1,-32-32-16,32 32 16,0 0-1,0-1 1,-32-31-16,32 32 16,-32-32-16,0 0 31,1 32-31,-64 0 15,-1-32-15,-94 31 16,31 1-16,-32 0 16,1 31-16,63-31 15,-95 0-15,95 0 16,-127-1-16,95 1 16,-63 0-16,127-32 15,-64 32-15,64 31 16,-33-63-16,65 0 0,0 0 15,-1 0-15,32 0 16,0 0-16,1 0 16,-1-32-1,-31 32-15,-1 0 16,32-31 0,0 31-16,-31 0 15,31 0 1,1 0-1,-1 0 1,0 0 0,32-32-16,-32 32 15,0 0 1,1-32-16,-1 0 16,-63-126-16,-64-33 15,96 1-15,-1 31 16,32 32-16,0 32 15,-31-96-15,31 64 16,32 0-16,-31-63 16,31 94-16,0 33 15,0-96-15,0-95 16,0 32-16,-32-32 0,32 0 16,0 32-16,0 63 15,0 64-15,0 31 16,0 32-1,0 1 1,0-33 15,-32 64 16</inkml:trace>
  <inkml:trace contextRef="#ctx0" brushRef="#br1" timeOffset="-204617.779">19114 10319 0,'95'0'94,"0"0"-94,95 0 15,-31 0-15,-32 0 16,0 0-16,-63 0 16,-1 0-16,33 0 15,-33 0-15,0 0 16,-31 0-16,64 0 0,-65 0 15,33 0-15,-1 0 16,33 0-16,-65 0 16,33 0-16,31 0 15,-63 0-15,31 0 16,1 0-16,31 31 16,0-31-16,-63 0 15,63 0-15,-31 32 16,-1-32-16,1 0 15,-1 0-15,1 0 16,-1 0 0,1 0-16,-1 0 0,-31 0 15,63 0-15,0 0 16,-31 0-16,31 0 16,-31 0-16,31 32 15,-31-32-15,-1 0 16,-31 0-16,-1 0 15,33 0 1,0 0-16,-33 0 16,1 0-16,0 0 15,31 0-15,-31 0 16,0 0 0,0 0-1,-1 32 32</inkml:trace>
  <inkml:trace contextRef="#ctx0" brushRef="#br1" timeOffset="-202670.52">3461 15272 0,'31'0'250,"1"31"-234,0-31 0,63 0-1,-63 0-15,31 0 16,1 32-16,31-32 16,-63 0-16,31 0 15,1 0-15,-32 0 16,31 0-16,-31 0 15,0 0 1,-1 0-16,1 0 16,0 0-1,0 0-15,0 0 32,-1 0-17,1 0 1</inkml:trace>
  <inkml:trace contextRef="#ctx0" brushRef="#br1" timeOffset="-201557.901">7144 15240 0,'63'0'141,"1"0"-126,31 0-15,-63 0 16,0 0-16,63 0 16,-32 0-16,33 0 15,-1 0-15,0 0 16,95 0-16,-158 0 15,32 0-15,-1 0 16,1 0-16,31 0 16,-31 0-1,-1 0-15,-31 0 16,-1 0 0,1 0-16,0 0 15</inkml:trace>
  <inkml:trace contextRef="#ctx0" brushRef="#br1" timeOffset="-200362.997">10509 15303 0,'32'0'156,"0"0"-140,-1 0-16,33 32 0,0-32 15,-1 0 1,-31 0-16,31 0 0,1 0 16,-32 0-16,-1 0 15,1 32-15,63-32 16,-63 0-16,0 0 16,63 0-16,0 0 15,-63 32-15,32-32 16,-33 0-16,33 0 15,-33 0 1,1 0-16,32 31 16,-1-31-1,-31 0-15,0 0 16,-1 0 0,1 0-1,0 32 16,0-32-15,-32-32 31,-32 32-31</inkml:trace>
  <inkml:trace contextRef="#ctx0" brushRef="#br1" timeOffset="-198169.977">4826 15335 0,'32'0'296,"0"0"-296,-1 0 16,1 0 0,0 32-1,-1-32 17,1 0-1,32 0-16,-32 0 1,-32 32-16,31-32 16,1 0-16,0 0 15,31 0-15,-31 0 32,0 0-17,0 0 1,-1 0-16,1 0 15,0 0 1,-1 0-16,1 0 16</inkml:trace>
  <inkml:trace contextRef="#ctx0" brushRef="#br1" timeOffset="-197064.208">8509 15335 0,'32'0'203,"31"0"-187,33 0-16,-65 0 16,33 0-16,-1 0 15,-31 0-15,32 0 16,-33 0-16,33 0 16,-33 0-1</inkml:trace>
  <inkml:trace contextRef="#ctx0" brushRef="#br1" timeOffset="-195665.149">12414 15367 0,'64'0'218,"31"0"-218,0 0 16,1 0-16,-65 0 16,128 0-16,-95 0 15,62 0-15,-62 0 0,-32 0 16,31 0-16,32 0 15,-31 0 1,-32 0-16,0 0 16,-1 0-16,1-32 15,0 32-15,-1 0 16,1 0 0,0 0-1,-32-32 1,0 1-16,32 31 15,-32-32-15,0-32 16,0 33-16</inkml:trace>
  <inkml:trace contextRef="#ctx0" brushRef="#br1" timeOffset="-180189.279">11081 14256 0,'31'31'219,"65"1"-219,-96 0 15,63-32-15,-31 32 16,0 31 0,-1-63-1,-31 32-15,32-32 16,0 32-16,0-32 15,0 31 1,-1 1-16,33 32 0,-1-33 16,-31 1-16,63 0 15,-63 0-15,63-1 16,32 65-16,-32-65 16,-31 1-16,-32 32 15,63-33-15,-63 1 16,-1-32-16,1 32 15,-32 0 1,32-32 0,0 0-1,-32 31 1,32-31 0,-1 0-16,-31 32 31,0 0-16,32-32 1,-32 32 0,32-1-1,-32 1-15,31-32 16,-31 32-16,32-32 16,-32 32-1,32-32 1</inkml:trace>
  <inkml:trace contextRef="#ctx0" brushRef="#br1" timeOffset="-160118.296">5302 17812 0,'32'0'297,"0"0"-282,0 0-15,-1 0 16,1 0 15,0 0-15,-1 0-1,1 0 1,0 0 0,0 0-1,0 0-15,-1 0 16,1 0 0,0 0-1,-1 0 1,1 0-1,0 0 1,32 0 15,-33 0-15,1 0 15,0 0-31,-1 0 31,1 0 1</inkml:trace>
  <inkml:trace contextRef="#ctx0" brushRef="#br1" timeOffset="-142456.624">18986 10033 0,'32'0'234,"64"0"-234,-1 0 16,0 0-16,-31 0 15,62 0-15,-62 0 16,63 0-16,-64 0 16,1 0-16,31 0 15,-63-32-15,31 32 16,-31-32-16,0 32 15,95 0-15,-95-31 16,63-1-16,-31 32 16,-1 0-16,0 0 15,33 0-15,-33 0 0,32 0 16,1 0 0,-33 0-16,1 0 15,-33 0-15,65-64 16,-64 64-1,-1 0-15,1 0 16,31 0 0,-31 0-16,0 0 15,0 0-15,31-31 16,-31 31-16,31 0 16,-31 0-16,0 0 15,0 0-15,31 0 16,-31 0-1,0 0-15,-1 31 0,1 1 16,32 0 0,-32-32-16,-1 0 15,1 0-15,31 32 16,1-32 0,-32 31-16,0-31 15,-1 0 1,1 0-1,0 0 1,-1 32-16,1-32 16,0 0-1,0 0 1,0 0 0,-1 0-1,1 0-15,0 0 31,-32 32-15,31-32 0,-31 32 15,32-32-31,0 0 31,0 0-15</inkml:trace>
  <inkml:trace contextRef="#ctx0" brushRef="#br1" timeOffset="-140343.346">20860 9207 0,'0'32'219,"0"32"-219,0-1 0,0 32 16,0 1-1,0-65 1,0 1-16,0 0 15,0 0-15,0-1 16,0 33-16,0 63 16,0 63-16,0-31 15,-32 32-15,32-128 16,0 1-16,0-33 16,0 1-16,0 32 15,0-33-15,0 33 16,0-32-1,0 31-15,0 1 16,0-1 0,0 64-1,0-95-15,0 95 16,0-32-16,0-31 16,0 31-16,0-32 15,0 1-15,0-32 16,0 31-16,0-31 15,-32 31-15,32 1 16,0-1-16,0-31 0,0 0 16,0 0-1,0-1 1,0 1 0,0 0-1,0 0 32,0-1-31,0 1 15,0 0 16,0 0-16,0-1 0,-32-31 16</inkml:trace>
  <inkml:trace contextRef="#ctx0" brushRef="#br1" timeOffset="-137997.214">18891 10636 0,'32'0'313,"0"0"-298,-1 0 16,1 0-31,0 0 32,0 0-17,0 0 17,-1 0-1,1 0-16,0 0 1,-1 0 0,33 0-16,31 0 15,-63 0-15,0 0 16,-1 0-16,1 0 16,0 0-16,0 0 15,0 0 1,-1 0-1,1 0 17,0 0-1,-32 32-15,0 0 15,0-1 16,0 1-32,63 0-15,-63 0 32,0 31-32,0-31 15,32 31-15,-32 1 16,0 31-16,0-31 15,0 31-15,0 0 0,0 64 16,-32 63-16,-31-31 16,63-64-16,0-96 15,0 33-15,0-32 16,0-1 0,0 1-1,0 0 1,0 0-1,-32-32 1,32 31-16,0 33 16,0-32 15,0-1-15,-32 1 15,1-32-16,-97 0 1,65 0-16,0 32 16,-33-32-16,33 0 15,-1 0-15,-31 0 16,31 0-16,33 0 16,-1 0-1,0 0-15,1 0 16,-1 0-1,0 0 1,0 0 15,32-32-15,0 0 0,-32-63-16,1-32 15,31-63-15,0-33 16,31-189-16,33 158 15,0-32-15,-64 254 16,63-63-16,-63 63 16,32 0-16,-1-95 15,1 96-15,-32-33 0,32 64 16,-32-32-16,32 32 16,-32-31-1,0-1 1,0 0-1,0 0 32,-32 32-31</inkml:trace>
  <inkml:trace contextRef="#ctx0" brushRef="#br1" timeOffset="-135461.678">21844 10731 0,'32'0'218,"0"0"-218,31 0 16,-31 0 0,-1 0-16,1 0 15,0 0 1,0 0-1,31 0 1,-31 0-16,0 0 16,-1 0-1,1 0 1,0 0-16,0-31 16,0 31-1,-1 0-15,1 0 16,0 0-1,-1 0 17,1 0-1,0 0 0,-32 31-15,32-31 15,-32 32 0,0 0 16,32 0-31,-32-1-1,31 96-15,-31-63 16,32 31-16,-32 0 16,32-63-16,-32 0 15,0 31-15,0 33 16,0-33 0,0 1-16,0 63 0,0-96 15,0 65-15,0-1 16,0-63-1,0-1 1,0 1-16,0 0 31,0 31-31,0 33 16,0 31-16,0-64 16,0 1-16,0-33 15,0 33-15,0-32 16,0-1-16,0 1 15,0 0 17,0 0-17,0-1-15,-32-31 32,32 32-17,0 0 32,-32-32-16,1 0 1,-1 0-17,-32 0-15,-31 0 16,0 0-16,31 0 15,1 0-15,31 0 16,-31 0 0,-1 0-16,32 0 15,0 0 1,32-32-16,-31 32 16,-33 0-1,64-32 16,-31 32-15,31-63 0,-32 31 15,0-31-15,32-33-1,-64 1-15,64 32 16,-31-33-16,-1 65 15,0-1-15,32-32 16,-31 64 0,31-63-16,0 31 0,0-31 15,0-33-15,0 33 16,0-32-16,0 31 16,0 1-1,0 31 1,0-32-1,0-158-15,0 159 16,0 31-16,0-63 16,0-1-16,31 65 15,-31-1 1,0 0-16,0 0 16,0 1 15,0-1 0,0 0-15,0 0 46</inkml:trace>
  <inkml:trace contextRef="#ctx0" brushRef="#br1" timeOffset="-87803.798">8509 15399 0,'0'-32'234,"-32"32"-218,32-32 0,0 0 30,0-63-30,0-95-16,0 158 16,32 32-16,-32-64 15,0-63 1,0 96-16,0-1 16,0 0-1,0 0 1,0 1 15,0-1-15,0 0-1,-32 32 32,32-32-47,0 1 78,0-1 0,32 32 32,0 0-95,-32-32 1,127 0 0,63 1-16,-63-1 15,-95 32-15,31-32 16,-31 32-16,0 0 16,0 0-16,0 0 31,-1 0 0,1 0-31,-32 32 16,32-32-1,-1 0 1,1 63 0,0-63-1,0 0 1,0 0-1,-1 0-15,1 32 16,0-32 0,-1 0-16,1 0 15,0 0 1,-32 32 0,64-32-16,-33 32 31,-31-1-16,32-31 1,-32 32 15,0 0-15,0 0 0,0-1-1,0 1 16,0 63 1,0-63-32,0 0 0,0 0 15,0-1-15,0 1 32,0 0-32,0 0 31,0-1-31,0 1 31,0 0 0,0 31-15,0-31 0,0 0 15,0 0-16,-32-32-15,32 31 32,-63-31-17,31 0 1,-63 0 0,63 0-16,-63 0 15,31 0 1,32 0-16,-31 0 15,31 0 17,1 0-17,-1 0 17,0 0-17,0 0 16,0 0 1,1 0-17,31-31 48,0-1-48,-32 32-15,32-32 16</inkml:trace>
  <inkml:trace contextRef="#ctx0" brushRef="#br1" timeOffset="-76782.526">9303 16510 0,'-32'0'297,"0"0"-282,1 0 1,31-32-16,-32 32 16,32-63-1,-64 63-15,32-32 16,1 0-16,31 0 15,-32 1-15,0-1 16,32 0-16,-31 0 16,-1-31-1,0 63 1,32-32-16,-32 32 16,32-32-16,0 1 15,0-1 1,0 0-1,-32 0 1,32 1 15,0-1 1,0 0-1,0 0-31,32 32 31,64-63-31,-33 31 16,-31 0-16,-1 32 15,33-63-15,-32 63 16,0 0-16,31 0 16,-31 0-1,31 0-15,-31 0 16,0 0-1,0 0 17,-1 0-17,1 0-15,0 32 16,-1-32-16,1 0 16,-32 31-16,32-31 15,0 32 1,0-32-16,-1 32 31,-31 0-15,32 31 15,-32 1-31,0-1 16,0 1-1,0 31-15,0-63 16,0-1-1,0 33 1,0-32 0,-32-1 15,32 1-31,-31-32 31,31 32-31,-32-32 16,0 63-16,0-63 15,32 32 1,-32 0 0,1-32-16,31 32 0,-32-32 31,32 31-31,-32-31 16,1 0 30,-1 0-30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01B9A-1C11-40B7-BAE8-04F0AEDD3319}" type="datetimeFigureOut">
              <a:rPr lang="zh-TW" altLang="en-US" smtClean="0"/>
              <a:t>2020/1/29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CA163-D590-458C-9177-BFF24DDBE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1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Ref:</a:t>
            </a:r>
          </a:p>
          <a:p>
            <a:r>
              <a:rPr lang="en-US" altLang="zh-TW" dirty="0"/>
              <a:t>http://www.askamathematician.com/2013/05/q-why-are-determinants-defined-the-weird-way-they-are/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111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如果把</a:t>
            </a:r>
            <a:r>
              <a:rPr lang="en-US" altLang="zh-CN" dirty="0"/>
              <a:t>determinant</a:t>
            </a:r>
            <a:r>
              <a:rPr lang="zh-CN" altLang="en-US" dirty="0"/>
              <a:t>看作体积的话，如果两条边是一样的（</a:t>
            </a:r>
            <a:r>
              <a:rPr lang="en-US" altLang="zh-CN" dirty="0"/>
              <a:t>vector</a:t>
            </a:r>
            <a:r>
              <a:rPr lang="zh-CN" altLang="en-US" dirty="0"/>
              <a:t>），也就是他们重合了，这个体积就是</a:t>
            </a:r>
            <a:r>
              <a:rPr lang="en-US" altLang="zh-CN" dirty="0"/>
              <a:t>0</a:t>
            </a:r>
            <a:r>
              <a:rPr lang="zh-CN" altLang="en-US" dirty="0"/>
              <a:t>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233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每条边都乘了</a:t>
            </a:r>
            <a:r>
              <a:rPr lang="en-US" altLang="zh-CN" dirty="0"/>
              <a:t>2</a:t>
            </a:r>
            <a:r>
              <a:rPr lang="zh-CN" altLang="en-US" dirty="0"/>
              <a:t>倍，所以一共多乘了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  <a:r>
              <a:rPr lang="en-US" altLang="zh-CN" dirty="0"/>
              <a:t>2</a:t>
            </a:r>
            <a:r>
              <a:rPr lang="zh-CN" altLang="en-US" dirty="0"/>
              <a:t>，就是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次方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351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Determinant</a:t>
            </a:r>
            <a:r>
              <a:rPr lang="zh-CN" altLang="en-US" dirty="0"/>
              <a:t>的对</a:t>
            </a:r>
            <a:r>
              <a:rPr lang="en-US" altLang="zh-CN" dirty="0"/>
              <a:t>row</a:t>
            </a:r>
            <a:r>
              <a:rPr lang="zh-CN" altLang="en-US" dirty="0"/>
              <a:t>是线性的，他本身并不线性。</a:t>
            </a:r>
            <a:endParaRPr lang="en-US" altLang="zh-CN" dirty="0"/>
          </a:p>
          <a:p>
            <a:r>
              <a:rPr lang="en-US" altLang="zh-CN" dirty="0"/>
              <a:t>det(A)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det(B)</a:t>
            </a:r>
            <a:r>
              <a:rPr lang="zh-CN" altLang="en-US" dirty="0"/>
              <a:t> ≠ </a:t>
            </a:r>
            <a:r>
              <a:rPr lang="en-US" altLang="zh-CN" dirty="0"/>
              <a:t>det(A+B)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143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When A is square, one side is sufficient.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550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Column is “linear”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998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for x=A</a:t>
            </a:r>
            <a:r>
              <a:rPr lang="en-US" altLang="zh-TW" sz="1200" baseline="30000" dirty="0">
                <a:solidFill>
                  <a:srgbClr val="0000FF"/>
                </a:solidFill>
              </a:rPr>
              <a:t>-1</a:t>
            </a:r>
            <a:r>
              <a:rPr lang="en-US" altLang="zh-TW" sz="1200" dirty="0">
                <a:solidFill>
                  <a:srgbClr val="0000FF"/>
                </a:solidFill>
              </a:rPr>
              <a:t>b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982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用手寫版吧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491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𝑐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11 𝑏_1+𝑐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2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1 𝑏_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2+</a:t>
                </a:r>
                <a:r>
                  <a:rPr lang="en-US" altLang="zh-TW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⋯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918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Ref:</a:t>
            </a:r>
          </a:p>
          <a:p>
            <a:r>
              <a:rPr lang="en-US" altLang="zh-TW" dirty="0"/>
              <a:t>http://www.askamathematician.com/2013/05/q-why-are-determinants-defined-the-weird-way-they-are/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229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±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025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Strang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Gilbert</a:t>
            </a: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In this course, we will use determinants will be used in Chapter 5 when we learn to calculate the </a:t>
            </a:r>
            <a:r>
              <a:rPr lang="en-US" altLang="zh-TW" sz="1200" b="1" dirty="0">
                <a:solidFill>
                  <a:srgbClr val="7030A0"/>
                </a:solidFill>
              </a:rPr>
              <a:t>eigenvalues</a:t>
            </a:r>
            <a:r>
              <a:rPr lang="en-US" altLang="zh-TW" sz="1200" dirty="0"/>
              <a:t> of a square matrix (Chapter 5). 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683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行列式</a:t>
            </a: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(Area and Volume)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The determinant is the “volume” in high dimension.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In this course, we will use determinants will be used in Chapter 5 when we learn to calculate the </a:t>
            </a:r>
            <a:r>
              <a:rPr lang="en-US" altLang="zh-TW" sz="1200" b="1" dirty="0">
                <a:solidFill>
                  <a:srgbClr val="7030A0"/>
                </a:solidFill>
              </a:rPr>
              <a:t>eigenvalues</a:t>
            </a:r>
            <a:r>
              <a:rPr lang="en-US" altLang="zh-TW" sz="1200" dirty="0"/>
              <a:t> of a square matrix (Chapter 5). 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724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Ref:</a:t>
            </a:r>
          </a:p>
          <a:p>
            <a:endParaRPr lang="en-US" altLang="zh-TW" dirty="0"/>
          </a:p>
          <a:p>
            <a:r>
              <a:rPr lang="en-US" altLang="zh-TW" dirty="0"/>
              <a:t>http://www.askamathematician.com/2013/05/q-why-are-determinants-defined-the-weird-way-they-are/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658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这里任选一行或一列，结果都一样。</a:t>
            </a:r>
            <a:endParaRPr lang="en-US" altLang="zh-CN" dirty="0"/>
          </a:p>
          <a:p>
            <a:r>
              <a:rPr lang="en-US" altLang="zh-TW" dirty="0"/>
              <a:t>Why they are the same???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因为</a:t>
            </a:r>
            <a:r>
              <a:rPr lang="en-US" altLang="zh-CN" dirty="0"/>
              <a:t>cofactor</a:t>
            </a:r>
            <a:r>
              <a:rPr lang="zh-CN" altLang="en-US" dirty="0"/>
              <a:t>不一样。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030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History:</a:t>
            </a:r>
            <a:r>
              <a:rPr lang="zh-TW" altLang="en-US" dirty="0"/>
              <a:t> </a:t>
            </a:r>
            <a:r>
              <a:rPr lang="en-US" altLang="zh-TW" dirty="0"/>
              <a:t>may be we can mention the history of determinant in the future</a:t>
            </a:r>
          </a:p>
          <a:p>
            <a:endParaRPr lang="en-US" altLang="zh-TW" dirty="0"/>
          </a:p>
          <a:p>
            <a:r>
              <a:rPr lang="en-US" altLang="zh-TW" dirty="0"/>
              <a:t>Ref:</a:t>
            </a:r>
          </a:p>
          <a:p>
            <a:endParaRPr lang="en-US" altLang="zh-TW" dirty="0"/>
          </a:p>
          <a:p>
            <a:r>
              <a:rPr lang="en-US" altLang="zh-TW" dirty="0"/>
              <a:t>http://www.askamathematician.com/2013/05/q-why-are-determinants-defined-the-weird-way-they-are/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07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det</a:t>
            </a:r>
            <a:r>
              <a:rPr lang="en-US" altLang="zh-TW" dirty="0"/>
              <a:t>(A)  = </a:t>
            </a:r>
            <a:r>
              <a:rPr lang="en-US" altLang="zh-TW" dirty="0" err="1"/>
              <a:t>volumn</a:t>
            </a:r>
            <a:r>
              <a:rPr lang="en-US" altLang="zh-TW" dirty="0"/>
              <a:t> of box</a:t>
            </a:r>
          </a:p>
          <a:p>
            <a:r>
              <a:rPr lang="en-US" altLang="zh-TW" dirty="0"/>
              <a:t>How about A=I</a:t>
            </a:r>
          </a:p>
          <a:p>
            <a:r>
              <a:rPr lang="en-US" altLang="zh-TW" dirty="0"/>
              <a:t>How about A=Q (orthogonal matrix)</a:t>
            </a:r>
          </a:p>
          <a:p>
            <a:endParaRPr lang="en-US" altLang="zh-TW" dirty="0"/>
          </a:p>
          <a:p>
            <a:r>
              <a:rPr lang="en-US" altLang="zh-TW" dirty="0"/>
              <a:t>Draw a figure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7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Cofactor Expansion</a:t>
            </a:r>
            <a:r>
              <a:rPr lang="zh-CN" altLang="en-US" dirty="0"/>
              <a:t>之所以这么复杂，也是这样推出来的，也就是说我们先定义了这些性质，然后推导出一个数值，叫</a:t>
            </a:r>
            <a:r>
              <a:rPr lang="en-US" altLang="zh-CN" dirty="0"/>
              <a:t>determinant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之所以我们把</a:t>
            </a:r>
            <a:r>
              <a:rPr lang="en-US" altLang="zh-CN" dirty="0"/>
              <a:t>determinant</a:t>
            </a:r>
            <a:r>
              <a:rPr lang="zh-CN" altLang="en-US" dirty="0"/>
              <a:t>可以看做是“体积”，也是因为体积也满足这些条件。</a:t>
            </a: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There is something called determinant. When determinant =0, the matrix is not invertible.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98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Check by geometry?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32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25B0-D35F-4803-BFCA-56E56550C3A4}" type="datetimeFigureOut">
              <a:rPr lang="zh-TW" altLang="en-US" smtClean="0"/>
              <a:t>2020/1/29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99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25B0-D35F-4803-BFCA-56E56550C3A4}" type="datetimeFigureOut">
              <a:rPr lang="zh-TW" altLang="en-US" smtClean="0"/>
              <a:t>2020/1/29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98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25B0-D35F-4803-BFCA-56E56550C3A4}" type="datetimeFigureOut">
              <a:rPr lang="zh-TW" altLang="en-US" smtClean="0"/>
              <a:t>2020/1/29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63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25B0-D35F-4803-BFCA-56E56550C3A4}" type="datetimeFigureOut">
              <a:rPr lang="zh-TW" altLang="en-US" smtClean="0"/>
              <a:t>2020/1/29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07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25B0-D35F-4803-BFCA-56E56550C3A4}" type="datetimeFigureOut">
              <a:rPr lang="zh-TW" altLang="en-US" smtClean="0"/>
              <a:t>2020/1/29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24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25B0-D35F-4803-BFCA-56E56550C3A4}" type="datetimeFigureOut">
              <a:rPr lang="zh-TW" altLang="en-US" smtClean="0"/>
              <a:t>2020/1/29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83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25B0-D35F-4803-BFCA-56E56550C3A4}" type="datetimeFigureOut">
              <a:rPr lang="zh-TW" altLang="en-US" smtClean="0"/>
              <a:t>2020/1/29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2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25B0-D35F-4803-BFCA-56E56550C3A4}" type="datetimeFigureOut">
              <a:rPr lang="zh-TW" altLang="en-US" smtClean="0"/>
              <a:t>2020/1/29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41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25B0-D35F-4803-BFCA-56E56550C3A4}" type="datetimeFigureOut">
              <a:rPr lang="zh-TW" altLang="en-US" smtClean="0"/>
              <a:t>2020/1/29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31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25B0-D35F-4803-BFCA-56E56550C3A4}" type="datetimeFigureOut">
              <a:rPr lang="zh-TW" altLang="en-US" smtClean="0"/>
              <a:t>2020/1/29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23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25B0-D35F-4803-BFCA-56E56550C3A4}" type="datetimeFigureOut">
              <a:rPr lang="zh-TW" altLang="en-US" smtClean="0"/>
              <a:t>2020/1/29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25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25B0-D35F-4803-BFCA-56E56550C3A4}" type="datetimeFigureOut">
              <a:rPr lang="zh-TW" altLang="en-US" smtClean="0"/>
              <a:t>2020/1/29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08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18.emf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customXml" Target="../ink/ink6.xml"/><Relationship Id="rId5" Type="http://schemas.openxmlformats.org/officeDocument/2006/relationships/image" Target="../media/image85.png"/><Relationship Id="rId10" Type="http://schemas.openxmlformats.org/officeDocument/2006/relationships/image" Target="../media/image91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customXml" Target="../ink/ink8.xml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3.png"/><Relationship Id="rId5" Type="http://schemas.openxmlformats.org/officeDocument/2006/relationships/image" Target="../media/image96.png"/><Relationship Id="rId10" Type="http://schemas.openxmlformats.org/officeDocument/2006/relationships/image" Target="../media/image102.png"/><Relationship Id="rId4" Type="http://schemas.openxmlformats.org/officeDocument/2006/relationships/image" Target="../media/image95.png"/><Relationship Id="rId9" Type="http://schemas.openxmlformats.org/officeDocument/2006/relationships/image" Target="../media/image101.png"/><Relationship Id="rId1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6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5.png"/><Relationship Id="rId5" Type="http://schemas.openxmlformats.org/officeDocument/2006/relationships/image" Target="../media/image108.png"/><Relationship Id="rId10" Type="http://schemas.openxmlformats.org/officeDocument/2006/relationships/image" Target="../media/image114.png"/><Relationship Id="rId4" Type="http://schemas.openxmlformats.org/officeDocument/2006/relationships/image" Target="../media/image107.png"/><Relationship Id="rId9" Type="http://schemas.openxmlformats.org/officeDocument/2006/relationships/image" Target="../media/image1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10.png"/><Relationship Id="rId10" Type="http://schemas.openxmlformats.org/officeDocument/2006/relationships/image" Target="../media/image20.png"/><Relationship Id="rId4" Type="http://schemas.openxmlformats.org/officeDocument/2006/relationships/image" Target="../media/image1410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1.png"/><Relationship Id="rId4" Type="http://schemas.openxmlformats.org/officeDocument/2006/relationships/image" Target="../media/image2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5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3.png"/><Relationship Id="rId5" Type="http://schemas.openxmlformats.org/officeDocument/2006/relationships/image" Target="../media/image46.png"/><Relationship Id="rId10" Type="http://schemas.openxmlformats.org/officeDocument/2006/relationships/image" Target="../media/image52.png"/><Relationship Id="rId4" Type="http://schemas.openxmlformats.org/officeDocument/2006/relationships/image" Target="../media/image45.png"/><Relationship Id="rId9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6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5.png"/><Relationship Id="rId5" Type="http://schemas.openxmlformats.org/officeDocument/2006/relationships/image" Target="../media/image58.png"/><Relationship Id="rId10" Type="http://schemas.openxmlformats.org/officeDocument/2006/relationships/image" Target="../media/image64.png"/><Relationship Id="rId4" Type="http://schemas.openxmlformats.org/officeDocument/2006/relationships/image" Target="../media/image57.png"/><Relationship Id="rId9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6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../media/image30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3" Type="http://schemas.openxmlformats.org/officeDocument/2006/relationships/image" Target="../media/image118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19.png"/><Relationship Id="rId9" Type="http://schemas.openxmlformats.org/officeDocument/2006/relationships/image" Target="../media/image12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5" Type="http://schemas.openxmlformats.org/officeDocument/2006/relationships/image" Target="../media/image143.png"/><Relationship Id="rId10" Type="http://schemas.openxmlformats.org/officeDocument/2006/relationships/image" Target="../media/image148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emf"/><Relationship Id="rId5" Type="http://schemas.openxmlformats.org/officeDocument/2006/relationships/customXml" Target="../ink/ink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69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17.emf"/><Relationship Id="rId5" Type="http://schemas.openxmlformats.org/officeDocument/2006/relationships/image" Target="../media/image77.png"/><Relationship Id="rId10" Type="http://schemas.openxmlformats.org/officeDocument/2006/relationships/customXml" Target="../ink/ink5.xml"/><Relationship Id="rId4" Type="http://schemas.openxmlformats.org/officeDocument/2006/relationships/image" Target="../media/image76.png"/><Relationship Id="rId9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Determinant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Hung-yi Lee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63328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 x 3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701384" y="821338"/>
                <a:ext cx="3149067" cy="489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384" y="821338"/>
                <a:ext cx="3149067" cy="4894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56360" y="2087945"/>
                <a:ext cx="2381101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60" y="2087945"/>
                <a:ext cx="2381101" cy="11394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5036322" y="2396042"/>
            <a:ext cx="200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Pick row 2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894141" y="3545801"/>
                <a:ext cx="51487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141" y="3545801"/>
                <a:ext cx="514878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3162300" y="3976688"/>
            <a:ext cx="39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4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637884" y="3977977"/>
            <a:ext cx="39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5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072583" y="3976687"/>
            <a:ext cx="39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6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075254" y="4661327"/>
                <a:ext cx="20870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254" y="4661327"/>
                <a:ext cx="2087046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667" r="-58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737461" y="4661327"/>
                <a:ext cx="20870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2+2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461" y="4661327"/>
                <a:ext cx="2087046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667" r="-87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399668" y="4636133"/>
                <a:ext cx="20870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2+3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668" y="4636133"/>
                <a:ext cx="2087046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667" r="-87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854297" y="5343493"/>
                <a:ext cx="230800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97" y="5343493"/>
                <a:ext cx="2308003" cy="9766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626982" y="5343493"/>
                <a:ext cx="230800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982" y="5343493"/>
                <a:ext cx="2308003" cy="97661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399667" y="5343493"/>
                <a:ext cx="230800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667" y="5343493"/>
                <a:ext cx="2308003" cy="97661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/>
          <p:cNvCxnSpPr/>
          <p:nvPr/>
        </p:nvCxnSpPr>
        <p:spPr>
          <a:xfrm>
            <a:off x="4663284" y="5859700"/>
            <a:ext cx="10898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854461" y="5859700"/>
            <a:ext cx="10898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7443191" y="5874900"/>
            <a:ext cx="10898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rot="16200000">
            <a:off x="1399832" y="5818900"/>
            <a:ext cx="10898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rot="16200000">
            <a:off x="4663284" y="5831800"/>
            <a:ext cx="10898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rot="16200000">
            <a:off x="7917598" y="5818900"/>
            <a:ext cx="10898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3094281" y="3976687"/>
            <a:ext cx="779219" cy="7745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5208192" y="4014012"/>
            <a:ext cx="143028" cy="68186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6742843" y="4004523"/>
            <a:ext cx="807460" cy="65680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7E4742E2-6774-493D-ADEE-835CF7611784}"/>
                  </a:ext>
                </a:extLst>
              </p14:cNvPr>
              <p14:cNvContentPartPr/>
              <p14:nvPr/>
            </p14:nvContentPartPr>
            <p14:xfrm>
              <a:off x="2274480" y="2754720"/>
              <a:ext cx="4675320" cy="126900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7E4742E2-6774-493D-ADEE-835CF761178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65120" y="2745360"/>
                <a:ext cx="4694040" cy="128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360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tridiagonal n x n matrix 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075118" y="2615291"/>
                <a:ext cx="4582857" cy="2611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118" y="2615291"/>
                <a:ext cx="4582857" cy="26110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2581275" y="5486669"/>
            <a:ext cx="398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Find </a:t>
            </a:r>
            <a:r>
              <a:rPr lang="en-US" altLang="zh-TW" sz="2800" dirty="0" err="1"/>
              <a:t>detA</a:t>
            </a:r>
            <a:r>
              <a:rPr lang="en-US" altLang="zh-TW" sz="2800" dirty="0"/>
              <a:t> when n = 999</a:t>
            </a:r>
            <a:endParaRPr lang="zh-TW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8E9A1172-C355-4662-92A8-949D48958D12}"/>
                  </a:ext>
                </a:extLst>
              </p14:cNvPr>
              <p14:cNvContentPartPr/>
              <p14:nvPr/>
            </p14:nvContentPartPr>
            <p14:xfrm>
              <a:off x="2606040" y="2628720"/>
              <a:ext cx="4035240" cy="260640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8E9A1172-C355-4662-92A8-949D48958D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6680" y="2619360"/>
                <a:ext cx="4053960" cy="262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479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39964" y="2909257"/>
                <a:ext cx="3118739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64" y="2909257"/>
                <a:ext cx="3118739" cy="158742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19726" y="5990597"/>
                <a:ext cx="20320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26" y="5990597"/>
                <a:ext cx="203206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33061" y="1624515"/>
                <a:ext cx="254473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1" y="1624515"/>
                <a:ext cx="2544735" cy="113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23122" y="733895"/>
                <a:ext cx="1962652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22" y="733895"/>
                <a:ext cx="1962652" cy="7156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237138" y="610044"/>
                <a:ext cx="572588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138" y="610044"/>
                <a:ext cx="5725887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237138" y="99563"/>
                <a:ext cx="10127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138" y="99563"/>
                <a:ext cx="1012713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3597905" y="941393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793997" y="98098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988555" y="941393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379205" y="98098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6516914" y="733895"/>
            <a:ext cx="1026593" cy="3070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7813661" y="688099"/>
            <a:ext cx="1026593" cy="3070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207505" y="1650517"/>
                <a:ext cx="414510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505" y="1650517"/>
                <a:ext cx="4145109" cy="11394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207505" y="3383228"/>
                <a:ext cx="414510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505" y="3383228"/>
                <a:ext cx="4145109" cy="113941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838698" y="2849989"/>
                <a:ext cx="16782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698" y="2849989"/>
                <a:ext cx="1678216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0" y="5082365"/>
                <a:ext cx="572588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2365"/>
                <a:ext cx="5725887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字方塊 27"/>
          <p:cNvSpPr txBox="1"/>
          <p:nvPr/>
        </p:nvSpPr>
        <p:spPr>
          <a:xfrm>
            <a:off x="1026158" y="5405676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416808" y="5405676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807458" y="5445265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81487" y="3383227"/>
            <a:ext cx="2271128" cy="113941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/>
          <p:cNvCxnSpPr>
            <a:stCxn id="31" idx="2"/>
          </p:cNvCxnSpPr>
          <p:nvPr/>
        </p:nvCxnSpPr>
        <p:spPr>
          <a:xfrm flipH="1">
            <a:off x="3237138" y="4522642"/>
            <a:ext cx="3979913" cy="559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6115781" y="4986748"/>
                <a:ext cx="1945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781" y="4986748"/>
                <a:ext cx="1945917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接點 34"/>
          <p:cNvCxnSpPr/>
          <p:nvPr/>
        </p:nvCxnSpPr>
        <p:spPr>
          <a:xfrm>
            <a:off x="3940013" y="5270505"/>
            <a:ext cx="1026593" cy="3070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34C2268E-70FC-4D3B-A128-33047D052448}"/>
                  </a:ext>
                </a:extLst>
              </p14:cNvPr>
              <p14:cNvContentPartPr/>
              <p14:nvPr/>
            </p14:nvContentPartPr>
            <p14:xfrm>
              <a:off x="1245960" y="479880"/>
              <a:ext cx="7509600" cy="593280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34C2268E-70FC-4D3B-A128-33047D05244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36600" y="470520"/>
                <a:ext cx="7528320" cy="595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527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5" grpId="0"/>
      <p:bldP spid="16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194558" y="3768340"/>
                <a:ext cx="19684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558" y="3768340"/>
                <a:ext cx="1968488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749094" y="3768723"/>
                <a:ext cx="19684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94" y="3768723"/>
                <a:ext cx="1968488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270888" y="3768339"/>
                <a:ext cx="22444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888" y="3768339"/>
                <a:ext cx="224446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056571" y="4661979"/>
                <a:ext cx="22444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71" y="4661979"/>
                <a:ext cx="2244461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870709" y="4638111"/>
                <a:ext cx="19684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709" y="4638111"/>
                <a:ext cx="1968488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270888" y="4638111"/>
                <a:ext cx="19684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888" y="4638111"/>
                <a:ext cx="196848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194558" y="5558476"/>
                <a:ext cx="19684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558" y="5558476"/>
                <a:ext cx="196848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332545" y="1770909"/>
                <a:ext cx="6121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545" y="1770909"/>
                <a:ext cx="6121400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511300" y="2591558"/>
                <a:ext cx="6121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300" y="2591558"/>
                <a:ext cx="612140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915039" y="5558475"/>
                <a:ext cx="6801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039" y="5558475"/>
                <a:ext cx="680186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870709" y="5574077"/>
                <a:ext cx="19684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709" y="5574077"/>
                <a:ext cx="1968488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78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22463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Properties of Determinants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400" dirty="0">
              <a:solidFill>
                <a:srgbClr val="0000FF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948FCFD-05E6-4AF2-A9D1-04AB1786C749}"/>
              </a:ext>
            </a:extLst>
          </p:cNvPr>
          <p:cNvSpPr txBox="1"/>
          <p:nvPr/>
        </p:nvSpPr>
        <p:spPr>
          <a:xfrm>
            <a:off x="2053525" y="5796366"/>
            <a:ext cx="503695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“Volume” in high dimensions (?)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503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624" y="2998045"/>
            <a:ext cx="3885938" cy="361236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Determinants in High School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2 X 2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3 x 3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88884" y="2503538"/>
                <a:ext cx="1830437" cy="72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884" y="2503538"/>
                <a:ext cx="1830437" cy="7271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919471" y="1719327"/>
                <a:ext cx="2862579" cy="1138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471" y="1719327"/>
                <a:ext cx="2862579" cy="11383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2607949" y="3671663"/>
                <a:ext cx="1344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TW" sz="2800" dirty="0"/>
                  <a:t>|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949" y="3671663"/>
                <a:ext cx="1344279" cy="430887"/>
              </a:xfrm>
              <a:prstGeom prst="rect">
                <a:avLst/>
              </a:prstGeom>
              <a:blipFill rotWithShape="0">
                <a:blip r:embed="rId6"/>
                <a:stretch>
                  <a:fillRect t="-23944" r="-15455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/>
          <p:cNvCxnSpPr>
            <a:stCxn id="27" idx="3"/>
          </p:cNvCxnSpPr>
          <p:nvPr/>
        </p:nvCxnSpPr>
        <p:spPr>
          <a:xfrm flipV="1">
            <a:off x="2352977" y="4102551"/>
            <a:ext cx="866344" cy="86730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013750" y="3610676"/>
            <a:ext cx="1435610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FF0000"/>
                </a:solidFill>
              </a:rPr>
              <a:t>絕對值</a:t>
            </a:r>
            <a:r>
              <a:rPr lang="en-US" altLang="zh-TW" sz="2800" dirty="0">
                <a:solidFill>
                  <a:srgbClr val="FF0000"/>
                </a:solidFill>
              </a:rPr>
              <a:t>!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3904567" y="5554176"/>
                <a:ext cx="1487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567" y="5554176"/>
                <a:ext cx="148726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7294783" y="5726686"/>
                <a:ext cx="14943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783" y="5726686"/>
                <a:ext cx="1494383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7012593" y="3230725"/>
                <a:ext cx="14943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593" y="3230725"/>
                <a:ext cx="1494383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/>
          <p:cNvGrpSpPr/>
          <p:nvPr/>
        </p:nvGrpSpPr>
        <p:grpSpPr>
          <a:xfrm>
            <a:off x="1005715" y="4004638"/>
            <a:ext cx="2479729" cy="2392794"/>
            <a:chOff x="1359652" y="4169970"/>
            <a:chExt cx="2479729" cy="2392794"/>
          </a:xfrm>
        </p:grpSpPr>
        <p:cxnSp>
          <p:nvCxnSpPr>
            <p:cNvPr id="16" name="直線單箭頭接點 15"/>
            <p:cNvCxnSpPr/>
            <p:nvPr/>
          </p:nvCxnSpPr>
          <p:spPr>
            <a:xfrm>
              <a:off x="1359652" y="6100397"/>
              <a:ext cx="247972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 flipH="1" flipV="1">
              <a:off x="1930507" y="4169970"/>
              <a:ext cx="1" cy="23927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flipV="1">
              <a:off x="1930507" y="5815760"/>
              <a:ext cx="859188" cy="28463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 flipV="1">
              <a:off x="1944309" y="4557184"/>
              <a:ext cx="415792" cy="1529502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2630512" y="5586982"/>
              <a:ext cx="805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(</a:t>
              </a:r>
              <a:r>
                <a:rPr lang="en-US" altLang="zh-TW" dirty="0" err="1"/>
                <a:t>a,b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1983783" y="4179618"/>
              <a:ext cx="805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(</a:t>
              </a:r>
              <a:r>
                <a:rPr lang="en-US" altLang="zh-TW" dirty="0" err="1"/>
                <a:t>c,d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cxnSp>
          <p:nvCxnSpPr>
            <p:cNvPr id="25" name="直線單箭頭接點 24"/>
            <p:cNvCxnSpPr/>
            <p:nvPr/>
          </p:nvCxnSpPr>
          <p:spPr>
            <a:xfrm flipV="1">
              <a:off x="2781257" y="4327120"/>
              <a:ext cx="415792" cy="1529502"/>
            </a:xfrm>
            <a:prstGeom prst="straightConnector1">
              <a:avLst/>
            </a:prstGeom>
            <a:ln w="38100">
              <a:solidFill>
                <a:srgbClr val="0000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 flipV="1">
              <a:off x="2360101" y="4314158"/>
              <a:ext cx="859188" cy="284638"/>
            </a:xfrm>
            <a:prstGeom prst="straightConnector1">
              <a:avLst/>
            </a:prstGeom>
            <a:ln w="38100">
              <a:solidFill>
                <a:srgbClr val="0000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2492117" y="4873574"/>
              <a:ext cx="2147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V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399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1" grpId="0" animBg="1"/>
      <p:bldP spid="41" grpId="0"/>
      <p:bldP spid="42" grpId="0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Basic Properties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Basic Property 1: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  <a:p>
                <a:r>
                  <a:rPr lang="en-US" altLang="zh-TW" dirty="0"/>
                  <a:t>Basic Property 2: Exchange rows only reverses the sign of det (do not change absolute value)</a:t>
                </a:r>
              </a:p>
              <a:p>
                <a:r>
                  <a:rPr lang="en-US" altLang="zh-TW" dirty="0"/>
                  <a:t>Basic Property 3: Determinant is “linear” for each row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2053525" y="5462537"/>
            <a:ext cx="5036950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Can we say determinant is the “Volume” also in high dimension?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053525" y="4268749"/>
            <a:ext cx="5036950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Area in 2d and Volume in 3d have the above properties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341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Basic Properties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Basic Property 1: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499269" y="4269143"/>
                <a:ext cx="1850250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269" y="4269143"/>
                <a:ext cx="1850250" cy="7184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485162" y="5471298"/>
                <a:ext cx="18643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162" y="5471298"/>
                <a:ext cx="186435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198583" y="4058668"/>
                <a:ext cx="2432333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583" y="4058668"/>
                <a:ext cx="2432333" cy="11394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544563" y="5471297"/>
                <a:ext cx="18643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563" y="5471297"/>
                <a:ext cx="1864357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818239" y="3125242"/>
            <a:ext cx="1495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正方形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720898" y="3125241"/>
            <a:ext cx="1851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正立方體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465085" y="3125242"/>
            <a:ext cx="176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面積為 </a:t>
            </a:r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746482" y="3137231"/>
            <a:ext cx="176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體積為 </a:t>
            </a:r>
            <a:r>
              <a:rPr lang="en-US" altLang="zh-TW" sz="2800" dirty="0"/>
              <a:t>1</a:t>
            </a:r>
            <a:endParaRPr lang="zh-TW" altLang="en-US" sz="2800" dirty="0"/>
          </a:p>
        </p:txBody>
      </p:sp>
      <p:cxnSp>
        <p:nvCxnSpPr>
          <p:cNvPr id="13" name="直線單箭頭接點 12"/>
          <p:cNvCxnSpPr>
            <a:endCxn id="8" idx="2"/>
          </p:cNvCxnSpPr>
          <p:nvPr/>
        </p:nvCxnSpPr>
        <p:spPr>
          <a:xfrm flipH="1" flipV="1">
            <a:off x="1565908" y="3648462"/>
            <a:ext cx="1084302" cy="62068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10" idx="2"/>
          </p:cNvCxnSpPr>
          <p:nvPr/>
        </p:nvCxnSpPr>
        <p:spPr>
          <a:xfrm flipV="1">
            <a:off x="2876993" y="3648462"/>
            <a:ext cx="472526" cy="62068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5689187" y="3661165"/>
            <a:ext cx="882983" cy="40949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7062774" y="3661165"/>
            <a:ext cx="410024" cy="40949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8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Basic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Basic Property 2:</a:t>
            </a:r>
          </a:p>
          <a:p>
            <a:pPr lvl="1"/>
            <a:r>
              <a:rPr lang="en-US" altLang="zh-TW" sz="2800" dirty="0"/>
              <a:t>Exchanging rows only reverses the sign of det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296397" y="3635559"/>
                <a:ext cx="2714654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97" y="3635559"/>
                <a:ext cx="2714654" cy="7184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296397" y="4917418"/>
                <a:ext cx="2982355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97" y="4917418"/>
                <a:ext cx="2982355" cy="7184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572000" y="2840096"/>
                <a:ext cx="3382401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840096"/>
                <a:ext cx="3382401" cy="11394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572000" y="4137237"/>
                <a:ext cx="3650102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137237"/>
                <a:ext cx="3650102" cy="11394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572000" y="5469144"/>
                <a:ext cx="3382401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469144"/>
                <a:ext cx="3382401" cy="11394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5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Basic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 Property 2:</a:t>
            </a:r>
          </a:p>
          <a:p>
            <a:pPr lvl="1"/>
            <a:r>
              <a:rPr lang="en-US" altLang="zh-TW" sz="2800" dirty="0"/>
              <a:t>Exchanging rows only reverses the sign of det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260856" y="2873249"/>
            <a:ext cx="482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If a matrix A has </a:t>
            </a:r>
            <a:r>
              <a:rPr lang="en-US" altLang="zh-TW" sz="2800" b="1" i="1" u="sng" dirty="0"/>
              <a:t>2 equal rows 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143139" y="3531405"/>
                <a:ext cx="2590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139" y="3531405"/>
                <a:ext cx="259080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1008253" y="5895830"/>
            <a:ext cx="7381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Exchanging the two equal rows yields the same matrix</a:t>
            </a:r>
            <a:endParaRPr lang="zh-TW" altLang="en-US" sz="2400" dirty="0"/>
          </a:p>
        </p:txBody>
      </p:sp>
      <p:sp>
        <p:nvSpPr>
          <p:cNvPr id="5" name="向右箭號 4"/>
          <p:cNvSpPr/>
          <p:nvPr/>
        </p:nvSpPr>
        <p:spPr>
          <a:xfrm>
            <a:off x="4465475" y="3531405"/>
            <a:ext cx="925636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403523" y="5131943"/>
                <a:ext cx="22713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523" y="5131943"/>
                <a:ext cx="227134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901025" y="5163388"/>
                <a:ext cx="26392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025" y="5163388"/>
                <a:ext cx="2639237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019543" y="4473787"/>
                <a:ext cx="12411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543" y="4473787"/>
                <a:ext cx="1241186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3014836" y="4325402"/>
            <a:ext cx="2901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exchange two rows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670221" y="4473787"/>
                <a:ext cx="12411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800" dirty="0"/>
                  <a:t>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221" y="4473787"/>
                <a:ext cx="1241186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/>
          <p:nvPr/>
        </p:nvCxnSpPr>
        <p:spPr>
          <a:xfrm>
            <a:off x="3014836" y="4799793"/>
            <a:ext cx="290127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148017" y="518132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017" y="5181328"/>
                <a:ext cx="349455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92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5" grpId="0"/>
      <p:bldP spid="5" grpId="0" animBg="1"/>
      <p:bldP spid="9" grpId="0"/>
      <p:bldP spid="10" grpId="0"/>
      <p:bldP spid="12" grpId="0"/>
      <p:bldP spid="13" grpId="0"/>
      <p:bldP spid="14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2D876-CD8E-40B9-9BC4-A792139E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AFE56D-1C1B-409F-ACF0-756990D7C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範圍：</a:t>
            </a:r>
            <a:r>
              <a:rPr lang="en-US" altLang="zh-TW" dirty="0" err="1"/>
              <a:t>ch</a:t>
            </a:r>
            <a:r>
              <a:rPr lang="en-US" altLang="zh-TW" dirty="0"/>
              <a:t> 1 ~ </a:t>
            </a:r>
            <a:r>
              <a:rPr lang="en-US" altLang="zh-TW" dirty="0" err="1"/>
              <a:t>ch</a:t>
            </a:r>
            <a:r>
              <a:rPr lang="en-US" altLang="zh-TW" dirty="0"/>
              <a:t> 4</a:t>
            </a:r>
          </a:p>
          <a:p>
            <a:r>
              <a:rPr lang="zh-TW" altLang="en-US" dirty="0"/>
              <a:t>時間：</a:t>
            </a:r>
            <a:r>
              <a:rPr lang="en-US" altLang="zh-TW" dirty="0"/>
              <a:t>11/09 (</a:t>
            </a:r>
            <a:r>
              <a:rPr lang="zh-TW" altLang="en-US" dirty="0"/>
              <a:t>五</a:t>
            </a:r>
            <a:r>
              <a:rPr lang="en-US" altLang="zh-TW" dirty="0"/>
              <a:t>)</a:t>
            </a:r>
            <a:r>
              <a:rPr lang="zh-TW" altLang="en-US" dirty="0"/>
              <a:t> 上課時間</a:t>
            </a:r>
            <a:endParaRPr lang="en-US" altLang="zh-TW" dirty="0"/>
          </a:p>
          <a:p>
            <a:r>
              <a:rPr lang="zh-TW" altLang="en-US" dirty="0"/>
              <a:t>地點：會公告在 </a:t>
            </a:r>
            <a:r>
              <a:rPr lang="en-US" altLang="zh-TW" dirty="0"/>
              <a:t>ceiba </a:t>
            </a:r>
            <a:r>
              <a:rPr lang="zh-TW" altLang="en-US" dirty="0"/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359958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Basic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 Property 3:</a:t>
            </a:r>
          </a:p>
          <a:p>
            <a:pPr lvl="1"/>
            <a:r>
              <a:rPr lang="en-US" altLang="zh-TW" sz="2800" dirty="0"/>
              <a:t>Determinant is “linear” for each row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930507" y="3004810"/>
                <a:ext cx="4950842" cy="72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507" y="3004810"/>
                <a:ext cx="4950842" cy="7271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628650" y="2734324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3-a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1359652" y="6100397"/>
            <a:ext cx="24797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1930507" y="4169970"/>
            <a:ext cx="1" cy="2392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向右箭號 11"/>
          <p:cNvSpPr/>
          <p:nvPr/>
        </p:nvSpPr>
        <p:spPr>
          <a:xfrm>
            <a:off x="4231037" y="5098942"/>
            <a:ext cx="635431" cy="511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930507" y="5815760"/>
            <a:ext cx="859188" cy="28463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1944309" y="4557184"/>
            <a:ext cx="415792" cy="152950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630512" y="5586982"/>
            <a:ext cx="80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983783" y="4179618"/>
            <a:ext cx="80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c,d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2781257" y="4327120"/>
            <a:ext cx="415792" cy="1529502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2360101" y="4314158"/>
            <a:ext cx="859188" cy="284638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5005793" y="6100397"/>
            <a:ext cx="24797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 flipV="1">
            <a:off x="5576648" y="4169970"/>
            <a:ext cx="1" cy="2392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5576648" y="5815760"/>
            <a:ext cx="859188" cy="28463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5590450" y="4557184"/>
            <a:ext cx="415792" cy="152950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246067" y="5488775"/>
            <a:ext cx="80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(2a,2b)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29924" y="4179618"/>
            <a:ext cx="80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c,d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6427398" y="4327120"/>
            <a:ext cx="415792" cy="1529502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6006242" y="4314158"/>
            <a:ext cx="859188" cy="284638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6453898" y="5531122"/>
            <a:ext cx="859188" cy="28463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403447" y="4960503"/>
            <a:ext cx="21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V</a:t>
            </a:r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109421" y="4945668"/>
            <a:ext cx="21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V</a:t>
            </a:r>
            <a:endParaRPr lang="zh-TW" altLang="en-US" sz="2800" dirty="0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6843515" y="4027651"/>
            <a:ext cx="859188" cy="284638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7285056" y="4025029"/>
            <a:ext cx="415792" cy="1529502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6929038" y="4739437"/>
            <a:ext cx="21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V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727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 animBg="1"/>
      <p:bldP spid="19" grpId="0"/>
      <p:bldP spid="20" grpId="0"/>
      <p:bldP spid="27" grpId="0"/>
      <p:bldP spid="28" grpId="0"/>
      <p:bldP spid="32" grpId="0"/>
      <p:bldP spid="33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Basic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 Property 3:</a:t>
            </a:r>
          </a:p>
          <a:p>
            <a:pPr lvl="1"/>
            <a:r>
              <a:rPr lang="en-US" altLang="zh-TW" sz="2800" dirty="0"/>
              <a:t>Determinant is “linear” for each row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930507" y="3004810"/>
                <a:ext cx="4950842" cy="72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507" y="3004810"/>
                <a:ext cx="4950842" cy="7271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628650" y="2734324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3-a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1657436" y="4436729"/>
                <a:ext cx="43079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Q: find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436" y="4436729"/>
                <a:ext cx="4307936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970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3811404" y="5782556"/>
                <a:ext cx="45177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A: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04" y="5782556"/>
                <a:ext cx="4517771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2699"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2093486" y="5045236"/>
            <a:ext cx="268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If A is n x n ……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35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Basic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 Property 3:</a:t>
            </a:r>
          </a:p>
          <a:p>
            <a:pPr lvl="1"/>
            <a:r>
              <a:rPr lang="en-US" altLang="zh-TW" sz="2800" dirty="0"/>
              <a:t>Determinant is “linear” for each row</a:t>
            </a:r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81119" y="4230203"/>
            <a:ext cx="2305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 row of zeros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061496" y="4298494"/>
                <a:ext cx="18131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496" y="4298494"/>
                <a:ext cx="1813125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089772" y="4697489"/>
                <a:ext cx="17693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Set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800" dirty="0"/>
                  <a:t>!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772" y="4697489"/>
                <a:ext cx="1769306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7241"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930507" y="3004810"/>
                <a:ext cx="4950842" cy="72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507" y="3004810"/>
                <a:ext cx="4950842" cy="7271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628650" y="2734324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3-a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4222678" y="4360082"/>
            <a:ext cx="681925" cy="316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781119" y="5735323"/>
            <a:ext cx="2305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 row of zeros</a:t>
            </a:r>
            <a:endParaRPr lang="zh-TW" altLang="en-US" sz="2800" dirty="0"/>
          </a:p>
        </p:txBody>
      </p:sp>
      <p:sp>
        <p:nvSpPr>
          <p:cNvPr id="13" name="向右箭號 12"/>
          <p:cNvSpPr/>
          <p:nvPr/>
        </p:nvSpPr>
        <p:spPr>
          <a:xfrm>
            <a:off x="4222677" y="5838472"/>
            <a:ext cx="681925" cy="316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40632" y="5735323"/>
            <a:ext cx="310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“volume” is zero</a:t>
            </a:r>
            <a:endParaRPr lang="zh-TW" altLang="en-US" sz="2800" dirty="0"/>
          </a:p>
        </p:txBody>
      </p:sp>
      <p:sp>
        <p:nvSpPr>
          <p:cNvPr id="14" name="向下箭號 13"/>
          <p:cNvSpPr/>
          <p:nvPr/>
        </p:nvSpPr>
        <p:spPr>
          <a:xfrm flipV="1">
            <a:off x="5768760" y="4911182"/>
            <a:ext cx="418454" cy="681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69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5" grpId="0" animBg="1"/>
      <p:bldP spid="12" grpId="0"/>
      <p:bldP spid="13" grpId="0" animBg="1"/>
      <p:bldP spid="6" grpId="0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Basic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 Property 3:</a:t>
            </a:r>
          </a:p>
          <a:p>
            <a:pPr lvl="1"/>
            <a:r>
              <a:rPr lang="en-US" altLang="zh-TW" sz="2800" dirty="0"/>
              <a:t>Determinant is “linear” for each row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409534" y="2778863"/>
                <a:ext cx="7319055" cy="6440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4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e>
                                    <m:r>
                                      <a:rPr lang="en-US" altLang="zh-TW" sz="24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534" y="2778863"/>
                <a:ext cx="7319055" cy="6440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258421" y="2827933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3-b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1502796" y="6104110"/>
            <a:ext cx="24797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2073651" y="4173683"/>
            <a:ext cx="1" cy="2392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2073651" y="5819473"/>
            <a:ext cx="859188" cy="28463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2087453" y="4560897"/>
            <a:ext cx="415792" cy="152950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843327" y="5656069"/>
            <a:ext cx="80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126927" y="4183331"/>
            <a:ext cx="80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c,d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2939170" y="5138896"/>
            <a:ext cx="710069" cy="68416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3562870" y="4950051"/>
            <a:ext cx="124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a+a</a:t>
            </a:r>
            <a:r>
              <a:rPr lang="en-US" altLang="zh-TW" dirty="0"/>
              <a:t>’,</a:t>
            </a:r>
            <a:r>
              <a:rPr lang="en-US" altLang="zh-TW" dirty="0" err="1"/>
              <a:t>b+b</a:t>
            </a:r>
            <a:r>
              <a:rPr lang="en-US" altLang="zh-TW" dirty="0"/>
              <a:t>’)</a:t>
            </a:r>
            <a:endParaRPr lang="zh-TW" altLang="en-US" dirty="0"/>
          </a:p>
        </p:txBody>
      </p:sp>
      <p:cxnSp>
        <p:nvCxnSpPr>
          <p:cNvPr id="47" name="直線單箭頭接點 46"/>
          <p:cNvCxnSpPr/>
          <p:nvPr/>
        </p:nvCxnSpPr>
        <p:spPr>
          <a:xfrm flipV="1">
            <a:off x="2173215" y="5161590"/>
            <a:ext cx="1420629" cy="85637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2539913" y="3713134"/>
            <a:ext cx="1420629" cy="85637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3611132" y="3620741"/>
            <a:ext cx="415792" cy="152950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5158080" y="6081102"/>
            <a:ext cx="24797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 flipV="1">
            <a:off x="5728935" y="4150675"/>
            <a:ext cx="1" cy="2392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V="1">
            <a:off x="5728935" y="5796465"/>
            <a:ext cx="859188" cy="28463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V="1">
            <a:off x="5742737" y="4537889"/>
            <a:ext cx="415792" cy="152950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6498611" y="5633061"/>
            <a:ext cx="80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782211" y="4160323"/>
            <a:ext cx="80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c,d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57" name="直線單箭頭接點 56"/>
          <p:cNvCxnSpPr/>
          <p:nvPr/>
        </p:nvCxnSpPr>
        <p:spPr>
          <a:xfrm flipV="1">
            <a:off x="6594454" y="5115888"/>
            <a:ext cx="710069" cy="68416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5828499" y="5138582"/>
            <a:ext cx="1420629" cy="85637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V="1">
            <a:off x="6195197" y="3690126"/>
            <a:ext cx="1420629" cy="85637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V="1">
            <a:off x="7266416" y="3597733"/>
            <a:ext cx="415792" cy="152950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V="1">
            <a:off x="6084474" y="4348644"/>
            <a:ext cx="859188" cy="284638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6949993" y="3668067"/>
            <a:ext cx="710069" cy="68416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V="1">
            <a:off x="6516913" y="4345608"/>
            <a:ext cx="415792" cy="152950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 flipV="1">
            <a:off x="5868997" y="3476240"/>
            <a:ext cx="528948" cy="16509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V="1">
            <a:off x="7122143" y="3377792"/>
            <a:ext cx="852067" cy="14203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242575" y="4991964"/>
            <a:ext cx="124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a+a</a:t>
            </a:r>
            <a:r>
              <a:rPr lang="en-US" altLang="zh-TW" dirty="0"/>
              <a:t>’,</a:t>
            </a:r>
            <a:r>
              <a:rPr lang="en-US" altLang="zh-TW" dirty="0" err="1"/>
              <a:t>b+b</a:t>
            </a:r>
            <a:r>
              <a:rPr lang="en-US" altLang="zh-TW" dirty="0"/>
              <a:t>’)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138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Basic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 Property 3:</a:t>
            </a:r>
          </a:p>
          <a:p>
            <a:pPr lvl="1"/>
            <a:r>
              <a:rPr lang="en-US" altLang="zh-TW" sz="2800" dirty="0"/>
              <a:t>Determinant is “linear” for each row</a:t>
            </a:r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51916" y="2762716"/>
            <a:ext cx="7440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Subtract k x row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from row j (elementary row operation)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68215" y="3221194"/>
            <a:ext cx="385876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Determinant doesn’t change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806697" y="3564743"/>
                <a:ext cx="3177024" cy="623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𝑘𝑎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𝑘𝑏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97" y="3564743"/>
                <a:ext cx="3177024" cy="6233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970271" y="4580169"/>
                <a:ext cx="4957511" cy="623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𝑘𝑎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𝑘𝑏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271" y="4580169"/>
                <a:ext cx="4957511" cy="6233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983004" y="5624238"/>
                <a:ext cx="4329134" cy="623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004" y="5624238"/>
                <a:ext cx="4329134" cy="6233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6419841" y="5624238"/>
                <a:ext cx="2095509" cy="623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841" y="5624238"/>
                <a:ext cx="2095509" cy="6233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744213" y="4540764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3-b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44212" y="5658835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3-a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7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/>
      <p:bldP spid="12" grpId="0"/>
      <p:bldP spid="14" grpId="0"/>
      <p:bldP spid="16" grpId="0"/>
      <p:bldP spid="13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Determinants for </a:t>
            </a:r>
            <a:br>
              <a:rPr lang="en-US" altLang="zh-TW" dirty="0"/>
            </a:br>
            <a:r>
              <a:rPr lang="en-US" altLang="zh-TW" dirty="0"/>
              <a:t>Upper Triangular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41828" y="1884177"/>
                <a:ext cx="2880212" cy="1220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28" y="1884177"/>
                <a:ext cx="2880212" cy="12207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37907" y="5958236"/>
                <a:ext cx="38027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07" y="5958236"/>
                <a:ext cx="380274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4017390" y="6001954"/>
            <a:ext cx="3145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(Products of diagonal)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37934" y="2012699"/>
            <a:ext cx="3686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Killing everything above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331407" y="3917351"/>
            <a:ext cx="166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Property 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551844" y="4400875"/>
                <a:ext cx="4760790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844" y="4400875"/>
                <a:ext cx="4760790" cy="113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626007" y="2538437"/>
            <a:ext cx="3686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Does not change the </a:t>
            </a:r>
            <a:r>
              <a:rPr lang="en-US" altLang="zh-TW" sz="2400" dirty="0" err="1"/>
              <a:t>det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41828" y="3307652"/>
                <a:ext cx="4748095" cy="1220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28" y="3307652"/>
                <a:ext cx="4748095" cy="12207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2607759" y="4701637"/>
            <a:ext cx="98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3-a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31406" y="5562148"/>
            <a:ext cx="166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= 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5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Determinants </a:t>
            </a:r>
            <a:r>
              <a:rPr lang="en-US" altLang="zh-TW" dirty="0" err="1"/>
              <a:t>v.s</a:t>
            </a:r>
            <a:r>
              <a:rPr lang="en-US" altLang="zh-TW" dirty="0"/>
              <a:t>. Invertible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82821" y="2487921"/>
            <a:ext cx="906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01105" y="2487921"/>
            <a:ext cx="906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864105" y="2844045"/>
            <a:ext cx="3483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Elementary row operation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979767" y="4529926"/>
            <a:ext cx="219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Change sign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716968" y="1636898"/>
            <a:ext cx="20828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 is invertible</a:t>
            </a:r>
            <a:endParaRPr lang="zh-TW" altLang="en-US" sz="2400" dirty="0"/>
          </a:p>
        </p:txBody>
      </p:sp>
      <p:sp>
        <p:nvSpPr>
          <p:cNvPr id="24" name="左-右雙向箭號 23"/>
          <p:cNvSpPr/>
          <p:nvPr/>
        </p:nvSpPr>
        <p:spPr>
          <a:xfrm>
            <a:off x="4123618" y="1689930"/>
            <a:ext cx="939800" cy="355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5387268" y="1636898"/>
            <a:ext cx="208280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dirty="0" err="1"/>
              <a:t>det</a:t>
            </a:r>
            <a:r>
              <a:rPr lang="en-US" altLang="zh-TW" sz="2400" dirty="0"/>
              <a:t>(A) ≠  0</a:t>
            </a:r>
          </a:p>
        </p:txBody>
      </p:sp>
      <p:sp>
        <p:nvSpPr>
          <p:cNvPr id="3" name="向右箭號 2"/>
          <p:cNvSpPr/>
          <p:nvPr/>
        </p:nvSpPr>
        <p:spPr>
          <a:xfrm>
            <a:off x="2489383" y="2569191"/>
            <a:ext cx="4501568" cy="34328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463401" y="3200724"/>
                <a:ext cx="11781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401" y="3200724"/>
                <a:ext cx="1178199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655454" y="3200724"/>
                <a:ext cx="11781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454" y="3200724"/>
                <a:ext cx="117819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628651" y="4529927"/>
            <a:ext cx="172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Exchange: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28650" y="5198767"/>
            <a:ext cx="172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Scaling: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28650" y="5867607"/>
            <a:ext cx="172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Add row: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966486" y="5204680"/>
            <a:ext cx="219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Multiply k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976718" y="5839405"/>
            <a:ext cx="219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nothing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5622906" y="3701058"/>
                <a:ext cx="30892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906" y="3701058"/>
                <a:ext cx="3089294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4189802" y="4345257"/>
            <a:ext cx="282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A is invertible,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423372" y="4345256"/>
            <a:ext cx="214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 is identity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4679589" y="4860130"/>
                <a:ext cx="1975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589" y="4860130"/>
                <a:ext cx="1975865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6845300" y="4845592"/>
                <a:ext cx="1975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300" y="4845592"/>
                <a:ext cx="1975865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向右箭號 38"/>
          <p:cNvSpPr/>
          <p:nvPr/>
        </p:nvSpPr>
        <p:spPr>
          <a:xfrm>
            <a:off x="6507210" y="4912052"/>
            <a:ext cx="504678" cy="34328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4164240" y="5388385"/>
            <a:ext cx="282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A is not invertible,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634973" y="5977406"/>
                <a:ext cx="1975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973" y="5977406"/>
                <a:ext cx="1975865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6800684" y="5962868"/>
                <a:ext cx="1975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684" y="5962868"/>
                <a:ext cx="1975865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向右箭號 43"/>
          <p:cNvSpPr/>
          <p:nvPr/>
        </p:nvSpPr>
        <p:spPr>
          <a:xfrm>
            <a:off x="6462594" y="6029328"/>
            <a:ext cx="504678" cy="34328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6800684" y="5383063"/>
            <a:ext cx="214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 has zero row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263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5" grpId="0"/>
      <p:bldP spid="3" grpId="0" animBg="1"/>
      <p:bldP spid="11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18" grpId="0"/>
      <p:bldP spid="36" grpId="0"/>
      <p:bldP spid="37" grpId="0"/>
      <p:bldP spid="38" grpId="0"/>
      <p:bldP spid="39" grpId="0" animBg="1"/>
      <p:bldP spid="40" grpId="0"/>
      <p:bldP spid="42" grpId="0"/>
      <p:bldP spid="43" grpId="0"/>
      <p:bldP spid="44" grpId="0" animBg="1"/>
      <p:bldP spid="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Invertible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65461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Let A be an n x n matrix. A is invertible if and only if</a:t>
            </a:r>
          </a:p>
          <a:p>
            <a:pPr lvl="1"/>
            <a:r>
              <a:rPr lang="en-US" altLang="zh-TW" dirty="0"/>
              <a:t>The columns of A span R</a:t>
            </a:r>
            <a:r>
              <a:rPr lang="en-US" altLang="zh-TW" baseline="30000" dirty="0"/>
              <a:t>n</a:t>
            </a:r>
          </a:p>
          <a:p>
            <a:pPr lvl="1"/>
            <a:r>
              <a:rPr lang="en-US" altLang="zh-TW" dirty="0"/>
              <a:t>For every b in R</a:t>
            </a:r>
            <a:r>
              <a:rPr lang="en-US" altLang="zh-TW" baseline="30000" dirty="0"/>
              <a:t>n</a:t>
            </a:r>
            <a:r>
              <a:rPr lang="en-US" altLang="zh-TW" dirty="0"/>
              <a:t>, the system Ax=b is consistent</a:t>
            </a:r>
          </a:p>
          <a:p>
            <a:pPr lvl="1"/>
            <a:r>
              <a:rPr lang="en-US" altLang="zh-TW" dirty="0"/>
              <a:t>The rank of A is n</a:t>
            </a:r>
          </a:p>
          <a:p>
            <a:pPr lvl="1"/>
            <a:r>
              <a:rPr lang="en-US" altLang="zh-TW" dirty="0"/>
              <a:t>The columns of A are linear independent</a:t>
            </a:r>
          </a:p>
          <a:p>
            <a:pPr lvl="1"/>
            <a:r>
              <a:rPr lang="en-US" altLang="zh-TW" dirty="0"/>
              <a:t>The only solution to Ax=0 is the zero vector</a:t>
            </a:r>
          </a:p>
          <a:p>
            <a:pPr lvl="1"/>
            <a:r>
              <a:rPr lang="en-US" altLang="zh-TW" dirty="0"/>
              <a:t>The nullity of A is zero</a:t>
            </a:r>
          </a:p>
          <a:p>
            <a:pPr lvl="1"/>
            <a:r>
              <a:rPr lang="en-US" altLang="zh-TW" dirty="0"/>
              <a:t>The reduced row echelon form of A is I</a:t>
            </a:r>
            <a:r>
              <a:rPr lang="en-US" altLang="zh-TW" baseline="-25000" dirty="0"/>
              <a:t>n</a:t>
            </a:r>
          </a:p>
          <a:p>
            <a:pPr lvl="1"/>
            <a:r>
              <a:rPr lang="en-US" altLang="zh-TW" dirty="0"/>
              <a:t>A is a product of elementary matrices</a:t>
            </a:r>
          </a:p>
          <a:p>
            <a:pPr lvl="1"/>
            <a:r>
              <a:rPr lang="en-US" altLang="zh-TW" dirty="0"/>
              <a:t>There exists an n x n matrix B such that BA = I</a:t>
            </a:r>
            <a:r>
              <a:rPr lang="en-US" altLang="zh-TW" baseline="-25000" dirty="0"/>
              <a:t>n</a:t>
            </a:r>
          </a:p>
          <a:p>
            <a:pPr lvl="1"/>
            <a:r>
              <a:rPr lang="en-US" altLang="zh-TW" dirty="0"/>
              <a:t>There exists an n x n matrix C such that AC = I</a:t>
            </a:r>
            <a:r>
              <a:rPr lang="en-US" altLang="zh-TW" baseline="-25000" dirty="0"/>
              <a:t>n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det</a:t>
            </a:r>
            <a:r>
              <a:rPr lang="en-US" altLang="zh-TW" dirty="0">
                <a:solidFill>
                  <a:srgbClr val="FF0000"/>
                </a:solidFill>
              </a:rPr>
              <a:t>(A) ≠  0</a:t>
            </a:r>
          </a:p>
          <a:p>
            <a:pPr lvl="1"/>
            <a:endParaRPr lang="en-US" altLang="zh-TW" sz="2000" dirty="0"/>
          </a:p>
          <a:p>
            <a:pPr lvl="1"/>
            <a:endParaRPr lang="zh-TW" altLang="en-US" sz="2000" baseline="-25000" dirty="0"/>
          </a:p>
          <a:p>
            <a:pPr lvl="1"/>
            <a:endParaRPr lang="zh-TW" altLang="en-US" sz="2000" baseline="-25000" dirty="0"/>
          </a:p>
        </p:txBody>
      </p:sp>
      <p:sp>
        <p:nvSpPr>
          <p:cNvPr id="9" name="矩形 8"/>
          <p:cNvSpPr/>
          <p:nvPr/>
        </p:nvSpPr>
        <p:spPr>
          <a:xfrm>
            <a:off x="1103087" y="2249713"/>
            <a:ext cx="6212114" cy="1161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03087" y="3052195"/>
            <a:ext cx="6212114" cy="191169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80068" y="2590530"/>
            <a:ext cx="79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onto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3601896"/>
            <a:ext cx="1158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One-on-one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03087" y="5014127"/>
            <a:ext cx="6212114" cy="10528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943964" y="554008"/>
            <a:ext cx="4111466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We collect one more properties for invertible!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618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87500" y="1690689"/>
            <a:ext cx="20828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 is invertible</a:t>
            </a:r>
            <a:endParaRPr lang="zh-TW" altLang="en-US" sz="2400" dirty="0"/>
          </a:p>
        </p:txBody>
      </p:sp>
      <p:sp>
        <p:nvSpPr>
          <p:cNvPr id="5" name="左-右雙向箭號 4"/>
          <p:cNvSpPr/>
          <p:nvPr/>
        </p:nvSpPr>
        <p:spPr>
          <a:xfrm>
            <a:off x="3994150" y="1743721"/>
            <a:ext cx="939800" cy="355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257800" y="1690689"/>
            <a:ext cx="208280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dirty="0" err="1"/>
              <a:t>det</a:t>
            </a:r>
            <a:r>
              <a:rPr lang="en-US" altLang="zh-TW" sz="2400" dirty="0"/>
              <a:t>(A) ≠ 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170648" y="2695865"/>
                <a:ext cx="2916504" cy="1137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648" y="2695865"/>
                <a:ext cx="2916504" cy="11378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4270566" y="2619351"/>
            <a:ext cx="3943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For what scalar c is the matrix not invertible?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456556" y="4259898"/>
                <a:ext cx="10342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556" y="4259898"/>
                <a:ext cx="103425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059" r="-2353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/>
          <p:cNvCxnSpPr/>
          <p:nvPr/>
        </p:nvCxnSpPr>
        <p:spPr>
          <a:xfrm>
            <a:off x="2162629" y="2704588"/>
            <a:ext cx="1764024" cy="110793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2138431" y="2846243"/>
            <a:ext cx="1744369" cy="963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196541" y="3192193"/>
            <a:ext cx="1036157" cy="65078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821427" y="2695671"/>
            <a:ext cx="1036157" cy="65078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2138431" y="3599639"/>
            <a:ext cx="440164" cy="27645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3553986" y="2713868"/>
            <a:ext cx="440164" cy="27645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2178875" y="2762588"/>
            <a:ext cx="984305" cy="543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2889205" y="3208622"/>
            <a:ext cx="1011261" cy="5585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3595963" y="3556170"/>
            <a:ext cx="348095" cy="1922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2129419" y="2761614"/>
            <a:ext cx="348095" cy="1922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2756203" y="4265458"/>
                <a:ext cx="10254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∙0∙7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203" y="4265458"/>
                <a:ext cx="102547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548" r="-7143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3980200" y="4265857"/>
                <a:ext cx="17202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200" y="4265857"/>
                <a:ext cx="172027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191" r="-3901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899002" y="4256723"/>
                <a:ext cx="17393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02" y="4256723"/>
                <a:ext cx="173938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158" r="-386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512623" y="4779948"/>
                <a:ext cx="1254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∙0∙2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623" y="4779948"/>
                <a:ext cx="125470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85" r="-582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949551" y="4779948"/>
                <a:ext cx="22240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551" y="4779948"/>
                <a:ext cx="222407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48" r="-274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6359027" y="4779948"/>
                <a:ext cx="12355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027" y="4779948"/>
                <a:ext cx="1235595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93" r="-5419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2178875" y="5330073"/>
                <a:ext cx="28291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=0−2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−2−7−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875" y="5330073"/>
                <a:ext cx="282917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645" r="-64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088850" y="5330073"/>
                <a:ext cx="14695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=−3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−9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850" y="5330073"/>
                <a:ext cx="146956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660" r="-456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1329512" y="6020521"/>
            <a:ext cx="220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not invertible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4071411" y="6066687"/>
                <a:ext cx="17249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−9=0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411" y="6066687"/>
                <a:ext cx="1724959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707" r="-353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6597333" y="6068961"/>
                <a:ext cx="10190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33" y="6068961"/>
                <a:ext cx="1019062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3593" r="-7186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向右箭號 32"/>
          <p:cNvSpPr/>
          <p:nvPr/>
        </p:nvSpPr>
        <p:spPr>
          <a:xfrm>
            <a:off x="3441384" y="6116171"/>
            <a:ext cx="530317" cy="283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5960612" y="6116171"/>
            <a:ext cx="530317" cy="283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7063541" y="3517603"/>
            <a:ext cx="1711099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dirty="0" err="1"/>
              <a:t>det</a:t>
            </a:r>
            <a:r>
              <a:rPr lang="en-US" altLang="zh-TW" sz="2400" dirty="0"/>
              <a:t>(A) =  0</a:t>
            </a:r>
          </a:p>
        </p:txBody>
      </p:sp>
    </p:spTree>
    <p:extLst>
      <p:ext uri="{BB962C8B-B14F-4D97-AF65-F5344CB8AC3E}">
        <p14:creationId xmlns:p14="http://schemas.microsoft.com/office/powerpoint/2010/main" val="193623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 animBg="1"/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Properties of Determinants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8037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Zero row → zero column </a:t>
                </a:r>
              </a:p>
              <a:p>
                <a:pPr lvl="1"/>
                <a:r>
                  <a:rPr lang="en-US" altLang="zh-TW" dirty="0"/>
                  <a:t>Same row → same column ……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03775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96166" y="2273691"/>
                <a:ext cx="3041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Q: find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66" y="2273691"/>
                <a:ext cx="304139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00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00869" y="3179405"/>
                <a:ext cx="46046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𝑑𝑒𝑡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869" y="3179405"/>
                <a:ext cx="4604631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26667" b="-194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300869" y="2725915"/>
                <a:ext cx="24514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869" y="2725915"/>
                <a:ext cx="2451401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976008" y="2738779"/>
                <a:ext cx="43639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008" y="2738779"/>
                <a:ext cx="4363911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706621" y="2725915"/>
                <a:ext cx="8140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621" y="2725915"/>
                <a:ext cx="814009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96166" y="3692635"/>
                <a:ext cx="24209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Q: find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66" y="3692635"/>
                <a:ext cx="2420910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377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219757" y="4227511"/>
                <a:ext cx="21838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757" y="4227511"/>
                <a:ext cx="2183843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348155" y="1546869"/>
                <a:ext cx="3146666" cy="944169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155" y="1546869"/>
                <a:ext cx="3146666" cy="94416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931656" y="4227511"/>
                <a:ext cx="20556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656" y="4227511"/>
                <a:ext cx="2055637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876019" y="4222424"/>
                <a:ext cx="20556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019" y="4222424"/>
                <a:ext cx="2055637" cy="461665"/>
              </a:xfrm>
              <a:prstGeom prst="rect">
                <a:avLst/>
              </a:prstGeom>
              <a:blipFill rotWithShape="0">
                <a:blip r:embed="rId13"/>
                <a:stretch>
                  <a:fillRect r="-6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6921489" y="6180598"/>
            <a:ext cx="1993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P212 - 215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533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 animBg="1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489576"/>
          </a:xfrm>
        </p:spPr>
        <p:txBody>
          <a:bodyPr>
            <a:noAutofit/>
          </a:bodyPr>
          <a:lstStyle/>
          <a:p>
            <a:pPr marL="274320" lvl="0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400" dirty="0"/>
              <a:t>MIT OCW</a:t>
            </a:r>
            <a:r>
              <a:rPr lang="zh-TW" altLang="en-US" sz="2400" dirty="0"/>
              <a:t> </a:t>
            </a:r>
            <a:r>
              <a:rPr lang="en-US" altLang="zh-TW" sz="2400" dirty="0"/>
              <a:t>Linear Algebra:</a:t>
            </a:r>
          </a:p>
          <a:p>
            <a:pPr marL="731520" lvl="1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dirty="0"/>
              <a:t>Lecture 18: Properties of determinants</a:t>
            </a:r>
          </a:p>
          <a:p>
            <a:pPr marL="1188720" lvl="2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1800" dirty="0"/>
              <a:t>http://ocw.mit.edu/courses/mathematics/18-06-linear-algebra-spring-2010/video-lectures/lecture-18-properties-of-determinants/</a:t>
            </a:r>
          </a:p>
          <a:p>
            <a:pPr marL="731520" lvl="1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dirty="0"/>
              <a:t>Lecture 19: Determinant formulas and cofactors</a:t>
            </a:r>
          </a:p>
          <a:p>
            <a:pPr marL="1188720" lvl="2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1800" dirty="0"/>
              <a:t>http://ocw.mit.edu/courses/mathematics/18-06-linear-algebra-spring-2010/video-lectures/lecture-19-determinant-formulas-and-cofactors/</a:t>
            </a:r>
          </a:p>
          <a:p>
            <a:pPr marL="731520" lvl="1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dirty="0"/>
              <a:t>Lecture 20: Cramer's rule, inverse matrix, and volume</a:t>
            </a:r>
          </a:p>
          <a:p>
            <a:pPr marL="1188720" lvl="2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1800" dirty="0"/>
              <a:t>http://ocw.mit.edu/courses/mathematics/18-06-linear-algebra-spring-2010/video-lectures/lecture-20-cramers-rule-inverse-matrix-and-volume/</a:t>
            </a:r>
          </a:p>
          <a:p>
            <a:pPr marL="274320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400" dirty="0"/>
              <a:t>Textbook: Chapter 3</a:t>
            </a:r>
          </a:p>
          <a:p>
            <a:pPr marL="731520" lvl="1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dirty="0"/>
          </a:p>
          <a:p>
            <a:pPr marL="731520" lvl="1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dirty="0"/>
          </a:p>
          <a:p>
            <a:pPr marL="731520" lvl="1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5437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Cramer’s Rule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2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Formula for A</a:t>
            </a:r>
            <a:r>
              <a:rPr lang="en-US" altLang="zh-TW" baseline="30000" dirty="0"/>
              <a:t>-1</a:t>
            </a:r>
            <a:endParaRPr lang="zh-TW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𝑑𝑒𝑡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TW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TW" sz="2800" dirty="0"/>
                  <a:t>: scalar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800" dirty="0"/>
                  <a:t>: cofactors of A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(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800" dirty="0"/>
                  <a:t> has the same size as A, so does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sz="28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</a:t>
                </a:r>
                <a:r>
                  <a:rPr lang="en-US" altLang="zh-TW" sz="2800" dirty="0" err="1">
                    <a:solidFill>
                      <a:srgbClr val="FF0000"/>
                    </a:solidFill>
                  </a:rPr>
                  <a:t>adjugate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 of A </a:t>
                </a:r>
                <a:r>
                  <a:rPr lang="en-US" altLang="zh-TW" sz="2800" dirty="0"/>
                  <a:t>(</a:t>
                </a:r>
                <a:r>
                  <a:rPr lang="en-US" altLang="zh-TW" sz="2800" dirty="0" err="1">
                    <a:solidFill>
                      <a:srgbClr val="FF0000"/>
                    </a:solidFill>
                  </a:rPr>
                  <a:t>adj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 A, </a:t>
                </a:r>
                <a:r>
                  <a:rPr lang="zh-TW" altLang="en-US" sz="2800" dirty="0">
                    <a:solidFill>
                      <a:srgbClr val="FF0000"/>
                    </a:solidFill>
                  </a:rPr>
                  <a:t>伴隨矩陣</a:t>
                </a:r>
                <a:r>
                  <a:rPr lang="en-US" altLang="zh-TW" sz="2800" dirty="0"/>
                  <a:t>)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086765" y="1536839"/>
                <a:ext cx="3075009" cy="1140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765" y="1536839"/>
                <a:ext cx="3075009" cy="11405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36369" y="4564749"/>
                <a:ext cx="1751633" cy="715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69" y="4564749"/>
                <a:ext cx="1751633" cy="7157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036494" y="5484748"/>
                <a:ext cx="11671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94" y="5484748"/>
                <a:ext cx="116717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355667" y="4401715"/>
                <a:ext cx="2182008" cy="722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667" y="4401715"/>
                <a:ext cx="2182008" cy="72218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654082" y="5097270"/>
                <a:ext cx="1883593" cy="715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082" y="5097270"/>
                <a:ext cx="1883593" cy="71558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216344" y="5946414"/>
                <a:ext cx="6133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344" y="5946414"/>
                <a:ext cx="613373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654082" y="5819455"/>
                <a:ext cx="1883593" cy="715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082" y="5819455"/>
                <a:ext cx="1883593" cy="71558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784885" y="5390594"/>
                <a:ext cx="2977675" cy="786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885" y="5390594"/>
                <a:ext cx="2977675" cy="78636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6032095" y="4761155"/>
                <a:ext cx="7522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095" y="4761155"/>
                <a:ext cx="752257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321152" y="6073371"/>
                <a:ext cx="16110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152" y="6073371"/>
                <a:ext cx="1611082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1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Formula for A</a:t>
            </a:r>
            <a:r>
              <a:rPr lang="en-US" altLang="zh-TW" baseline="30000" dirty="0"/>
              <a:t>-1</a:t>
            </a:r>
            <a:endParaRPr lang="zh-TW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382068" y="592724"/>
                <a:ext cx="2675220" cy="870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068" y="592724"/>
                <a:ext cx="2675220" cy="8703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909049" y="3392095"/>
                <a:ext cx="71482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𝑎𝑒𝑖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𝑏𝑓𝑔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𝑐𝑑h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𝑐𝑒𝑔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𝑏𝑑𝑖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𝑎𝑓h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49" y="3392095"/>
                <a:ext cx="7148239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076398" y="5071726"/>
                <a:ext cx="679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98" y="5071726"/>
                <a:ext cx="67980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中括弧 4"/>
          <p:cNvSpPr/>
          <p:nvPr/>
        </p:nvSpPr>
        <p:spPr>
          <a:xfrm>
            <a:off x="2051547" y="4055607"/>
            <a:ext cx="381000" cy="2571750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左中括弧 7"/>
          <p:cNvSpPr/>
          <p:nvPr/>
        </p:nvSpPr>
        <p:spPr>
          <a:xfrm flipH="1">
            <a:off x="7404597" y="4001294"/>
            <a:ext cx="381000" cy="2571750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429736" y="4224197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736" y="4224197"/>
                <a:ext cx="29815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0833" r="-22917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131726" y="5123419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726" y="5123419"/>
                <a:ext cx="29815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0408" r="-20408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171997" y="6237148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997" y="6237148"/>
                <a:ext cx="29815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0408" r="-20408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374780" y="6044565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780" y="6044565"/>
                <a:ext cx="29815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0833" r="-2291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086417" y="4243469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417" y="4243469"/>
                <a:ext cx="298159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0408" r="-20408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131726" y="4219973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726" y="4219973"/>
                <a:ext cx="298159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6122" r="-40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372657" y="5060226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657" y="5060226"/>
                <a:ext cx="298159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082" r="-61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6095284" y="5102503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284" y="5102503"/>
                <a:ext cx="298159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6122" r="-40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163148" y="6074688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148" y="6074688"/>
                <a:ext cx="298159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6122" r="-40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787304" y="4125776"/>
                <a:ext cx="929935" cy="643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304" y="4125776"/>
                <a:ext cx="929935" cy="64350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538375" y="4112703"/>
                <a:ext cx="947119" cy="6958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75" y="4112703"/>
                <a:ext cx="947119" cy="69589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6490069" y="4147235"/>
                <a:ext cx="947119" cy="6958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069" y="4147235"/>
                <a:ext cx="947119" cy="69589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2795249" y="4975515"/>
                <a:ext cx="929935" cy="643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249" y="4975515"/>
                <a:ext cx="929935" cy="64350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546320" y="4962442"/>
                <a:ext cx="917815" cy="619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320" y="4962442"/>
                <a:ext cx="917815" cy="61927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6498014" y="4996974"/>
                <a:ext cx="941603" cy="6880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014" y="4996974"/>
                <a:ext cx="941603" cy="68800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795249" y="5911345"/>
                <a:ext cx="927753" cy="687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249" y="5911345"/>
                <a:ext cx="927753" cy="687945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546320" y="5898272"/>
                <a:ext cx="940834" cy="619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320" y="5898272"/>
                <a:ext cx="940834" cy="619208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6498014" y="5932804"/>
                <a:ext cx="936475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014" y="5932804"/>
                <a:ext cx="936475" cy="65729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56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5" grpId="0" animBg="1"/>
      <p:bldP spid="8" grpId="0" animBg="1"/>
      <p:bldP spid="7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10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Formula for A</a:t>
            </a:r>
            <a:r>
              <a:rPr lang="en-US" altLang="zh-TW" baseline="30000" dirty="0"/>
              <a:t>-1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Proof: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07188" y="2571506"/>
                <a:ext cx="8929624" cy="1227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𝑑𝑒𝑡</m:t>
                                </m:r>
                                <m:d>
                                  <m:d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𝑑𝑒𝑡</m:t>
                                </m:r>
                                <m:d>
                                  <m:d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8" y="2571506"/>
                <a:ext cx="8929624" cy="12270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2996636" y="3715559"/>
            <a:ext cx="1756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transpose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3734" y="4545327"/>
            <a:ext cx="1756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Diagonal: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63734" y="5271444"/>
            <a:ext cx="238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Not Diagonal: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382068" y="592724"/>
                <a:ext cx="2675220" cy="870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068" y="592724"/>
                <a:ext cx="2675220" cy="8703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2819962" y="4545327"/>
            <a:ext cx="4666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By definition of determinants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487887" y="6365674"/>
            <a:ext cx="279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(Exercise 82, P221)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515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Cramer’s Rule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01679" y="2910636"/>
                <a:ext cx="1190326" cy="4355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3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sz="283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3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83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79" y="2910636"/>
                <a:ext cx="1190326" cy="4355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01679" y="3628193"/>
                <a:ext cx="1548052" cy="4355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3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3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3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3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3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3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83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79" y="3628193"/>
                <a:ext cx="1548052" cy="4355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77966" y="4206380"/>
                <a:ext cx="2216761" cy="879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3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3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3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30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83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3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zh-TW" sz="283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3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83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83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83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66" y="4206380"/>
                <a:ext cx="2216761" cy="8797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572116" y="2214101"/>
                <a:ext cx="1804020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116" y="2214101"/>
                <a:ext cx="1804020" cy="7689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542116" y="3257300"/>
                <a:ext cx="1818254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116" y="3257300"/>
                <a:ext cx="1818254" cy="7689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598213" y="5148228"/>
                <a:ext cx="1751825" cy="8229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13" y="5148228"/>
                <a:ext cx="1751825" cy="82298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725728" y="2678788"/>
                <a:ext cx="41667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400" dirty="0"/>
                  <a:t>with column 1 replaced by b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28" y="2678788"/>
                <a:ext cx="416678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485" t="-24590" r="-3509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725728" y="5360177"/>
                <a:ext cx="4130170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400" dirty="0"/>
                  <a:t>with column j replaced by b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28" y="5360177"/>
                <a:ext cx="4130170" cy="399084"/>
              </a:xfrm>
              <a:prstGeom prst="rect">
                <a:avLst/>
              </a:prstGeom>
              <a:blipFill rotWithShape="0">
                <a:blip r:embed="rId10"/>
                <a:stretch>
                  <a:fillRect l="-2507" t="-21212" r="-1622" b="-393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右括弧 13"/>
          <p:cNvSpPr/>
          <p:nvPr/>
        </p:nvSpPr>
        <p:spPr>
          <a:xfrm>
            <a:off x="5641939" y="3331209"/>
            <a:ext cx="2637064" cy="1670847"/>
          </a:xfrm>
          <a:prstGeom prst="bracketPair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988247" y="3927990"/>
                <a:ext cx="2836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247" y="3927990"/>
                <a:ext cx="283604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6618158" y="3543270"/>
            <a:ext cx="1385843" cy="122012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n-1 </a:t>
            </a:r>
          </a:p>
          <a:p>
            <a:r>
              <a:rPr lang="en-US" altLang="zh-TW" sz="2400" dirty="0"/>
              <a:t>Columns</a:t>
            </a:r>
          </a:p>
          <a:p>
            <a:r>
              <a:rPr lang="en-US" altLang="zh-TW" sz="2400" dirty="0"/>
              <a:t>of A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382068" y="592724"/>
                <a:ext cx="2675220" cy="870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068" y="592724"/>
                <a:ext cx="2675220" cy="87036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 rot="5400000">
            <a:off x="3090637" y="4356428"/>
            <a:ext cx="108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……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5840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4" grpId="0" animBg="1"/>
      <p:bldP spid="15" grpId="0"/>
      <p:bldP spid="16" grpId="0" animBg="1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Appendix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2853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Formula from Three Properties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910149" y="2081702"/>
                <a:ext cx="1511439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49" y="2081702"/>
                <a:ext cx="1511439" cy="6158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891875" y="2085859"/>
                <a:ext cx="1740669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875" y="2085859"/>
                <a:ext cx="1740669" cy="6158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903572" y="3105835"/>
                <a:ext cx="1445909" cy="623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et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72" y="3105835"/>
                <a:ext cx="1445909" cy="6233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498620" y="3105835"/>
                <a:ext cx="1760610" cy="616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620" y="3105835"/>
                <a:ext cx="1760610" cy="6160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362873" y="3106572"/>
                <a:ext cx="1666034" cy="623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73" y="3106572"/>
                <a:ext cx="1666034" cy="6233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903763" y="4260891"/>
                <a:ext cx="3485891" cy="616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63" y="4260891"/>
                <a:ext cx="3485891" cy="61600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378763" y="4260891"/>
                <a:ext cx="3385735" cy="623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763" y="4260891"/>
                <a:ext cx="3385735" cy="62337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390192" y="5266914"/>
                <a:ext cx="742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192" y="5266914"/>
                <a:ext cx="74283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098" r="-819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969389" y="5290987"/>
                <a:ext cx="9174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bc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389" y="5290987"/>
                <a:ext cx="917431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311" r="-728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903572" y="5947641"/>
                <a:ext cx="14264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72" y="5947641"/>
                <a:ext cx="1426416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709" r="-4274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811560" y="5319934"/>
                <a:ext cx="5535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60" y="5319934"/>
                <a:ext cx="553549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5495" r="-1318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6948558" y="5299544"/>
                <a:ext cx="5535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558" y="5299544"/>
                <a:ext cx="553549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5495" r="-12088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6028907" y="3126352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3-b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4077" y="1670048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1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167399" y="1640394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2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502107" y="4292958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3-b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516470" y="4806178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3-a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231982" y="4806178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3-a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923319" y="4845223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3-a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650852" y="4845223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3-a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2088334" y="3721837"/>
            <a:ext cx="1673274" cy="5711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3761608" y="3768260"/>
            <a:ext cx="116420" cy="5695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5536435" y="3666953"/>
            <a:ext cx="16983" cy="6378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5434882" y="3649572"/>
            <a:ext cx="1879014" cy="688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17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74902" y="505503"/>
                <a:ext cx="2832635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02" y="505503"/>
                <a:ext cx="2832635" cy="9775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4125" y="1741340"/>
                <a:ext cx="3054362" cy="1038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5" y="1741340"/>
                <a:ext cx="3054362" cy="10389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088487" y="1741340"/>
                <a:ext cx="2968890" cy="1038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487" y="1741340"/>
                <a:ext cx="2968890" cy="10389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092363" y="1741340"/>
                <a:ext cx="2968890" cy="1038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363" y="1741340"/>
                <a:ext cx="2968890" cy="10389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-16536" y="3531639"/>
                <a:ext cx="3087512" cy="1038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36" y="3531639"/>
                <a:ext cx="3087512" cy="103893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140320" y="3495808"/>
                <a:ext cx="3002040" cy="1038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320" y="3495808"/>
                <a:ext cx="3002040" cy="103893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092363" y="3552003"/>
                <a:ext cx="3002040" cy="1038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363" y="3552003"/>
                <a:ext cx="3002040" cy="103893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5691" y="5385991"/>
                <a:ext cx="2545056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" y="5385991"/>
                <a:ext cx="2545056" cy="117384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144178" y="5466546"/>
                <a:ext cx="2733633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178" y="5466546"/>
                <a:ext cx="2733633" cy="117384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138948" y="5466546"/>
                <a:ext cx="2733633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948" y="5466546"/>
                <a:ext cx="2733633" cy="117384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/>
          <p:nvPr/>
        </p:nvCxnSpPr>
        <p:spPr>
          <a:xfrm flipH="1">
            <a:off x="1905000" y="2895775"/>
            <a:ext cx="49387" cy="6358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1954387" y="2961793"/>
            <a:ext cx="3038125" cy="59021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1905000" y="2905478"/>
            <a:ext cx="6039555" cy="62616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1838682" y="4686074"/>
            <a:ext cx="49387" cy="6358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1838682" y="4705901"/>
            <a:ext cx="3044843" cy="76064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1863375" y="4701070"/>
            <a:ext cx="5868393" cy="80130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680729" y="204767"/>
            <a:ext cx="491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Finally, we get 3 x 3 x 3 matrices</a:t>
            </a:r>
            <a:endParaRPr lang="zh-TW" altLang="en-US" sz="28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3704579" y="702401"/>
            <a:ext cx="53566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Most of them have zero determinants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316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44" grpId="0"/>
      <p:bldP spid="4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74902" y="505503"/>
                <a:ext cx="2832635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02" y="505503"/>
                <a:ext cx="2832635" cy="9775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74902" y="1914955"/>
                <a:ext cx="2575192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02" y="1914955"/>
                <a:ext cx="2575192" cy="11738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280191" y="1940570"/>
                <a:ext cx="2541016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191" y="1940570"/>
                <a:ext cx="2541016" cy="11738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289419" y="1897638"/>
                <a:ext cx="2608342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419" y="1897638"/>
                <a:ext cx="2608342" cy="11738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310786" y="3781753"/>
                <a:ext cx="2548133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786" y="3781753"/>
                <a:ext cx="2548133" cy="11738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356745" y="3858664"/>
                <a:ext cx="2541016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745" y="3858664"/>
                <a:ext cx="2541016" cy="117384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74745" y="3109612"/>
                <a:ext cx="16329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45" y="3109612"/>
                <a:ext cx="163294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736023" y="3101198"/>
                <a:ext cx="19006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023" y="3101198"/>
                <a:ext cx="190064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676928" y="3034187"/>
                <a:ext cx="19006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928" y="3034187"/>
                <a:ext cx="1900649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908694" y="4933196"/>
                <a:ext cx="16329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94" y="4933196"/>
                <a:ext cx="1632948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869873" y="4955600"/>
                <a:ext cx="16329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873" y="4955600"/>
                <a:ext cx="1632948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831052" y="4995214"/>
                <a:ext cx="190064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052" y="4995214"/>
                <a:ext cx="1900649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25404" y="3714865"/>
                <a:ext cx="2541016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04" y="3714865"/>
                <a:ext cx="2541016" cy="117384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3956143" y="404071"/>
            <a:ext cx="43222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3! matrices have non-zero rows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95912" y="5622937"/>
            <a:ext cx="6517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Pick an element at each row, </a:t>
            </a:r>
          </a:p>
          <a:p>
            <a:r>
              <a:rPr lang="en-US" altLang="zh-TW" sz="2800" dirty="0"/>
              <a:t>but they can not be in the same column.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629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Formula from Three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an n x n matrix 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844552" y="2581139"/>
                <a:ext cx="3564309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𝑡𝑒𝑟𝑚𝑠</m:t>
                          </m:r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552" y="2581139"/>
                <a:ext cx="3564309" cy="10433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948494" y="3859150"/>
                <a:ext cx="2740366" cy="469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94" y="3859150"/>
                <a:ext cx="2740366" cy="4692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5157562" y="4863127"/>
            <a:ext cx="2573562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permutation of 1,2, …, n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566665" y="3859150"/>
            <a:ext cx="342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Format of each term: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530882" y="4863127"/>
            <a:ext cx="2917371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Find an element in each row</a:t>
            </a:r>
            <a:endParaRPr lang="zh-TW" altLang="en-US" sz="28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5146011" y="4328446"/>
            <a:ext cx="180369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5678173" y="4337264"/>
            <a:ext cx="180369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6228492" y="4328446"/>
            <a:ext cx="180369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7226712" y="4328446"/>
            <a:ext cx="180369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361862" y="4328446"/>
            <a:ext cx="1803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5894024" y="4337264"/>
            <a:ext cx="1803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444343" y="4328446"/>
            <a:ext cx="1803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7442563" y="4328446"/>
            <a:ext cx="1803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63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 animBg="1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Determinant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 marL="274320" lvl="0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dirty="0"/>
              <a:t>The determinant of a </a:t>
            </a:r>
            <a:r>
              <a:rPr lang="en-US" altLang="zh-TW" b="1" dirty="0">
                <a:solidFill>
                  <a:srgbClr val="002060"/>
                </a:solidFill>
              </a:rPr>
              <a:t>square matrix </a:t>
            </a:r>
            <a:r>
              <a:rPr lang="en-US" altLang="zh-TW" dirty="0"/>
              <a:t>is a </a:t>
            </a:r>
            <a:r>
              <a:rPr lang="en-US" altLang="zh-TW" b="1" dirty="0">
                <a:solidFill>
                  <a:srgbClr val="FF0000"/>
                </a:solidFill>
              </a:rPr>
              <a:t>scalar</a:t>
            </a:r>
            <a:r>
              <a:rPr lang="en-US" altLang="zh-TW" dirty="0"/>
              <a:t> that provides information about the matrix.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zh-TW" sz="2800" dirty="0"/>
              <a:t>E.g.</a:t>
            </a:r>
            <a:r>
              <a:rPr lang="en-US" altLang="zh-TW" sz="2800" b="1" dirty="0">
                <a:solidFill>
                  <a:srgbClr val="00B050"/>
                </a:solidFill>
              </a:rPr>
              <a:t> </a:t>
            </a:r>
            <a:r>
              <a:rPr lang="en-US" altLang="zh-TW" sz="2800" b="1" dirty="0" err="1">
                <a:solidFill>
                  <a:srgbClr val="00B050"/>
                </a:solidFill>
              </a:rPr>
              <a:t>Invertibility</a:t>
            </a:r>
            <a:r>
              <a:rPr lang="en-US" altLang="zh-TW" sz="2800" dirty="0"/>
              <a:t> of the matrix.</a:t>
            </a:r>
          </a:p>
          <a:p>
            <a:pPr marL="274320" lvl="0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dirty="0"/>
              <a:t>Learning Target</a:t>
            </a:r>
          </a:p>
          <a:p>
            <a:pPr marL="731520" lvl="1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800" dirty="0"/>
              <a:t>The formula of Determinants</a:t>
            </a:r>
          </a:p>
          <a:p>
            <a:pPr marL="731520" lvl="1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800" dirty="0"/>
              <a:t>The properties of Determinants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800" dirty="0"/>
              <a:t>Cramer’s Rule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C81C7968-1147-41B9-BFB1-FB88FD9C1B33}"/>
                  </a:ext>
                </a:extLst>
              </p14:cNvPr>
              <p14:cNvContentPartPr/>
              <p14:nvPr/>
            </p14:nvContentPartPr>
            <p14:xfrm>
              <a:off x="4149000" y="2137320"/>
              <a:ext cx="1829160" cy="16056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C81C7968-1147-41B9-BFB1-FB88FD9C1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9640" y="2127960"/>
                <a:ext cx="1847880" cy="17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258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460171" y="1690689"/>
                <a:ext cx="3863558" cy="183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171" y="1690689"/>
                <a:ext cx="3863558" cy="18394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558971" y="1702596"/>
            <a:ext cx="348343" cy="490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831896" y="2193474"/>
            <a:ext cx="348343" cy="490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278992" y="2610428"/>
            <a:ext cx="348343" cy="490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551917" y="3101306"/>
            <a:ext cx="348343" cy="5518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868372" y="1672090"/>
            <a:ext cx="348343" cy="5518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308021" y="2132462"/>
            <a:ext cx="348343" cy="5518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667350" y="2657055"/>
            <a:ext cx="348343" cy="5518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498644" y="3101306"/>
            <a:ext cx="348343" cy="5518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939190" y="5902159"/>
            <a:ext cx="782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+1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010419" y="5915353"/>
            <a:ext cx="2204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-1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72658" y="3964862"/>
                <a:ext cx="4283737" cy="183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58" y="3964862"/>
                <a:ext cx="4283737" cy="18394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756394" y="3969908"/>
                <a:ext cx="4283737" cy="183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94" y="3969908"/>
                <a:ext cx="4283737" cy="18394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99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/>
      <p:bldP spid="18" grpId="0"/>
      <p:bldP spid="19" grpId="0"/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Formulas for Determinants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994084" y="3921636"/>
                <a:ext cx="58584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84" y="3921636"/>
                <a:ext cx="5858463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994084" y="1961244"/>
                <a:ext cx="3257495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𝑡𝑒𝑟𝑚𝑠</m:t>
                          </m:r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84" y="1961244"/>
                <a:ext cx="3257495" cy="10433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215194" y="3004607"/>
                <a:ext cx="2740366" cy="469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194" y="3004607"/>
                <a:ext cx="2740366" cy="4692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833365" y="3004607"/>
            <a:ext cx="342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Format of each term: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607516" y="5167511"/>
                <a:ext cx="1938535" cy="83099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All terms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516" y="5167511"/>
                <a:ext cx="1938535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791916" y="5167511"/>
                <a:ext cx="1938535" cy="83099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All terms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916" y="5167511"/>
                <a:ext cx="193853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017025" y="5167510"/>
                <a:ext cx="1938535" cy="83099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All terms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025" y="5167510"/>
                <a:ext cx="1938535" cy="8309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>
          <a:xfrm>
            <a:off x="2225573" y="4352523"/>
            <a:ext cx="51762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8" idx="0"/>
          </p:cNvCxnSpPr>
          <p:nvPr/>
        </p:nvCxnSpPr>
        <p:spPr>
          <a:xfrm>
            <a:off x="2536075" y="4352523"/>
            <a:ext cx="40709" cy="81498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3664501" y="4352523"/>
            <a:ext cx="51762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744526" y="4352523"/>
            <a:ext cx="51762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4" idx="2"/>
            <a:endCxn id="9" idx="0"/>
          </p:cNvCxnSpPr>
          <p:nvPr/>
        </p:nvCxnSpPr>
        <p:spPr>
          <a:xfrm>
            <a:off x="3923316" y="4352523"/>
            <a:ext cx="837868" cy="81498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0" idx="0"/>
          </p:cNvCxnSpPr>
          <p:nvPr/>
        </p:nvCxnSpPr>
        <p:spPr>
          <a:xfrm>
            <a:off x="5976316" y="4352523"/>
            <a:ext cx="1009977" cy="814987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95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31988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Formula for Determinants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46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Determinants in High School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2 X 2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3 x 3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638406" y="2713541"/>
                <a:ext cx="1830437" cy="72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406" y="2713541"/>
                <a:ext cx="1830437" cy="727187"/>
              </a:xfrm>
              <a:prstGeom prst="rect">
                <a:avLst/>
              </a:prstGeom>
              <a:blipFill>
                <a:blip r:embed="rId2"/>
                <a:stretch>
                  <a:fillRect b="-50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143281" y="3934508"/>
                <a:ext cx="15145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281" y="3934508"/>
                <a:ext cx="151458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778806" y="3927078"/>
                <a:ext cx="5019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806" y="3927078"/>
                <a:ext cx="50193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283763" y="3927078"/>
                <a:ext cx="7199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763" y="3927078"/>
                <a:ext cx="71994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>
          <a:xfrm>
            <a:off x="2461630" y="2798583"/>
            <a:ext cx="919938" cy="64214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2461630" y="2830951"/>
            <a:ext cx="870159" cy="5595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140960" y="2519745"/>
                <a:ext cx="2862579" cy="1138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960" y="2519745"/>
                <a:ext cx="2862579" cy="113838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468411" y="3917980"/>
                <a:ext cx="15145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411" y="3917980"/>
                <a:ext cx="151458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892548" y="4465512"/>
                <a:ext cx="11680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48" y="4465512"/>
                <a:ext cx="116807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/>
          <p:cNvCxnSpPr/>
          <p:nvPr/>
        </p:nvCxnSpPr>
        <p:spPr>
          <a:xfrm>
            <a:off x="6035452" y="2541278"/>
            <a:ext cx="1764024" cy="110793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5986038" y="2607273"/>
            <a:ext cx="1744369" cy="963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069364" y="3028883"/>
            <a:ext cx="1036157" cy="65078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6694250" y="2532361"/>
            <a:ext cx="1036157" cy="65078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011254" y="3436329"/>
            <a:ext cx="440164" cy="27645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7426809" y="2550558"/>
            <a:ext cx="440164" cy="27645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042871" y="4498179"/>
                <a:ext cx="14520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871" y="4498179"/>
                <a:ext cx="145206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7398548" y="4507841"/>
                <a:ext cx="14520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548" y="4507841"/>
                <a:ext cx="145206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接點 30"/>
          <p:cNvCxnSpPr/>
          <p:nvPr/>
        </p:nvCxnSpPr>
        <p:spPr>
          <a:xfrm flipV="1">
            <a:off x="6035452" y="2574155"/>
            <a:ext cx="984305" cy="543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V="1">
            <a:off x="6749935" y="2992521"/>
            <a:ext cx="1011261" cy="5585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7468786" y="3392860"/>
            <a:ext cx="348095" cy="1922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6002242" y="2598304"/>
            <a:ext cx="348095" cy="1922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4624846" y="5035318"/>
                <a:ext cx="14520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846" y="5035318"/>
                <a:ext cx="145206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042871" y="5052109"/>
                <a:ext cx="14520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871" y="5052109"/>
                <a:ext cx="1452064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398548" y="5061771"/>
                <a:ext cx="14520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548" y="5061771"/>
                <a:ext cx="1452064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DF76A54-AAD2-409D-9DB4-501DE262530C}"/>
                  </a:ext>
                </a:extLst>
              </p:cNvPr>
              <p:cNvSpPr txBox="1"/>
              <p:nvPr/>
            </p:nvSpPr>
            <p:spPr>
              <a:xfrm>
                <a:off x="1605424" y="4905055"/>
                <a:ext cx="1839799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DF76A54-AAD2-409D-9DB4-501DE2625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424" y="4905055"/>
                <a:ext cx="1839799" cy="11738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1FD46630-E4DC-49D5-A515-F0BFDC99E72B}"/>
                  </a:ext>
                </a:extLst>
              </p14:cNvPr>
              <p14:cNvContentPartPr/>
              <p14:nvPr/>
            </p14:nvContentPartPr>
            <p14:xfrm>
              <a:off x="1451520" y="4914720"/>
              <a:ext cx="2012040" cy="131508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1FD46630-E4DC-49D5-A515-F0BFDC99E72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42160" y="4905360"/>
                <a:ext cx="2030760" cy="13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228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5" grpId="0"/>
      <p:bldP spid="16" grpId="0"/>
      <p:bldP spid="17" grpId="0"/>
      <p:bldP spid="28" grpId="0"/>
      <p:bldP spid="29" grpId="0"/>
      <p:bldP spid="38" grpId="0"/>
      <p:bldP spid="39" grpId="0"/>
      <p:bldP spid="40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Cofactor Expansion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Suppose A is an n x n matrix. </a:t>
            </a:r>
            <a:r>
              <a:rPr lang="en-US" altLang="zh-TW" dirty="0" err="1"/>
              <a:t>A</a:t>
            </a:r>
            <a:r>
              <a:rPr lang="en-US" altLang="zh-TW" baseline="-25000" dirty="0" err="1"/>
              <a:t>ij</a:t>
            </a:r>
            <a:r>
              <a:rPr lang="en-US" altLang="zh-TW" baseline="-25000" dirty="0"/>
              <a:t> </a:t>
            </a:r>
            <a:r>
              <a:rPr lang="en-US" altLang="zh-TW" dirty="0"/>
              <a:t>is defined as the submatrix of A obtained by removing the </a:t>
            </a:r>
            <a:r>
              <a:rPr lang="en-US" altLang="zh-TW" dirty="0" err="1"/>
              <a:t>i-th</a:t>
            </a:r>
            <a:r>
              <a:rPr lang="en-US" altLang="zh-TW" dirty="0"/>
              <a:t> row and the j-</a:t>
            </a:r>
            <a:r>
              <a:rPr lang="en-US" altLang="zh-TW" dirty="0" err="1"/>
              <a:t>th</a:t>
            </a:r>
            <a:r>
              <a:rPr lang="en-US" altLang="zh-TW" dirty="0"/>
              <a:t> column.</a:t>
            </a:r>
            <a:endParaRPr lang="zh-TW" altLang="en-US" baseline="-25000" dirty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085726" y="3496039"/>
          <a:ext cx="4724776" cy="2360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PhotoImpact" r:id="rId3" imgW="1840528" imgH="920108" progId="">
                  <p:embed/>
                </p:oleObj>
              </mc:Choice>
              <mc:Fallback>
                <p:oleObj name="PhotoImpact" r:id="rId3" imgW="1840528" imgH="920108" progId="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726" y="3496039"/>
                        <a:ext cx="4724776" cy="2360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898698" y="4462405"/>
            <a:ext cx="1165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i="1" dirty="0" err="1">
                <a:solidFill>
                  <a:srgbClr val="FF0000"/>
                </a:solidFill>
                <a:sym typeface="Symbol" pitchFamily="18" charset="2"/>
              </a:rPr>
              <a:t>i-</a:t>
            </a:r>
            <a:r>
              <a:rPr lang="en-US" altLang="zh-TW" sz="2400" dirty="0" err="1">
                <a:solidFill>
                  <a:srgbClr val="FF0000"/>
                </a:solidFill>
                <a:sym typeface="Symbol" pitchFamily="18" charset="2"/>
              </a:rPr>
              <a:t>th</a:t>
            </a:r>
            <a:r>
              <a:rPr lang="en-US" altLang="zh-TW" sz="2400" dirty="0">
                <a:solidFill>
                  <a:srgbClr val="FF0000"/>
                </a:solidFill>
                <a:sym typeface="Symbol" pitchFamily="18" charset="2"/>
              </a:rPr>
              <a:t> row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075000" y="6081066"/>
            <a:ext cx="16392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i="1" dirty="0">
                <a:solidFill>
                  <a:srgbClr val="FF0000"/>
                </a:solidFill>
                <a:sym typeface="Symbol" pitchFamily="18" charset="2"/>
              </a:rPr>
              <a:t>J-</a:t>
            </a:r>
            <a:r>
              <a:rPr lang="en-US" altLang="zh-TW" sz="2400" dirty="0" err="1">
                <a:solidFill>
                  <a:srgbClr val="FF0000"/>
                </a:solidFill>
                <a:sym typeface="Symbol" pitchFamily="18" charset="2"/>
              </a:rPr>
              <a:t>th</a:t>
            </a:r>
            <a:r>
              <a:rPr lang="en-US" altLang="zh-TW" sz="2400" dirty="0">
                <a:solidFill>
                  <a:srgbClr val="FF0000"/>
                </a:solidFill>
                <a:sym typeface="Symbol" pitchFamily="18" charset="2"/>
              </a:rPr>
              <a:t> column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01371" y="4308293"/>
            <a:ext cx="667657" cy="7357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A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2978731" y="4693238"/>
            <a:ext cx="383177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4923644" y="3340848"/>
            <a:ext cx="1" cy="267062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45FDD128-A17C-45E4-BDAC-6F6B419A88DB}"/>
                  </a:ext>
                </a:extLst>
              </p14:cNvPr>
              <p14:cNvContentPartPr/>
              <p14:nvPr/>
            </p14:nvContentPartPr>
            <p14:xfrm>
              <a:off x="925920" y="1520280"/>
              <a:ext cx="4618080" cy="398916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45FDD128-A17C-45E4-BDAC-6F6B419A88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6560" y="1510920"/>
                <a:ext cx="4636800" cy="400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41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Cofactor Expansion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Pick row 1</a:t>
            </a:r>
          </a:p>
          <a:p>
            <a:endParaRPr lang="en-US" altLang="zh-TW" dirty="0"/>
          </a:p>
          <a:p>
            <a:r>
              <a:rPr lang="en-US" altLang="zh-TW" dirty="0"/>
              <a:t>Or pick row </a:t>
            </a:r>
            <a:r>
              <a:rPr lang="en-US" altLang="zh-TW" dirty="0" err="1"/>
              <a:t>i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Or pick column j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476375" y="2342473"/>
                <a:ext cx="58584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375" y="2342473"/>
                <a:ext cx="585846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476375" y="3370716"/>
                <a:ext cx="55426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375" y="3370716"/>
                <a:ext cx="554260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476375" y="4453055"/>
                <a:ext cx="572643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375" y="4453055"/>
                <a:ext cx="5726439" cy="4655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6213051" y="2810428"/>
            <a:ext cx="2537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>
                <a:solidFill>
                  <a:srgbClr val="FF0000"/>
                </a:solidFill>
              </a:rPr>
              <a:t>c</a:t>
            </a:r>
            <a:r>
              <a:rPr lang="en-US" altLang="zh-TW" sz="2800" baseline="-25000" dirty="0" err="1">
                <a:solidFill>
                  <a:srgbClr val="FF0000"/>
                </a:solidFill>
              </a:rPr>
              <a:t>ij</a:t>
            </a:r>
            <a:r>
              <a:rPr lang="en-US" altLang="zh-TW" sz="2800" dirty="0">
                <a:solidFill>
                  <a:srgbClr val="FF0000"/>
                </a:solidFill>
              </a:rPr>
              <a:t>: (</a:t>
            </a:r>
            <a:r>
              <a:rPr lang="en-US" altLang="zh-TW" sz="2800" dirty="0" err="1">
                <a:solidFill>
                  <a:srgbClr val="FF0000"/>
                </a:solidFill>
              </a:rPr>
              <a:t>i,j</a:t>
            </a:r>
            <a:r>
              <a:rPr lang="en-US" altLang="zh-TW" sz="2800" dirty="0">
                <a:solidFill>
                  <a:srgbClr val="FF0000"/>
                </a:solidFill>
              </a:rPr>
              <a:t>)-cofactor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159410" y="5813020"/>
            <a:ext cx="4825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Cofactor expansion again 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098611" y="5368980"/>
                <a:ext cx="3149067" cy="489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611" y="5368980"/>
                <a:ext cx="3149067" cy="4894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BAFF45AE-15A3-43DB-9E61-3F2BD8A7B556}"/>
                  </a:ext>
                </a:extLst>
              </p14:cNvPr>
              <p14:cNvContentPartPr/>
              <p14:nvPr/>
            </p14:nvContentPartPr>
            <p14:xfrm>
              <a:off x="1097280" y="182880"/>
              <a:ext cx="8035560" cy="650412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BAFF45AE-15A3-43DB-9E61-3F2BD8A7B5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7920" y="173520"/>
                <a:ext cx="8054280" cy="65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21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 x 2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 </a:t>
            </a:r>
            <a:r>
              <a:rPr lang="en-US" altLang="zh-TW" dirty="0" err="1"/>
              <a:t>det</a:t>
            </a:r>
            <a:r>
              <a:rPr lang="en-US" altLang="zh-TW" dirty="0"/>
              <a:t>([a]) = 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889231" y="2694491"/>
                <a:ext cx="1830437" cy="72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31" y="2694491"/>
                <a:ext cx="1830437" cy="7271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701384" y="2855340"/>
                <a:ext cx="28322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384" y="2855340"/>
                <a:ext cx="2832250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873290" y="4341022"/>
                <a:ext cx="33875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290" y="4341022"/>
                <a:ext cx="338759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701384" y="821338"/>
                <a:ext cx="3149067" cy="489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384" y="821338"/>
                <a:ext cx="3149067" cy="4894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257590" y="5103696"/>
                <a:ext cx="3699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590" y="5103696"/>
                <a:ext cx="369941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957001" y="5116395"/>
                <a:ext cx="6690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001" y="5116395"/>
                <a:ext cx="669029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257590" y="5881012"/>
                <a:ext cx="35457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590" y="5881012"/>
                <a:ext cx="354571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957001" y="5893711"/>
                <a:ext cx="8934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001" y="5893711"/>
                <a:ext cx="893450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889000" y="3732983"/>
            <a:ext cx="314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Pick the first row</a:t>
            </a:r>
            <a:endParaRPr lang="zh-TW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56B61319-C27B-4AA7-8156-4B87BC99FECB}"/>
                  </a:ext>
                </a:extLst>
              </p14:cNvPr>
              <p14:cNvContentPartPr/>
              <p14:nvPr/>
            </p14:nvContentPartPr>
            <p14:xfrm>
              <a:off x="2537280" y="1245960"/>
              <a:ext cx="6195600" cy="4720680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56B61319-C27B-4AA7-8156-4B87BC99FE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27920" y="1236600"/>
                <a:ext cx="6214320" cy="473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640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4066</TotalTime>
  <Words>2277</Words>
  <Application>Microsoft Office PowerPoint</Application>
  <PresentationFormat>全屏显示(4:3)</PresentationFormat>
  <Paragraphs>508</Paragraphs>
  <Slides>41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Wingdings 2</vt:lpstr>
      <vt:lpstr>Office 佈景主題</vt:lpstr>
      <vt:lpstr>PhotoImpact</vt:lpstr>
      <vt:lpstr>Determinant</vt:lpstr>
      <vt:lpstr>期中考</vt:lpstr>
      <vt:lpstr>Reference</vt:lpstr>
      <vt:lpstr>Determinant</vt:lpstr>
      <vt:lpstr>Formula for Determinants</vt:lpstr>
      <vt:lpstr>Determinants in High School</vt:lpstr>
      <vt:lpstr>Cofactor Expansion</vt:lpstr>
      <vt:lpstr>Cofactor Expansion</vt:lpstr>
      <vt:lpstr>2 x 2 matrix</vt:lpstr>
      <vt:lpstr>3 x 3 matrix</vt:lpstr>
      <vt:lpstr>Example</vt:lpstr>
      <vt:lpstr>PowerPoint 演示文稿</vt:lpstr>
      <vt:lpstr>Example</vt:lpstr>
      <vt:lpstr>Properties of Determinants</vt:lpstr>
      <vt:lpstr>Determinants in High School</vt:lpstr>
      <vt:lpstr>Three Basic Properties</vt:lpstr>
      <vt:lpstr>Three Basic Properties</vt:lpstr>
      <vt:lpstr>Three Basic Properties</vt:lpstr>
      <vt:lpstr>Three Basic Properties</vt:lpstr>
      <vt:lpstr>Three Basic Properties</vt:lpstr>
      <vt:lpstr>Three Basic Properties</vt:lpstr>
      <vt:lpstr>Three Basic Properties</vt:lpstr>
      <vt:lpstr>Three Basic Properties</vt:lpstr>
      <vt:lpstr>Three Basic Properties</vt:lpstr>
      <vt:lpstr>Determinants for  Upper Triangular Matrix</vt:lpstr>
      <vt:lpstr>Determinants v.s. Invertible</vt:lpstr>
      <vt:lpstr>Invertible</vt:lpstr>
      <vt:lpstr>Example</vt:lpstr>
      <vt:lpstr>More Properties of Determinants</vt:lpstr>
      <vt:lpstr>Cramer’s Rule</vt:lpstr>
      <vt:lpstr>Formula for A-1</vt:lpstr>
      <vt:lpstr>Formula for A-1</vt:lpstr>
      <vt:lpstr>Formula for A-1</vt:lpstr>
      <vt:lpstr>Cramer’s Rule</vt:lpstr>
      <vt:lpstr>Appendix</vt:lpstr>
      <vt:lpstr>Formula from Three Properties</vt:lpstr>
      <vt:lpstr>PowerPoint 演示文稿</vt:lpstr>
      <vt:lpstr>PowerPoint 演示文稿</vt:lpstr>
      <vt:lpstr>Formula from Three Properties</vt:lpstr>
      <vt:lpstr>Example</vt:lpstr>
      <vt:lpstr>Formulas for Determinants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 Hung-yi</dc:creator>
  <cp:lastModifiedBy>marQuis Saki</cp:lastModifiedBy>
  <cp:revision>124</cp:revision>
  <dcterms:created xsi:type="dcterms:W3CDTF">2016-02-04T13:34:20Z</dcterms:created>
  <dcterms:modified xsi:type="dcterms:W3CDTF">2020-01-29T03:32:54Z</dcterms:modified>
</cp:coreProperties>
</file>