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0" r:id="rId3"/>
    <p:sldId id="257" r:id="rId4"/>
    <p:sldId id="276" r:id="rId5"/>
    <p:sldId id="275" r:id="rId6"/>
    <p:sldId id="258" r:id="rId7"/>
    <p:sldId id="271" r:id="rId8"/>
    <p:sldId id="260" r:id="rId9"/>
    <p:sldId id="278" r:id="rId10"/>
    <p:sldId id="273" r:id="rId11"/>
    <p:sldId id="284" r:id="rId12"/>
    <p:sldId id="259" r:id="rId13"/>
    <p:sldId id="262" r:id="rId14"/>
    <p:sldId id="285" r:id="rId15"/>
    <p:sldId id="279" r:id="rId16"/>
    <p:sldId id="280" r:id="rId17"/>
    <p:sldId id="281" r:id="rId18"/>
    <p:sldId id="299" r:id="rId19"/>
    <p:sldId id="287" r:id="rId20"/>
    <p:sldId id="263" r:id="rId21"/>
    <p:sldId id="277" r:id="rId22"/>
    <p:sldId id="297" r:id="rId23"/>
    <p:sldId id="298" r:id="rId24"/>
    <p:sldId id="296" r:id="rId25"/>
    <p:sldId id="301" r:id="rId26"/>
    <p:sldId id="261" r:id="rId27"/>
    <p:sldId id="302" r:id="rId28"/>
    <p:sldId id="300" r:id="rId29"/>
    <p:sldId id="282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0" autoAdjust="0"/>
    <p:restoredTop sz="76753" autoAdjust="0"/>
  </p:normalViewPr>
  <p:slideViewPr>
    <p:cSldViewPr snapToGrid="0">
      <p:cViewPr varScale="1">
        <p:scale>
          <a:sx n="68" d="100"/>
          <a:sy n="68" d="100"/>
        </p:scale>
        <p:origin x="16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0:57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14605 13652 0,'127'0'94,"63"-31"-94,-62-1 16,30 0-16,-62 32 15,62 0-15,-94 0 16,126 32-16,-94 0 16,-1-32-16,-32 0 15,-31 31-15,32-31 16,31 32-16,-32 0 15,-31-32-15,0 0 16,31 0-16,-63 32 0,32-32 16,0 31-1,-32 33 1,31-32-16,-31 31 16,-63 128-16,31-96 15,-95 0-15,-63 96 16,-96-1-16,32-31 15,-95-96-15,31-31 16,191 0-16,-31-32 16,62 0-16,1 0 15,63-32-15,1 32 32,31-32-1,0 1 0,126-65-15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57:59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9874 6096 0,'32'0'312,"0"0"-296,0 0-16,-1 0 16,1 0-1,0 0-15,-1 0 31,1 0-15,0 0 0,0 0 31,0 0-32,-1 0 1,1 0-16,0 0 15,-1 0 17,1 0-17,0 0 1,0 0 0,-32 32-1,32-32 1,-1 0 15,1 0 47</inkml:trace>
  <inkml:trace contextRef="#ctx0" brushRef="#br0" timeOffset="1669.728">6985 11525 0,'32'0'219,"31"0"-219,-31 0 16,32 0-16,94 0 31,-31 0-31,-63 0 0,-1 0 15,-31 0-15,63 0 16,-63 0-16,0 32 16,63-32-16,-63 0 0,63 32 15,0-32-15,-31 0 16,-32 0-16,31 0 16,-31 0-16,31 0 15,1 0 1,-32 0-1,31 0-15,-31 0 16,-1 0 0,33 0-1,31 0-15,-63 0 0,0 0 16,31 31 0,33-31-16,-65 0 0,1 0 15,0 0-15,-1 0 16,33 0-16,-32 0 31,0 0-31,-1 0 31,-31 32-31,32-32 16,0 0 0,-1 0-1,1 0 1,0 0-1,0 0 1,0 0 0,-1 0-16,1 0 31,-32 32-31,32-32 16,-1 0 15</inkml:trace>
  <inkml:trace contextRef="#ctx0" brushRef="#br0" timeOffset="9958.7">1143 10128 0,'-32'0'328,"1"0"-312,-1 0-1,0 0-15,0 0 16,0 0 0,1 0 15,-1 0-15,0 0-1,1 0 16,-1 0-15,0 0 0,0 0 31,0 0-16,32 32 94,0 0-94,0-1-15,0 1 15,0 0-31,0 31 16,32 33-16,0-33 15,0 32-15,-32 1 16,0-33-16,0 1 15,0 31-15,0-32 0,0 1 16,0-1-16,0 1 16,0-32-1,0 31 1,0 1-16,0-1 16,0-31-16,0 63 15,0-63-15,0 31 16,0-31-1,0 0 1,0 0-16,0-1 16,0 1-1,0 0 1,0 0 0,0-1 15,0 1-16,0 0 1,0 0-16,0-1 31,0 1-15,0 0 15,0 0-15,0-1 15,0 1 47,0 0-47,32-32 63,-1 0-31,1 0-16,0 0-32,-1 0 1,1 0 15,0 0-15,0 0-1,31 0 17,-31 0-1,0 0 0,63 0 0</inkml:trace>
  <inkml:trace contextRef="#ctx0" brushRef="#br0" timeOffset="15673.801">17272 7810 0,'64'32'219,"31"0"-219,-64 0 16,1-1-16,0-31 15,0 96-15,31-96 16,-31 31-16,31 1 15,1 0-15,31 63 16,-31-63-16,126 63 16,-126-63-16,63 31 15,63 33-15,-126-65 16,94 33-16,-94-1 16,-32-63-16,31 32 0,1 0 15,-64 0-15,31-1 16,1 1-1,0-32 1,0 32-16,0-32 16,31 32-16,-63 31 15,63-31-15,-63 0 16,64-1-16,0-31 16,-64 32-16,31-32 15,1 32 1,-32 0-16,63-1 0,1 1 15,0 0-15,-33 0 16,33-1-16,-64 1 16,63-32-16,-63 64 15,32-64-15,-32 31 16,32-31 0,0 0-16,-32 32 15,31-32 1,-31 32-16,64-32 15,-33 63-15,1-31 16,0 0 0,0-32-1,-32 32 1</inkml:trace>
  <inkml:trace contextRef="#ctx0" brushRef="#br0" timeOffset="17531.049">1143 10573 0,'32'0'297,"31"0"-266,1 0-16,-32 0-15,-1 0 16,1 0-16,0 0 31,-1 0-15,1 0 0,0 0 15,0 0-16,0 0 32,-1 0-15,1 0-17</inkml:trace>
  <inkml:trace contextRef="#ctx0" brushRef="#br0" timeOffset="19826.189">1714 10446 0,'64'0'313,"-32"0"-297,0 0 15,-1 0-31,1 0 31,0 0 0,-32 31 1,0 1 14,0 0-14,0 0-17,0-1 1,-32-31 0,0 32-1,32 0-15,0 0 16,0-1 15,-31-31-31,31 32 16,-32-32 15,-32 0 0,96 0 94,-32-32-109,32 32 15,-32-31-15,0-1 15,32 32 0,-1 0 47,1 0-62,-32 32 0,32-32-1,-1 0-15,1 31 16,0 1 15,-32 0-15,0 0 31,0-1-16,0 1-16,0 0 1,0 0 31,0-1-16,0 1 0,0 0-31,0 0 32,-32-32-17,0 0-15,32 31 16,-31-31 0,-1 0-1,0 0 16,1 0-15,-1 0 15,-32 0 16,64-31-47,-32-65 16,-94-94-16</inkml:trace>
  <inkml:trace contextRef="#ctx0" brushRef="#br0" timeOffset="21206.398">3016 11811 0,'32'0'219,"32"-32"-204,-33 32-15,33 0 16,-1 0-16,-31 0 16,0 0-16,31 0 15,-31 0-15,0 0 16,-1 0 0,1 0-1,0 0 1,0 0-1,0 0-15,-1-32 16,1 32 15,0 0 1,-1 0-17,1 0 16,-64 0 32</inkml:trace>
  <inkml:trace contextRef="#ctx0" brushRef="#br0" timeOffset="23490.168">3492 11366 0,'32'0'313,"0"0"-313,0 32 15,0-32 16,-32 32-15,31-32 15,1 0 32,0 0-48,-1 0 1,33 0-16,-32 0 31,0 0-15,-32 32 0,31-32-16,1 0 15,0 0 63,-32 63-62,0-31 31,0 0-16,-32-1 0,0-31-15,1 32-16,31 0 16,-32 0-1,-32-1 1,64 1-16,-63 0 0,63 0 15,-32 31-15,0-63 16,1 32 0,31 0 15,-32-32 0,32 31-15,0 1 15,-32-32 0,64 0 94,-32-32-109,32 32 0,-32-31-1,31 31-15,1 0 16,0 0-1,-1 0 1,1 0 0,0 0-1,0 0 1,31 0 15,-31 0-15,0 0 15</inkml:trace>
  <inkml:trace contextRef="#ctx0" brushRef="#br0" timeOffset="24844.268">2984 10731 0,'32'0'312,"0"0"-296,-32-31-16,32 31 15,0 0 1,-1 0 0,1 0-1,0 0 1,-32-32-16,31 32 15,1 0 17,0 0-1,0 0 47</inkml:trace>
  <inkml:trace contextRef="#ctx0" brushRef="#br0" timeOffset="26583.616">3302 10319 0,'32'0'359,"0"0"-343,31 31-16,0 1 16,-31-32-1,0 0-15,-32 64 16,32-64 0,0 31-1,-1-31 1,1 0-1,-32 32 1,0 0 15,0 0-15,0-1 15,0 1-15,0 0-1,-32 0 1,1-32 0,31 31-1,-32 1 1,32 0 0,0 0-1,-32-32 1,0 0-1,32 31 1,-32-31 31,64 0 78,0-31-109,0 31-1,0 0 16,-1-32 1,1 0-1,0 32 47</inkml:trace>
  <inkml:trace contextRef="#ctx0" brushRef="#br0" timeOffset="28019.212">1270 11811 0,'32'0'328,"0"0"-312,-1 0 0,1 0 15,31 0-15,-31 0 15,0 0-16,0 0 17,0 0-1,-1 0 47</inkml:trace>
  <inkml:trace contextRef="#ctx0" brushRef="#br0" timeOffset="30255.816">1588 11557 0,'31'0'297,"1"0"-266,31 0 0,-31 0 1,0 0-17,0 0 17,0 0-17,-1 0 1,1 0-1,0 0 1,-1 0 0,-31 32 46,0-1-15,0 1-16,0 0-31,0 0 16,-31-32-16,31 31 16,-32 1-16,0-32 31,32 32-31,-31-32 15,-1 32 1,0-32 0,32 63-1,-32-63 1,0 0 0,1 0-16,-1 0 46,32-32 1,32 32-31,-1-31 0,1 31-1,0 0 16,0 0-15,0 0 15,-1 0-15,1 0-16,0 0 16,-1 0-1,1 0 16,-32 63-31,32-63 32,0 32-17,0-32 1,-32 32 0,0-1-1,31-31 1,-31 32 15,32-32 16,-32 32-47,0 0 16,0-1-1,0 1 16,-32 0 16,1-32-31,-1 0 0,0 0-16,0 0 31,0 0-16,1 0 1,-1 0 15,0 0-31,1 0 16</inkml:trace>
  <inkml:trace contextRef="#ctx0" brushRef="#br0" timeOffset="32318.401">3778 10160 0,'0'32'219,"32"-32"-203,0 0-16,-32 31 15,63-31-15,1 0 16,-64 32-16,31 0 16,1-32-1,0 0 1,0 32 0,0-32 15,-1 31-16,1-31 1,0 0 0,-1 32 15,1-32 0,-32 32-15,32-32-16,-32 32 62,-32-32-30,32 31-1,-32 1 0,32 0-15,0 0-1,0 31 1,0 96-16,0-96 16,0 96-16,32-32 15,-32-95-15,0 95 16,64-32-16,-64-63 15,0 31 1,0 1-16,0-32 0,0-1 16,0 1-1,0 0 1,0 0-16,0-1 16,0 1-1,0 0 1,0 0-1,0-1-15,0 1 16,0 0 0,0 0-16,0-1 15,-32-31 1,32 32 0,0 32 15,-32-64-16,32 31 17,-32-31-17,1 32 17,-1-32-17,0 32 1,1-32-1,-1 0 1,0 32 0,-32-32-16,-31 31 15,64 33-15,-1-64 16,0 0 0,0 0-1,0 0-15,1 0 16,-1 0-16,0-32 15,1 32-15,-1 0 16,0-63-16,0 31 0</inkml:trace>
  <inkml:trace contextRef="#ctx0" brushRef="#br0" timeOffset="70240.252">5366 11938 0,'0'32'344,"0"-1"-282,32-31-46,-32 32 15,0 0-15,31 0 15,1-32 0,-32 31 0,0 1 1,32-32-17,-1 0 1,-31 32-16,32-32 15,-32 32 17,32-1-17,-32 1 1,32-32 0,-32 32-1,32-32 1,-1 0-1,-31 32 1,0-1 0,32-31-1,-32 32 1,32 0 0,-1-32-1,-31 32 1,0-1-16,32-31 15,-32 32 1,0 0 0,32-32-1,0 63 1,0-63-16,-32 32 16,31-32-1,-31 32 1,0 0-16,32-32 15,0 0-15,-32 31 16,31 33 0,1-64-16,0 32 15,-32-1-15,32-31 16,-32 32 0,32 0-16,-1 0 15,-31-1 1,0 1-16,32-32 15,0 0-15,-32 32 16,31-32-16,-31 32 16,32-32-1,-32 31-15,32-31 16,-32 32 0,32 0-16,-32 0 15,32-32-15,-32 31 16,31-31-16,-31 32 15,32-32 1,0 32 0,-32 0-16,0-1 15,31-31 1,-31 32-16,32 0 16,-32 0-1,64-1 16,-64 1-31,0 0 16,32 0 0,-32-1-1,0 1 1,31 0 0,1 0-1,-32-1 1,0 1-16,32 0 31,-32 0-15,0-1-16,0 33 15,63-32-15,-63-1 16,0 1-16,0 0 16,32-32-1,-32 32-15,0-1 16,32 1-1,-32 0 1,32-32 0,-32 32-1,0-1 1,31 1 0,-31 0-1,64 0 1,-64-1-1,31-31-15,-31 32 16,32-32 0,0 32-1,0 31 1,31-31 0,-63 0-16,32 31 15,0-63-15,-1 0 16,-31 64-16,32-32 15,32-1-15,-64 1 16,32-32-16,-32 32 16,31-32-16,-31 32 15,32-1 1,-32 1-16,32 0 16,-32 0-1,0-1 1,63-31-16,-63 32 15,32 0 1,-32 0 0,0-1-1,32-31 1,-32 32-16,32-32 16,-32 64-16,31-33 15,-31 1 1,64-32-16,-64 64 15,31-64 1,-31 31-16,32-31 16,-32 32-1,0 0 1,32 0-16,0-1 16,-32 1-1,95 32-15,-63-1 16,-1 1-1,33 31 1,-64-63-16,32-32 0,0 31 16,-1-31-1,-31 32-15,0 0 16,32-32-16,-32 32 16,32-1 15,-1-31-16,-31 64-15,32-32 32,0-32-17,-32 31-15,32-31 0,-32 32 16,32 0 0,-32 31-16,31-63 15,1 32-15,-32 0 16,32 0-16,-1-1 15,1-31-15,-32 32 16,0 0-16,32-32 16,-32 32-16,32-1 15,0 1 1,-1 32-16,1-64 16,0 63-16,-1-31 15,-31 0-15,64 31 16,-32 1-16,0-33 15,31 33-15,-63-32 16,32-1 0,-32 1-1,0 0-15,31 0 16,-31-1 0,32 1-1,0 32 1,-32-1-16,64-31 15,-33 31-15,-31 33 16,32-65-16,-32 1 16,32 0-16,-1-32 15,-31 32-15,0-1 16,32 1-16,0 0 16,0 0-1,0-1 1,-1 1-1,1 32 17,0-33-17,-1-31 1,1 32-16,-32 0 16,32 0 15,0 31-16,0-63 1,-32 32 0,31 0 15,1-32 0,-32 31-31,-32-31 78</inkml:trace>
  <inkml:trace contextRef="#ctx0" brushRef="#br0" timeOffset="84696.399">9906 6255 0,'32'0'328,"0"0"-312,-1 0-1,1 0 16,0 0-31,-1 0 16,33 0-16,-32 0 16,63 31-1,-63-31 1,-1 0 0,1 0-1,0 0-15,0 32 16,0-32 15,-1 0-31,1 0 31,-32 32-15,32-32 15</inkml:trace>
  <inkml:trace contextRef="#ctx0" brushRef="#br0" timeOffset="86236.097">14764 9207 0,'32'0'203,"-1"0"-188,1 0 1,0 0-16,-1-31 16,1 31-16,32 0 15,-32 0 1,31 0-16,-31 0 15,-1 0 1,1 0-16,0 0 16,0 0-1,0 0 1,-1 0 0,1 0-1,0 0-15,-1 31 31,-31-62 32</inkml:trace>
  <inkml:trace contextRef="#ctx0" brushRef="#br0" timeOffset="99461.591">22257 10033 0,'-32'0'281,"0"0"-265,-31 0-1,31 0 1,0 0-16,0 0 16,-31 0-16,31 0 0,-31 0 15,31 0-15,-32 0 16,33 0-16,-1 0 15,0 0-15,1 0 16,-1 0 0,0 0-16,0 0 15,0 0 1,-31 0 0,31 0-1,1 0 1,-1 0-1,0 0 17,0 0-17,0 0 1,1 0 0,31 32 46,0-1-15,0 1-16,0 0 0,0 0-15,0 31-16,0-31 16,0 0-16,0 31 15,0-31-15,0 31 16,0-31-16,0 32 16,0-1-1,0-31-15,0 0 16,0-1-16,0 65 15,0-33-15,0 32 16,0-31-16,0 31 16,0-31-16,0-33 15,0 33-15,0-1 16,0-31-16,0 0 16,0 0-1,0-1 1,0 1-1,0 0-15,0 0 16,0-1 15,0 1 1,0 0-1,0 0-31,0-1 15,0 1 17,0 0-1,0 0 297,31-32-297,1 0-15,0 0 0,0 0 15,0 0 31</inkml:trace>
  <inkml:trace contextRef="#ctx0" brushRef="#br0" timeOffset="102557.561">22003 10319 0,'31'0'312,"1"0"-280,0 0-17,0 0-15,0 0 32,-1 0-1,1 0-16,-32 31-15,32-31 32,-1 0-32,1 0 15,0 0 1,-32 32 0,32-32-1,-32 32 16,32-32-31,-1 0 16,1 0 31,-32 32-47,0-1 62,-32-31-62,32 32 0,-31-32 16,31 32-16,-32-32 16,32 32-1,-32-32-15,0 0 16,0 31 0,1 1-1,-1-32 1,0 0 15,64 0 47,0 0-47,-1 0-31,1 0 16,0 0-16,0 0 16,0 0-16,31 0 15,-31 0-15,-1 0 16,1 0 0,-32 32-16,32-32 15,-32 32-15,64-32 16,-64 31-1,31-31 1</inkml:trace>
  <inkml:trace contextRef="#ctx0" brushRef="#br0" timeOffset="104810.071">23844 11176 0,'64'0'296,"-32"0"-264,-32 32-32,31-32 31,-31 31-15,32-31-1,-32 32 1,32-32-16,-32 32 15,0 0 1,31-32 0,-31 31 15,32-31-31,-32 32 16,32-32-1,-32 32 1,0 0-1,0-1 1,-32-31 0,32 32-1,-32-32-15,1 0 32,31 32-32,-32-32 15,0 0 16,1 0 16,62 0 63,1 0-79,0 0 0,-1 0 0,1 0 1,-32 32-17,32-32 1,-32 31 0,0 1-1,0 0-15,0 0 31,0-1 1,0 1-1,0 0 0,0 31-15,0-31 15,-32-32-15,0 0-16,-31 32 15,31-32-15,1 0 16,-33 0-16,32 0 16,0 0-1,1 0 1,-1 0 15,32-32-31,-32 32 47,32-63-31,0 31 30,-31 32-46,-255-127 32,95 32-32,-31 31 15</inkml:trace>
  <inkml:trace contextRef="#ctx0" brushRef="#br0" timeOffset="105982.72">21654 11335 0,'31'0'281,"1"0"-265,0 0 0,-1 0 15,1 0-16,0 0 1,0 0 31,0 0 31,-1 0 63</inkml:trace>
  <inkml:trace contextRef="#ctx0" brushRef="#br0" timeOffset="107715.584">22193 11112 0,'32'0'312,"0"0"-312,-1 0 16,1 0-1,0 0 17,-32 32-17,32-32 1,-32 32 15,32-32-15,-32 32-1,0-1 1,0 1 0,0 0-1,-32-32 1,32 32-1,-32-32 1,32 31 0,-32-31-16,0 32 15,1 0 1,-1-32 0,0 0-1,1 0 1,31 32-1,-32-32 1,64 0 93,-1 0-77,1 0-32,0 0 0,-1 0 31,1 0-15,0 31-1,0 1 32,0-32-16,-32 32-15,0 31 15,0-31-15,-32 0 15,0 0 0,0-32-15,32 31-16,-32-31 16,1 0 15,-1 0-16,0 0-15,1 0 16,31-31 15</inkml:trace>
  <inkml:trace contextRef="#ctx0" brushRef="#br0" timeOffset="109048.579">23146 10446 0,'0'31'297,"32"-31"-265,-1 0-1,1 0-16,0 0 1,-1 0 0,1 0 46,0 0 16,-32-31 110</inkml:trace>
  <inkml:trace contextRef="#ctx0" brushRef="#br0" timeOffset="110744.479">23654 10223 0,'32'0'282,"-1"0"-251,1 0-15,0 0-16,-1 0 31,1 0 0,0 0-15,-32 32-1,0 0 1,32-32 0,-32 32 77,0-1-46,0 33-31,-32-64-1,32 32 1,-32-32-16,32 31 31,-32-31-15,32 32 0,0 0-1,-31-32 16,31 63 1,31-94 30,1 31 1,0 0-16,0 0-32,-32-32 16,0 0-15</inkml:trace>
  <inkml:trace contextRef="#ctx0" brushRef="#br0" timeOffset="113047.879">24130 10065 0,'32'0'312,"0"0"-281,-1 0 1,-31 31-32,0-62 156,32 31-156,0 0 16,-1 0-1,-31-32-15,32 32 16,32 0 15,-32 0 0,-1 0 1,-31-32-32,32 32 15,0 0 1,-1 0 15,-31 32-31,32-32 0,0 0 16,-32 32 15,0-1-15,0 1 30,0 0-14,0 0-1,0-1-31,0 33 0,0 31 16,0-63-1,0 0 1,32 63-1,-32-63-15,0 31 16,32 32 0,-32 32-1,0-95-15,0 95 16,0-63-16,31-33 16,-31 1-16,0 32 15,0-33-15,32 33 16,-32-32-1,32 63-15,-32-63 16,0-1 0,31 1-1,-31 0-15,0 0 16,0-1 0,0 1-1,0 0 1,0 0 15,0 31 0,-31-31 16,-1-32-31,32 32-1,-32-32-15,1 0 16,31 31 0,-32 1-16,-32 0 15,32-32 1,1 63-16,-1-63 16,0 32-16,1 0 15,-33 0-15,32-32 16,32 63-16,-32-63 15,1 0 1,-1 0 0,0 0 15,1 0-15,31-32-1,-32-31-15</inkml:trace>
  <inkml:trace contextRef="#ctx0" brushRef="#br0" timeOffset="125219.725">19431 12763 0,'0'32'250,"-32"-32"-250,1 0 15,-1 0 1,0 32-1,0-32-15,0 0 16,1 32 0,-1-1-1,0-31-15,-31 96 16,-1-65-16,32 33 16,-31-64-16,31 32 15,-31-1-15,31-31 16,32 64-16,-32-64 15,32 32-15,-32-32 16,1 31-16,-1-31 16,0 32-1,1 0-15,-1-32 16,0 32 0,32-1-16,-32-31 15,0 32-15,1 0 16,-1-32-1,32 32-15,-32-32 16,1 31-16,31 1 16,-64 0-16,0 0 15,33-32-15,-33 63 16,33-31-16,-1 31 16,-32-31-16,32 0 15,32 0-15,-31-1 0,-1 1 16,32 0-1,-63 0-15,63-1 16,-32-31-16,0 64 16,0-32-1,0 31 1,32-31-16,-63 0 16,31-1-16,1-31 15,31 64-15,-64-64 16,64 63-16,-64 1 15,33-32-15,-1-1 0,0 1 16,1 0-16,31 31 16,-64-31-16,64 0 15,-64 31-15,33 1 16,-1-32-16,0 31 16,1-31-16,-1 0 15,32 31-15,-64-63 16,64 32-16,-32 0 0,1-1 31,-1 1-15,0 32-1,32-33-15,-31 1 32,-1 0-17,0-32 1,32 32-1,-32-32-15,32 31 16,-32 1 0,32 0-16,-31-32 15,-1 32-15,0-32 16,32 31-16,-31-31 16,-1 32-16,0 0 15,32 0 1,-32-32-16,0 31 0,1 1 15,-33-32 1,33 64-16,-33-1 0,0 1 16,33-33-16,-1 1 15,0 0-15,32 0 16,-31-1-16,-1-31 16,32 32-16,-32 0 15,0-32-15,32 32 16,-32-32-16,1 31 15,-1 33 1,0-32 0,-31-1-16,31 33 0,-63-32 15,0 63-15,31-63 16,0-1-16,33 33 16,-33-1-16,1-31 15,31 0 1,32 0-16,-32-32 15,32 31-15,-32-31 16,1 32-16,-1 0 16,0 0-16,-31-1 15,31 1-15,-32 32 16,-31 63-16,32-64 16,31 1-16,0-1 0,0 1 15,1-33-15,31 1 16,-32-32-16,0 32 15,32 0-15,-31-32 16,31 31-16,-32 1 16,0 0-16,0-32 15,32 32-15,-32-32 16,1 63-16,-1-63 16,0 64-16,1-33 15,-1-31 1,0 32-16,32 0 15,-32-32-15,32 32 0,-32-32 16,32 31 0,-31-31 15,31 32-15,-32-32-1,32 32 1,-32-32 15</inkml:trace>
  <inkml:trace contextRef="#ctx0" brushRef="#br0" timeOffset="139058.952">12636 6128 0,'32'0'297,"32"0"-282,-32 0-15,31 31 16,32-31-16,-31 0 15,-32 0-15,31 32 16,-31-32 0,-1 0-16,1 0 15,0 0 1,0 0-16,0 0 16,-1 0 15,1 0-16,0 0-15,-1 0 16,1 0 0,0 32-1,0-32-15,0 0 32,-1 0-32,1 0 15,0 0 16</inkml:trace>
  <inkml:trace contextRef="#ctx0" brushRef="#br0" timeOffset="142152.067">19336 12859 0,'-64'31'188,"64"33"-173,-158-32-15,94 95 16,-63-64-16,32 32 15,-32 64-15,95-127 16,-127 95-16,1 32 16,94-96-16,0 1 15,1 31-15,31-95 16,32 32-16,-31-32 16,-1 31-16,32 1 15,-32-32-15,0 32 16,32 0-1,-32-1-15,1-31 16,-128 96 0,95-1-16,-31-32 15,64-31-15,-1 0 16,-32 0-16,32-1 16,1 1-16,-1 0 15,0 0-15,1-1 16,-1 1-1,0-32-15,32 32 16,-64 0-16,1 31 0,0-31 16,-1 0-16,-31 31 15,63-31-15,-31 0 16,-1 31-16,0-31 16,33-32-16,31 63 15,-64-63-15,64 32 16,-31 0-16,-33-32 15,32 63-15,0-63 16,-31 64-16,0-32 16,-1 31-1,32 1-15,-31-1 0,31 1 16,0-33-16,-31 96 16,-1-95-16,32 0 15,32 63-15,-31-63 16,31 0-16,-32-1 15,-31 1-15,31 0 16,0 31-16,0-63 16,32 32-1,0 0-15,-32-32 16,-31 32-16,31-1 16,1 1-16,31 32 15,-32-64-15,0 31 16,0 1-16,-31 32 0,-1-1 15,33 1-15,-1-33 16,0 1 0,0 0-1,32 0-15,-32-1 16,32 1-16,-31 0 31,31 0-15,-32-32-1,0 31 1,32 1-16,0 32 16,-31-64-16,31 31 15,-64 1 1,64 0 0,-32 0-1,32-1 1,-32-31-1,32 32-15,-31 0 16,-1 0 15,0-1-15,1 1 0,31 0-1,-32-32-15,32 32 31,-32-1-31,0 1 47,0 0-31,32 0 0,-63-1-1,31-31 1,32 32-16,-31-32 0,31 32 15,-32 0-15,0-32 16,32 31-16,-32-31 16,0 64-1,1-64-15,-1 0 16,32 32 0,-32-32-1,32 31 1,-31-31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3:00:4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10763 6191 0,'32'0'328,"0"0"-312,-1 0 0,1 0-1,0 0 17,0 0-17,0 0 1,-1 0-1,1 0 1,0 0 15,-1 0-15,1 0 15,0 0 0,0 0-15,0 0-16,-1 0 47,1 0-31,0 0-1,-1 0 32,1 0-31,-32-32-1,32 1 32,-32-1-31,32 32-1,-32-32-15,0 0 16,0 1 31,0-1-31,0 0 15,-32 32-16,32-32-15,0 1 16,0-1-16,-32 32 31,32-32-31,0 0 63,0 1-48,0-1 48,-32 0-47,32-158-16,0-160 15,0 192-15,32 126 16,-32 0-1,0 0-15,0 1 32,0-1-17,0 0 17,-32 32-1,1 0 0,-1 0 0,0 32 1,-31 0-17,31-32 1,32 31-1,-64 1 17,33-32-17,-1 32 1,0-32 0,1 0-16,-1 32 15,0-1 16,0-31-31,32 32 16,-32-32 0,1 0-1,31 32-15,-32-32 16,0 0 15,32 32 94,0-1-109,0 1 31,0 32-32,0-33 17,32 1-32,-32 32 15,0 31-15,0-63 16,0 63-16,0-63 15,0 95-15,0-96 16,0 1 0,0 0-16,0 0 31,0-1-15,0 1-1,0 0 16,0 0 32,32-32-47,-1 0 15,1 0 16,-32 31-32,0 1 1,32-32 0,-32 32-1,0 0 32,32-32-47,0 0 78</inkml:trace>
  <inkml:trace contextRef="#ctx0" brushRef="#br0" timeOffset="2016.282">19240 6001 0,'32'0'328,"0"0"-266,0 0-30,0 0 30,-32 31-62,31-31 16,1 0-1,0 0-15,31 32 16,-31-32-16,-32 32 16,32-32-1,0 0 32,-96 0 62</inkml:trace>
  <inkml:trace contextRef="#ctx0" brushRef="#br0" timeOffset="3345.74">14002 6191 0,'95'0'125,"-32"0"-125,65 0 15,-65 0-15,64 0 16,-32 0-16,-31 0 15,31 0-15,0 0 16,-31 0-16,-1 0 0,-31 0 16,0 0-16,31 0 15,-31 0-15,63 0 16,-63 0-16,32 0 16,31 0-16,0 0 15,-63 0-15,95 0 16,-64-32-16,1 32 15,31 0-15,-32 0 16,1-31-16,31 31 16,-63 0-1,0 0-15,-1 0 16,1 0 0,0 0-16,0 0 0,0 0 15,-1 0-15,1 0 16,0 0-16,31 0 15,-31 0-15,32 0 16,-33 0 0,33 0-1,-33 0 1,1 0 0,32 0-1,-1 0 1,1 0-1,-33 0-15,1 0 16,0 0-16,0 0 16,0 0 15</inkml:trace>
  <inkml:trace contextRef="#ctx0" brushRef="#br0" timeOffset="17912.405">18510 10033 0,'64'0'297,"-32"0"-281,-1 32 0,1-32-16,31 31 15,-31-31 1,32 0-16,-1 0 15,1 0-15,-1 0 16,-31 0-16,0 0 16,0 0-16,-1 64 15,1-64 1,63 0-16,-63 0 16,32 0-1,-1 0-15,-31 32 16,-1-32-16,1 0 15,0 0 1,32 0-16,-33 0 16,1 0-1,0 0-15,-1 31 16,33-31-16,-32 0 16,0 0-1,-1 0 1,1 0-16,0 0 15,-1 0-15,1 0 16,0 0-16,0 0 16,0 0-16,-32 32 15,63-32-15,-31 0 16,31 0-16,-31 0 16,0 0-1,0 0-15,-1 32 0,1-32 31,-32 32-15,32-32 0,-1 0-1</inkml:trace>
  <inkml:trace contextRef="#ctx0" brushRef="#br0" timeOffset="26628.8">4667 8826 0,'-31'0'407,"-1"-31"-376,32-1 31,-32 32-62,32-64 16,-32 64 15,0-31 1,32-1 14,0 0 1,0 0 0,0 1 0,32 31-31,-32-32-16,32 0 31,0 32 0,-32-32 0,32 32-31,-32-31 32,31 31-17,1 0 32,-32-32-47,0 0 47,32 32-47,-1 0 16,-31-32-1,32 32 32,0 0-16,0 0 32,-32 32-47,0 0-1,0 0 16,0-1 1,0 1-17,0 0 1,0 0 0,-32-32-16,32 31 31,0 1-31,0 0 31,0 0 0,-32-32-31,32 63 16,0-31 15,0 0 0,0-1-15,-32-31-16,32 32 16,-31-32-1,31 32 1,-32-32 46,127-32 48</inkml:trace>
  <inkml:trace contextRef="#ctx0" brushRef="#br0" timeOffset="27967.878">5207 9684 0,'32'0'297,"-1"0"-251,1-32-30,0 32 0,0 0-1,0 0 142,-1 0-142,1 0-15,0 0 31,-1 0 1</inkml:trace>
  <inkml:trace contextRef="#ctx0" brushRef="#br0" timeOffset="30319.512">5683 9461 0,'32'0'312,"0"0"-296,-1 0 0,1 0 15,0 0-31,0 0 15,0 0 1,-1 0 0,1 0-1,0 0-15,-1 0 16,1 0 0,0 0 15,0 0-16,0 0 32,-32 32 16,0 0-48,0 0 17,0 31-17,0-31 1,-32-32-16,0 32 16,0-1-1,32 1-15,-32-32 16,1 32-16,-1-32 15,32 32-15,-32-32 16,32 31-16,-31-31 0,-1 0 16,32 32-16,-32-32 15,0 32 1,0-32 0,1 32-1,31-1 1,-32-31-1,32 32 1,-32 0 31,1-32-16,62 0 79,1 0-95,0 0 1,63 0-16,-63 0 15,0 0-15,-1 0 0,1 0 16,0 0-16,-1 0 16,1 0-1,0 0 1,0 0-16,0 0 31,31 0 0</inkml:trace>
  <inkml:trace contextRef="#ctx0" brushRef="#br0" timeOffset="32023.858">6763 10700 0,'31'-32'344,"1"32"-297,-32-32-47,32 32 15,0 0 16,0 0-31,-1 0 47,1 0-31,31 0 0,-31 0 30,0 0-14,0 0 15</inkml:trace>
  <inkml:trace contextRef="#ctx0" brushRef="#br0" timeOffset="34587.349">6890 10414 0,'32'0'218,"-1"0"-186,1 0-1,0 0 0,-1 0-15,1 0-1,0 0 1,0 0 15,0 0-15,-1 0-1,33 0 17,-33 0-1,1 0-15,-32 32-1,32-32-15,0 0 16,0 0 15,-1 0-15,1 0 15,0 0-15,-1 0 15,-31 31 16,0 1 0,-31 32-16,-1-64-16,32 31 1,-32-31 0,1 0-16,-1 32 0,0 0 15,0-32-15,0 32 16,-31-32 0,63 63-16,-32-63 15,1 0 1,-1 0-1,0 0 1,32 32 0,-32-32 15,32 32-15,-32-32-16,1 0 15,31 31 1,-32-31 31,32 32 15,-32-32-46,1 0 46,31 32-30,-32-32-17,64-32 110,-1 32-94,1 0-15,-32-32 0,32 32-1,-1 0-15,1-31 16,0 31 15,0 0-15,0-32-16,-1 32 15,1 0-15,31 0 16,-31 0-16,0 0 16,0 0-16,0 0 15,-1 0 1,1 0 0,0 0-1,-1 0 32</inkml:trace>
  <inkml:trace contextRef="#ctx0" brushRef="#br0" timeOffset="38167.068">3715 11208 0,'31'0'453,"1"0"-438,0 0-15,0 0 16,31 0-16,-31 0 16,0 0-16,31 0 15,64 0-15,-63 31 16,-33-31-16,65 0 16,-64 0-16,31 0 15,-31 0-15,31 0 16,-31 0-16,32 32 0,-33-32 15,1 0 1,31 0-16,-31 0 16,0 0-16,0 0 15,0 0-15,31 0 16,-31 0-16,-1 0 16,1 0-16,32 0 15,-1 0-15,-31 0 16,0 0-16,31 0 15,33 0-15,-65 0 16,33 0-16,-33 0 16,65 0-16,-33 0 0,32 0 15,-31 0-15,-32 0 16,0 0-16,31 0 16,-31 0-16,-1 0 15,1 0 1,0 0-16,0 0 15,0 0 1,-1 0 0,1 0-1,0 0-15,-1 0 32,1 0-17,0 0 1,0 0-1,0 0 1,-1 0 15,1 0-31,0 0 16,-1 0 0,33 0-1,-32 0 1,0 0-1,-1 0-15,1 0 16,31 0 0,-31 0-1,0 0-15,32 0 16,-1 0-16,0 0 16,-31 0-16,0 0 15,0 0-15,31 0 31,-31 0-15,0 0 0,-1 0 15,1 0-15,0 0-1,0 0-15,0 0 16,-1 0-1,1 0-15,0 0 32,-1 0-32,1 32 15</inkml:trace>
  <inkml:trace contextRef="#ctx0" brushRef="#br0" timeOffset="59610.49">2730 9779 0,'-31'32'125,"31"-1"-110,-32 1 1,32 0-16,-32-32 16,1 32-16,31-1 0,-32 1 15,-32-32 1,32 32-16,1 0 0,-64-32 15,-1 0-15,33 0 16,-1 0-16,-31 0 16,31 0-16,33 0 15,-33 0-15,1 0 16,31 0 0,0 0-1,0 0-15,1 0 16,-1 0-1,0 0-15,32-32 16,0-32 0,-31 64-16,31-63 15,0 31 1,0 0-16,0 1 31,0-1-15,63 0-1,0 0-15,1 32 16,-32 0-16,31 0 16,1 0-16,-33 0 15,1 0-15,0 32 16,0-32-16,-32 32 16,32-32-16,-1 32 15,-31-1-15,32-31 16,-32 32-16,32-32 0,-32 32 15,0 0 1,0-1-16,0 1 16,0 0-1,0 0 1,-32-1-16,-31-31 16,31 0-1,0 0-15,0 0 16,0-31-1,1-1 1,-1 0-16,0-31 0,32-1 16,0 32-16,0 1 15,0-1 1,0 0 0,32 32 30,0 0-30,-1 0 0,-31 32-1,0 0 1,0-1 0,0-62 62,0-1-63,0-32-15,0 33 16,32-1-16,0-63 16,0 63-16,31 0 15,32-63-15,-31 31 16,95-31-16,-128 63 0,1 32 15,32-31-15,-1 31 16,-31 0 0,0 0-16,-32 31 47,0 1-32,-32-32 32,0 0-16,32 64 94,0-33-125,0 1 16,-31 0 0,-1 0-1,0 31 1,0-31-1,-31-32 1,31 0-16,0 0 16,1 0-1,-1 0 1,32-64 15,32 33-15,-1 31-16,64-32 15,-63 32-15,0 0 16,32 32-16,-33 31 16,1 1-1,0-33-15,-32 1 16,0 0-16,0 0 16,0-1-16,0 1 15,0 0 1,0 0-1,0-1-15,-64-31 16,64 32-16,-31-32 16,31 32-16,-32-32 0,0 0 15,0 0 1,-31 0 0,31 0-1,0 0 63,1 0-31</inkml:trace>
  <inkml:trace contextRef="#ctx0" brushRef="#br0" timeOffset="88459.435">4191 8858 0,'32'0'281,"63"0"-281,-31 0 15,-1 0-15,32 0 16,-31 0-16,-32 0 16,-1 0-16,33 0 15,-1 0-15,-31 0 16,0 0-16,31 0 0,1 0 16,-33 0-1,33 0-15,0 0 16,-1 0-1,-31 0-15,-1 0 16,33 0-16,0 0 16,-33 0-16,1 0 15,0 0-15,-1 0 16,33 0-16,-32 0 16,0 0-16,-1 0 15,1 0-15,31 0 16,1 0-16,0 0 15,-33 0-15,33 0 16,-33 0-16,1 0 16,32 0-16,-1 0 15,-31 0-15,0 0 16,31 0-16,33 0 16,-65 0-16,33 0 15,-1 0-15,1 0 16,31-32-16,-63 32 15,-1 0-15,33 0 16,0-31-16,-33 31 0,1 0 16,0 0-1,-1 0-15,1 0 16,0 0 0,0 0-1,0 0 1,31 0 15,-31 0-15,31 0-1,-31 0-15,32 0 0,-33 0 16</inkml:trace>
  <inkml:trace contextRef="#ctx0" brushRef="#br0" timeOffset="134874.728">10763 18224 0,'-63'0'188,"-1"0"-188,1 0 16,-64 0-16,63 0 15,-63 0-15,32 0 16,0 0-1,-32 0-15,63 0 0,-94 0 16,62 0-16,-31 0 16,32 0-16,0 32 15,0-32-15,31 0 16,-63 0-16,32 0 16,31 0-16,-31 0 15,0 0-15,31 0 16,-31 0-16,32-32 0,-1 32 15,-31 0-15,31-31 16,-31-1-16,31 0 16,1 32-16,31 0 15,-63 0-15,31-32 16,33 32-16,-1 0 16,-31-31-16,31 31 15,-32 0-15,32 0 16,-31 0-16,31 0 15,-31 0 1,-1 0-16,32 0 16,1 0-16,-33 0 15,1-64-15,-1 64 16,1-32-16,-32 32 0,31 0 16,0-31-16,1 31 15,31-32-15,-31 32 16,31 0-1,0 0 1,0 0-16,1 0 16,-1 0-1,0 0 1,1-32 31</inkml:trace>
  <inkml:trace contextRef="#ctx0" brushRef="#br0" timeOffset="142443.57">18256 10319 0,'0'-127'313,"0"95"-313,0-32 15,32 1-15,-32 31 16,0-31-16,32-64 15,-32-64-15,0 128 16,0-1-16,0 32 16,0 1-1,0-1 17,0 0-1,0 0-16,0 1 17,0-1 30,0 0-31,0 0-15,0 1 31,32 31 15,-1 0-62,64 31 16,128 33-16,190-64 16,-159 0-16,126 32 15,-157-32-15,-33 31 0,33 1 16,62 32-16,-31-33 16,32 1-16,-159 32 15,95-33-15,-190-31 16,63 0-16,0 32 15,-31 0-15,0-32 16,31 0-16,0 0 16,-63 0-16,126 0 15,-62-32-15,126 0 16,-127 1-16,96-1 16,-128 32-16,32 0 15,-31-32-15,0 32 0,-33 0 16,33 0-16,-33 0 15,1 0-15,0 0 16,0 0-16,0 0 16,31 0-1,-31 0 1,-1 0-16,1 0 31,0 0-31,63 0 16,0 0-16,1 0 15,-1-32-15,-32 32 16,33 0-16,-33-31 16,-31 31-16,0 0 31,-32 31-31,63-31 16,-63 32 15,0 0-16,0 0 1,0-1-16,0 128 16,0-127-16,-63 63 15,63-31-15,-64 63 16,33-96-16,31 1 16,-32 63-16,0-63 15,0 0-15,32 0 0,0-1 16,-32-31-16,32 32 15,-31 0 17,-1 0-17,0-32 1,1 0 0,-1 0-1,0 0-15,32 31 16,-32-31-16,0 0 15,-31 0-15,0 0 16,-96 0-16,-32 0 0,64 0 16,-127 0-16,32-63 15,95 63-15,-127 0 16,64 0-16,94 0 16,-94-32-16,63 0 15,-64 1-15,96-1 16,-127 0-16,127 32 15,-33-32-15,-94 1 16,127-1-16,32 0 16,-65 32-16,65-32 15,0 32-15,-33 0 0,33 0 16,-1 0 0,1 0-1,31 0-15,-32 0 16,33 0-1,-64-31-15,31 31 16,32 0 0,0 0-1,-31 0 1,31 0-16,-31 0 16,31 0-16,-95 31 15,95-31-15,-31 0 16,-33 0-16,65 0 15,31 32-15,-64-32 0,33 0 16,-33 0 0,32 0 15,0 0 0</inkml:trace>
  <inkml:trace contextRef="#ctx0" brushRef="#br0" timeOffset="167287.887">17558 18034 0,'32'0'281,"63"0"-281,0 0 15,-63 0-15,0 32 16,-1-32-16,33 0 16,-33 0-1,1 0-15,0 0 16,0 0 0,31 0-1,-31 0-15,0 31 16,-1-31-16,1 0 15,0 0 17,32 32-32,-33-32 15,33 0-15,-1 0 16,1 0-16,-1 0 16,-31 0-16,0 0 15,31 0 1</inkml:trace>
  <inkml:trace contextRef="#ctx0" brushRef="#br0" timeOffset="168663.44">22320 17907 0,'96'32'313,"-33"-32"-313,-31 0 15,-1 31-15,33-31 16,-32 0 0,0 0-1,-1 0 1,1 32 0,0-32-1,-1 0-15,33 0 16,-32 0-16,0 0 15,-1 0-15,33 32 16,-33-32-16,33 32 16,-32-32-1,63 0 1,-63 0 0,-1 0-1,1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3:04:19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5842 0,'32'0'312,"-1"0"-296,33 0-1,-33 0-15,33 0 16,0 0 0,-33 0-16,1 0 15,0 0-15,-1 0 16,33 0-1,-32 0-15,0 0 16,-1 0 0,1 0-1,0 0 1</inkml:trace>
  <inkml:trace contextRef="#ctx0" brushRef="#br0" timeOffset="16163.743">8668 7588 0,'63'0'296,"1"0"-280,-1 0-16,1 0 16,-32 0-1,-1 0-15,33 0 16,-33 0-16,65 0 16,-64 0-16,31 0 15,0 0-15,-31 0 16,32 32-16,31-32 15,-32 0 1,-31 0-16,32 0 0,-32 0 16,31 0-1,-31 0-15,31 0 16,1 0-16,-32 0 16,-1 0-1,1 0 1,0 32-16,-1-32 15,1 0-15,0 0 16,0 0 0,0 0-1,31 0 1,-63 31-16,32-31 16,-1 0-16,1 0 15,64 32 1,-65-32-16,1 0 15,0 0 1,-1 0 0,1 0-1,0 0 1,0 32-16,0-32 16,-1 0-16,-31 32 15,32-32-15,0 0 16,-32 31-16,31-31 15,1 0-15,0 0 47,-191-95 0</inkml:trace>
  <inkml:trace contextRef="#ctx0" brushRef="#br0" timeOffset="19081.127">15399 7429 0,'31'0'297,"1"0"-297,0 0 0,32 0 15,-1 0-15,-31 0 16,-1 0-16,1 0 16,32 0-16,-1 0 15,-31 0-15,0 0 16,63 0-16,-63 0 16,31 32-16,-31-32 15,0 0-15,-1 0 16,1 0-16,0 0 15,0 0-15,0 0 16,-1 0 0,1 0-1,0 0 1,-1 0 0,1 0 15,0 0 0,-32 32 16,32-32-47,0 0 16,-1 0-1</inkml:trace>
  <inkml:trace contextRef="#ctx0" brushRef="#br0" timeOffset="20301.344">17685 7588 0,'63'0'204,"33"0"-189,-33 0-15,0 0 16,1 0-16,0 0 15,-33 0-15,1 0 16,0 0-16,-1 0 16,1 32-16,32-32 15,-1 0 1,-31 0-16,0 0 16,-1 0-1,1 0-15,32 0 16,-32 0-1,-1 0-15,33 0 16,-1 0 0,-31 0-1,0 0-15,0 0 16,-1 32 0,1-32-1,0 0-15,-64 0 47</inkml:trace>
  <inkml:trace contextRef="#ctx0" brushRef="#br0" timeOffset="36292.156">18161 9144 0,'32'0'313,"-1"0"-298,1 0 16,0 0 1,0 0-17,0 0 1,-1 0 0,1 0-1,0 0 1,-1 0-1,1 0 1</inkml:trace>
  <inkml:trace contextRef="#ctx0" brushRef="#br0" timeOffset="37359.22">18352 9207 0,'0'32'297,"0"0"-281,0 0-1,0 31 1,0-31-1,0 0 17,-32-32-1,0 0 47,0 0-47</inkml:trace>
  <inkml:trace contextRef="#ctx0" brushRef="#br0" timeOffset="38281.865">18256 9430 0,'32'0'218,"0"0"-202,0 0 15,-1 0 0,1 0 16,0 0-47,-1 0 16,1 0 15,0 31 32,0-31-1,-32 32-46</inkml:trace>
  <inkml:trace contextRef="#ctx0" brushRef="#br0" timeOffset="46065.626">15653 10954 0,'95'0'125,"-63"0"-110,126 0-15,33 0 16,-32-32-16,31 32 16,-94-32-16,-1 32 15,64 0-15,-64 0 16,0 0-16,-31 0 0,-1 0 16,0 0-16,1 0 15,0 0-15,62 0 16,-62 0-16,31 0 15,32 0-15,-31 0 16,30 0-16,-30 0 16,62 0-16,-126 0 15,64 0-15,-33 32 16,0-32-16,1 0 16,-32 0-16,95 0 15,-64 0-15,-31 0 16,158 32-16,-94-32 0,31 0 15,-32 0-15,64 0 16,-32 0-16,31 0 16,-94 0-16,63 0 15,-64 0-15,-31 31 16,0-31-16,0 0 16,31 0-1,-31 0-15,31 0 16,-31 0-1,64 0 1,-65 0-16,33 0 0,-33 0 16,33 0-1,31 0-15,-31 0 16,-1 0-16,1 0 16,-1 0-16,1 0 15,-33 0 1,1 0-1,0 0 17,0 0-32,0 0 31,-1 0-31,1 0 16,-32 32-1,32-32-15,-1 0 16,1 32-1,0-32-15,0 0 16,-32-32 0</inkml:trace>
  <inkml:trace contextRef="#ctx0" brushRef="#br0" timeOffset="48017.926">8890 11176 0,'64'0'297,"-33"0"-297,1 0 15,63 0-15,-63 0 16,0 0 0,0 0-16,31 0 15,-31 0 1,-1 0-16,1 0 16,0 0-1,63 0-15,-63 0 16,0 0-16,31-32 15,33 32-15,-33 0 16,-31 0-16,95-32 16,-95 32-16,31 0 15,32 0-15,-31 0 16,31-31-16,0 31 16,-63 0-1,0 0 1,0 0-1,-1 0 1,33 0 0,-33 0-1,1 0 1,0 0 0,-32-64-16</inkml:trace>
  <inkml:trace contextRef="#ctx0" brushRef="#br0" timeOffset="79621.683">12065 14351 0,'95'0'172,"32"-32"-172,64 32 16,-33-32-16,33 32 15,31-31-15,-158 31 16,63 0-16,-64 0 16,32 0-16,-31-32 15,-32 32-15,95-32 16,-64 32-16,33-32 16,-65 32-16,64 0 15,-63 0-15,64 0 16,-1 0-16,-64 0 15,1 0-15,0 0 16,63 0 0,-63 0-1,0 0-15,-1 0 16,33 0-16,-32 0 16,0 0-16,31 32 15,-31-32 1,31 0-16,-31 0 15,0 0 1,-32 32 15,32-32-31</inkml:trace>
  <inkml:trace contextRef="#ctx0" brushRef="#br0" timeOffset="81073.024">7398 13906 0,'95'32'94,"64"-32"-79,-64 32-15,0-32 16,1 0-16,-33 0 16,0 0-16,1 0 15,-32 0-15,0 0 16,31 0-16,-31 0 16,31 0-16,33 0 15,-33 0-15,32 0 16,1-32-16,-33 32 15,32 0-15,1 0 0,-65 0 16,64 0-16,-31 0 16,0 0-16,-1 0 15,0 0-15,-31 0 16,0 0-16,32 0 16,-33 0-1,1 0 1,0 0-1,-1 0-15,33 0 16,0 0 0,-33 0-16,1 0 15,31 0 1,-31 0-16,32 0 16,-32 0-1,-1 0 16,1 0-15</inkml:trace>
  <inkml:trace contextRef="#ctx0" brushRef="#br0" timeOffset="82550.678">17716 14160 0,'159'0'141,"32"0"-141,31 0 15,0 32-15,-63-32 16,-32 32-16,-32-32 16,-31 0-16,-1 0 15,1 32-15,-1-32 16,1 0-16,95 0 16,-64 31-16,0-31 15,0 0-15,-31 0 0,31 32 16,0-32-16,-31 0 15,63 32-15,-95-32 16,31 0-16,32 0 16,-63 0-16,0 0 15,0 0-15,-1 0 16,33 0-16,-33 0 16,33 0-16,-32 0 15,31 0 1,-31 0-16,31 0 15,33 0-15,31 0 16,-96-32-16,97 32 16,-65-32-16,-31 32 15,31 0-15,-31 0 16,0 0 0,0 0-1,-1 0 1,1 0-1,0 0 1,-1 0 0,1 0-1,0 0 1,0 0-16,-32-31 16</inkml:trace>
  <inkml:trace contextRef="#ctx0" brushRef="#br0" timeOffset="97274.06">5906 15716 0,'63'0'0,"0"0"16,65 0-16,-65 0 15,0 0-15,65 0 16,-65 0-16,32 0 15,1 0-15,-33 0 16,0 0-16,33 0 16,-33 0-16,64 0 15,-95 0-15,32 0 0,31 0 16,-32 0-16,-31 0 16,0 0-16,31 0 15,1 0-15,-33 0 16,1 0-16,0 0 15,0 0-15,0 0 16,-1 0-16,33 0 16,-33 0-16,1 0 15,32 0-15,-1 0 16,-31 0-16,0 0 0,-1 0 16,1 0-1,0 0-15,0 0 16,0 0-1,-1 0-15,1 0 16,0 0-16,31 0 16,-31 0-16,0 0 15,0 0-15,-1 0 16,1 0 0,0 0-16,-1 0 15,1 0 1</inkml:trace>
  <inkml:trace contextRef="#ctx0" brushRef="#br0" timeOffset="98703.861">11589 15875 0,'95'0'219,"-31"0"-219,62 0 16,-62 0-16,0 0 15,31 0-15,-32 0 16,33 0-16,30 0 16,-94 0-1,64 0-15,-33 0 16,32 0-16,1 0 16,30 0-16,-62 0 15,95 0-15,-64 32 16,95-32-16,-126 0 15,0 0-15,31 0 16,-32 0-16,1 0 0,31 0 16,-32 0-1,-31 0-15,64 0 16,-33 0-16,32 0 16,1 0-16,-1 0 15,0 0-15,0 0 16,0 0-16,1 31 15,-33-31-15,-31 0 16,0 0-16,-32 32 16,31-32-16,1 0 15,0 0-15,0 0 32</inkml:trace>
  <inkml:trace contextRef="#ctx0" brushRef="#br0" timeOffset="139339.634">12287 18034 0,'32'0'203,"95"0"-203,63-32 15,-126 32-15,31 0 16,0-32-16,-63 32 16,64-31-16,-65 31 15,1 0-15,0 0 16,-1 0 0,1 0-16,0 0 15,0 0-15,31 0 16,-31 0-1,0 0-15,31 0 16,-31 0 0,0 0-1,31 0 1,-31 0 0,0 0-1,-1 0 1,1 0-1,0 0 1,0 0 31,-32-32-31,32 0-1,-32-31-15,63-96 16,-31-32-16,-1 96 15,-31 63-15,0-63 16,32 32-16,-32-1 16,32-31-16,-32 31 15,0 33-15,0-1 0,0-63 16,0 63 0,0 0-1,0 0 16,0 1-31,0-1 47,0 0-31,-32 32 15,0 0 0,32-32-31,-95 32 16,32 0-16,-1 0 16,32-31-16,-94-1 15,-2 0-15,2 0 16,-65 1-16,32 31 16,-31 0-16,63 0 15,-32 0-15,64-64 16,-64 64-16,95 0 15,1-32-15,0 32 0,-1 0 16,-95-31-16,0-1 16,1 0-16,-1 0 15,96 1-15,-65 31 16,33 0-16,-64 0 16,96 0-16,-64 0 15,32 0-15,0 0 16,-1 0-16,33 0 15,-1 0-15,-63 0 16,95 0-16,-31 0 16,-32 0-16,-1 0 15,33 31-15,0-31 0,-1 0 16,0 0-16,-31 0 16,32 0-16,-33 0 15,1 0-15,0 0 16,31 0-16,-126 0 15,95 0-15,-32-31 16,63 31-16,-31 0 16,63 0-16,-31 31 15,31-31-15,-63 0 0,31 0 32,33 32-32,-33-32 0,-31 0 15,0 0-15,-1 0 16,-31 0-16,-95 0 15,127-32-15,-64-31 16,64 63-16,-1 0 16,1-64-16,64 64 15,-1 0-15,-64-31 16,65 31 0,-1-32-16,-31 32 15,31 0 1,0 0-1,0 0 1,-31 0-16,-1 0 16,1 0-16,-128-32 15,64 0-15,32 32 16,-32-31-16,95 31 16,-63-32-16,32 32 15,31 0-15,0 0 16,0-32-16,0 32 15,1 0 1,-1 0 0,0 0-1,32 32 17,0 0-1,0-1-31,0 1 15,0 95-15,0-32 16,0 128-16,0-96 16,-31 31-16,31-62 15,0 31-15,0-32 0,0 0 16,0 0-16,-32 1 16,32-1-16,0 0 15,0-31-15,0 63 16,0-64-16,0 1 15,0-33-15,0 1 16,0 0 0,0 0-16,0-1 31,0 1-15,32-32 30,94 0-30,-30 32-16,-1-32 16,32 0-16,32 0 15,31 32-15,-31-32 16,63 31-16,-31-31 16,63 0-16,-64 32 15,-31-32-15,0 0 16,95 32-16,-32 31 15,32-63-15,32 96 16,-64-65-16,-63-31 0,-32 0 16,32 32-16,-64-32 15,32 0-15,127 32 16,0-32-16,-127 0 16,127 32-16,-64-32 15,-31 0-15,-32 0 16,-95 0-16,63 0 15,0 0-15,0 0 16,1 0-16,62 0 16,-62 0-16,31 0 15,-32 0-15,0 0 16,-63 0-16,0 0 16,-1 0-1,1 0-15,0 0 16,0 0-16,0 0 15,31 0-15,32-32 16,-63 32 0,32-32-16,-1-31 15,0 63-15,1-32 16,-32 32-16,0-32 16,-1 32-1,1 0 1,0 0-16,-1 0 31</inkml:trace>
  <inkml:trace contextRef="#ctx0" brushRef="#br0" timeOffset="141445.053">9779 17558 0,'-63'0'312,"-1"0"-296,0 0-1,64-32 1,-31 32-16,-1 0 16,0 0-1,1 0-15,31-32 16,-32 32-1,0 0-15,32-32 16,-32 32 15,0 0-15,32-63-16,-31 63 16,-1-32-1,0 32 16,32-32-31,-31 32 16,31-31-16,0-1 31,-32 32-31,32-32 32,-32 0-32,32 1 15,0-1 1,32 0-1,-32 0-15,32-158 16,31-64-16,-31 254 16,-32-32-1,31 0 1,1 1 0,0 31-1,-32-32 1,32 32-1,0-32 17,-1 32-17,1 0 1,-32-32-16,32 32 16,-1 0-1,1 0 1,0 0 31,-32 32-47,32-32 15,0 32-15,31 0 16,32-32-16,-63 31 16,32 1-16,-1-32 15,-63 32-15,63 31 0,-31-63 16,-32 32-16,32-32 15,0 32-15,-32 0 32,32-32-32,-32 31 15,0 1 1,0 0 0,0 63-1,0-63 1,-32 31-1,32-31-15,0 0 16,-64 31-16,64-31 16,-32 63-16,1-63 0,-1 32 15,32-1-15,-32-63 16,32 32-16,0 0 31,-31-32-31,31 31 16,-32-31-16,32 32 15,-32 0 17,0-32-17,0 0 17,-31 0-17,31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3:07:1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16764 8890 0,'32'0'312,"0"0"-312,-1 0 16,1 0-1,0 0-15,31 0 16,-31 0-16,0 0 16,0 0-16,31 0 15,32 0-15,1 0 16,-33 0-16,0 0 0,-31 0 15,32 0-15,-32 32 16,31-32 0,32 31-16,-63-31 15,0 0-15,63 0 16,0 0-16,1 0 16,-33-31-16,32 31 15,1 0-15,-33 0 16,0 0-16,65 0 15,-65 31-15,0-31 16,33 0-16,-33 0 16,1 0-16,31 0 15,-63-31-15,31 31 0,-31 0 16,63 0-16,-63 0 16,32 0-16,-1-32 15,0 32-15,33 0 16,-33 0-16,64 0 15,-95 0-15,63 0 16,0 0-16,-63 0 16,32 0-16,-1 0 15,1 0-15,-33 0 16,1 0-16,0 0 16,0 0-16,0 0 0,-1 0 15,1 0-15,0 0 16,-1 0-16,1 0 15,64 0-15,-33 0 16,0 32-16,33-32 16,-33 0-16,-31 0 15,63 0-15,-31 31 16,-1-31-16,-31 0 16,31 0-16,-31 0 15,32 0-15,-32 0 16,-1 0-16,33 0 15,-1 32-15,1-32 16,-32 0-16,31 0 16,0 0-1,-31 0 1,0 0-16,32 0 16,-1 0-16,-31 0 15,31 0-15,1 0 16,-1 0-16,1 32 15,-33-32-15,33 0 16,0 0-16,-33 0 16,1 0-16,31 0 15,-31 0-15,32 0 16,-32 0-16,-1 0 0,-31 63 16,95-63-1,-63 0 1,0 0-1,0 0 1,0 0 0,-1 0-1,1 0-15,0 0 16,-1 0 0,1 0 15,32 0-16,-32 0 17,-1 0 15</inkml:trace>
  <inkml:trace contextRef="#ctx0" brushRef="#br0" timeOffset="17224.917">8255 10827 0,'32'0'297,"-1"0"-281,1 0-1,0 31 1,0-31-16,0 0 16,-1 0-16,1 0 15,0 0 1,31 0-16,-31 0 16,0 0-16,0 0 15,-1 0-15,1 32 0,31-32 16,-31 0-1,0 0-15,32 0 16,-33 0 0,1 0-1,0 0 1,-1 0 0,1 0-1,0 0 16,0 0-15,0 0 0</inkml:trace>
  <inkml:trace contextRef="#ctx0" brushRef="#br0" timeOffset="18836.791">11144 11906 0,'32'0'343,"32"0"-327,-1 0 0,0 0-1,1 32 1,0-32-16,-33 0 15,33 0-15,-1 0 0,1 0 16,-1 32-16,1-32 16,-33 0-16,33 31 15,-32-31 1,0 0 0,31 0-16,-31 0 15,-1 32 1,1-32-1,-32 32 1,32-32 0</inkml:trace>
  <inkml:trace contextRef="#ctx0" brushRef="#br0" timeOffset="30052.147">7842 10192 0,'32'0'328,"0"31"-297,0-31-31,-1 32 16,64 32-16,-31-33 16,0-31-16,-33 0 15,-31 32-15,32-32 16,0 0-1,-32 32-15,31 0 16,1-32-16,0 0 16,0 31-1,-32 1 1,32-32 0,-1 32-16,1-32 15,31 32-15,-31-1 16,32 1-1,-32 0-15,94 31 16,-94-31-16,32 32 16,31-33-16,-32 33 15,-31-32-15,0-1 16,63-31-16,-63 32 16,31 0-16,-31-32 15,64 32-15,-33-1 0,-31-31 16,-1 64-16,1-64 15,0 32-15,0-32 16,0 31-16,-1-31 16,33 32-1,-64 0-15,31 0 16,65 31-16,-64-63 16,-1 32-1,1 0 1,0-32-16,-1 31 0,1-31 15,-32 32-15,64-32 16,-64 32 0,32-32-16,31 32 15,0-1 1,1-31 0,-32 0-16,-32 32 15,63-32-15,-31 0 16,0 0-1,-1 32 1,1-32 0,-32 32-16,64-32 31,-32 0-15,-32 31 15,31-31-31,-31 32 15,0 0 1,32-32-16,-64 0 47,32-32-47</inkml:trace>
  <inkml:trace contextRef="#ctx0" brushRef="#br0" timeOffset="31416.63">11557 10287 0,'-95'0'78,"-96"0"-62,96 0-16,0 32 15,-32-1-15,31 1 16,-62 0-16,62 31 16,-94 1-16,63-1 15,-64 1-15,65-1 16,-65 1-16,96-32 15,-96-1-15,96 33 16,-64 31-16,64 0 16,-95 64-16,158-95 15,0-1-15,0-31 0,32 0 16,-32-32-16,1 0 16,-1 31-1,32 1 16,-32-32-31,1 32 32,-97 31-17,33-31-15,32-32 16,-96 64-16,127-64 16,-31 31-16,31-31 15,0 0-15,0 0 16,1 0 15,-1 0 0,0 0 1,64 0 30,0 0-31</inkml:trace>
  <inkml:trace contextRef="#ctx0" brushRef="#br0" timeOffset="32997.32">7556 13589 0,'64'0'266,"-32"0"-266,0 0 16,31 0-16,32 0 15,-63 0-15,32 0 16,-1 0-16,32 0 16,-31-32-16,63 32 15,-64 0-15,-31 0 16,32 0-16,31 0 15,-64 0-15,33 0 16,-32 0-16,0 0 16,-1 0-16,33 0 0,-64-32 15,63 32-15,-31 0 16,0 0-16,0 0 16,-1 0-16,1-31 15,0 31-15,31 0 16,-31 0-1,0 0 1,31 0-16,-31-32 16,0 32-16,63 0 15,-63 0-15,0 0 0,-1 0 16,33 0 0,-33 0 15,1 0 0,0 0-15,0 32 15,0-32-15,-1 0-1,1 0-15,-32 31 16,32-31-1,-1 0 17,1 0-1,0 0-15</inkml:trace>
  <inkml:trace contextRef="#ctx0" brushRef="#br0" timeOffset="34355.128">10636 13525 0,'96'0'140,"62"0"-124,-62 0-16,62 0 16,-94 0-16,-1 0 15,-31 0-15,95 0 16,-32 0-16,-63 0 15,95 0-15,-63 32 16,94-32-16,-94 32 0,-1-32 16,32 0-16,-31 0 15,-32 0-15,0 32 16,31-32-16,-31 0 16,-1 0-16,1 0 15,0 0 1,32 0-1,-33 0 17,1 0-17,0 0 1,-32 31 0,-159-94 62,64-1-63,31 96 1</inkml:trace>
  <inkml:trace contextRef="#ctx0" brushRef="#br0" timeOffset="35772.611">13144 13684 0,'32'0'297,"0"0"-281,32 0 15,-64 32-15,31-32-16,1 0 15,0 0 1,-32 32 0,31-32-1,1 0 16,0 0 1,0 0-17,0 0 32,-1 0-16,1 0-15,0 0-16,-1 0 16,1 0-1,0 0-15,0 0 16,0 0 0,-1 0-1,1 0 1,0 0 15,-32-32 0</inkml:trace>
  <inkml:trace contextRef="#ctx0" brushRef="#br0" timeOffset="36667.193">14446 13716 0,'32'0'203,"0"0"-187,0 0 0,-1 0-1,1 0 1,31 0-16,-31 32 15,0-32-15,0 0 16,0 0-16,31 0 16,-31 0-1,-1 0-15,33 0 16,-32 0 0,0 0-1,-1 0-15,-31 31 16,32-31-1,0 0 1</inkml:trace>
  <inkml:trace contextRef="#ctx0" brushRef="#br0" timeOffset="37687.768">15716 13779 0,'32'0'297,"0"0"-297,0 0 15,-1 0-15,1 0 31,0 0-31,-1 0 16,1 0 0,32 0-16,-1 0 15,1-31-15,63 31 16,-95 0-16,-1 0 16,33 0-16,-33 0 15,1 0-15,0 0 16,0 0-1,0 0 1,-32-32-16,31 32 16,-31-32 15</inkml:trace>
  <inkml:trace contextRef="#ctx0" brushRef="#br0" timeOffset="72081.826">2858 14573 0,'-32'0'406,"0"0"-375,0 0-15,-31 0-1,31 0 1,0 0 0,1 0 15,-1 0-16,32 32 1,-32-32 0,0 32-1,0-32 1,32 31 31,-31-31-47,31 32 31,-32-32 0,32 32 16,0 0 0,32-1-16,-1-31 1,1 0 14,0 0-30,0 0 15,0 0-15,-1 0 15,1 0 0,31 0 16,-31 0-15,0 0 14,0 0 1,0 0-31,-32 32 0,31-32 15</inkml:trace>
  <inkml:trace contextRef="#ctx0" brushRef="#br0" timeOffset="73550.455">2858 14033 0,'-32'0'281,"32"32"-265,0 0-1,0 0-15,0-1 31,0 1-31,0 0 32,0 0-17,0 31 1,0-31 15,0 0-15,0 31 15,0 32-15,0-63-16,0 0 15,0 0 1,0-1 0,0 33 15,0-32-16,0-1 1,0 1 15,0 0-31,0 0 32,0-1-17,0 1 32,0 0-16</inkml:trace>
  <inkml:trace contextRef="#ctx0" brushRef="#br0" timeOffset="75767.756">3048 14700 0,'32'0'281,"0"0"-266,-1 0-15,1 0 16,0 0 0,-1 0-1,1 0 1,0 0-16,0 0 31,0 0 0,-1 0-15,-31-32-16,32 32 31,31-31 16,-63-1 63,0 0-79,-31 32-31,-1 0 31,0 0 0,1 0 1,-1 0-32,0-32 31,0 32 0,0 0-31,1 0 47,31 32 15,-32 0-46,0 0 15,32-1 16,0 1-16,0 0 16,0 0-31,0-1 31,32-31-32,0 0 64,-32 32-48,31-32-16,33 0 17,-32 0 93,-32 32-78,32-32-47,-1 0 15,-31 32 1,32-32-1,0 0 32,-32 31-47,31-31 0,1 0 32</inkml:trace>
  <inkml:trace contextRef="#ctx0" brushRef="#br0" timeOffset="77751.735">3778 14922 0,'0'-31'297,"32"-1"-266,-32 0-15,0 0 31,0-31 15,0 31-31,0 0 1,0 1-17,0-1 1,0 0-1,0 0 1,0 1 31,0-1-16,0 0 110,0 0-94,32 32-32,-32-31-15,0-1 16,0 0 46,0 64 63,0 0-109,0-1-16,-32-31 16,32 32-1,0 0 1,0 0-16,0-1 16,0 1-1,0 0 1,0 0-1,0-1 1,0 1 0,0 32 15,0-33-15,32 1 15,-32 0 0,32-32 16,-32 32-47</inkml:trace>
  <inkml:trace contextRef="#ctx0" brushRef="#br0" timeOffset="79160.234">3556 14605 0,'32'0'297,"0"0"-281,-1 0-16,1 0 15,0 0 17,-1 0-17,1 0 1,0 0 15,-32-32 16,32 32-16,0 0 16,-1 0-31,1 0-1,0 0 1,-1 0 15,1 0-15</inkml:trace>
  <inkml:trace contextRef="#ctx0" brushRef="#br0" timeOffset="80741.34">4921 14192 0,'0'32'281,"-127"31"-265,95-31-1,1 0-15,31 0 0,-32-1 16,32 1 0,-32-32-16,-31 32 31,31-32-15,32 32-1,-32-1 16,32 1 1,-32-32-32,1 32 62,31 0-46,-32-32-1,32 31-15,-32-31 16,32 32 0,-31-32-16,31 32 15,0 0 1,0-1 0,-32-31-16,32 32 15,-32 0 16,32 0-31,0-1 16,-32-31 0,32 32-1,-32 0-15,1 0 32,31-1-1,-32-31 0,32 64-15,-32-64-1,32-32 48,0 0-48,0-31 1,32-1 0</inkml:trace>
  <inkml:trace contextRef="#ctx0" brushRef="#br0" timeOffset="81980.069">4890 14192 0,'31'32'219,"-31"0"-204,32-32-15,-32 31 0,32 1 16,-32 0-16,0 0 15,31 31-15,-31-31 16,32-32 0,-32 32-16,32-1 15,-32 1 1,32 0 0,-32 0-1,0-1 1,0 1-1,32 0 1,-1 31-16,1 1 0,-32-32 16,0-1-16,0 1 31,0 0-31,32-32 16,-32 32-16,0-1 15,0 1 16,31-32-15,-31 32-16,32-32 16,0 0-1,-32 63 1</inkml:trace>
  <inkml:trace contextRef="#ctx0" brushRef="#br0" timeOffset="83098.319">4604 14795 0,'63'0'266,"-31"0"-235,0 0-15,-1 0 31,1 0-32,0 0 1,0-31 0,0 31 15,-1 0-15</inkml:trace>
  <inkml:trace contextRef="#ctx0" brushRef="#br0" timeOffset="84176.794">5778 14827 0,'32'0'375,"0"0"-344,0 0 0,-32-32 16</inkml:trace>
  <inkml:trace contextRef="#ctx0" brushRef="#br0" timeOffset="85208.024">5493 14922 0,'31'0'282,"1"0"-267,0 0-15,32 0 16,-33 0 15,1 0-15,0 0-1,-1 0 17,1 0-1,0 0 0,0 0 0,0 0-15,-1 0 15</inkml:trace>
  <inkml:trace contextRef="#ctx0" brushRef="#br0" timeOffset="86260.172">6286 14859 0,'32'0'172,"0"0"-172,0 0 16,0 0-16,-1-32 15,1 32-15,31 0 16,-31 0-16,0 0 15,0 0 1,31 0-16,-31 0 16,0 0-16,-1 0 15,1 0 1,32 0-16,-32 0 16,-1 0-1,1 0 1,0 0-1,31 0 1,-63-32-16,32 32 16,0 0-1,0 0 1,-1 0 15</inkml:trace>
  <inkml:trace contextRef="#ctx0" brushRef="#br0" timeOffset="87498.412">8001 14256 0,'0'31'297,"0"1"-282,-32 0 1,32 0-1,0-1-15,-31 1 16,-1 0-16,32 0 16,0 63-16,0-63 15,0-1 1,-32 1 0,32 0-1,0 0 1,-32-32-1,32 31-15,0 1 16,0 0-16,0 31 16,-63-31-16,63 0 15,0 0 1,0-1-16,0 1 16,-32-32-1,32 32 1,0 0-1,0-1 1,-32 1 31</inkml:trace>
  <inkml:trace contextRef="#ctx0" brushRef="#br0" timeOffset="89698.123">8382 14446 0,'0'32'343,"0"0"-327,-32-1 0,32 1-1,0 0-15,-32 0 16,32-1 0,0 1-1,-31-32 1,31 32-1,-32-32 1,32 32-16,0-1 63,0 1-1,32-32 79,-32-32-126,31 32 1,1 0 0,-32-31-1,32 31 1,-32-32-16,32 32 31,0 0 16,-1 0-31,-31 32-16,32-32 31,-32 31-16,0 1 17,32-32-17,-32 32-15,0 0 16,0-1-16,0 1 16,0 0 15,0 0-31,0-1 31,0 1-31,0 0 16,0 0-1,0-1 1,0 1 15,0 0 0,-32-32-31,32 32 32,-32-32-32,1 0 15,-1 0 32,0 0-31,0 0-1,0 0 1,32-32 0,-31 32-1,31-32-15,-32 32 16,0 0 0,1-32-1,31 1 1,-32 31-1,32-32 1,-32 32-16,32-32 16,-32 0-1,32 1 17,0-1-17</inkml:trace>
  <inkml:trace contextRef="#ctx0" brushRef="#br0" timeOffset="91113.475">8350 14478 0,'32'0'297,"0"0"-265,0 0-1,-32-32-16,31 32 1,-31-32 0,127-63-16,-31 32 15,62-1-15,-126 32 16,63 1-16,-31 31 0,-33 0 16,33 0-1,-32 0-15,0 0 16,-32 31-1,31-31 1,-62 0 47</inkml:trace>
  <inkml:trace contextRef="#ctx0" brushRef="#br0" timeOffset="101264.072">16383 18034 0,'32'0'313,"-1"0"-313,33 0 15,31 0-15,-63 0 16,31 0-16,-31 0 15,64 0-15,-33 0 16,0 32-16,1-32 16,0 0-16,-33 0 15,64 0-15,-31 0 16,0 0-16,-33 0 0,1 0 16,63 0-16,-63 0 15,32 0 1,-33 0-16,1 0 15,0 0-15,-1 0 16,1 0-16,32 0 16,-1 0-16,-31 0 15,31 0 1,-31 0-16,32 0 16,-32 0-16,31 0 15,-31 0-15,-1 0 16,33 0-16,-32 0 0,0 0 15,-1 0 1,1 0-16,31 0 16,-31 0-1,0 0 1,0 0 0,0 0-1,-1 0 1,1 0-16,0 0 15,-1 0 1,1 0 0,0 0-1,0 0-15,0 0 0,-1 0 32,1 0-17,0 0 16</inkml:trace>
  <inkml:trace contextRef="#ctx0" brushRef="#br0" timeOffset="145152.97">4953 15684 0,'-32'0'297,"1"64"-281,-1-32-16,0 63 15,-63 0 1,31 0-16,64 1 15,-31-33-15,-33 1 16,64-33-16,-32 1 16,32 0-16,-32-32 15,1 95-15,31-63 32,-32 0-32,32-1 0,-32-31 15,32 64-15,-31-64 16,-1 32-16,32-1 15,0 1 1,-32-32-16,32 32 16,0 0 15,0-1-31,-32-31 16,32 32-1</inkml:trace>
  <inkml:trace contextRef="#ctx0" brushRef="#br0" timeOffset="146322.249">4921 15970 0,'0'32'281,"0"0"-266,0-1 1,0 1-16,32-32 16,-32 32-16,0 0 0,0 31 31,32 1-15,-32-33-16,31 1 0,-31 0 15,32 31 1,-32-31 15,32 0-31,-32 31 16,0-31 15,0 0-15,32 0-1,-32-1-15,0 1 31,32-32 1,-32 32-17</inkml:trace>
  <inkml:trace contextRef="#ctx0" brushRef="#br0" timeOffset="147538.027">4508 16478 0,'32'0'281,"32"0"-250,-32 0 16,-1 0-16,1 0-15,0 0 0,-1 0 15,1 0-15,0 0-1,0 0 32,0 0 0,-1 0 0,1 0-47,0 0 31,-64 0 32</inkml:trace>
  <inkml:trace contextRef="#ctx0" brushRef="#br0" timeOffset="148778.835">1810 16256 0,'32'0'297,"31"0"-282,-31 0 1,-1 0 0,1 0-16,0 0 15,0 0-15,0 0 32,-1 0-17,1 0 1,0 0-16,-1 0 15,1 0 32,0 0-15,0 0-17,-32-32 48,0 0-48</inkml:trace>
  <inkml:trace contextRef="#ctx0" brushRef="#br0" timeOffset="150270.199">2127 16129 0,'0'32'234,"0"-1"-218,0 1 0,0 0-1,0 31 16,0-31-15,0 0 0,0 0-1,0-1 1,0 1 0,0 0-1,0 0 1,0-1 15,0 1 0,0 0 16,0 0 0,0-1-16,32-31 1,0 0 61,-1 0-61,1 0-1,0 0-16,0 0 17,0 0 15,-32-31-32,0-1 32</inkml:trace>
  <inkml:trace contextRef="#ctx0" brushRef="#br0" timeOffset="151948.536">2508 16351 0,'0'32'328,"0"0"-328,0-1 47,0 1-16,0 0 16,0 0 0,0-1-16,0 1 16,0 0-16,32-32-31,-32 32 16,0-1 31,32-31 31,0 0-78,-1 0 47,1-31-16,-32-1-15,0 0 15,0 0-15,63 1-1,-63-1-15,0 0 47,32 32-16,-32-32-15,32 32 0,-32-31-1,32 31 1,0 0 31</inkml:trace>
  <inkml:trace contextRef="#ctx0" brushRef="#br0" timeOffset="154319.552">3270 16383 0,'0'32'297,"-32"-1"-297,1 1 15,31 0 1,-32-32 0,0 32-1,1-1 1,31 1-16,-32-32 31,32 32-31,-32 0 16,0-32 15,32 31 0,-32-31 16,64 0 109,0 0-124,0 0 15,0 0-16,-1 0-16,1 0 1,-32 32 0,32-32-1,-1 0 1,1 0 0,0 0 15,0 0-16,0 0 32,-1 0-31,-31-32-16,32 1 31,-32-1-15,32 32 15,-32-32-31,0 0 16,0 1-16,0-1 31,0 0-15,0 0 15,0 1-16,0-1 1,0 0 62,0 64 78,-32-32-140,32 32 0,0-1-1,0 1 17,0 0-1,0 0 0,0-1-31,32 1 16,-32 0 15,31 0-15,1-32-1,-32 31 1,32-31-1,-32 32 1,32-32 0,0 0 15,-1 64-31,1-64 16,0 0-1,-1 0 1,1 0 31</inkml:trace>
  <inkml:trace contextRef="#ctx0" brushRef="#br0" timeOffset="156169.857">4000 16383 0,'0'32'250,"-31"-32"-235,-1 31 32,0 1 31,64-32 188,0 0-235,-1 0-15,1 32 46,-32 0-46,0-1 0,32-31 15,-32 32 16,0 0 31,0 0-31,0-1 0,-32-31-32,0 0 32,32 32-47,-31-32 16,-1 0 15,0 0 16,-31 0-16,63-32 16,-32 32-16</inkml:trace>
  <inkml:trace contextRef="#ctx0" brushRef="#br0" timeOffset="157466.738">5747 16351 0,'31'0'375,"65"0"-344,-96-32-31,63 32 16,1 0-1,-1 0-15,-31 0 16,0 0-16,0-31 16,-1 31-16,1 0 15,0 0 1,-1 0-16,1 0 16,0 0-1,0 0 16,0 0 16,-64 0 31</inkml:trace>
  <inkml:trace contextRef="#ctx0" brushRef="#br0" timeOffset="158667.047">5842 16542 0,'32'0'328,"31"0"-312,-31 0 15,0 0-15,-1 0 15,1 0-15,0 0-1,0 0 1,0 0 0,-1 0-1,1 0 32,0 0-16,-1 0-15,1 0 15,0 0 47</inkml:trace>
  <inkml:trace contextRef="#ctx0" brushRef="#br0" timeOffset="161439.796">3969 16383 0,'-32'0'313,"0"0"-297,1 0-1,-1 0 1,0 0-1,32 32 17,-32-32-17,0 0 1,32 31-16,-31-31 47,31 32-47,-32-32 62,32 32-62,-32-32 32,32 32-1,0-1 16,0 1 156,0 0-141,32-32-62,-32 32 47,32-32-47,-32 31 31,31-31-15,1 0 0,0 32 15,0-32 31,-32 64-46,32-64 47,-1 0-17,1 0 33</inkml:trace>
  <inkml:trace contextRef="#ctx0" brushRef="#br0" timeOffset="164319.905">4032 16605 0,'0'-32'328,"32"32"-328,0 0 31,-32-31-15,32 31 0,-1 0-16,1 0 47,-32-32-47,32 32 31,-1 0 0,-31-32-15,32 32-1,0 0 1,0 0 15,0 0-15,-32-63-1,31 63 32,-31-32 16,0 0-1,-31 32 1,-1 0-48,0 0 32,0 0-31,0 0 15,1 0 16,-1 0 0,0 0 15,1 0-30,-1 0 15,32 32-32,-32-32 16,32 63-15,-32-31 15,0-32 1,32 32 14,-31-32-14,31 32-1,0-1 0,0 1 47,0 0 0,0 0 16,0-1-63,0 1 63,31-32-63,-31 32-31,32-32 16,-32 32 0,32-32 46,-32 31-31,32-31-15,0 0 0,-1 0-1,-31 32 17,32-32-32,0 0 46,-1 0-14,1 0-17,0 0 1,0 0 31,0 0-16</inkml:trace>
  <inkml:trace contextRef="#ctx0" brushRef="#br0" timeOffset="171173.883">22638 6921 0,'-64'-63'219,"1"31"-204,-1-31-15,1 31 16,31-32-16,-63 1 0,63 31 16,-63 0-16,63 1 15,-32 31-15,33-32 16,-1 0-16,-63-31 15,63 63 1,-32-64-16,-31 32 16,64 1-16,-33-1 15,0-32-15,1 33 16,0-1-16,31 0 16,0 0-16,0 1 15,-31-1-15,31-32 0,0 33 16,1 31-1,-1-32 1,-64-95 0,65 95-16,-1-31 15,0 31-15,-95-127 16,95 159-16,1-63 16,-1 31-16,-31 0 15,31-31-15,-64 31 16,96 0-16,-31 0 15,-1 32 1,0-31-16,1-1 16,-1 0-1,0 0 1,32 1 0,-32-1-16,0 0 31,1 0-16,31 1 1,0-1-16,-32 32 16,32-32-1,0 0 1,0 1 0,0-1 15,32 32-31,-1-32 15,-31 0 1,32 32-16,-32-31 16,32-1-1,32 32 17,-64-32-32,31 32 31,1 0 0,-32 32-15,32-32-1,-1 0 1,1 0 0,0 0-16,0 32 15,0-1 1,31 1-1,32 32-15,-31-33 16,-1 33-16,32-32 16,-31-32-16,0 63 15,-1-31-15,0-32 16,1 32-16,31-1 16,0 1-16,-31-32 15,0 64-15,31-33 16,-32 1-16,1 0 15,-32-32-15,31 63 16,-31-31-16,31 32 16,33 31-16,-1-63 0,-64 31 15,33 1-15,63 31 16,-64-63-16,65 63 16,-33 0-16,32-31 15,-32 31-15,-32-32 16,33-31-16,-64 32 15,-1-64-15,1 0 16,0 63-16,-1-63 16,1 32-1,0 0 1,-32-1 0,0 1-16,32 32 15,-32 31 1,0-63-16,0 31 15,0 1-15,0 31 16,0-63 0,0-1-16,0 1 15,0 0 1,0 63 0,-32-31-1,0-33-15,32 1 16,-32 0-1,-94 0-15,62-32 16,0 0-16,-62-64 16,-33-31-16,95 31 15,-31-63-15,63 127 16,0-31-16</inkml:trace>
  <inkml:trace contextRef="#ctx0" brushRef="#br0" timeOffset="173646.06">7017 15907 0,'31'0'297,"1"0"-297,0 0 15,0 31-15,0-31 16,-1 0-1,1 0-15,31 32 16,-31 0 0,0 0-1,0 31-15,0-31 16,-1 0 0,1-32-1,-32 31-15,32 1 31,-1-32-31,-31 32 16,32-32 0,-32 32-16,32-1 15,0-31 1,-32 32 0,32-32-1,-32 32 1,0 0 15,-32-32-31,32 31 31,-32-31-31,0 0 16,32 64-16,-32-64 31,32 32-15,-31-32-16,-33 0 31,64 31-15,-31-31-1,31 32 1,-32-32 0,0 0-1,32 32 1,-32-32 31,0 0-16,1 32-15,-1-32-1,32 31 1,-32-31 15,32 32-15,-31-32 15,62 0 78,1 0-93,0 0 0,-1 0-16,65 0 15,-33 0 1,1 0-16,-33 0 15,1 0-15,0 0 16,32 32-16,-33-32 16,1 0-16,0 32 15,31-32-15,-31 31 0,32-31 16,-1 32-16,-31-32 16,31 0-16,33 64 15,-65-64 1,1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1:08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3588 6159 0,'32'0'297,"-1"0"-266,1 0-15,0 0-16,-1 0 15,1 0 16,0-31-31,0 31 32,0 0 15,-1 0-32,1 0 48,0 0-16</inkml:trace>
  <inkml:trace contextRef="#ctx0" brushRef="#br0" timeOffset="1507.946">4254 6128 0,'0'31'297,"32"-31"-281,0 0-1,0 0 32,0 0 16,31 0-48,-31 0 1,-1 0 0,1 0-16,0 0 15,32 0 17,-33 0 30</inkml:trace>
  <inkml:trace contextRef="#ctx0" brushRef="#br0" timeOffset="3886.886">6572 6223 0,'64'0'344,"-32"0"-298,-1 0 48,1 0-78,0 0 15,-1 0 0,1 0-15,0 0 0,-32-32 140</inkml:trace>
  <inkml:trace contextRef="#ctx0" brushRef="#br0" timeOffset="5293.423">5810 6223 0,'32'0'297,"0"0"-266,0 0 1,-1 0-17,1 0 17,0 0 14,-1 0-30,1 0 15,0 32 1,0-32-1</inkml:trace>
  <inkml:trace contextRef="#ctx0" brushRef="#br0" timeOffset="35782.284">18034 13875 0,'32'0'156,"63"0"-141,-63 31-15,31 1 16,-31-32-16,0 0 16,0 0-1,-1 0 1,1 0 0,0 32 15,-1-32-16,-62 0 48</inkml:trace>
  <inkml:trace contextRef="#ctx0" brushRef="#br0" timeOffset="36988.255">19558 15081 0,'32'0'235,"0"0"-235,31 0 15,-31 0-15,31 0 16,-31 0 0,0 0-16,31 0 0,1 0 15,-1 0-15,1 0 16,-1 0-16,1 0 16,-33 0-16,65 0 15,-33 0-15,1 0 16,-33 0-1,1 0 1,0 0-16,0 0 31,0 0 1</inkml:trace>
  <inkml:trace contextRef="#ctx0" brushRef="#br0" timeOffset="41576.717">10890 11208 0,'0'31'453,"0"1"-421,32 0-32,0 0 15,0-1 17,-32 1-32,31 0 15,1-32 1,-32 32-16,0-1 15,0 1 1,32-32 0,-32 32-1,0 0 17,31-32-17,-31 31 1,0 1 15,32-32 0,0-32 141,0 1-141,-32-1-15,0 0 0,0 0-1,0 1-15,0-1 32,32 0-32,-32 0 15,0-95 1,31 127-1,-31-31 1,0-1 0,0 0 15,0 0 0,32 32-15,-32 32 124</inkml:trace>
  <inkml:trace contextRef="#ctx0" brushRef="#br0" timeOffset="43680.848">18415 11208 0,'0'31'297,"0"1"-250,0 0-16,-32-32-31,32 32 16,-31-1 0,31 1 31,-32-32-32,-32 64-15,64-33 16,0 1-16,-32 0 15,32 0 1,-31-32 0,31 31-16,-32 1 15,32 0 32,-32-32-16,32 32-15,-31-32 15,31-32 16,0 0-16,0 0-15</inkml:trace>
  <inkml:trace contextRef="#ctx0" brushRef="#br0" timeOffset="45116.335">17970 11017 0,'32'0'204,"0"0"-126,0 0-16,0 0-31,-1 0-15,1 0 15,0 0-15,-1 32 0,1-32 30,-32 32-46,32-32 32,-32 31-17,32 1 1,0-32 0,-32 32-1,31 0 1,-31-1-1,32 1 1,-32 0 0,32 0-1,-32-1 1,31 1-16,-31 0 31,0 0 0,32-32-31,-32 31 16,32 1-16,0-32 16,-32 32-1,0 0 1,0-1-16,32-31 16,-32 32-1,0-64 48</inkml:trace>
  <inkml:trace contextRef="#ctx0" brushRef="#br0" timeOffset="47004.553">19685 11208 0,'0'31'296,"32"1"-296,-32 0 16,0 0 0,31-32-1,-31 31-15,32-31 16,-32 32-16,32-32 16,-32 32-1,0 0 1,32-1-1,-32 1 17,0 0 15,32-32-1,-1 0 1,1 0 16,-32-32-32,0-31-15,0-1-16,63-31 15,-63 31-15,32 1 16,-32 31 0,0 0-1,0 1 1,32 31-1</inkml:trace>
  <inkml:trace contextRef="#ctx0" brushRef="#br0" timeOffset="52359.054">10541 14732 0,'63'0'187,"1"0"-187,0 0 16,31 0-16,-64 32 16,1-32-1,64 0-15,-65 0 16,1 0-16,31 0 15,65 0-15,-65 0 0,0 31 16,1-31-16,-32 0 16,31 0-16,-31 32 15,63-32 1,-63 0 0,0 0-1,0 32 1,-1-32-1,1 0 1,0 0-16,-1 0 16,1 0 15,0 0 31,-32-32 1,0 0-47,0 1-16,32-128 15,-32-63-15,0-1 16,63 1-16,-63 63 15,0 64-15,0-64 16,0 96-16,0 31 16,0 0-16,0-95 15,0 96-15,0-1 16,0 0-16,-31-63 16,31 31-16,0 33 15,0-1-15,0 0 31,0 0-31,0 1 16,0-1 0,0-95-1,0 63-15,0 33 16,0-1 0,0 0 15,0 0-16,0 1-15,0-128 16,0 64-16,0 63 16,0 0-16,0-31 15,0-1-15,0 32 0,0 1 16,0-33-16,0 32 16,0 1-16,0-1 31,0 0 16,0 0-32,-32 32 126,0 0-125,0 0-1,0 32-15,-31-32 16,0 0-16,-1 0 15,32 0-15,-31 0 16,-1 0-16,33 0 16,-33 0-16,0 0 15,33 0 1,-33 0 0,1 0-1,31 0-15,0 0 16,0 0-16,-31-32 15,0 32-15,31 0 16,0 0 0,0 0-16,0 0 31,-31 0-15,31 0-16,1 0 15,-1 0-15,-32-31 16,32 31-1,1 0 1,-1 0 0,0 0 15,1 0-15,-1 0 30,32 31 17,32 1-32,-32 159-15,31-1-16,-31-95 15,0 128-15,0-96 16,0-64-16,0 1 16,0-33-16,0 33 15,0 31-15,0-31 16,0 63 0,0-96-16,0 33 15,0-1-15,0 33 16,0-1-16,0-63 15,0 95-15,0-64 16,0-31-16,0 31 16,0-31-16,0 0 31,0 0-15,0-1-16,0 128 0,0-95 15,0-33 1,0 1-1,0 32 1,0-33 0,0 1 31,0 0-16,32-32-16,-32 32 1</inkml:trace>
  <inkml:trace contextRef="#ctx0" brushRef="#br0" timeOffset="53885.238">6953 7207 0,'64'0'140,"-1"32"-124,128 0-16,-96-1 15,127 1-15,-95-32 16,127 32-16,-127 0 16,-31-1-16,-1-31 15,32 64-15,-32-64 16,0 0-16,1 0 16,-65 0-16,64 0 15,-31 32-15,31-32 16,0 0-16,33 0 0,-33 0 15,0 0-15,-31 0 16,31 0-16,-64 0 16,33 0-16,-32 0 15,0 0-15,31 0 16,32 0-16,1 0 16,-33 0-1,-31 0-15,-1 0 16,1 0-16,32 0 15,-32 0-15,31 0 16,32 0-16,1 0 16,-33 0-16,32 0 0,-31 0 15,-1-64 1,-31 64-16,31 0 16,-31 0-1,0 0-15,0 0 16,0 0-1,-1 0 1,1 0-16,-32 32 47</inkml:trace>
  <inkml:trace contextRef="#ctx0" brushRef="#br0" timeOffset="56469.975">18352 13621 0,'-64'0'219,"32"0"-219,0-32 16,1 32-16,-1 0 15,0-32-15,1 32 16,-1-32-16,0 32 16,0 0-1,0 0-15,1 0 16,31-31 0,-32 31-1,0-32-15,32 0 16,-31 32-16,31-32 31,-32 32-31,0-31 16,0 31-1,32-32 1,-32 0 15,32 0-15,0 1-1,0-1 17,0 0-1,0 0 0,0 1-31,32-1 16,0 32-1,-32-32 1,32 0-16,-32 1 31,32 31-31,-32-32 32,31 32-32,1 0 15,-32-32 1,32 0-1,-1 32-15,1-31 16,0 31 0,-32-32-1,32 32 1,0 0 0,-1 0-1,1 0 1,0 0 15,-1 0-31,1 0 31,0 0-15,0 0 0,0 0-1,-1 0 16,-31 32-15,0-1 0,32-31-16,-32 32 15,32 0 48,-1 0-32,1-32-15,-32 31-1,32-31 1,-32 32 0,32-32-1,-32 32-15,32 31 0,-1-31 16,33 0-16,-64 0 15,0-1-15,31 1 16,-31 0 0,0 0-1,0-1 17,0 1-32,0 63 15,0-63 1,0 0-16,-31 0 15,31-1-15,-32-31 0,32 32 16,0 0 0,-32-32-16,1 32 15,-1-32 1,32 31 0,-32-31-1,32 32-15,-64 0 16,33-32 15</inkml:trace>
  <inkml:trace contextRef="#ctx0" brushRef="#br0" timeOffset="58144.994">6826 8604 0,'64'0'172,"126"0"-156,-94 0-16,62 0 15,-94 0-15,94 0 16,-62 0-16,-33 0 16,32 32-16,1-32 15,-64 0-15,63 0 16,0 0-16,-63 32 15,0-32-15,31 0 16,0 0-16,-31 31 0,0-31 16,63 0-16,-63 32 15,0-32 1,31 0 0,-31 0-1,32 32-15,-1-32 16,0 0-1,-31 0 1,32 0-16,31 0 16,0 0-16,1 0 15,30 0-15,-30 0 16,94 0-16,-126 0 0,31 0 16,-63 0-16,95 0 15,-64 32-15,64-32 16,-63 31-16,-1-31 15,96 32-15,-95-32 16,-1 0-16,32 0 16,-63 32-1,0-32-15,0 0 16,-1 0 0,1 0-1,-32 32 32,-95-64-16</inkml:trace>
  <inkml:trace contextRef="#ctx0" brushRef="#br0" timeOffset="117183.62">4508 5175 0,'-31'0'360,"-1"0"-345,0 0-15,1 0 16,-1 0 15,0 0 0,0 0-15,0 0 31,32-32-32,0 1 32,-31 31-47,31-32 16,0 0 15,-32 0-15,32 1-1,0-1 1,0 0 15,0 0 1,0-31-1,0 31 16,0 0 0,32 1-16,-1 31 47,-31-32-78,32 32 31,0 0 0,0 0 32,0 0 15,-1 0 0,-31 32-47,0-1-15,32-31 0,-32 32-1,32-32 1,-32 64-16,0-33 47,0 1-16,0 0 16,0 0-31,31-32-16,-31 31 31,0 1-16,0 0 17,0 0-1,32-1 0,-32 1 16,0 0 16</inkml:trace>
  <inkml:trace contextRef="#ctx0" brushRef="#br0" timeOffset="122878.695">6826 4858 0,'-32'0'312,"1"0"-296,-1 0 15,32-32-15,-32 32-16,32-32 31,-31 32-15,-1-32-1,32 1 1,-32 31-1,32-32 1,0 0 15,0 0 16,0 1-16,0-1-15,0 0 0,0 0 15,0 1 0,0-1 0,32 0-15,-32 0 0,0 1 15,32 31-15,-32-32-1,31 32 1,1 0 31,-32-32-16,32 32 31,-1 0-30,1 0 15,-32 32 62,0 0-93,32-32-1,-32 31 16,0 1-15,32-32 0,-32 32-1,32-32 17,-32 32-17,31-1 32,-31 1-16,32-32-15,-32 32-16,0 0 16,0-1 15,63-31-16,-63 32 1,0 0 0,0 0 15,0-1-31,0 1 31,0 0-15,-31-32-1,31 32 17,0-1-1,-32-31-15,32 32 15,-32-32 0,32 32-15,-31-32-1,-1 0 1,0 0 15,0 0 16</inkml:trace>
  <inkml:trace contextRef="#ctx0" brushRef="#br0" timeOffset="132146.791">6255 6382 0,'-32'0'282,"0"0"-267,1 0 16,-1 0-31,32-32 16,-32 32 0,0 0-1,32-32 1,-32 32-16,32-32 16,-31 32-1,31-31-15,-32 31 0,-31 0 16,63-32-16,-32 0 15,0 32-15,0-32 16,0 32-16,1 0 16,-1-31-16,32-1 15,-95-32-15,63 64 16,32-31 0,-64 31-16,64-32 15,-31 0 1,31 0-1,-32 1 1,32-1 0,-32-32-1,1 33-15,31-1 16,0 0 0,0 0-1,0 1 1,0-1-1,0 0 1,0 0 0,0 1-16,0-1 15,31 0 1,1 0 0,0 1-16,-32-1 15,0 0 1,63 32-16,-63-32 15,32 1 1,32-1 0,-64 0-16,31 0 15,33 1 1,-64-1-16,31 32 16,-31-32-1,32 0 1,0 32-16,0 0 15,0 0 17,-1 0-32,1 0 15,0 0 1,-1 32 0,1-32-1,0 0 1,32 32-16,-33-32 15,1 32 1,-32-1 0,32-31-16,-1 32 15,1-32 1,0 32-16,-32 0 16,32-32-16,-32 31 15,32-31 1,-1 64-1,-31-32 1,32-32 0,-32 31-1,0 1 17,32-32-17,-32 32 1,0 0-1,0-1-15,0 1 32,0 0-17,0 0 17,0-1-1,0 1-16,0 0 1,-32-32 0,32 32-16,-32-32 31,32 31-31,-31-31 16,-1 0-1,32 32 1,-32-32-1,32 32-15,0 0 16,-64-32-16,33 31 16,31 1-1,-32-32 1,0 32-16,32 0 16,-31-32-1,31 31 1,-64 1-1,64 0 1,-32-32 31,32 32-16,-32-32 16,32-32 47</inkml:trace>
  <inkml:trace contextRef="#ctx0" brushRef="#br0" timeOffset="133431.962">5144 4699 0,'31'-32'312,"1"32"-312,-32-32 16,32 32 0,-32-31 15,31 31-31,1 0 47,-32-32-16,32 32-15,0 0 31</inkml:trace>
  <inkml:trace contextRef="#ctx0" brushRef="#br0" timeOffset="134515.269">5302 4921 0,'0'-32'313,"32"32"-282,-32-31-15,64-1-16,-33 32 15,1 0-15,0 0 16,-1 0 0,-31-32-1,32 32 1,0-32 0,0 32 15,-64 0 78,0 0-93</inkml:trace>
  <inkml:trace contextRef="#ctx0" brushRef="#br0" timeOffset="135786.941">5556 4191 0,'32'-32'313,"0"32"-297,0 0-1,-1 0 16,1 0-15,-32-32-16,32 32 16,-1 0-1,-31-31 1,32 31-16,-32-32 16,32 32-16,0-32 15,0 32-15,-1 0 31,1-32-15,0 32 0,-1 0 15</inkml:trace>
  <inkml:trace contextRef="#ctx0" brushRef="#br0" timeOffset="137270.253">5810 4191 0,'0'32'281,"0"-1"-265,0 1-1,0 0 1,0 0 15,0-1 16,0 1-16,-32-32 1,32 32-17,0 0 32,0-1 31,0 1-15,0 0-32,0 0 94,-31-64 16,31 0-126</inkml:trace>
  <inkml:trace contextRef="#ctx0" brushRef="#br0" timeOffset="139071.115">6001 4191 0,'0'32'250,"0"-1"-219,0 1 16,0 0-16,0 0 16,0-1-31,0 1-1,0 0 48,0 0-1,0-1 16,0 1-46,0 0-32,0 0 31,0-1 0,31-31-15,-31 32 15,32-32 16,0 0 0,0-32-16,0 32-15,-32-31-1,31 31-15,1-32 16,-32 0 15,32 0 0,-32 1 1,31 31-17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4:29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13240 10223 0,'32'0'297,"-1"0"-282,1 0 1,0 0-1,-1 0 1,1 0 0,32 0-1,-32 0 1,-32 32 0,31-32-16,1 0 31,0 0-16,-1 0 17,1 0-1,-32 32-31,32-32 31</inkml:trace>
  <inkml:trace contextRef="#ctx0" brushRef="#br0" timeOffset="4358.151">15684 10192 0,'32'0'282,"0"0"-267,32-32 1,-33 32 0,33 0-16,-33 0 15,1 0-15,0 0 16,0 0-1,0 0-15,-1 0 16,1 0-16,0 0 16,-1 0-1,1 0 1,0 0-16,0 0 31,0 0-31,-1 0 16,1 0 15,-32 32-31,32-32 31,-1 0-15,1 0 31,-64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5:15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18066 7048 0,'32'0'266,"31"32"-251,0-32-15,-31 0 0,0 0 16,0 0-16,0 0 16,-1 0-1,33 32 1,-33-32 0,1 0-16,0 0 15,32 0 1,-33 0-16,1 0 15,0 0 1,-1 0 0,1 0-16,0 0 15,0 0 17,0 0-17,-1 0 16,1 0 1,31 0-1,-63 32 0,32-32-15,0 0 62</inkml:trace>
  <inkml:trace contextRef="#ctx0" brushRef="#br0" timeOffset="1765.211">21463 7017 0,'63'0'297,"-31"31"-297,64-31 16,-65 0-1,64 0-15,1 0 16,-33 0-16,32 0 16,1 0-16,-33 0 0,32 0 15,-31 0-15,31 0 16,-63 0-16,63 0 16,1 0-16,-65 0 15,33 0-15,-1 0 16,-31-31-16,0 31 15,0 0-15,31 0 16,-31 0-16,-1 0 16,65 0-16,-64 0 15,63 0-15,0 0 16,-63 0-16,63 0 16,-32 0-16,-31-32 0,32 32 15,31 0-15,-63 0 16,-1 0-16,33 0 15,0 0-15,-33 0 16,1 0 0,0 0-16,-1 0 15,1 0 1,0 0 15,-32-32 16,-32 0-31,0 32-16</inkml:trace>
  <inkml:trace contextRef="#ctx0" brushRef="#br0" timeOffset="90399.464">18860 6731 0,'-64'0'297,"32"0"-281,32-32-1,-32 32 1,1 0-16,-1 0 31,0-32-15,1 1 0,-1 31-1,0-32 1,0 32-1,0-64 1,1 33 15,-1-1-15,32 0 0,-32 0-1,32-31-15,-31 63 16,31-32-16,0 0 0,0 1 15,0-1-15,-32 32 16,32-64 0,0 33-16,0-1 31,0 0-31,0 0 16,0-31 15,32 63-31,-1-32 47,1 32-47,0 0 15,-1 0 17,1 0-32,0 0 15,0 64 16,31-33 1,-63 1-17,32 0 1,-32 0 0,32-32-16,-32 63 15,31-63-15,-31 32 0,0 0 16,32-1-1,-32 1-15,0 32 16,0-33 0,64 1-1,-64 0-15,0 0 16,0-1 15,-32 1-15,32 0-16,0 0 31,-32-32-15</inkml:trace>
  <inkml:trace contextRef="#ctx0" brushRef="#br0" timeOffset="92308.559">23368 6667 0,'-32'0'297,"-31"0"-281,31 0 15,0 0-31,1-31 15,-1 31 17,32-32-17,-32 0-15,0 0 16,32 1 0,-32 31-16,32-32 15,-31 32 1,31-32-16,0 0 15,-32 32 1,32-31-16,-32-33 16,32 32-16,-63 1 0,63-33 15,-32 1-15,32 31 16,0 0 0,0 0-1,0 1 1,0-33 15,0 32-15,0 1-1,32-1-15,0 32 16,-1-32 0,1 32-1,0 0-15,-1 0 16,1 0-16,0 0 15,0 0-15,0 0 32,-1 0-17,-31 32 1,95 127 0,-95-128-1,0 65-15,32-65 16,-32 1-16,32 32 15,-32-33 1,0 1 0,0 0-1,0 0 1,0-1-16,0 1 31,0 0-15,0 0 15,-32-1 0,0-31-15,1 32 0,-1-32 15,0 0 0,32-32 0</inkml:trace>
  <inkml:trace contextRef="#ctx0" brushRef="#br0" timeOffset="94456.991">24448 5366 0,'-64'0'312,"32"0"-281,0 0 1,1 0-1,-1-32-16,0 32 17,32-32-17,-31 32 1,-1 0 15,32-32-31,-32 1 16,32-1-1,0 0 32,-32 32-31,32-32 0,0 1-16,0-33 31,0 1-31,0-1 15,0-95-15,32 64 16,-32-32-16,0 32 16,0 63-16,0 0 15,32-31 1,0 63 15,-1 0 16,1 0-31,0 0-16,-32 32 15,31-32-15,1 31 16,0 1-16,0-32 16,0 0-16,-1 64 15,1-33 1,-32 33-16,32-64 15,-32 32 1,31-32-16,-31 31 16,0 1-1,0 63 1,0-63 0,0 0-1,0 0 1,0-1-16,-31 65 15,-1-65-15,32 1 16,0 0 0,-32-32-1,32 63-15,0-31 32,-31-32-17,31 32 1,-32-32-1</inkml:trace>
  <inkml:trace contextRef="#ctx0" brushRef="#br0" timeOffset="114837.741">10541 13462 0,'63'0'203,"-31"0"-203,0 0 16,32-32-16,-33 0 16,33 32-16,-33-31 0,33-1 15,0 32-15,-33-64 16,33 64-16,-33-63 16,33 31-16,0 32 15,-33-32-15,1 32 16,0-31-16,31-33 15,-31 64-15,32-32 16,-33 1-16,96-1 16,-63-32-16,63 64 15,0-95-15,-64 63 16,96 32-16,-95 0 0,62-31 16,-94 31-16,32 0 15,-32-32-15,31 32 16,0 0-16,1-32 15,0 32-15,-1 0 16,-31-32-16,63 32 16,0-63-16,-31 63 15,-1-32-15,64 0 16,-63 32-16,63-31 16,-32 31-16,-32 0 15,1 0-15,0 0 16,-33 0-16,33-32 15,-33 32-15,1 0 0,64 0 16,-33-32-16,0 32 16,33 0-16,-33 0 15,32 0-15,-31 0 16,31 0-16,-31 0 16,31 0-16,-31-32 15,-1 32-15,0 0 16,1 0-16,-32 0 15,31 0-15,1 0 16,-33 0-16,33 0 16,0 32-1,-1-32 1,-31 0-16,-1 32 0,1-32 16,0 0-16,32 32 15,-33-1-15,33-31 16,-1 0-16,33 64 15,-65-32-15,96-1 16,-31-31-16,-33 0 16,-31 32-16,-1 0 15,65-32-15,-33 32 16,1-1 0,-1-31-16,-63 32 15,64 0 1,-32-32-16,-1 32 15,33-32-15,-33 31 16,33-31-16,-64 32 16,32-32-16,63 32 15,-63 31-15,-1-63 16,33 0-16,-32 32 16,63-32-16,-63 0 15,31 32-15,33 0 16,-33-1-16,0-31 15,-31 32 1,0-32-16,32 32 0,-33-32 16,-31 32-1,32-32-15,0 0 32,-1 0-32,1 0 15,0 31 1,0-31-1,0 32 1,-1-32 15,1 0-15,0 0-16,-1 0 16,-31 32-1,32-32-15,0 0 16,0 0-1,0 0 1,-32 32 0,31-32-1,1 0 17,0 0-1,-32 31-16,31-31 1,-31 32-16,64-32 16,-32 0 15,0 32 0,-1-32 0,1 0-31,0 0 32,-1 0-17,-31 32 1,32-32 0,0 0-1,0 0 16,-32 31 1,32-31-17</inkml:trace>
  <inkml:trace contextRef="#ctx0" brushRef="#br0" timeOffset="115688.063">18606 13525 0,'0'-31'234,"-32"31"-234,32-32 16,-32 32-1,0-32-15,32 0 16,-32 32 0,1-31-1,31-1-15,-32 32 16,32-32-16,-32 32 47,32-32 15,-31 32 32</inkml:trace>
  <inkml:trace contextRef="#ctx0" brushRef="#br0" timeOffset="116750.755">18447 13462 0,'-32'0'296,"0"0"-280,1 0 0,-33 0-1,32 0 1,0 32 0,1-32-16,-1 0 15,0 0 16,1 0 1,-1 0-17,0 0 1,0 0 15,0 0 16</inkml:trace>
  <inkml:trace contextRef="#ctx0" brushRef="#br0" timeOffset="118835.869">9557 13208 0,'0'32'281,"0"-1"-265,31 1 0,-31 63-1,0-63 1,32-32-16,-32 32 15,0 0 17,32-1-32,-32 1 15,32-32-15,-32 32 16,32 0 0,-1-32-1,-31 31-15,0 1 31,32-32 1,-32 64-17,32-64 17,-1 0 46,1 0-31,-32-32-47,32 0 31,-32 0 0,32 1-15,-32-1-1,0 0 1,0 0 0,0 1-1,32 31 1,-32-32-1,31 0 1,-31 0 15,0 1-15,32-1 15,0 32 0,-32-32 1,31 32-1,-31-32 16,-95 32 78</inkml:trace>
  <inkml:trace contextRef="#ctx0" brushRef="#br0" timeOffset="124437.658">19622 13049 0,'-32'32'281,"0"31"-265,32-31-16,0 0 15,-32-32 1,32 32-16,0-1 31,0 1-15,0 0-1,-63-32 17,63 32-32,0-1 47,0 1-16,0 0-16,0 0 1,0-1 15,31-31 16,-31-31 78</inkml:trace>
  <inkml:trace contextRef="#ctx0" brushRef="#br0" timeOffset="125833.215">19876 13367 0</inkml:trace>
  <inkml:trace contextRef="#ctx0" brushRef="#br0" timeOffset="127861.581">20256 13208 0,'0'32'313,"0"-1"-313,0 1 31,0 0 0,0 31 0,32-31 32,-32 0-47,0 0 15,0-1-31,32-31 31,-32 32-31,0 0 16,32-32-1,-32 32-15,32-32 32,-1 0 46,-31-32-31,0 0-47,32 32 15,0-32 1,-32 1-1,0-1 1,31 0-16,-31-31 31,0 31 1,64 32-17,-64-32-15,0 0 16,32 32-1,-32-31 1,32 31 15,-32-32-15,0 0 15,31 32-15,-62 0 140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7:46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9462 11239 0,'95'0'266,"-64"0"-266,33 0 15,0 0-15,-33 0 16,64 0-16,-63 0 15,0 0-15,63 32 16,0-32 0,-31 0-16,63 0 0,-64 0 15,65 32-15,-65 0 16,32-32-16,-31 31 16,-1-31-16,-31 32 15,0-32-15,31 0 16,33 32-1,-65-32-15,1 0 16,-32 32-16,63-32 16,1 0-16,-32 0 15,0 31-15,-1-31 16,1 32 0,0-32-1,-1 0-15,-31 32 16,32-32-1,0 0 1,0 0 15,0 0-15,63 0 0,-64 0-1,33 0-15,31 0 0,-31 0 16,-33 0-1,33 0-15,0 0 0,-1 0 16,-31 32-16,-1-32 16,33 31-16,0-31 15,-1 32-15,-31-32 16,31 32-16,-31-32 16,0 0-1,0 0-15,-32 32 16,31-32-16,1 0 31,31 0-15,-31-32-1</inkml:trace>
  <inkml:trace contextRef="#ctx0" brushRef="#br0" timeOffset="15973.593">9811 7937 0,'31'0'281,"1"0"-250,0 0-15,0 0 15,0 0-15,-1 0-1,1 0-15,0 0 16,-1 32-1,1-32 1,0 0 15,32 32-15,-33-32 15,1 0 0,-32 32-31,32-32 63,-1 0 15</inkml:trace>
  <inkml:trace contextRef="#ctx0" brushRef="#br0" timeOffset="17635.418">9684 13335 0,'32'0'297,"31"0"-281,-31 0 15,-1 0-31,1 0 16,0 0-16,0 0 31,0 0-15,31 0-1,-31 0 1,-1 0-1,-31 32 1,32-32 0,0 0-1,32 0 1</inkml:trace>
  <inkml:trace contextRef="#ctx0" brushRef="#br0" timeOffset="19281.87">11748 13494 0,'63'0'281,"-31"0"-265,31 0-1,-63 31-15,32-31 16,0 0-16,31 0 16,-31 0 15,0 0-16,-1 0 1,1 0 0,0 0 15,0 0-15,0 0-1,-1 0 1,1 0 62,0 0-62,-1 0-1,33 0-15,-32 0 16,0 0 15</inkml:trace>
  <inkml:trace contextRef="#ctx0" brushRef="#br0" timeOffset="40668.845">5524 12890 0,'32'0'344,"0"0"-329,0 0-15,-32-31 16,32 31 0,-1-64 15,1 64-31,0 0 16,31-32-16,1-31 15,-1 63 1,-63-32-1,32 32-15,0 0 16,-1 0-16,1 0 31,-32-32-15,32 32 0,0 0-1,0 0 32,-1 0-47,1 0 16,0 0-1,-1 0 17,1 0 14,-32 32 126,0 0-125,0 0-31,0-1 31,0 1-32,0 0 17,0 0-17,64-32 1,-64 31-16,32 1 31,-32 0-15,0 0-1,31-1 32,1-31-16,-32 32-15,0 0 47,0 0-48,32-32 1,-32 31-16,0 1 47,0 0-16,0 0-15,31-32 30,-31 31-30,0 1 0,0 0 15,32-32-31</inkml:trace>
  <inkml:trace contextRef="#ctx0" brushRef="#br0" timeOffset="49447.835">8382 17208 0,'32'0'296,"0"0"-280,-1 0-16,1 0 16,0 0-1,31 0-15,1 0 16,-32 0 0,31 0-16,0 0 15,-31 0-15,0 0 0,0 0 16,0 0-1,-1 0-15,1 0 16,0 0 15,-1 0-31,-62 0 63</inkml:trace>
  <inkml:trace contextRef="#ctx0" brushRef="#br0" timeOffset="51042.49">11240 17272 0,'31'0'234,"1"0"-218,0 0 0,-1 0-1,1 0-15,0 0 16,0 0-16,0 0 16,-1 0-16,33 0 15,-33 0 1,65-32-16,-64 32 15,-1 0 1,33 0 0,-33 0-16,33 0 15,-32 0 1,63 0 0,-63 0-16,-1 0 15,1 0-15,64 0 16,-65 0-1,1 0 1,0 0 0,-1 0-16,1 0 31,0 0-15,-64 0 46</inkml:trace>
  <inkml:trace contextRef="#ctx0" brushRef="#br0" timeOffset="53359.242">11112 17208 0,'-31'0'281,"-1"0"-250,0 0-31,1 0 16,-1 0-16,0 0 16,0-31-16,0-1 15,-31 32 1,31 0-16,1 0 15,-1 0 1,32-32 0,-32 32-1,0 0 17,0 0-17,1-32 1,31 1 15,0-1-15,-32 32-1,32-32 1,0 0-16,0 1 0,0-65 16,0 65-1,0-1 1,0-32-1,0 33 1,0-1-16,0 0 16,0 0-1,0 1 1,0-1 15,0-32-31,32 33 16,-32-1-1,0 0 1,0 0 15,63 32-31,-63-63 32,32 63-17,0 0 16,-32-32-15,32 32-16,-1 0 16,1-32-1,0 1-15,-1 31 16,1 0 0,0-32-1,0 32 16,0 0-15,-1 0-16,1 0 31,0 0 1,-1 0-32,1 0 15,0 0 1,0 0-1,-32 32-15,32-32 16,-32 31-16,31-31 16,-31 32-1,64-32-15,-64 64 16,31-64 0,-31 31-16,32-31 15,-32 32 1,32 0-16,0 0 15,-32-1 1,0 33 0,0-32-1,0-1 1,0 1-16,0 0 31,0 0-31,0-1 31,0 1-31,0 0 16,-32-32-16,32 95 16,0-63-16,0 0 15,-32-32 1,32 31 0,0 1 15,0 0-16,-32-32 1,32 32-16,-31-32 16,-1 31-1,32 1 1,-32-32 0,32 32-1,-31-32-15,-33 0 16,-31-64-1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39:46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10954 0,'-32'0'281,"32"31"-265,-31-31-1,-1 0 32,64 0 16,-1 0-32,1 0-31,0 0 125,-1 0-78,33 0-16,-96 0-15,0 0 15,1 0 0,31 32 157,0 0-141,-32-32 31,0 0-47</inkml:trace>
  <inkml:trace contextRef="#ctx0" brushRef="#br0" timeOffset="5299.916">11811 6318 0,'-32'0'312,"-31"0"-296,31 0 0,0 0 15,32 32-15,-32-32-1,1 0 16,-1 0 16,0 0-15,64 0 108,-32 32-140,32-1 31,-32 1-15,0 0 15,31 0-31,-31 95 16,32-64 0,-32 32-16,0 64 15,0-64-15,0-31 16,0-1-16,0 1 15,0-1-15,0-31 16,0 0-16,0 63 16,0-63-16,0 0 15,0-1-15,0 1 16,-32 32-16,32-33 16,-31 1-16,31 32 15,0-33 16,0 1-31,-32 32 16,32-33-16,-32 1 31,32 32-15,0-33 0,-31-31-16,31 32 31,0 0 0,0 0 0,31-32 16,1 0-16,0 0 1,-1 0-1,1 0-15,0 0 15,32 0 0,-64 31-15,31-31-1,-31 32-15,32 0 32</inkml:trace>
  <inkml:trace contextRef="#ctx0" brushRef="#br0" timeOffset="6566.006">11748 6699 0,'31'0'250,"-31"-32"-219,32 32-15,0 0 15,-1 0-31,1 0 31,0 0-15,-32 32-16,32-32 16,0 32-1,-32 0 1,31-32 0,-31 31-16,32-31 31,0 32-16,-1 32 17</inkml:trace>
  <inkml:trace contextRef="#ctx0" brushRef="#br0" timeOffset="7597.625">12128 6636 0,'0'31'203,"-31"-31"-187,31 32 0,0 0-16,-32-32 15,0 32 1,1-1 0,31 1-1,-64-32 1,64 32-16,-32-32 31,32 32-31,-32-32 31,1 0 16</inkml:trace>
  <inkml:trace contextRef="#ctx0" brushRef="#br0" timeOffset="9815.666">11811 7556 0,'32'0'297,"-1"0"-266,1 0-15,0 0 0,0 0-1,0 0 16,-32-31-15,31-1 15,1 32 1,-32-32-32,32 32 15,-32-32 16,31 32-15,-31-63 15,0 31 1,0 96 139,-31-64-171,31 31 16,-32-31 0,32 32-16,0 0 15,0 0-15,0-1 16,0 33-16,-32-1 0,32 1 16,0-1-16,0 64 15,0-63-15,0 31 16,0-63-16,0 95 15,0-95-15,0-1 16,0 33-16,-31-64 16,31 32-16,0-1 15,0 1-15,0 0 16,-32 0 0,32-1-1,-32-31-15,0 0 16,32 32-16,-32-32 15,32 32-15,-31-32 32,31-32 15,-32 32-32,32-32 1,0 1-1,0-1 1,0 0 0,0 0-16,0 1 15,0-1 1,0 0 0,32 32-1,-32-32 1,0-31-1,31 63 1,-31-32-16,32 32 16,0 0-1,-32-32-15,0 1 16,32 31 0,0 0 15,-32-32-16,31 32 32,1 0 0,0 0-16,-1 0 16,-31-32-47,32 32 32</inkml:trace>
  <inkml:trace contextRef="#ctx0" brushRef="#br0" timeOffset="11730.916">12128 6255 0,'32'0'297,"0"0"-282,0 0 1,-32 31 0,32-31-1,-1 0 1,1 0 31,-32 32-47,0 0 156,0 0-93,0-1-48,0 1 32,0 0-47,0 0 16,0 95-16,0-32 15,0-63-15,32 126 16,-32-126-16,31 127 0,1-127 16,-32-1-1,0 1-15,32 0 16,0 31-16,-32 33 15,0-1-15,0 64 16,32-96-16,-32 96 16,0-96-16,0-31 15,0 0 1,0 31 0,0-31-1,0 0 1,0 0-16,0-1 15,0 1 17,0 0-17,-32-32 17,32 32-32,-32-32 31,0 0-16,0 0 1,1 0 0,31 31-1,-32-31 1,0 0 0,1 0-1,-1 0 1</inkml:trace>
  <inkml:trace contextRef="#ctx0" brushRef="#br0" timeOffset="18843.054">5652 12382 0,'-32'0'297,"32"-31"-266,-32 31-15,32-32 0,-32 32-1,32-32-15,0 0 31,0 1-15,0-1 0,0 0-1,32 32 1,-32-32 0,0 1 15,0-1-16,32 0-15,-32 0 32,0 1-1,32 31-31,-32-32 16,0 0 15,31 32-16,-31-63 17,32 63-32,-32-32 15,63 32 1,-63-32 0,32 32-16,-32-32 31,32 32-31,-32-31 0,32 31 31,0 0-15,-1 0-1,1 0 17,0 0-17,-1 0-15,1 0 16,32 0-16,-1 0 15,-31 0 1,63 0 0,-95 31-16,64-31 0,-32 0 15,-32 32-15,63 0 16,-31-32-16,-1 0 16,-31 32-16,32-32 15,0 31 1,0 1-1,0-32 1,-1 0-16,-31 32 16,32-32-1,-32 32-15,32-32 16,-32 31-16,31-31 16,-31 32-16,0 0 15,32-32 1,-32 32-1,0-1-15,64-31 16,-64 32 0,0 0-1,0 0 17,0-1-17,0 1-15,-32-32 16,32 32-1,-32 0 1,32-1 0,-32-31-1,1 32 1,-1-32 15,0 0-15,-31 0-16,-1 0 31,32 0-31,-31 0 16,31 0-1,1 0-15,-1 0 16,-32 0-16,1-32 16,-1 1-1,33 31-15,-1 0 16,-32-32-1,32 32 1,32-32-16,-31 32 16</inkml:trace>
  <inkml:trace contextRef="#ctx0" brushRef="#br0" timeOffset="20709.231">9525 17653 0,'63'0'281,"65"0"-281,-33 0 16,0 0-16,-63 0 16,63 0-16,-32 0 15,-31 0-15,32-32 16,31 32-16,0 0 15,-63 0-15,95 0 16,-64 0-16,1 0 16,0 0-16,-1 0 15,-31 0-15,31 0 0,33 0 16,-33 0-16,0 0 16,33 0-16,-33 0 15,32 0-15,33 0 16,-65 0-16,-31 0 15,63 0-15,-31 0 16,-33 0-16,1 0 16,31 0-16,-31 0 15,0 0 1,0 0-16,0 0 16,-1 0-16,1 0 15,0 0-15,-1 0 0,33 0 16,0 0-1,-33 0 1,33 32-16,-33-32 16,65 32-16,-64-32 15,-1 0-15,1 0 16,0 0 0,-32 31-16,31-31 15,1 0-15,0 0 16,0 0 15,-32 32-15,32-32 15,-96 0 47</inkml:trace>
  <inkml:trace contextRef="#ctx0" brushRef="#br0" timeOffset="56186.89">7366 6096 0,'32'0'312,"-32"32"-296,32-32-16,-1 0 15,1 31 17,0-31-17,-32 32 63,31-32-78,-31 32 32,32-32-17,-32 32 16,0-1 32,0 1-32,0 0-15,0 31-1,0-31-15,0 0 32,-32-32-17,32 32 1,-31-32 0,-1 31-1,0-31 1,32 32-1,0 0 17,-31-32-17,31-32 63,0 0-62,0 1 15,31 31-15,1-32-16,0 32 31,-1 0 0,-31-32-15,32 32 15,0 0 16,0 0 16,-32 32 15,63-32-47,-63 32 16,32-32-31,-32 31 46,32-31-15</inkml:trace>
  <inkml:trace contextRef="#ctx0" brushRef="#br0" timeOffset="58251.498">8223 5588 0,'-63'32'203,"31"-32"-172,0 0-31,0 0 16,1 0 0,-1 0-16,0 0 31,1 0 0,-1 0 16,0 0 0,0 0-16,32 31 47,0 1-31,32-32-47,-32 32 31,32 0-15,-32-1-16,0 33 16,0-1-1,0 64-15,0-31 16,0-1-16,0-32 15,0 33-15,0 31 16,0-96-16,0 33 16,0 31-16,0-63 0,0 0 15,0-1-15,0 1 32,0 32-17,0-33-15,0 1 16,0 0-1,0 0 1,0-1 15,0 1-31,0 0 16,0 0 15,0-1 32,32-31-16,-1 0-1,1 0 33,0 0-48,-1 0-16</inkml:trace>
  <inkml:trace contextRef="#ctx0" brushRef="#br0" timeOffset="59532.09">8096 5937 0,'32'0'219,"-32"-32"-188,32 32-15,0 0-1,-1 0 16,1 0 16,0 0-31,-1 0 0,-31 32-1,0 0 16,32-32-15,-32 32 15,0-1 1,32-31-17,-32 32 1</inkml:trace>
  <inkml:trace contextRef="#ctx0" brushRef="#br0" timeOffset="60719.439">8509 5810 0,'-32'0'203,"1"32"-171,-1-32-17,32 32 17,-32-32-17,32 31 1,-32 1-1,0-32 1,32 32 0,-31-32-16,31 32 15,0-1-15,-32-31 16,32 32-16,-32-32 16,32 32-16,-31-32 31,31 32-16,-32-32-15,32 31 16,-32-31 15,32 32-15</inkml:trace>
  <inkml:trace contextRef="#ctx0" brushRef="#br0" timeOffset="62889.877">8128 6604 0,'32'0'359,"0"0"-343,-1 0-1,1 0 1,0 0 0,-1 0 31,1 0-32,-32-32 16,32 32 1,0 0-32,0 0 31,-32-32-15,0 1 77,31 31-61,-31-32-17,0-32 32,0 96 16,0 0-48,-31-32 1,31 32-1,0-1-15,-64 65 16,64-1-16,0 95 16,0-94-16,0 94 15,0-63-15,0 64 16,0-96-16,0 64 16,0-128-16,0 33 15,-32-1-15,32-31 16,0 32-16,-32-33 15,32 33 1,0-32 0,0-1-1,0 1 1,0 0 15,-31-32-15,-1 0 46,32-32-62,-32 0 0,1-31 16,31-32-16,0 63 16,0-32-1,0 33 1,0-65-1,31 33-15,-31 31 32,32 0-32,-32 1 15,32-1 17,-32 0-17,31 32 1,-31-32-1,32 32 17,0 0-17,-32-31 1,32 31 0,-32-32 15,32 32 0,-1 0-31,-31-32 16,32 32-1,0 0 1,-1 0 0,1 0 15,-32-32 31,-32 32-46,-31 0-16,63-31 16</inkml:trace>
  <inkml:trace contextRef="#ctx0" brushRef="#br0" timeOffset="64510.622">8477 5429 0,'32'0'219,"-32"32"-203,32-32-1,-1 0 32,-31 32 0,0-1 31,0 1-47,0 0-15,0 0 0,0 31-1,32 96 1,-32-64-16,32 0 15,0-31-15,0 31 16,-32-63-16,31 31 16,-31-31-16,32 0 15,-32 0-15,0-1 16,0 1-16,32-32 16,-32 32-1,0 31-15,0 1 16,31-64-16,-31 32 15,0-1 1,32 1-16,-32 0 16,0 0 15,0-1-31,0 1 47,0 0-32,0 31 32,0-31-15,0 0 14,-32-32-30,32 32 0,-31-1-16,-64 33 15,63-32-15,0-1 16,0-31-16,0 32 16,1-32-1,-1 0 1,32 32-16,-32-32 31,1 0 0</inkml:trace>
  <inkml:trace contextRef="#ctx0" brushRef="#br0" timeOffset="65472.838">8890 6128 0,'32'0'282,"0"0"-267,-1 0-15,1 0 16,0 0-1,-1 31 1,1-31 0,0 32-1,0-32 17,0 0-1</inkml:trace>
  <inkml:trace contextRef="#ctx0" brushRef="#br0" timeOffset="66628.831">8858 6255 0,'0'31'281,"32"-31"-250,-32 32-15,32-32-16,31 0 31,-31 0 1,-32 32-17,32-32 1,-1 0-1</inkml:trace>
  <inkml:trace contextRef="#ctx0" brushRef="#br0" timeOffset="67813.041">9334 8350 0,'64'0'281,"-32"0"-265,31 0-16,-31 0 15,0 0 1,-1 0-16,1 0 16,0 0-1,0 0 1,0 0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44:39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6001 0,'95'0'281,"-63"0"-265,63 0-16,-63 0 16,95 0-16,-63 0 15,-1 0-15,32 0 16,-31 0-16,-1 0 16,32 0-16,-31 0 15,-32 0-15,0 0 16,31 0-16,0 0 0,-31 0 15,0 0 1,32 0-16,-1 0 16,-31 0-1,-1 0-15,1 0 16,0 0-16,0 0 16,31 31-16,-31-31 15,63 0 1,-63 0-16,0 0 15,31 0-15,-31 0 16,31 0-16,-31 0 0,32 0 16,31 0-16,-32 0 15,1 0-15,-32 0 16,63 0-16,-32 0 16,1 0-16,31 0 15,-63 0-15,31 0 16,1 0-16,0 0 15,-1 0-15,0 0 16,1 0-16,0 0 16,-33 32-16,33-32 15,-33 0-15,33 0 16,-32 0-16,31 32 0,-31-32 16,31 0-1,1 0-15,-32 0 16,0 0-1,-1 0-15,33 0 16,-33 0-16,1 0 16,0 0-16,0 0 15,31 0-15,-31 0 16,0 0-16,-1 0 16,1 0-16,0 0 0,32 0 15,-33 0-15,1 0 16,31 32-1,-31-32 1,0 0-16,0 0 16,0 0-1,-1 0 1,1 31 15,31-31 0,-31 0 1</inkml:trace>
  <inkml:trace contextRef="#ctx0" brushRef="#br0" timeOffset="3006.597">17685 6128 0,'31'0'375,"1"0"-360,0 0 1,0 0 15,0 0-15,31 0-1,-31 0-15,-1 0 16,33 0-16,-32 0 16,0 0-16,31 0 15,-31 0 1,-1 0-16,1 0 16,0 0-16,0 0 15,0 0-15,-1 0 16,1 0-1,0 0 1,-1 0-16,1 0 16,0 0-16,0 0 15,31 0 1,1 0 0,-33 0-16,33 0 15,-32 0-15,0 0 16,31 0-16,0 0 15,-31 0-15,0 0 16,32 0-16,-1 0 16,-31 0-16,-1 0 15,1 0-15,64 0 16,-65 0-16,1 0 0,0 0 16,63 0-16,-63 0 15,0 0 1,-1 0-16,1 0 15,31 0 1,-31 0 0,0 0-1,0 0 1,0 0 0,-1 0-1,1 0 1,0 0 15,-1 0 0,1 0 32,0 0-48,0 0-15,0 0 16,-1 0 0,1 0-1,0 0 1,-1 0-16,1 0 16,0 0 15</inkml:trace>
  <inkml:trace contextRef="#ctx0" brushRef="#br0" timeOffset="4993.716">2794 7144 0,'95'-32'219,"-31"32"-203,31 0-16,-63 0 15,31 0-15,32 0 16,-31 0-16,0 0 0,31 0 16,-32 0-16,1 0 15,31 0-15,-32 0 16,1 0-16,63 0 16,-64 0-16,1 0 15,31 0-15,-31 0 16,-33 0-16,1 0 15,64 0-15,-33 0 16,-31 0-16,-1 0 16,33 0-16,0 0 15,-1 0-15,-31 0 0,31 0 16,-31 0-16,32 0 16,-1 0-16,0 0 15,1 0-15,0 0 16,31 0-16,-32 0 15,1 0-15,31 0 16,-32 0-16,-31 0 16,0 0-16,32 0 15,-1 0-15,-31 0 16,-1 0-16,33 0 16,0 0-16,-1 0 0,-31 0 15,-1 0-15,33 0 16,0 0-16,-1 0 31,-31 0-31,31 0 16,1 0-16,-1 0 15,-31 0 1,31 0 0,-31 0-1,0 0 1,0 0-1,0 0-15,-1 0 16,1 0-16,0 32 16,-1-32-1,1 0-15,0 0 16,0 0-16</inkml:trace>
  <inkml:trace contextRef="#ctx0" brushRef="#br0" timeOffset="13845.354">4064 8731 0,'32'0'281,"63"0"-266,-32 0-15,33 0 16,-64 0-16,31 0 0,0 0 16,-31 0-16,32 0 15,31 0-15,-63 0 16,31 0-16,1 0 16,-1 0-16,1 0 15,-33 0-15,33 0 16,-32 0-16,31 0 15,-31 0-15,0-32 16,31 1-16,33 31 16,-65 0-16,64 0 15,-63 0-15,32 0 16,-1 0-16,1 0 0,-33 0 16,1 0-16,0 0 15,0 0 1,31 0-1,1 0 1,-33 0 0,1 0-16,32 0 15,-32 0 1,-1 0-16,1 0 16,0 0-16,-1 0 15,33 0-15,0-32 16,-33 0-16,1 32 0,63 0 15,1 0-15,-1 0 16,0 0-16,-63 0 16,31 0-16,1 0 15,-33 0-15,1 0 16,0 0-16,0 0 16,0 0-1,31 0 1,-31 0-1,-1 0 1,1 0 0,0 0-16,0 0 15,0 0 1,-1 0-16,1 0 16,0 0-1,-1 0-15,33 0 16,-32 0-16,0 0 15,-1 0-15,1 0 16</inkml:trace>
  <inkml:trace contextRef="#ctx0" brushRef="#br0" timeOffset="15571.564">11874 8604 0,'96'0'110,"-1"0"-110,64 0 15,-1 0-15,1 32 16,-32-32-16,-63 32 16,31-32-16,-32 0 15,1 0-15,31 31 16,0 1-16,1-32 15,-33 32-15,64-32 0,0 0 16,32 63-16,-64-63 16,0 32-16,1-32 15,-1 32-15,-32-32 16,-31 0-16,32 32 16,-32-32-16,-1 0 15,33 0-15,-1 0 16,-31 0-16,32 0 15,-1 0-15,-31 0 16,31 0-16,-31 0 16,32 0-16,-33 0 15,1 0-15,0 0 0,-1 0 16,1 0-16,0 0 16,0 0-1,0 0 1,-1 0-16,1 0 15,31 0 1,-31 31-16,32-31 16,-32 0 15,-1 0-31,1 0 16,0 0-1,-1 0 1</inkml:trace>
  <inkml:trace contextRef="#ctx0" brushRef="#br0" timeOffset="17310.197">18034 8795 0,'190'0'187,"1"0"-187,0 0 16,-1 0-16,-31 0 0,31 0 15,-31 0-15,-32 0 16,-32 31-16,32-31 16,-32 0-16,1 0 15,31 0-15,-32 0 16,32 0-16,-64 0 16,65 0-16,-97 0 15,33 0-15,-1 0 16,1 0-16,-32 0 15,-1 0-15,1 0 16,31 0 0,-31 0-16,0 0 15,0 0-15,0 0 0,-1 0 16,1 0 0,0 0-16,31-31 15,-31 31-15,32 0 16,62 0-16,2-32 15,-33 32-15,0 0 16,-63 0-16,126 0 16,-94 0-16,63 32 15,-95-32-15,31 31 16,-31-31-16,0 0 16,31 0-1,-31 0 1,31 0-16,65 0 15,-2 0-15,2 0 16,157 0-16,-94 0 16,31 0-16,-95-31 15,-95 31-15</inkml:trace>
  <inkml:trace contextRef="#ctx0" brushRef="#br0" timeOffset="33928.366">14065 11017 0,'64'0'219,"-33"0"-219,33 32 0,-32-32 15,0 0-15,-1 0 16,-31 32-1,-31-32-15,126 0 16,-64 0 0,1 0 15,0 0-15,0 0-1</inkml:trace>
  <inkml:trace contextRef="#ctx0" brushRef="#br0" timeOffset="35241.534">18478 10954 0,'32'0'281,"0"0"-265,32 0-16,-33 0 15,1 31-15,0-31 16,-1 0 0,1 0-1,0 0 1,0 0-16,0 0 16,31 0-1,0 0-15,-31 0 16,0 0-16</inkml:trace>
  <inkml:trace contextRef="#ctx0" brushRef="#br0" timeOffset="47005.278">7969 15240 0,'32'32'344,"-32"-1"-328,32 1-1,-32 0 16,31-32-15,-31 32 0,0-1 15,32-31-31,-32 32 16,32-32 15,-32 32-16,0 0 1,32-32-16,-32 31 16,0 1 15,32-32 0,-32 32-31,0 0 47,31-32-31,-31 31-1,32 1 1,-32 0 31,32 0-32,-1-32 1,1 0 15,0 0-15,0 0 31,0 0-16,31 0 0,-63-32 1,32 32-17,-32-32-15,0 0 16,0 1-1,31 31 1,-31-32 0,32 32 15,-32-32 0,32 32 16,-32-32 0,32 32 15,-32-31-15,32-1-15,-32 0 46,0 0 15,0 1-77,95-96 15,-95 95-15,0 0 62</inkml:trace>
  <inkml:trace contextRef="#ctx0" brushRef="#br0" timeOffset="49301.159">9874 15589 0,'32'0'297,"0"0"-281,0 0-16,31 0 15,0 0-15,-31 0 16,32 32-1,-32-32-15,-1 0 16,1 0 0,0 0-16,-1 0 15,1 0 1,0 0 0,0 0-1,0 0 1,-1 0-1,1 32 1,0-32 0,-32-32 77</inkml:trace>
  <inkml:trace contextRef="#ctx0" brushRef="#br0" timeOffset="50988.998">10763 15462 0,'32'0'203,"-32"32"-187,0 0-16,0-1 31,32 1-15,-32 0-1,0 0 1,31-1-16,1-31 15,-32 32 1,0 0 0,0 0-16,32-32 15,0 31-15,-32 1 16,0 0-16,32-32 16,-32 32-1,31-32 1,-31 31-1,32-31 17,-32 32-32,32-32 47,-1 0-16,1 0-16,-32-32 17,32 32-32,-32-31 15,32-1 1,0 0 0,-32 0-1,0 1-15,31 31 16,-31-32-1,32 0 1,0 32 15,-32-32-15,31 32 0,-31-31-1,0-1 32,32 32-31,-32-32 93</inkml:trace>
  <inkml:trace contextRef="#ctx0" brushRef="#br0" timeOffset="64173.784">19082 15303 0,'0'32'234,"32"-32"-218,-32 32-16,0 0 31,0-1-15,0 1-1,0 0-15,0 0 16,31-1-16,-31 33 31,0-32-15,0-1-16,0 1 15,32 0 1,-32 0 0,32-1 15,-1-31-15,1 0-1,-32 32 1,32-32 15,-32-32-31,32 32 16,0-31-1,-32-1-15,31 0 16,1 0-16,0 32 16,-32-31-16,0-1 15,31 32-15,1 0 16,-32-32-1,32 0 1,-32 1 31,0-1-16,0 0-15,0 0-1,-32 32 95,0 0-79,32 32 94,0 0-94,0 0-15,0-1 31,0 1-32,0 0 17,32 0-17,-32-1 1,0 1 0,32-32-1,-32 32-15,32-32 16,0 32-1,-32-1-15,31 1 16,-31 0 15,32 0-31,-32-1 32,32-31-17,-1 0 1,-31 32 15,32-32-15</inkml:trace>
  <inkml:trace contextRef="#ctx0" brushRef="#br0" timeOffset="65506.31">21177 15557 0,'32'0'203,"31"0"-188,-31 0-15,64 0 16,-65 0-16,1 0 16,31 0-16,1 0 15,-32 0-15,0 0 16,-1 0-16,1 0 15,0 0 1,31 0-16,-31 0 16,0 0 15,0 0 0,31 0 0</inkml:trace>
  <inkml:trace contextRef="#ctx0" brushRef="#br0" timeOffset="67927.659">21971 15240 0,'0'32'281,"0"-1"-265,0 1-16,0 0 31,32-32-31,-32 32 15,0-1 1,63 1 15,-63 0-15,0 0 0,32-1-1,-32 1 16,32-32-15,-32 32 0,0 0-16,32-32 15,-1 31 1,-31 1 46,32-32-62,0 0 32,-1 0-1,1 0 0,-32-32-15,32 32-16,-32-31 15,32-1 1,0 0 0,-1-31-16,1 63 15,-32-64 1,32 32 0,-32 1 15,0-1-31,0 0 15,0-31 1,31 63 0,-31-32-16,0 0 31,0 0 16,0 1 0,0-1-16,0 0 31,0 64 63,-31-32-109,31 32 0,0-1-1,0 33 1,0-1-16,0 1 16,0-32-16,0-1 15,0 1-15,0 0 16,0 0-1,0-1-15,0 1 16,31 0 0,-31 0 15,32-1-15,0 1-1,0-32 1,0 32-1,-32 0 1,63-1-16,-31-31 16,-32 32-16,63-32 15,-63 32-15,32 0 16,-32-1-16,32-31 0,-32 32 31,32-32-31,-1 0 16,1 0 15,0 0-15,-1 32-1</inkml:trace>
  <inkml:trace contextRef="#ctx0" brushRef="#br0" timeOffset="103254.026">8922 12478 0,'-96'63'281,"33"1"-266,63-33-15,-32-31 16,1 32-16,-1 0 16,0 0-16,0-1 15,0 1 1,32 0-16,-31 0 16,31-1 15,-32-31-31,0 0 15,32 32-15,-31-32 16,31 32-16,-32-32 16,32 32-16,-32-1 15,32 1 1,-32 0 0,-63 31-1,95 1-15,-32-64 0,32 32 16,-31-32-1,31 31 1,-32-31 0,0 32-1,32-64 142</inkml:trace>
  <inkml:trace contextRef="#ctx0" brushRef="#br0" timeOffset="105142.857">8700 12986 0,'31'0'312,"1"0"-312,0 0 16,-1 0-16,1 0 16,0 0-16,0 0 31,0 0-16,-1 0 1,-31 31-16,32-31 16,0 32-1,-1-32 32,1 0-16,-32 32-31,32-32 16,0 0-16,0 32 16,-32-1 15,0 1 31,-32-32-46,0 0-16,32 32 16,-32-32-1,0 32 1,32-1-16,-31 1 16,-1-32 15,0 32-31,1 0 15,-1-32 17,0 31 15,0-31-16,64 0 109,0 0-93,0 0-31,-1 0 0,1 0-1,0 0 16,31 0-15,-31 0 0,0 0-16,0 0 15,-1 0 1,1 0 0,0 0 15</inkml:trace>
  <inkml:trace contextRef="#ctx0" brushRef="#br0" timeOffset="129827.088">16891 17272 0,'32'0'172,"-1"0"-157,33 0-15,0 0 16,-1 0-16,-31 0 15,31 0-15,1 0 16,-1 0-16,1 0 16,31 0-16,0-32 0,-31 32 15,63 0-15,0 0 16,0 0-16,-32 0 16,0 0-16,1 0 15,-33 0-15,32 0 16,-95 32-16,64-32 15,-32 0-15,-1 0 16,64 32-16,-63-32 16,32 0-16,-1 0 15,32 0-15,-31 0 16,-32 0-16,63 0 16,-63 0-16,63 0 0,-63 0 15,0 0-15,-1 0 16,33 31-16,-33-31 15,1 0-15,64 0 16,-65 32-16,33-32 16,-33 0-16,65 0 15,-64 0-15,31 0 16,32 0 0,-63 0-1,0 0-15,63 0 16,0 0-16,-31 0 0,31 32 15,0-32-15,-31 0 16,-32 0-16,63 0 16,-32 0-16,1 63 15,31-63-15,0 0 16,-31 0-16,-32 0 16,-1 0-16,33 0 15,-33 0 1,1 32-1,0-32-15,0 0 16,31 32-16,-31-32 0,0 0 16,-1 0-1,-31 32-15,64-32 16,-32 0 0,0 0-1,-1 0 1,1 0-16,0 0 15,-1 0-15,1 0 16,0 0 0,-32 31-1,32-31-15,-32-31 63</inkml:trace>
  <inkml:trace contextRef="#ctx0" brushRef="#br0" timeOffset="132005.6">6160 17240 0,'31'0'204,"96"0"-204,0 0 15,-32 0-15,1 0 16,-33 0-16,1 0 15,31 0-15,-63 0 16,31 0-16,1 0 16,31 0-16,-63 0 15,63 0-15,0 0 16,-31 0-16,63 0 0,-64 0 16,33 0-16,-1 0 15,0 0-15,-31 0 16,31 32-16,-32-32 15,1 32-15,-1-32 16,1 0-16,-1 0 16,1 0-1,-1 0 1,-31 0-16,0 0 16,-1 0-16,1 0 15,32 0 1,-32 0-16,31 0 0,-31 0 15,31 0 1,-31 0-16,0 0 16,0 0-1,31 0 1,-31 0-16,-1 0 16,1 0-1,0 0-15,0 0 16,0 0-1,-1 0 1,1 0-16,0 0 16,-1 0-1,1 0-15,0 0 16,63 0 0,-31 0-1,-1 0-15,-31 0 16,0 0-16,0 0 15,-1 0-15,1 0 16,0 0 0,-1 0-1,1 0-15,0 0 16,0 0 0,0 0 15,-1 0-31,1 0 15</inkml:trace>
  <inkml:trace contextRef="#ctx0" brushRef="#br0" timeOffset="192150.387">7398 825 0,'0'32'406,"32"-32"-390,-32 32 31,0 0-32,31-32 1,-31 31-16,0 1 16,32-32-1,-32 32 1,0 0-1,0-1 1,32-31 0,-32 32-1,0 0-15,31 0 16,1-1 15,-32 1-31,0 0 47,32-32-31,-32 32-1,0-1 1,0 1 0,32-32 15,0 0 31,-1 0-30,1 0-1,-32-32-31,0 1 15,32 31 1,-1-32 0,-31 0-1,32 32-15,-32-32 16,32 32 0,-32-31-16,64 31 15,-64-32-15,0 0 31,31 32-31,-31-32 16,32 32 15,-32-31-31,0-1 16,0 0 15,32 0-15,-1-63-16,-31 63 15,64-31-15,-64 31 16,0 0 0,0 1-1,0-1 32,-32 32 16,0 0-16,32 32-32,0-1 32,-31-31-47,31 32 47,-32-32-16</inkml:trace>
  <inkml:trace contextRef="#ctx0" brushRef="#br0" timeOffset="196155.721">13652 857 0,'0'32'297,"-31"-32"-281,-1 0-16,0 0 16,1 0 30,-1 0-30,0 0 15,0 0-15,32 32-16,-32-32 16,1 0-1,31 31 1,-32-31-1,32 32 48,0 0-1,0 0-30,0-1-17,0 1 48,32-32 31,-1 0-63,1 0 16,0 0-16,0 0 16,0 0-32,-1 0 32,-31 32-31,32-32 0,0 0 15,-1 0 31,1 0 1,0 0-16,0 0-16</inkml:trace>
  <inkml:trace contextRef="#ctx0" brushRef="#br0" timeOffset="198592.592">13875 698 0,'31'0'281,"-31"32"-265,0 0-1,32-32-15,-32 32 16,0-1-1,32 1-15,0 0 32,0 0-17,-32 31-15,31-63 16,-31 64 0,32-33-1,-32 1 16,0 0 1,32 0-17,-32-1 32,0 1-47,0 0 31,0 0 48,31-32-33,1-32 1,-32 0-47,32 32 16,-32-32 0,32 32-1,-32-31 1,0-1-1,32 32-15,-32-32 16,31 32 0,-31-32-1,0-31 1,0 31 15,32 32-15,-32-32-16,0 1 47,0-1-32,0 0 17,0 0 14,0 1-14,63 31 46,-63-32 16,32 32 62,-32-32-141,0 0 142</inkml:trace>
  <inkml:trace contextRef="#ctx0" brushRef="#br0" timeOffset="207588.553">6668 381 0,'-32'0'296,"0"0"-280,32 32-16,-32-1 0,0-31 16,32 32-16,-63-32 15,31 95-15,-31-31 16,31-1 0,32-31-1,-64-32-15,64 32 16,-31 0-1,31-1 1,-32-31 0,32 32-16,-32 0 15,1 0-15,-65 31 16,96-31-16,0 0 16,-32-32-16,32 31 15,-31 1 1,31 0 15,-32-32-15,32 32-1,-32-32-15,32 63 16,-31-63-16,31 32 31</inkml:trace>
  <inkml:trace contextRef="#ctx0" brushRef="#br0" timeOffset="209010.777">6572 476 0,'0'32'219,"0"0"-203,32-32-16,-32 31 15,0 1 1,0 0-16,32-32 15,-32 32-15,0-1 16,32 1 0,-1 32-16,-31-33 15,0 1-15,0 32 16,32-33-16,-32 1 16,0 0-1,32 31 1,-1-63-16,-31 64 15,0-32-15,0-1 16,32 1 0,-32 0-16,0 0 15,0-1 17,0 1-17,32-32 1,-32 32-16,0 0 15,32-1 1,-32 1-16,32-32 31,-32 32-31,31-32 16</inkml:trace>
  <inkml:trace contextRef="#ctx0" brushRef="#br0" timeOffset="210129.368">6128 952 0,'32'0'296,"-1"0"-280,1 0-16,0 0 16,-1 0-16,1 0 15,0-31-15,0 31 16,0 0-16,-1 0 16,1 0-16,0 0 15,-1 0 1,1 0-1,0 0 1,0 0-16,0 0 16,-1 0-1,1 0 1,-32 31 15,32-31 0,-1 0 1,-31-31-17</inkml:trace>
  <inkml:trace contextRef="#ctx0" brushRef="#br0" timeOffset="211294.449">8255 1048 0,'32'0'297,"-1"0"-281,1 0-16,0 0 15,32 0 1,-33 0 0,1 0-1,0 0 17,-1 0 14,1 0 1</inkml:trace>
  <inkml:trace contextRef="#ctx0" brushRef="#br0" timeOffset="212277.823">8318 1206 0,'32'0'218,"0"0"-218,0 0 32,0 0-17,-1 0-15,1 0 16,0 0-1,-1 0 17,1 0-32,0 0 15,32 0 32,-33 0 16</inkml:trace>
  <inkml:trace contextRef="#ctx0" brushRef="#br0" timeOffset="213475.114">9303 1111 0,'-32'0'235,"32"32"-235,-32-32 15,1 32 1,31-1 15,-32-31-15,0 0-1,0 32 1,32 0 15,-32-32-31,1 32 16,31-1 0,-32-31-1,32 32 16,-32-32-15,1 0 0,-1 32-1,0-32 63,32-32-62</inkml:trace>
  <inkml:trace contextRef="#ctx0" brushRef="#br0" timeOffset="214674.776">8922 698 0,'0'32'281,"0"0"-281,63-32 16,-63 32-16,32 31 31,-32-31-16,32-32-15,-32 32 16,0-1-16,31-31 16,1 32-16,0 0 31,0-32-15,0 32-1,-32-1 1,31 1-16,1 0 31,-32 0-15,32-32-16,-1 0 15,-31 31-15,32-31 16,-32 32 0,32-32-1,0 0 1,-32 64-1,32-64 1</inkml:trace>
  <inkml:trace contextRef="#ctx0" brushRef="#br0" timeOffset="-213120.632">9588 921 0,'0'63'328,"32"-63"-312,-32 32-16,32 0 16,-32-1-16,0 1 15,32-32-15,-32 64 16,32-33 0,-32 1-1,0 0 1,63-32-16,-63 32 15,32-32 17,-32 31-32,0 1 15,0 0 1,31-32 0,-31 32-1,32-32 1,-32 31 46,32-31-46,0 0 46,0 0-62,-32-31 16,31 31 0,-31-32-1,32-32-15,-32 33 16,63-33-16,-63 1 16,64-64-16,-32 95 15,-32-32-15,0 33 16,0-1-1,32 0 1,-32 0-16,0 1 31,0-1 1</inkml:trace>
  <inkml:trace contextRef="#ctx0" brushRef="#br0" timeOffset="-202637.041">12827 317 0,'-63'64'282,"31"31"-267,32-63 1,-32 0 0,32-1-1,0 33 1,-32-32 15,32-1-15,0 33-16,0-1 15,-32-63 1,32 32 0,0 0-16,-31 0 0,31-1 15,0 1 16,0 0-31,0 0 16,-32-32 0,32 31-1,-32-31 1,32 32 0,0 0-1,0 0 1,0-1-1,-31-31 1,31 32 15,-32-32 1,32 32-1,0 0 0,0-1 32,-32-31-32,32 64-31,0-32 47</inkml:trace>
  <inkml:trace contextRef="#ctx0" brushRef="#br0" timeOffset="-201126.898">12764 286 0,'0'31'281,"0"1"-266,0 0 1,0 0-16,63 31 16,-63 1-1,0-33-15,32 128 16,-1-95 0,-31-1-16,0-31 15,0 0 1,32-32-16,-32 31 15,32 33-15,-32 31 16,0-63 0,0 0-1,32-32-15,-32 31 0,0 1 16,32 0 0,-32 0-1,0-1 1,31-31-16,-31 32 31,32-32-15,-32 32-16,32-32 15,-32 32 1,0-1 0,0 1-1,31-32 1</inkml:trace>
  <inkml:trace contextRef="#ctx0" brushRef="#br0" timeOffset="-200013.103">12605 1238 0,'31'0'266,"1"0"-219,0-32-32,0 32 32,0 0-31,-1 0 15,1 0-31,0 0 31,-1 0 1,1 0-17,0 0 1,-64 0 46</inkml:trace>
  <inkml:trace contextRef="#ctx0" brushRef="#br0" timeOffset="-198720.886">14700 1079 0,'32'0'313,"0"0"-298,0 0 1,-1 0-1,1 0 17,0 0-17,-1 0-15,1 0 16,-32-31 0,32 31-1,0 0 1,0 0-1,-1 0 1,1 0 0</inkml:trace>
  <inkml:trace contextRef="#ctx0" brushRef="#br0" timeOffset="-197711.351">14764 1302 0,'32'0'218,"-1"0"-202,1 0 0,0 0-1,-1 0 1,1 0-1,0-32 1,0 32 15,0 0-15,-1 0 15,1 0 32,-32-32-16</inkml:trace>
  <inkml:trace contextRef="#ctx0" brushRef="#br0" timeOffset="-196164.191">16034 1016 0,'-32'0'328,"0"0"-313,0 0-15,1 0 32,-1 0-17,0 0 16,1 0-15,-1 0 0,0 32 15,0-32 0,0 0-15,32 31 15,-31-31 0,31 32 1,0 0-1,0 0 0,0-1 0,0 1 32,31-32-48,-31 32-15,32-32 32,-32 32-17,32-32 32,0 0 0,0 0-31,-1 0-16,1 0 15,-32 63-15,32-63 16,-1 0 15,1 0-15</inkml:trace>
  <inkml:trace contextRef="#ctx0" brushRef="#br0" timeOffset="-194944.033">16637 508 0,'0'32'281,"0"-1"-266,0 1 1,0 0 0,-63 0-1,63-1-15,0 1 16,0 0-16,-32 0 16,32-1-16,0 1 15,-32-32-15,32 64 16,0-33-16,0 1 15,-32 0 1,32 0-16,0-1 31,0 1-15,0 0 0,-32-32-1,32 32 1,0-1 15,0 1-15,-63 32-1,63-33 1,0 1 0,0 0-1,0 0 1,-32-32-1,32 31 1,0 1 15,-31-32 1,-1 0-1,32-32-16</inkml:trace>
  <inkml:trace contextRef="#ctx0" brushRef="#br0" timeOffset="-193193.864">16605 476 0,'32'32'235,"0"0"-235,-32-1 15,0 1 1,31-32-16,-31 64 16,0-33-1,32-31-15,-32 32 16,64 0-1,-64 0-15,0 31 16,32-63 0,-32 32-1,31-32-15,-31 63 16,0-31 0,32-32-16,-32 32 15,0 0-15,0-1 16,32-31-1,-32 32-15,0 0 16,63 0 0,-63-1-1,0 1-15,0 0 32,0 0-17,32-32 1,-32 31 15,0 1 32,32-32-17,-32 64-46,32-64 63</inkml:trace>
  <inkml:trace contextRef="#ctx0" brushRef="#br0" timeOffset="-191267.019">16383 1079 0,'32'0'297,"-1"0"-266,1 0-31,0 0 32,32 0-1,-33 0 0,1 0 0,0 0 16,-1 0-31,-31 32 15,32-32-15,0 0 15,-64 0 32</inkml:trace>
  <inkml:trace contextRef="#ctx0" brushRef="#br0" timeOffset="-189163.418">17272 984 0,'32'32'313,"-32"0"-313,0-1 15,32-31 1,-32 32 0,31-32-16,1 32 31,0 0 0,-32-1-15,31 1-1,-31 0 1,32 0 0,-32-1 15,32 1 0,-32 0 16,0 0-16,32-32 16,0 0 0,-1 0-16,1 0 16,-32-32-16,0 0-31,32 32 16,-32-32-16,31 1 16,-31-1-16,0 0 15,0 0 1,0 1-16,32-1 31,-32 0-15,0 0 15,0 1-15,0-1 15,64 32-31,-64-32 141</inkml:trace>
  <inkml:trace contextRef="#ctx0" brushRef="#br0" timeOffset="-187786.419">18510 1206 0,'32'0'313,"0"0"-297,0 0-16,-1 0 31,1 0-16,0 0 1,-1 0 0,1 0 15,0 0-15,0 0 15,0 0-31,-1 0 78,-31 32 0</inkml:trace>
  <inkml:trace contextRef="#ctx0" brushRef="#br0" timeOffset="-186696.78">18510 1460 0,'32'0'312,"0"0"-296,0 0 15,-1 0-15,1 0 15,31 0-16,-31 0 17,0 0-1,0 0 0,0 0 0,-1 0 16,-62 0 31</inkml:trace>
  <inkml:trace contextRef="#ctx0" brushRef="#br0" timeOffset="-184706.726">19748 1048 0,'-31'0'375,"-1"0"-375,0 0 31,1 0 0,-1 0-15,0 0 0,0 0-1,32 31 1,-32-31-16,1 0 16,-1 0-1,32 32 1,-32-32-1,32 32 1,-63-32-16,63 32 31,-32-32-15,32 31 0,-32-31 15,32 32 0,0 0 32,32-32-48,-32 32 16,64-32 16,-33 31-15,1 1-1,0-32-16,-32 32 1,31-32 15,33 0 1,-64 32-1,32-32-16,0 0 17,-1 0-1</inkml:trace>
  <inkml:trace contextRef="#ctx0" brushRef="#br0" timeOffset="-183593.733">20415 1143 0,'0'32'235,"-31"-32"-204,-1 31-15,0 1 15,0 0 0,0 0 0,1-1-15,-1-31 15,32 32-31,-32 0 16,1-32-1,31 32 1,-32-32 0,32 31-1,-32-31 1,32 32 15,-32-32 16,32-32 16,0 1-48</inkml:trace>
  <inkml:trace contextRef="#ctx0" brushRef="#br0" timeOffset="-182292.162">20098 825 0,'32'0'250,"-32"32"-250,31-32 15,1 32 1,-32 0-1,32-32-15,31 31 32,-63 1-32,32-32 15,-32 32-15,32-32 16,0 32 0,-1-1-1,-31 1 1,32-32-1,0 32-15,-1 0 16,-31-1-16,32-31 16,-32 32-1,32-32 1,-32 32-16,32-32 16,-32 32-1,0-1 1,32-31-16,-32 32 15,31-32-15,-31 32 32,0 0-17,32-32 17</inkml:trace>
  <inkml:trace contextRef="#ctx0" brushRef="#br0" timeOffset="-180481.496">20860 952 0,'0'32'235,"0"0"-204,0 0-15,32-1-1,-32 1 1,0 0-1,31-32 1,-31 32 0,0-1-1,32-31-15,-32 32 32,0 0-17,32 0 1,-32-1-1,63 1 1,-63 0 15,32-32 1,-32 32-32,32-1 78,0-31-47,-1 0-15,1 0 30,0 0-46,-32-31 16,31-1 0,1 0-16,-32-63 15,32 95-15,-32-32 16,32 0 0,-32 1-1,0-1 16,0-32-15,0 33 15,0-1 47,0 0-62</inkml:trace>
  <inkml:trace contextRef="#ctx0" brushRef="#br0" timeOffset="-179239.569">21780 1111 0,'32'0'219,"0"0"-203,-32-32-1,32 32 1,0 0 0,-1 0-16,1 0 15,0 0 1,-1 0 0,1 0-1,0 0 1,32 0 15,-33 0-15,-31-31-16,32 31 15,0 0 1,-1 0 0</inkml:trace>
  <inkml:trace contextRef="#ctx0" brushRef="#br0" timeOffset="-178177.564">21749 1365 0,'31'0'297,"1"0"-282,0 0 1,0 0-1,0 0 1,-1 0 0,1 0-1,0 0 1,-1 0 0,1 0-16,0 0 31,0 0-16,0 0 1,-1 0 15</inkml:trace>
  <inkml:trace contextRef="#ctx0" brushRef="#br0" timeOffset="-176990.69">22860 1143 0,'0'32'219,"-32"-32"-188,0 31-15,32 1-1,-31-32 1,31 32 15,-64-32-31,64 32 31,-31-32-31,31 31 16,-32 1 0,0 0 30,0-32-30,32 32 0,-32-1-1,1-31 1,31 32 0,-32-32-16,0 32 15,1-32 16,-1 0 16</inkml:trace>
  <inkml:trace contextRef="#ctx0" brushRef="#br0" timeOffset="-175317.126">22479 762 0,'32'0'281,"-32"32"-265,31-32-16,-31 31 15,32-31-15,-32 32 16,32-32-16,0 0 15,-32 32-15,0 0 16,32-1 0,-1-31-16,-31 32 15,32-32 1,-32 32 0,32-32-16,-32 32 15,31-32 1,-31 31-16,32 1 15,0 0 17,-32 0-32,0-1 31,32-31-15,-32 32-1,0 0 1,32-32-1,-32 32-15,31-32 32,-31 31-17,32-31 1,-32 32 0,0 0-1,32-32 1,-32 32-1,31-32 1,-31 31-16,-31-31 109</inkml:trace>
  <inkml:trace contextRef="#ctx0" brushRef="#br0" timeOffset="-173595.436">23686 762 0,'0'32'250,"-32"-32"-219,0 31-31,0 1 31,32 0-15,-32-32-1,1 32 1,-1-1 0,0-31-1,32 32 1,-31-32-16,-1 32 15,0-32 17,32 32-32,-32-32 15,32 31 1,-32 1 15,32 0-15,-31-32-1,31 32 32,0-1-15,0 1-17,0 0 1,0 0-1,0-1 17,0 1-17,31 63 1,33 32 0,-64-95-1,32 0 1,-32 0-1,32-32 1,-1 0 62,-31 31-78,32-31 31,31 0 1</inkml:trace>
  <inkml:trace contextRef="#ctx0" brushRef="#br0" timeOffset="-171756.066">23940 1302 0,'-32'0'250,"0"0"-234,0 0 0,0 0-1,1 0 1,-1 0-1,0 0 1,32 31 0,-31-31-1,31 32-15,-32-32 32,32 32-17,-32-32-15,0 32 31,0 31 1,32-31 15,32-32 78,0 0-110,0 0 1,0 0 15,-1 0 0,1 0 1,0 0-17,-1 0 1,-31 32 15,32-32 0</inkml:trace>
  <inkml:trace contextRef="#ctx0" brushRef="#br0" timeOffset="-169849.19">24066 1238 0,'0'32'312,"32"0"-296,-32-1 0,0 1-1,32-32 1,-32 32 0,0 0 15,32-1-16,-32 1 32,0 0-15,0 0-1,32-32-31,-32 31 78,31-31-31,1 0-32,0-31 17,-32-1-17,31 0-15,1 0 16,-32 1 0,0-1-1,32 32 1,-32-32-1,0 0 1,32 1 0,-32-1 31</inkml:trace>
  <inkml:trace contextRef="#ctx0" brushRef="#br0" timeOffset="-168513.627">24574 603 0,'32'32'218,"-32"0"-202,32-1 0,-32 1-1,32-32 1,-32 32-1,0 0 1,0-1-16,32-31 16,-32 32-1,31 0-15,-31 0 16,32-32-16,-32 31 16,0 1-16,0 0 15,0 0 1,0-1-1,0 33 1,0-1 0,0-31-1,0 0 1,0 0 0,0-1-16,0 1 15,0 0-15,0 31 16,0-31-1,0 0-15,0 0 16,0-1-16,0 1 16,0 0-1,-32-32-15,32 32 16,-31-1 0,31 1-16,0 0 31,-32-32-16</inkml:trace>
  <inkml:trace contextRef="#ctx0" brushRef="#br0" timeOffset="-165455.491">13494 444 0,'0'32'281,"-32"-32"-250,32 32-15,-32 0 0,0-32-1,1 0 1,31 31 0,-32 1-16,32 0 15,-32-32 1,32 32-1,-31-32-15,-1 31 16,0-31 0,32 32-1,0 0-15,0 0 16,-32-32-16,32 31 16,-32-31-1,32 32-15,0 0 31,0 0 1,-31-32-32,31 63 15,0-31 17,0 0-17,0-1-15,0 1 16,0 32-16,0 31 15,0-63 1,31-32-16,-31 63 16,0-31-16,0 0 15,0-1 1,32-31 0,-32 32-1,0 0 16,0 0-31,0-1 16,32-31-16,0 32 16,0 0 15,-32 0-15,31-32-1,-31 31 1,0 1-1,32-32 17,0 0-1</inkml:trace>
  <inkml:trace contextRef="#ctx0" brushRef="#br0" timeOffset="-163302.757">14319 317 0,'32'32'297,"0"-32"-266,-32 32-16,31-32 1,1 0 0,0 32-1,-32-1 1,32-31-16,-32 32 16,32-32-1,-32 32 1,31-32-16,-31 32 31,32-32-15,-32 31-16,32-31 31,-32 32-15,0 0-16,0 0 15,31-32 1,-31 31-16,32 1 31,-32 0-15,0 0-1,0-1-15,0 1 16,32 32 0,-32-33 15,0 33-16,0-32 17,0-1-17,0 1 1,0 0 0,0 0-1,0-1 1,0 1-1,0 0-15,0 0 16,0-1-16,0 1 16,0 0-1,0 0 1,0-1 15,0 1 0,-32 0 16,32 0-31,0-1 0,0 1-1,-32-32 1,32 32-1,0 0-15,0-1 47,-31-31-47,31 32 0,-32 0 16,32 0 15,-32-32-31,1 0 16,31 31-1,-32-31 1</inkml:trace>
  <inkml:trace contextRef="#ctx0" brushRef="#br0" timeOffset="-160751.302">22320 1841 0,'32'0'281,"0"0"-265,-32-31 15,32 31-31,-1-32 31,1 32-31,0 0 16,-1 0 15,1 0-15,0 0 15,0 0-16,0 0-15,-1 0 32,1 0-17,0 0 1,-1 0 0,33 0-1,-32 0 1,0 0-1,-1 0 1,1 0 0,0 0 15,-96 0 31</inkml:trace>
  <inkml:trace contextRef="#ctx0" brushRef="#br0" timeOffset="-147764.499">6477 3778 0,'0'32'250,"-32"63"-250,1-31 16,-1-33-16,32 65 15,-32-33-15,32-31 32,0 0-17,0-1 1,0 1-16,-32-32 0,32 32 16,0 0-1,0-1 16,-32-31-15,32 32-16,-31 63 16,31-63-1,-64 32-15,64 31 16,-31-63 0,31-1-16,0 1 15,-32-32 1,32 32-16,0 31 15,-32-31 1,32 0-16,0 0 16,0-1 15,-32-31-31,32 32 16,-32-32-1,32-32 63</inkml:trace>
  <inkml:trace contextRef="#ctx0" brushRef="#br0" timeOffset="-146426.941">6540 3969 0,'0'95'297,"0"-63"-297,32-1 16,0 1 0,-32 0-1,0 0-15,32-1 16,-32 1-16,0 0 15,32 31 17,-1-31-17,-31 32 1,32-1 0,-32-31-1,0 31 1,32 1-16,-1-1 15,-31-31 1,32-32 0,-32 64-16,32-64 15,-32 31 1,0 1 0,32-32-16,-32 32 31,0 0-31,32-1 47,-32 1-32</inkml:trace>
  <inkml:trace contextRef="#ctx0" brushRef="#br0" timeOffset="-145273.978">6286 4762 0,'32'-31'234,"0"31"-202,0 0-17,0 0 1,-1 0-1,1 0 1,0 0-16,-1 0 16,1 0-1,32 0 1,-32 0 0,-1 0-1,1 0 16,0 0-15,-1 0 15,1 0-15,0 31 0,0-31-1</inkml:trace>
  <inkml:trace contextRef="#ctx0" brushRef="#br0" timeOffset="-143185.655">7176 4445 0,'0'32'297,"0"-1"-282,0 1 1,0 0 0,0 0-1,31-1-15,-31 1 16,0 0 0,0 0-1,0-1 16,0 1-15,32-32 0,-32 32-16,0 0 0,0-1 31,0 1 0,32-32-31,-1 0 78,1 0-62,0 0 0,0 0-1,-32-32-15,32 32 16,-1-31-1,-31-1 1,32 0 0,-32 0-1,0 1-15,32 31 16,-32-32-16,31 32 16,-31-32-1,0 0-15,0 1 16,32 31-1,-32-32-15,0-32 16,32-63 0,-32 96-16,0-1 31,0 0-15,-32 32 109,32 32-110,-32-32 1,32 32 15,0-1 0,-31-31-15,31 32-16,0 0 16,-32-32-1,32 32 1,0-1-1,0 1 17,0 0-17,0 0 1,0-1 0,32-31-1,-32 32-15,63 0 31,-63 0-15,32-32 0,-32 63-1,32-63-15,-32 32 16,32-32 0,-1 32-1,-31-1 1,32-31-1,0 0 1,-32 32 0,31-32-1,1 0 17,0 0 14</inkml:trace>
  <inkml:trace contextRef="#ctx0" brushRef="#br0" timeOffset="-142060.019">8128 4604 0,'32'0'218,"0"0"-202,-1 0 15,1 0-15,31 0-1,-31 0-15,0 0 16,0 0 0,0 0-1,-1 0 1,1 0-16,0 0 16,-1 0-1,1 0 16,0 0-31,0 0 47,0 0-31,-64 0 46</inkml:trace>
  <inkml:trace contextRef="#ctx0" brushRef="#br0" timeOffset="-141036.531">8128 4826 0,'32'0'297,"31"0"-266,-31 0-31,0 0 15,-1 0 1,1 0 0,0 0 15,-32-32 0,32 32-31,0 0 47,-1 0-47,1 0 16,-32-32-1,32 32 1,-1 0 0,-31-31-16</inkml:trace>
  <inkml:trace contextRef="#ctx0" brushRef="#br0" timeOffset="-139559.684">9398 4350 0,'-32'0'312,"32"63"-281,-32-63-31,1 0 16,-1 32-16,0 0 31,1-32-15,31 31-1,0 1 1,-32-32 0,32 32-16,0 0 15,-32-32 1,32 31 0,0 1-16,-64-32 31,64 32-31,0 0 47,-31-32-16,31-32 47</inkml:trace>
  <inkml:trace contextRef="#ctx0" brushRef="#br0" timeOffset="-138397.555">9112 3873 0,'32'32'281,"0"0"-266,0 0-15,-1-1 32,1-31-32,-32 32 15,32-32 1,-1 32-16,-31 0 16,0-1-16,32-31 15,0 0-15,-32 32 16,32-32-16,-32 32 15,32 0-15,-1-1 16,-31 1 0,32-32-16,0 32 15,-1 0-15,1-1 16,0-31 0,-32 32-16,32-32 0,-32 32 15,32 0-15,-1-32 16,1 31-1,0 1 1,-32 0 0,31-32 15,1 0 31,-32 32-46,32-32 0</inkml:trace>
  <inkml:trace contextRef="#ctx0" brushRef="#br0" timeOffset="-135601.104">9842 4191 0,'0'32'297,"0"-1"-266,0 1-15,0 0-16,0 0 31,0-1-15,0 1-16,0 0 31,0 0-15,32-32-16,-32 31 15,32-31 1,-32 64-1,0-32 1,32-32 15,-32 31-31,0 1 32,32-32-17,-1 32 16,1-32-15,95 0 15,-63 0 1,-33 0-17,1 0 16,0 0-15,-1 0-16,-31-32 16,32 0-1,0 32 1,-32-31-16,0-33 16,32 64-1,-32-32-15,0 1 16,32-1-1,-32 0 1,0 0 15,0 1-31,0-33 16,0 1 0,0 31-1,0 0 1,0 0-1,0 1 17,-32 31 77,32 31-15,0 1-79,0 0 1,-32-32 0,32 32 15,0-1-15,-32-31-16,32 32 15,0 0 1,0 31 31,0-31-16,0 0 0,32-32-15,-32 32-16,0-1 15,32-31 1,0 32-16,-32 0 16,0 0-1,31-32-15,1 31 32,0-31-32,-1 0 15,1 32 16,0-32-15,0 0 0,0 0 15,-1 0-31,1 0 31,0 0-31,-1 0 47</inkml:trace>
  <inkml:trace contextRef="#ctx0" brushRef="#br0" timeOffset="-134342.404">12827 3715 0,'0'31'204,"0"33"-189,-32-32 1,32 31-1,-31 1-15,-1 31 16,0 64 0,-32-128-16,33 128 15,31-95-15,0 31 16,-32-32-16,32-31 16,-32 32-16,32-1 15,-31 32 1,31-31-1,0-32 1,-32-32-16,32 31 16,0 1-1,0 0-15,-64-32 16,64 32 0,0-1-1,-32 1 1,32 0 15,0 0 0,-31-32-15</inkml:trace>
  <inkml:trace contextRef="#ctx0" brushRef="#br0" timeOffset="-132489.098">12668 3969 0,'32'0'281,"-32"31"-281,32 1 16,-32 0-1,0 0 1,32-1-16,-32 1 0,31 0 31,1 0-15,-32-1 0,0 1-1,32 0-15,-1-32 16,-31 32-1,0-1 1,32-31 0,-32 32-16,32-32 15,-32 32 1,0 0 0,32 31-16,-32-31 15,32 0 1,-1-32-1,-31 31-15,32-31 16,-32 64 0,0-32-1,32-32 1,-32 31 0,31-31-1,-31 32 1,0 0-16,32 0 47,-32-1-16,0 1 16,0 0 31,32-32-31,-32 32-32,64-32 32,-96 0 63</inkml:trace>
  <inkml:trace contextRef="#ctx0" brushRef="#br0" timeOffset="-130989.518">12668 4794 0,'32'0'375,"0"0"-359,0 0 0,-1 0 15,1 0-16,0-32 1,-1 32-16,1 0 16,0 0 15,0 0 0,0 0 32,-32-31-1,0-1-46</inkml:trace>
  <inkml:trace contextRef="#ctx0" brushRef="#br0" timeOffset="-129266.667">13970 4127 0,'-32'32'313,"0"-32"-298,1 0 1,-1 32 0,0-32-1,1 0-15,31 63 16,-32-63-1,0 32 1,-32-32 15,64 32-31,-31-32 16,31 32 0,0-1-1,-32-31 1,0 32-1,32 0-15,0 0 16,-31-1 0,31 1-1,0 0 17,0 0-17,0-1-15,0 1 31,0 32-31,31-33 16,-31 1-16,0 0 16,0 0-16,32-1 15,-32 1 1,0 0-16,32-32 16,-32 32-1,0-1-15,31-31 16,-31 32-1,32 0-15,-32 0 32,32-32-17,0 0 17,-32 31-17,32-31 32</inkml:trace>
  <inkml:trace contextRef="#ctx0" brushRef="#br0" timeOffset="-127549.794">14034 4604 0,'0'31'219,"31"-31"-203,-31 32-1,0 0-15,0 0 16,32 31-1,-32-31 1,32-32-16,-32 32 31,0-1-31,0 1 16,31-32 0,-31 32-1,0 0 1,0-1-1,0 1 17,32-32-32,-32 32 31,32-32-31,0 0 31,0 0 0,-1 0-15,1 0 0,0-32-1,-1 0 1,1 32-16,-32-31 16,0-1-16,0 0 15,32 32-15,-32-32 0,0 1 16,32-1-1,-32 0-15,0 0 16,0 1 0,0-1-1,32 32 1,-32-32 0,0 0 109,-32 32-63</inkml:trace>
  <inkml:trace contextRef="#ctx0" brushRef="#br0" timeOffset="-126440.576">14986 5016 0,'32'0'235,"0"0"-220,-1 0 1,33 0-16,-33 0 0,1 0 16,0-31-16,0 31 15,0 0-15,31 0 16,-31 0-16,-1 0 15,-31-32 1,32 32-16,0 0 16,0 0-1,0 0 1,-32-32-16,31 32 16,1 0-1,0 0 16,-1 0-15,1 0 31,-32-32 0</inkml:trace>
  <inkml:trace contextRef="#ctx0" brushRef="#br0" timeOffset="-125287.77">15430 4540 0,'0'32'297,"0"0"-297,0-1 15,0 33 17,0-32-32,0-1 15,0 1 1,0 32-16,0-33 31,0 1-15,0 0-1,0 0-15,0-1 16,0 1 0,0 32-1,0-33 16,0 1-31,0 0 16,0 0 15,0-64 32,-31-63-48</inkml:trace>
  <inkml:trace contextRef="#ctx0" brushRef="#br0" timeOffset="-122844.515">16034 4508 0,'0'32'204,"0"0"-189,0 0 16,0-1-15,0 1 15,0 0-31,0 0 16,0-1 15,32-31-15,-32 32-16,0 0 15,31-32 17,-31 32-17,0-1 1,0 1 31,32-32-47,0 0 78,31 0-16,-31 0-30,-32-32-32,0 1 15,32 31 1,0-32 0,-32 0-1,0 0 16,31 32-31,-31-31 16,0-1 0,0 0-16,0 0 31,32 32-15,-32-31-1,0-1 1,0 0-1,0 0 1,0 1 15,0-1 1,0 64 108,0-1-93,0 1-31,0 0-1,0 0 17,0-1-17,0 1 16,0 0-15,0 0 0,32-32-1,-32 31-15,31 1 32,-31 0-17,32-32 16,-32 32-31,0-1 32,32-31-32,-32 32 15,32-32 17,0 0-17,-32 32 1,31-32-1</inkml:trace>
  <inkml:trace contextRef="#ctx0" brushRef="#br0" timeOffset="-121146.618">16605 4127 0,'32'0'296,"0"32"-280,-1-32 15,-31 32-31,0 0 16,32-32 0,0 0-1,-32 31-15,32-31 16,-32 32-1,32 0 1,-32 0 15,31-32-31,-31 63 16,0-31 0,0 0 15,32-32-31,-32 31 15,32 1 1,-32 0 0,0 0-1,0-1 1,0 1-16,0 0 16,0 31-1,0-31 1,0 0-16,0 0 15,0-1 17,0 1-17,0 32-15,0-33 16,0 1 0,-32-32-16,32 32 15,0 0 1,0-1-1,0 1-15,-32-32 32,32 32-32,0 0 47,-31-32-32</inkml:trace>
  <inkml:trace contextRef="#ctx0" brushRef="#br0" timeOffset="-117105.047">13938 5270 0,'64'0'219,"-32"0"-219,-1 0 0,33 0 16,-1 0-16,33 32 15,30 0-15,-30-32 16,126 63-16,-32-31 16,-62 32-16,30-33 15,1 1-15,-96-32 16,1 32-16,0-32 15,-1 0 1,-31 0 0,-1 0-1,33 32-15,0-1 16,-33-31 0,1 0-16,31 0 15,-31 0-15,0 0 16,0 0-16,0 0 15,-32 32-15,31-32 16,1 0 0,0 0-16,-1 0 15,-31 32 1,32-32 0,0 0-16,0 0 15,0 0-15,-1 0 16,33 0-1,-33 0 1,33 0 0,-32 0 15,0 0-15,-1 0 15,1 0-16,-32-32 48</inkml:trace>
  <inkml:trace contextRef="#ctx0" brushRef="#br0" timeOffset="-75985.475">10224 17653 0,'31'0'250,"1"32"-250,31-1 15,1-31-15,0 64 16,-33-64 0,1 63-16,31 1 15,1-64-15,-32 63 16,63-31-16,-32 32 16,-31-33-16,32 33 15,-1-32-15,-63-1 0,95 1 16,-95 0-16,64 0 15,-64-1-15,64 1 16,-33 0-16,1 0 16,0-32-16,-1 31 15,1-31 1,-32 32-16,32-32 16,-32 32-16,32 0 15,0-32-15,-1 0 31,-31 31-15</inkml:trace>
  <inkml:trace contextRef="#ctx0" brushRef="#br0" timeOffset="-74950.312">11335 17716 0,'-64'32'234,"33"-32"-234,-33 64 16,0-64-16,64 31 15,-63 1-15,0 32 0,31-64 16,-32 63-1,32-63 1,32 32-16,-63-32 16,63 32-16,0-1 15,-32-31-15,1 32 32,31 0-17,-32-32 1,0 0-1,32 32-15,-32-32 16,0 0 0,32 31-16,0 33 15,-31-64 1,31 95 0,0-63-16,0 0 15,-32-32-15,32 31 16,0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51:16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9430 6191 0,'32'0'250,"-1"0"-234,1 0-1,0 0 1,31 0-16,1 0 16,-32 0-16,31 0 15,0 0-15,-31-32 16,32 32-16,-32 0 16,-1 0-16,33 0 15,-33 0 1,1 0-1,0 0-15,0 0 16,0 0 0,-1 0-1,1 0-15,-32 32 16,32-32 0,-1 0-1,1 0 1,32 0 15,-32 0-15,-1 0-1,1 0 1</inkml:trace>
  <inkml:trace contextRef="#ctx0" brushRef="#br0" timeOffset="1779.645">13335 5937 0,'32'0'218,"31"32"-202,33-32 0,-65 0-16,33 32 15,-33-32-15,1 0 16,95 0-16,-63 0 16,-33 0-16,65 0 0,-64 0 15,-1 0 1,1 0-16,63 0 0,-95 31 15,32-31-15,0 0 16,0 0-16,-1 0 16,33 0-16,31 32 15,-31-32-15,31 0 16,-64 0-16,33 0 16,-32 0-16,63 0 15,0 0 1,1 0-16,-65 0 15,33 32-15,-1-32 16,1 0-16,-1 0 16,-31 0-1,0 0-15,-1 0 16,1 0-16,0 0 16,0 0-16,31 0 15,-31 0-15,63 0 16,-63 0-16,0 0 15,31 0-15,1 0 16,-1 0-16,-31 32 16,0-32-16,63 0 15,-95 31-15,32-31 16,-1 32 0,1-32-16,0 0 15,0 0 1,0 0-1,-1 0 1,1 0 0,0 0 31</inkml:trace>
  <inkml:trace contextRef="#ctx0" brushRef="#br0" timeOffset="18357.853">3461 10573 0,'31'0'234,"1"0"-218,0 0-1,0 0-15,0 0 16,-1 0-16,33 0 0,-33 0 15,33 0 1,-32 0-16,0 0 16,-1 0-1,1 0 1,0 0 0,-1 0-16,1 0 15,0 0 1,0 0-1,0 0 1,-1 0-16,1 0 16,0 0-1,-1 0 1,1 0 0,0 0 15,0 0-16,0 31 1,-32 1 15,31-32-15</inkml:trace>
  <inkml:trace contextRef="#ctx0" brushRef="#br0" timeOffset="19782.144">5556 10636 0,'32'0'281,"0"0"-265,0 0-16,-1 0 15,1 0 1,0 0 0,-1 0-1,1 32-15,0-32 16,0 32 0,0-32-16,-1 0 15,1 31 1,0-31-16,-1 0 15,33 64 1,-32-64 0,0 0-16,-1 0 15,1 0 1,0 32 0,-1-32-1,1 0 1,0 0-1,-32 31 1,32-31 0,0 0-1</inkml:trace>
  <inkml:trace contextRef="#ctx0" brushRef="#br0" timeOffset="35980.182">5429 12446 0,'32'0'312,"0"0"-312,-1 0 16,1 0-16,64 0 0,-65 0 15,1 0-15,95 0 16,-95 0-16,0 0 16,31 0-1,-31 0 1,-1 0-16,1 0 15,0 0-15,32 0 16,-33 0 0,1 0-16,31 0 15,-31 0 1,0 0-16,-32 32 16,32-32-1,0 0 1,-1 0-16,1 0 47</inkml:trace>
  <inkml:trace contextRef="#ctx0" brushRef="#br0" timeOffset="37444.973">5207 14192 0,'63'32'203,"1"-32"-203,31 0 16,32 32-16,-63-1 16,63-31-16,-127 32 15,63-32-15,-31 0 16,32 0-16,-33 0 15,1 0-15,0 0 0,-1 0 16,1 0-16,0 32 16,0-32-16,0 0 15,-1 0 1,1 0 0,0 0-1,-1 0 1,-31 63-16,32-63 15,0 0 17,0 0-1,0 0-31,-1 0 16,1 0-16,0 0 15,-1 32-15,1-32 16,0 0-1,0 0 1,0 0 0,-1 0-16,-31 32 15,32-32 1,0 0-16,31 32 16,-31-32-1,0 0 1,0 0-1,-1 31 17,1-31-1,0 0 0,-64 0 32</inkml:trace>
  <inkml:trace contextRef="#ctx0" brushRef="#br0" timeOffset="61138.571">3207 16478 0,'0'-63'297,"0"-64"-281,0-32 0,0 127-1,0-127-15,0 128 0,0-65 16,0 65-16,0-33 15,0 32 1,0 1 0,0-1-1,0 0 1,0 0 0,0 1-1,0-33 1,0 32-16,0-31 0,0 31 15,31-31-15,-31 31 16,0-63 0,0 63-16,0 0 31,0 0 16,0 1-16,0-1 16,32 32 78,0 0-94,0 0-15,0 0 15,-32 32-15,31-32-1,1 0-15,0 0 16,31 31-16,-31-31 16,0 0-16,0 0 15,-1 0-15,1 0 16,63 0-16,-63 0 15,32 0-15,31 0 16,-64 0-16,33 0 0,0 0 16,31 0-1,0 0-15,-31 0 0,62 0 16,-62 0 0,31 0-16,-31 0 15,-1 0-15,1 0 16,31 0-16,-32 0 15,-31 0-15,32 0 16,-1 0-16,-31 0 16,0 0-1,-1 0-15,1 0 32,64 0-32,-65 0 15,33 0-15,-1 0 16,1 0-1,-32 0 1,-1 0-16,1 0 16,0 0-16,-1 0 15,33 0 1,-32 0-16,0 0 16,31 0-16,-31 0 15,-1-31-15,1 31 16,32 0-1,-32 0 1,-1 0 15,1 0 16,0 0-31,-1 0-1,1 0 1,0 0 0,0 0-1,0 0 32,-32 31-16,0 1 32,31 0-47,1-32-16,-32 32 15,32-32 1,-32 31-16,0 1 15,0 0-15,0 31 16,0-31 0,31 0-1,-31 0-15,0-1 16,0 33-16,32 31 16,-32-63-1,0 0-15,0 63 16,0 64-16,0-96 15,0 1 1,0 31 0,0-32-16,0-31 0,0 0 15,0 95-15,32-95 16,-32 31-16,0 32 16,0-63-16,0 0 15,0 0-15,0-1 31,0 1-15,0 0 15,0 0-31,0-1 32,-32-31-17,32 32 16,-32-32 1,-31 0-17,31 0 1,1 0 0,-1 0-1,-64 0-15,33-32 0,-32 1 16,-127-1-16,31 0 15,96 32-15,-1 0 16,1-32-16,-32 32 16,32 0-16,-32 0 15,32-31-15,0 31 16,-1-32-16,1 32 16,0-32-16,31 32 15,-31 0-15,63 0 16,-31 0-16,31 0 15,-32 0-15,33 0 16,-1 0 0,0 0-16,1 0 15,-1 0 1,0 0-16,0 0 31,0 0-31,-31 0 16,-32 0-16,-1 0 15,1 0 1,32 0-16,-1 0 16,-31 0-16,32 0 15,-1 0-15,0 0 16,1 0-16,31 0 0,1 0 16,-33 0-16,32 0 15,0 0-15,-31 0 16,31 0-1,1 0-15,-1 0 16,0 0 0,32 32-1,-32-32 1</inkml:trace>
  <inkml:trace contextRef="#ctx0" brushRef="#br0" timeOffset="68977.595">15907 984 0,'-32'0'297,"0"0"-297,1 0 15,-1 0 1,0 0-16,0 0 16,0 0-16,1 0 15,-1 0-15,0 0 16,-31 0-1,31 0 1,0 0 0,0 0-1,1 0-15,-1 0 16,0 0 0,1 0-1,-1 0 32,0 0 0,0 0-16,0 0-15,1 0-1,-1 0 1,0 0 15,32 32 79,0 0-79,0-1-15,0 33-16,0 31 15,0 32-15,0 32 16,0-32-16,0 0 15,0-32-15,-31 0 16,31 1-16,0-33 16,0 32-16,0-31 15,0-1-15,0 33 16,0-33-16,0 1 16,0 63-16,0-64 15,0 32-15,-32 1 16,32-65-16,0 1 0,0 0 15,0 0 1,0 31 0,0-31-1,0 0 1,0-1-16,-32-31 16,32 32-16,0 32 15,-32-64-15,32 31 16,0 1-16,0 0 15,0 0 1,0-1 0,0 1-16,0 0 15,0 31-15,0 1 0,-32 95 16,32-64-16,0 32 16,0-64-16,0 33 15,-31-65-15,31 33 16,0-32-16,0-1 15,0 1 1,0 0-16,0 0 16,0-1-1,0 1 17,31-32 61,1 0-77,0 0-16,0 32 16,0-32-16,31 0 15,0 0-15,-31 32 16,0-32-16,32 31 15,-33-31 1,33 32-16,-33-32 16,1 0-16,0 0 15,0 0 1,0 32 0,-1-32-16,1 0 15</inkml:trace>
  <inkml:trace contextRef="#ctx0" brushRef="#br0" timeOffset="70983.214">21177 1016 0,'32'0'234,"0"0"-234,-1 0 0,1 0 16,32 0-16,-32 0 15,31 32 1,-31-32-16,31 0 16,-31 31-1,0-31 17,0 0-1,-1 0-16,1 0 17,0 0-32,-1 0 0,1 0 15,0 0-15,0 0 16,0 0 0,-1 0-1,1 0 1,0 32-1,-32 0 64,0 0-79,0-1 15,-32-31-15,32 32 16,0 0-1,0 0 1,-32 31 0,32-31-16,-31 31 15,31 1-15,0 31 16,0 0-16,0 64 16,0 63-16,0-126 15,0 31-15,0 31 16,0-126-16,31 190 15,-31-95-15,32-127 16,-32 96-16,32-1 16,-32 0-16,0 32 15,0 64-15,31-96 16,1 64-16,-32-64 16,32 0-16,-32-31 15,0-33-15,0 33 16,0-32 15,0 31-15,0-31 15,0 0-15,64-32-16,-64 31 31,0 1-16,0 0 17,0 0 15,0-1-16,-32 1 16,0-32-16,-32 32-15,1 0-1,-64-32-15,32 63 16,-64 1-16,95-33 15,-94 33-15,94-32 16,1 31-16,-64 1 16,95-64-16,0 31 15,0 1 1,1-32 0</inkml:trace>
  <inkml:trace contextRef="#ctx0" brushRef="#br0" timeOffset="74450.895">15875 1778 0,'-32'0'203,"1"0"-172,31-32-15,-32 0-1,0-31-15,32-1 16,0 33 0,32 31-1,0-32 16,31 0-31,32 32 16,-63 0-16,32 0 16,-33 0 15,-31 32-15,0 0-1,0-1 16,0 1-31,-63-32 16,31 32 0,32 0-1,-32-32-15,32 31 16,-32-31 0,1 0-1,-1 0 32,32-31 16,0-1-63,32 32 15,-1 0-15,1-32 16,0 0-1,32 32 1,-33 32 0,-31 0 15,0 0-15,-31-32 30,-1 0-30,32 31 47,0 1-17,-32-32-14,-32-63-1,33 31-15,31 0 15,31 32 16,192 64-47,-128-64 15,32 31-15</inkml:trace>
  <inkml:trace contextRef="#ctx0" brushRef="#br0" timeOffset="76052.685">18098 3016 0,'0'32'266,"-32"-32"-266,-32 32 16,32-32-16,1 0 15,-1 0-15,0 0 16,1 0-1,31-32 1,0 0 15,31 0 1,1 1-32,0 31 15,-1 0-15,1 0 16,0 0 15,0 0 0,-32 31-31,32-31 16,-32 32 15,-32-32 0,0 0-15,0 0 15,0 0 16,32 32 16,-31-32-48,-1 0 1,0 0 0,1 0-1,-1 0 1,64 0 46,31 0-46,-31 0 0,-1 0-1,1 0 1</inkml:trace>
  <inkml:trace contextRef="#ctx0" brushRef="#br0" timeOffset="77900.817">20701 4381 0,'63'0'328,"-31"32"-312,-32 0 15,32-32-31,-32 32 16,0-1 15,0 1-15,0 0-1,-32-32 1,-95 32-16,32 31 16,0-63-16,0 0 15,63 0 1,-32 0-16,64-32 15,-32 32-15,32-31 16,0-1 0,0 0 15,0 0-15,32 32-1,0 0-15,-32-31 16,32 31-16,0 0 15,-32-32 1,31 32 0,1 0-1,0 0 1,-32 32 15,0-1 0,0 1 1,0-64 77,31 32-78,1 0 1,0 0-17,-32 32 1,-32-32-1,0 0 17</inkml:trace>
  <inkml:trace contextRef="#ctx0" brushRef="#br0" timeOffset="79665.23">3429 16319 0,'63'0'141,"160"32"-141,-1 0 15,-63-32-15,31 32 16,-126-32-16,-32 0 15,-1 0-15,96 0 16,-63 0-16,-1 0 16,64 0-16,-31 0 15,30 0-15,-62 0 16,31 0-16,32 31 16,-63-31-16,63 0 15,-64 0-15,1 0 16,-32 0-16,31 0 0,-31 0 15,-1 0-15,-31 32 16,32-32-16,0 0 16,0 0-1,0 0-15,-1 0 32,1 0-32,0 0 15,-1 0 16,1 0 1,0 0-32,0 0 15,-32 64 32</inkml:trace>
  <inkml:trace contextRef="#ctx0" brushRef="#br0" timeOffset="89086.065">16669 1587 0,'63'0'422,"-31"0"-406,0 0-1,0 0 1,-1 0-1,1 0-15,0 0 16,-1 0 0,1 0-1,0 0 1,63-63 0,-63 63-16,0 0 31,-1 0-31,1 0 15,32 0 1,-32 0 0,-1 0-1,1 0 1,-32 32 0,32-32-1,-1 0 32,-31 31-47</inkml:trace>
  <inkml:trace contextRef="#ctx0" brushRef="#br0" timeOffset="90602.915">17812 1460 0,'0'32'297,"0"0"-281,-32-32 0,0 32-1,0-1 1,32 1 15,-31-32-31,31 32 31,-32-32-15,0 0 15,32 63-31,-31-63 47,31 32-47,-32 0 63,0-32-32,0 0 47</inkml:trace>
  <inkml:trace contextRef="#ctx0" brushRef="#br0" timeOffset="91806.939">17431 952 0,'0'32'312,"0"0"-296,31-32-16,-31 32 16,32-32-1,0 31-15,-32 1 16,32 0 0,0-32-16,-1 32 0,1-1 15,-32 1 1,32-32-16,-1 32 15,1 0 1,32-1-16,-64 1 16,32 0-16,-1 31 15,33-31 1,-64 0-16,0 0 16,31-32-16,1 0 15,-32 31-15,32 1 16,0 0-16,-32 0 15,32-1 1,-32 1 0,31 0-1,1-32 1,-32 32 0,32-32-16,-32 31 15,0 1 1</inkml:trace>
  <inkml:trace contextRef="#ctx0" brushRef="#br0" timeOffset="93338.468">18510 2984 0,'32'0'313,"0"0"-298,0 0 1,-1 0 0,1 0-1,0 0-15,-1 0 16,1 0 0,0 0-1,0 0 16,0 0-15,-1 0 0,1 0-1,0 0 17,-1 0 14,1 0-14</inkml:trace>
  <inkml:trace contextRef="#ctx0" brushRef="#br0" timeOffset="94642.544">19622 3080 0,'-32'0'297,"0"0"-266,0 0-31,0 0 32,1 31-17,-1-31 1,0 0-1,1 0 1,31 32 0,-32-32-16,0 32 31,0-32 0,0 0 32,32-32 15</inkml:trace>
  <inkml:trace contextRef="#ctx0" brushRef="#br0" timeOffset="95687.409">19336 2730 0,'32'32'203,"-32"0"-187,31-32-16,1 0 16,-32 32-16,63 31 15,1 1 1,0-33-16,-64 1 15,31-32-15,1 64 16,0-64-16,-1 0 16,1 31-16,-32 1 15,32 0 1,0 0 0,0-32-1,-1 31 1,-31 1-16,32-32 15,0 32 1,-1 0 0,-31-1 15,32-31-15</inkml:trace>
  <inkml:trace contextRef="#ctx0" brushRef="#br0" timeOffset="97131.021">21018 4254 0,'32'0'219,"0"0"-188,0 0 1,0 0-1,-1 0 0,1 0-15,0 0 15,-1 0 0,1 0 32,-32-31 171</inkml:trace>
  <inkml:trace contextRef="#ctx0" brushRef="#br0" timeOffset="98436.925">21749 4191 0,'0'32'203,"-32"-1"-156,0 1-16,1-32-31,-1 0 31,0 0 1,0 32-32,0-32 46,32 32-46,-31-32 32,31 31-17,-32-31 1,0 32 15,1-32 0,31-32 79,0 1-79,0-1-15</inkml:trace>
  <inkml:trace contextRef="#ctx0" brushRef="#br0" timeOffset="99433.189">21368 3842 0,'63'31'172,"-31"33"-157,0-64-15,63 63 16,-63 1 0,31-1-16,-31-31 15,31 32 1,-31-1-16,0-63 15,-32 32-15,32-32 16,-32 32 0,0-1-16,32-31 15,-1 32 1,1 32 15,0-64-15,-1 31-16,1 1 31,-32 0 0,32-32-15,-32 32-16</inkml:trace>
  <inkml:trace contextRef="#ctx0" brushRef="#br0" timeOffset="120318.965">12414 10319 0,'32'0'172,"95"0"-172,0 0 16,-32 0-16,32 0 15,-63 0-15,31 0 16,0 0-16,-31 0 0,-1 0 16,1 0-16,-1 0 15,1 0-15,-1 0 16,-31 0-1,0 0-15,31 0 16,33 0 0,-65 0-1,33 0-15,31 0 16,-31 0-16,-33 0 16,1 0-16,0 0 15,63 0-15,-63 0 16,0 0-16,31 0 15,-31 0 1,31 0-16,-31 0 16,0 0-16,0 0 15,31 0-15,-31 0 16,-1 0 0,1 0-16,0 0 31,0 0-16,-32 190-15</inkml:trace>
  <inkml:trace contextRef="#ctx0" brushRef="#br0" timeOffset="142950.348">17844 14319 0,'31'0'234,"33"0"-218,-1 0-16,-31 0 0,63 0 16,-31 0-16,-33 0 15,33 0-15,-32 0 16,31 0-16,-31 0 16,0 0-16,-1 0 15,1 0 1,0 0-16,32 0 15,-33 0 1,33 0 0,-1 0-16,-31 0 15,32 0-15,-33 0 16,64 32-16,-31-32 16,-32 0-16,0 32 15,-1-32-15,1 0 16,0 0-16,-1 0 15,1 0 1,0 0 0,0 0-1,0 31-15,-1-31 16,33 0-16,-33 0 16,1 0-16,64 0 15,-65 0-15,1 0 16,31 0-1,1 0-15,-32 0 0,0 32 16,-1-32 15,-31 32-31,32-32 16,0 0 0,-1 0 15</inkml:trace>
  <inkml:trace contextRef="#ctx0" brushRef="#br0" timeOffset="144709.857">15907 14510 0,'63'0'235,"33"0"-235,-33 0 15,0 0-15,96 31 16,-32-31-16,64 0 15,-1 0-15,-63 0 0,64 0 16,-64 0-16,-32 0 16,0 0-16,1 0 15,-33 32-15,-31-32 16,31 0-16,-31 0 16,32 0-16,62 0 15,-30 0-15,31 0 16,-32 0-16,0 0 15,0 0-15,33 0 16,-65 0-16,0 0 16,-31 0-16,32 0 15,-1 0-15,-31 0 0,0 0 16,31 0-16,-31 0 16,32 0-16,-33 0 15,1 0-15,63 0 16,-31 0-16,-32 0 15,31 0-15,0 0 16,1 0-16,0 0 16,-33 0-16,64 32 15,-63-32-15,64 0 16,-33 0-16,-31 32 16,31-32-16,1 0 15,-1 0-15,-31 0 0,0 31 16,-1-31-1,1 0 1,0 32 15,0-32-15,0 0 0,-64 0 30,0 0-30</inkml:trace>
  <inkml:trace contextRef="#ctx0" brushRef="#br0" timeOffset="149114.515">20225 11493 0,'31'0'218,"1"0"-186,-32-31-32,32 31 15,0 0-15,0 0 16,31 0-16,-63-32 15,32 32-15,-1 0 16,1 0 0,0 0-1,0 0 1,0 0 0,-1 0-1,1 0 16,0 0-15</inkml:trace>
  <inkml:trace contextRef="#ctx0" brushRef="#br0" timeOffset="191677.238">11557 18129 0,'63'0'281,"33"0"-265,31 0-16,0 0 16,31 0-16,-30 0 15,62 0-15,-126 0 16,62 0-16,-94 0 15,32 0-15,-32 0 16,-1 0-16,33 0 0,-1 0 16,-31 0-1,63 0-15,0-32 16,-63 1-16,64 31 16,-1 0-16,0 0 15,0 0-15,0 0 16,1 0-16,-1 0 15,-63 0-15,31 0 16,33 0-16,-65 0 16,33 0-16,-1 0 15,1 0-15,-1-32 16,1 32-16,-33 0 0,65-32 16,-64 32-16,63 0 15,32-32-15,-32 32 16,32 0-16,0 0 15,32 0-15,-96 32 16,32-32-16,1 0 16,-33 0-16,1 0 15,31 0-15,-31 0 16,-1 32-16,32-32 16,1 0-16,30 0 15,-30 0-15,-1 0 16,0 0-16,1 0 0,-33 0 15,32 0-15,-31 0 16,-32 0 0,63 0-16,-32 0 15,1 0-15,31 0 16,0 0-16,64 0 16,-64 0-16,96 0 15,-96 0-15,64 0 16,-128 0-16,65 32 15,-1-32-15,-32 0 16,-31 31-16,0-31 16,63 0-16,-31 0 0,-1 0 15,1 0-15,-32 0 16,31 0-16,32 0 16,1 0-16,-33 0 15,64 0-15,-32 0 16,-31 0-16,31 0 15,-31 32-15,-33-32 16,96 32-16,-63-32 16,-32 0-1,-1 0-15,1 0 16,0 0-16,31 0 16,1 0-1,-32 0-15,63 0 16,-64 0-16,33 0 15,0 0-15,31 0 16,-64 0-16,1 0 16,32 0-16,-1 0 15,1 0-15,-33 0 16,65 0-16,-64 0 16,-1 0-16,33 32 15,-33-32-15,33 0 16,-32 0-16,31 0 15,1 0 1,-1 0-16,-31 0 16,-32 31-16,32-31 0,0 0 15,-1 0 1,1 0 0,0 0-1,-32 32 1,31-32-1,1 0 1,0 0 15,0 0-15,0 0-16,-1 0 16,1 0-1,0 0 1</inkml:trace>
  <inkml:trace contextRef="#ctx0" brushRef="#br0" timeOffset="193339.686">23241 18129 0,'32'0'312,"-1"0"-296,1 0-1,-32 32 1,32-32 0,0 0 15,-32 32-16,32-32 1,31 0 15,-31 0 32,-1 0-32,1 0-31,0 0 16,32 0 15,-33 0-15,33 0-1,-33 0-15,33 0 16,-32 0-16,0 0 15,-1 0 1,1 0 0,0 0-16,-1 0 15,1 0 17,0 0-17,-64-32 32,32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  <inkml:channel name="T" type="integer" max="2.14748E9" units="dev"/>
        </inkml:traceFormat>
        <inkml:channelProperties>
          <inkml:channelProperty channel="X" name="resolution" value="36.363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18-11-16T02:55:23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22384 3969 0,'32'0'219,"-1"0"-219,1 0 16,31 0-16,-31 0 15,0 0-15,0 0 16,0 0-16,-1 0 15,33 0-15,-1 0 16,-31 0-16,0 0 16,63 0-16,-63 0 15,31 0-15,-31 0 16,32 31 0,-33-31-16,1 0 15,0 0 16,-64 0 48</inkml:trace>
  <inkml:trace contextRef="#ctx0" brushRef="#br0" timeOffset="1390.397">16605 3905 0,'95'0'125,"64"0"-125,-64 0 16,64 0-16,-32 0 16,32 0-16,-32 0 15,0 0-15,-32 0 16,1 0-16,-1 0 15,-32 0-15,1 0 16,63 0-16,-64 0 16,96 0-16,-64-32 15,96 32-15,-96 0 16,64-31-16,-64 31 0,64 0 16,-64-32-16,0 32 15,-31 0-15,-1-32 16,64 32-16,-32 0 15,1 0-15,-33 0 16,1 0-16,-33 0 16,1 0-16,64 32 15,-65-32-15,1 0 16,31 32-16,33-32 16,-33 0-16,-31 0 15,31 31 1,1-31-16,-32 0 15,0 0 1,-1 32-16,1-32 16,0 0-1,31 0 1,-31 0 0,32 0-16,-33 0 15,33 0-15,-33 0 16,33 0-16,-32 0 15,31 0-15,-31 0 0,0 0 16,-1 0 0</inkml:trace>
  <inkml:trace contextRef="#ctx0" brushRef="#br0" timeOffset="31991.99">19018 2572 0,'64'0'297,"-32"0"-282,31 0 1,0 0 0,-31 0-16,32 31 15,-32-31-15,63 0 16,-64 0-16,65 0 15,-64 0-15,31 0 16,-31 0-16,31 0 16,-31 0-16,32 0 15,-1 0 1,-31 0-16,-1 0 16,1 0-16,32 0 15,-32 0 1,-1 0-1,1 0 1,31 0-16,1 0 16,-32 0-1,0 0 1,-1 0-16,1 0 16,31 0-16,1 0 15,-32 0 1,31 0-16,-31 0 15,0 0-15,-1 0 16,1 0-16,0 0 16,0 0-16,0 0 15,-1 0-15,1 0 16,0 0 0,-1 0-16,1 0 15,0 0-15,0 0 16,0 0-1,-1 0 1,33 0 0,-33 0-1,1 0 1,0 0 0,0 0 15,0 0 0,-1 0-15,1 0-1,0 0 17,-1 0-1,1 0 16</inkml:trace>
  <inkml:trace contextRef="#ctx0" brushRef="#br0" timeOffset="44449.596">12414 11303 0,'32'0'204,"0"0"-173,31 0-16,1 0-15,-1 0 16,-31 0-16,0 0 16,0 0-16,31 0 15,-31 0 1,-1 0 0,1 0-1,0 0 16,0 0-15,0 0 15,-64-32 32,-159-95-48,160 95 1</inkml:trace>
  <inkml:trace contextRef="#ctx0" brushRef="#br0" timeOffset="88441.13">19272 2921 0,'-32'0'407,"32"-32"-376,-31 32-31,-1 0 31,0 0 0,1 0-31,-1 0 32,-32 0-32,1 0 15,31 0 1,0 0 15,1 0-31,31-32 31,31 32 32,1 0-48,0 0 1,-1 0-16,1 0 16,0 0-1,0 0-15,0 0 16,-1 0-16,33 0 16,63-31-16,0 31 15,-32-32-15,95 32 16,-94 0-16,31 0 15,-64 0-15,-31 0 16,63 0-16,-63 0 16,31 0-16,-31 0 15,64 0 1,-65 0-16,1 0 16,0 0-16,63 0 15,-31 0-15,-1 0 0,0 0 16,1 0-16,-32 0 15,0 0 1,63 0-16,-64 0 0,33 0 16,-32 0-16,31 0 15,32 0-15,-31 0 16,-32-64 0,0 64-16,-1 0 31,1 0-31,0 0 15,-1 0 1,-31 32 0,32-32-1,0 0 17,32 0 14,-33 0-14,1 0 15,0 0 31,-1-32-47,-31 1 16,0-1-32,64-127 1,-64 127-16,0-31 0,0-32 16,0 63-1,0-32-15,0 33 16,0-33 0,0 32-16,0 1 31,0-1-31,0 0 31,0-31-15,0-1-1,0 32-15,0 1 0,0-65 16,0 65-16,0-1 31,0 0 0,0 0 1,-32 32 77,0 0-93,1 0 15,31 32-15,-32-32-1,0 0 1,-31 0-16,-33 0 15,65 0-15,-96 0 16,31 0 0,33 0-16,-32 0 0,31 0 15,1 0-15,-64 0 16,31 0-16,1 0 16,0 0-16,-32 0 15,32 0-15,-1 0 16,-30 0-16,62-32 15,0 32-15,1 0 16,31 0-16,1 0 16,-1 0-16,0 0 15,-32 0 1,33 0-16,-33 0 16,33 0-16,-65 0 15,64 0 1,-31 0-16,31 0 15,1 0-15,-1 0 16,-32 0-16,1 0 16,31 0-1,0 0-15,1 0 16,-1 0 0,0 0-1,0 0 1,0 0-16,1 0 31,-1 0 16,0 0 15,1 0-30,-1 0-1,32 32 47,0 0-47,32 0-15,-32-1 0,0 65-16,0-1 15,0-63-15,0 31 16,0 1-16,-32-64 15,32 31 1,0 33 0,0-32 15,0-1-31,0 1 16,0 0-16,0 31 15,0 1 1,0-1-1,0-31-15,0 32 16,0-33-16,0 1 31,0 0-31,0 0 32,0-1-17,0 1 1,0 0-1,0 0 17,0-1-1,0 1-15,0 32-1,0-33 1,0 1-16,0 32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7F50-B493-4850-9594-17C839BB548A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4C4C-848B-4CDE-8CB7-855D783C2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2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lmholtz" TargetMode="External"/><Relationship Id="rId3" Type="http://schemas.openxmlformats.org/officeDocument/2006/relationships/hyperlink" Target="https://en.wikipedia.org/wiki/David_Hilbert" TargetMode="External"/><Relationship Id="rId7" Type="http://schemas.openxmlformats.org/officeDocument/2006/relationships/hyperlink" Target="https://en.wikipedia.org/wiki/Eigenvalues_and_eigenvectors#cite_note-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rman_language" TargetMode="External"/><Relationship Id="rId5" Type="http://schemas.openxmlformats.org/officeDocument/2006/relationships/hyperlink" Target="https://en.wikipedia.org/wiki/Eigenvalues_and_eigenvectors#cite_note-16" TargetMode="External"/><Relationship Id="rId4" Type="http://schemas.openxmlformats.org/officeDocument/2006/relationships/hyperlink" Target="https://en.wikipedia.org/wiki/Integral_operato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9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  -2]</a:t>
            </a:r>
          </a:p>
          <a:p>
            <a:r>
              <a:rPr lang="en-US" altLang="zh-TW" dirty="0"/>
              <a:t>[-3   -2]</a:t>
            </a:r>
          </a:p>
          <a:p>
            <a:endParaRPr lang="en-US" altLang="zh-TW" dirty="0"/>
          </a:p>
          <a:p>
            <a:r>
              <a:rPr lang="en-US" altLang="zh-TW" dirty="0"/>
              <a:t>[2  -2]</a:t>
            </a:r>
          </a:p>
          <a:p>
            <a:r>
              <a:rPr lang="en-US" altLang="zh-TW" dirty="0"/>
              <a:t>[-3   3]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8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  -2]</a:t>
            </a:r>
          </a:p>
          <a:p>
            <a:r>
              <a:rPr lang="en-US" altLang="zh-TW" dirty="0"/>
              <a:t>[-3   -2]</a:t>
            </a:r>
          </a:p>
          <a:p>
            <a:endParaRPr lang="en-US" altLang="zh-TW" dirty="0"/>
          </a:p>
          <a:p>
            <a:r>
              <a:rPr lang="en-US" altLang="zh-TW" dirty="0"/>
              <a:t>[2  -2]</a:t>
            </a:r>
          </a:p>
          <a:p>
            <a:r>
              <a:rPr lang="en-US" altLang="zh-TW" dirty="0"/>
              <a:t>[-3   3]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5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/>
                  <a:t> has non-zero null space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𝐴−𝑡𝐼_𝑛 )</a:t>
                </a:r>
                <a:r>
                  <a:rPr lang="en-US" altLang="zh-TW" sz="1200" dirty="0" smtClean="0"/>
                  <a:t> has non-zero null space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5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-3 +</a:t>
            </a:r>
            <a:r>
              <a:rPr lang="en-US" altLang="zh-TW" baseline="0" dirty="0"/>
              <a:t> 5 = -4 + 6</a:t>
            </a:r>
          </a:p>
          <a:p>
            <a:endParaRPr lang="en-US" altLang="zh-TW" baseline="0" dirty="0"/>
          </a:p>
          <a:p>
            <a:r>
              <a:rPr lang="en-US" altLang="zh-TW" baseline="0" dirty="0" err="1"/>
              <a:t>Det</a:t>
            </a:r>
            <a:r>
              <a:rPr lang="en-US" altLang="zh-TW" baseline="0" dirty="0"/>
              <a:t> = -4*6 – (-3) * 3 = -15 </a:t>
            </a:r>
          </a:p>
          <a:p>
            <a:r>
              <a:rPr lang="en-US" altLang="zh-TW" baseline="0" dirty="0"/>
              <a:t>-3 * 5 = -15</a:t>
            </a:r>
          </a:p>
          <a:p>
            <a:endParaRPr lang="en-US" altLang="zh-TW" baseline="0" dirty="0"/>
          </a:p>
          <a:p>
            <a:r>
              <a:rPr lang="zh-CN" altLang="en-US" dirty="0"/>
              <a:t>所有</a:t>
            </a:r>
            <a:r>
              <a:rPr lang="en-US" altLang="zh-CN" dirty="0"/>
              <a:t>eigenvalues</a:t>
            </a:r>
            <a:r>
              <a:rPr lang="zh-CN" altLang="en-US" dirty="0"/>
              <a:t>的乘积等于</a:t>
            </a:r>
            <a:r>
              <a:rPr lang="en-US" altLang="zh-CN" dirty="0"/>
              <a:t>determinant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Trace</a:t>
            </a:r>
            <a:r>
              <a:rPr lang="zh-CN" altLang="en-US" dirty="0"/>
              <a:t>等于对角线上的值相加，</a:t>
            </a:r>
            <a:r>
              <a:rPr lang="en-US" altLang="zh-CN" dirty="0"/>
              <a:t>trace</a:t>
            </a:r>
            <a:r>
              <a:rPr lang="zh-CN" altLang="en-US" dirty="0"/>
              <a:t>等于</a:t>
            </a:r>
            <a:r>
              <a:rPr lang="en-US" altLang="zh-CN" dirty="0"/>
              <a:t>eigenvalues</a:t>
            </a:r>
            <a:r>
              <a:rPr lang="zh-CN" altLang="en-US" dirty="0"/>
              <a:t>的和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0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1]^T</a:t>
            </a:r>
          </a:p>
          <a:p>
            <a:endParaRPr lang="en-US" altLang="zh-TW" dirty="0"/>
          </a:p>
          <a:p>
            <a:r>
              <a:rPr lang="en-US" altLang="zh-TW" dirty="0"/>
              <a:t>[1 -3]^T or [-1</a:t>
            </a:r>
            <a:r>
              <a:rPr lang="en-US" altLang="zh-TW" baseline="0" dirty="0"/>
              <a:t> 3]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They are independent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6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 is the variable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4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Question: Is the characteristic polynomial of </a:t>
            </a:r>
            <a:r>
              <a:rPr lang="en-US" altLang="zh-TW" i="1" dirty="0"/>
              <a:t>A</a:t>
            </a:r>
            <a:r>
              <a:rPr lang="en-US" altLang="zh-TW" dirty="0"/>
              <a:t> equal to its reduced</a:t>
            </a:r>
            <a:br>
              <a:rPr lang="en-US" altLang="zh-TW" dirty="0"/>
            </a:br>
            <a:r>
              <a:rPr lang="en-US" altLang="zh-TW" dirty="0"/>
              <a:t> row echelon form?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inv</a:t>
            </a:r>
            <a:r>
              <a:rPr lang="en-US" altLang="zh-TW" dirty="0"/>
              <a:t> to explain</a:t>
            </a:r>
            <a:r>
              <a:rPr lang="en-US" altLang="zh-TW" baseline="0" dirty="0"/>
              <a:t> it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RREF of A and A do not have the same </a:t>
            </a:r>
            <a:r>
              <a:rPr lang="en-US" altLang="zh-TW" baseline="0" dirty="0" err="1"/>
              <a:t>eigne</a:t>
            </a:r>
            <a:r>
              <a:rPr lang="en-US" altLang="zh-TW" baseline="0" dirty="0"/>
              <a:t> value</a:t>
            </a:r>
          </a:p>
          <a:p>
            <a:endParaRPr lang="en-US" altLang="zh-TW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 cannot simply characteristic polynomial of A by finding RREF(A)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72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Can we “predict” the number of eigenvalues of </a:t>
            </a:r>
            <a:r>
              <a:rPr lang="en-US" altLang="zh-TW" i="1" dirty="0"/>
              <a:t>A  </a:t>
            </a:r>
            <a:r>
              <a:rPr lang="en-US" altLang="zh-TW" dirty="0"/>
              <a:t>from its </a:t>
            </a:r>
          </a:p>
          <a:p>
            <a:r>
              <a:rPr lang="en-US" altLang="zh-TW" dirty="0"/>
              <a:t>           characteristic polynomial?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06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Chapter 5.4 is not included in the exam coverage, but still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2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start of the 20th century,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Hilbert"/>
              </a:rPr>
              <a:t>Hilbert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studied the eigenvalues of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gral operator"/>
              </a:rPr>
              <a:t>integral operators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viewing the operators as infinite matrices.</a:t>
            </a:r>
            <a:r>
              <a:rPr lang="en-US" altLang="zh-TW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[16]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 was the first to use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erman language"/>
              </a:rPr>
              <a:t>German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word 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means "own", to denote eigenvalues and eigenvectors in 1904,</a:t>
            </a:r>
            <a:r>
              <a:rPr lang="en-US" altLang="zh-TW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[17]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though he may have been following a related usage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lmholtz"/>
              </a:rPr>
              <a:t>Helmholtz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some time, the standard term in English was "proper value", but the more distinctive term "eigenvalue" is standard today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特有的，獨特的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[F][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+to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island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 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這個風俗是這個島上特有的。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7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7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must be n x n</a:t>
                </a:r>
                <a:endParaRPr lang="zh-TW" altLang="en-US" sz="1200" dirty="0"/>
              </a:p>
              <a:p>
                <a:r>
                  <a:rPr lang="zh-CN" altLang="en-US" dirty="0"/>
                  <a:t>矩阵和</a:t>
                </a:r>
                <a:r>
                  <a:rPr lang="en-US" altLang="zh-CN" dirty="0"/>
                  <a:t>linear operator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4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1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对于一个变换的幅度，也就是</a:t>
            </a:r>
            <a:r>
              <a:rPr lang="en-US" altLang="zh-TW" dirty="0"/>
              <a:t>Eigenvalues</a:t>
            </a:r>
            <a:r>
              <a:rPr lang="zh-CN" altLang="en-US" dirty="0"/>
              <a:t>，可能存在多个</a:t>
            </a:r>
            <a:r>
              <a:rPr lang="en-US" altLang="zh-TW" dirty="0"/>
              <a:t>Eigen</a:t>
            </a:r>
            <a:r>
              <a:rPr lang="en-US" altLang="zh-CN" dirty="0"/>
              <a:t>vectors</a:t>
            </a:r>
            <a:r>
              <a:rPr lang="zh-CN" altLang="en-US" dirty="0"/>
              <a:t>不变；而对于一个不变的</a:t>
            </a:r>
            <a:r>
              <a:rPr lang="en-US" altLang="zh-TW" dirty="0"/>
              <a:t>Eigenvector</a:t>
            </a:r>
            <a:r>
              <a:rPr lang="zh-CN" altLang="en-US" dirty="0"/>
              <a:t>，只有一种变换幅度，</a:t>
            </a:r>
            <a:r>
              <a:rPr lang="en-US" altLang="zh-TW" dirty="0"/>
              <a:t>Eigenvalues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不是</a:t>
            </a:r>
            <a:r>
              <a:rPr lang="en-US" altLang="zh-CN" dirty="0"/>
              <a:t>subspace</a:t>
            </a:r>
            <a:r>
              <a:rPr lang="zh-CN" altLang="en-US" dirty="0"/>
              <a:t>，因为没有包含零向量</a:t>
            </a:r>
            <a:endParaRPr lang="en-US" altLang="zh-TW" dirty="0"/>
          </a:p>
          <a:p>
            <a:r>
              <a:rPr lang="en-US" altLang="zh-TW" dirty="0" err="1"/>
              <a:t>Cv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 + 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8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0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0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7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2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9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25AB-2C6C-4E16-91E8-762B14D20BF6}" type="datetimeFigureOut">
              <a:rPr lang="zh-TW" altLang="en-US" smtClean="0"/>
              <a:t>2020/1/29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8.emf"/><Relationship Id="rId5" Type="http://schemas.openxmlformats.org/officeDocument/2006/relationships/image" Target="../media/image21.png"/><Relationship Id="rId10" Type="http://schemas.openxmlformats.org/officeDocument/2006/relationships/customXml" Target="../ink/ink7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3.em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21.emf"/><Relationship Id="rId10" Type="http://schemas.openxmlformats.org/officeDocument/2006/relationships/image" Target="../media/image41.png"/><Relationship Id="rId4" Type="http://schemas.openxmlformats.org/officeDocument/2006/relationships/image" Target="../media/image17.emf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png"/><Relationship Id="rId7" Type="http://schemas.openxmlformats.org/officeDocument/2006/relationships/customXml" Target="../ink/ink11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111.png"/><Relationship Id="rId3" Type="http://schemas.openxmlformats.org/officeDocument/2006/relationships/image" Target="../media/image110.png"/><Relationship Id="rId7" Type="http://schemas.openxmlformats.org/officeDocument/2006/relationships/image" Target="../media/image41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image" Target="../media/image44.png"/><Relationship Id="rId15" Type="http://schemas.openxmlformats.org/officeDocument/2006/relationships/customXml" Target="../ink/ink12.xml"/><Relationship Id="rId10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62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9.emf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45.png"/><Relationship Id="rId4" Type="http://schemas.openxmlformats.org/officeDocument/2006/relationships/image" Target="../media/image40.emf"/><Relationship Id="rId9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260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.png"/><Relationship Id="rId9" Type="http://schemas.openxmlformats.org/officeDocument/2006/relationships/image" Target="../media/image4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21B190B-58C8-42A7-BF85-FC033D228E7F}"/>
                  </a:ext>
                </a:extLst>
              </p14:cNvPr>
              <p14:cNvContentPartPr/>
              <p14:nvPr/>
            </p14:nvContentPartPr>
            <p14:xfrm>
              <a:off x="5143680" y="4880520"/>
              <a:ext cx="777240" cy="5148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21B190B-58C8-42A7-BF85-FC033D228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4320" y="4871160"/>
                <a:ext cx="79596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4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7D3FA184-3DEF-4034-842F-15A4D94A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34105">
            <a:off x="5369113" y="2978911"/>
            <a:ext cx="2111442" cy="21737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92B2CE-0E63-45A8-B763-CB6A2371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8" y="2841989"/>
            <a:ext cx="2111442" cy="21737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Rotation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125867" y="3806012"/>
            <a:ext cx="682173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817337" y="5050973"/>
            <a:ext cx="342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540547" y="2806793"/>
            <a:ext cx="0" cy="2629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225141" y="5050973"/>
            <a:ext cx="342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948351" y="2806793"/>
            <a:ext cx="0" cy="2629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540546" y="3962401"/>
            <a:ext cx="0" cy="108857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flipH="1" flipV="1">
            <a:off x="6377328" y="4121764"/>
            <a:ext cx="565238" cy="92921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540545" y="4992656"/>
            <a:ext cx="734917" cy="75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64976" y="4675954"/>
            <a:ext cx="609530" cy="3167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13028" y="5646828"/>
            <a:ext cx="679480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Do any n</a:t>
            </a:r>
            <a:r>
              <a:rPr lang="zh-TW" altLang="en-US" sz="2800" dirty="0"/>
              <a:t> </a:t>
            </a:r>
            <a:r>
              <a:rPr lang="en-US" altLang="zh-TW" sz="2800" dirty="0"/>
              <a:t>x</a:t>
            </a:r>
            <a:r>
              <a:rPr lang="zh-TW" altLang="en-US" sz="2800" dirty="0"/>
              <a:t> </a:t>
            </a:r>
            <a:r>
              <a:rPr lang="en-US" altLang="zh-TW" sz="2800" dirty="0"/>
              <a:t>n matrix</a:t>
            </a:r>
            <a:r>
              <a:rPr lang="zh-TW" altLang="en-US" sz="2800" dirty="0"/>
              <a:t> </a:t>
            </a:r>
            <a:r>
              <a:rPr lang="en-US" altLang="zh-TW" sz="2800" dirty="0"/>
              <a:t>or linear operator have eigenvalues?</a:t>
            </a:r>
            <a:endParaRPr lang="zh-TW" altLang="en-US" sz="28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C9C803E-D90E-451F-BCA5-7E83C874BBCD}"/>
              </a:ext>
            </a:extLst>
          </p:cNvPr>
          <p:cNvGrpSpPr/>
          <p:nvPr/>
        </p:nvGrpSpPr>
        <p:grpSpPr>
          <a:xfrm>
            <a:off x="3848904" y="1349184"/>
            <a:ext cx="4961721" cy="923330"/>
            <a:chOff x="3848904" y="1349184"/>
            <a:chExt cx="4961721" cy="923330"/>
          </a:xfrm>
        </p:grpSpPr>
        <p:pic>
          <p:nvPicPr>
            <p:cNvPr id="11" name="圖片 10" descr="一張含有 布偶, 玩具 的圖片&#10;&#10;自動產生的描述">
              <a:extLst>
                <a:ext uri="{FF2B5EF4-FFF2-40B4-BE49-F238E27FC236}">
                  <a16:creationId xmlns:a16="http://schemas.microsoft.com/office/drawing/2014/main" id="{7B95AAC1-5610-4947-9CCC-E52130C2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1399824"/>
              <a:ext cx="1762125" cy="8220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6B8613-D47E-4611-8D43-B0E99A33C045}"/>
                </a:ext>
              </a:extLst>
            </p:cNvPr>
            <p:cNvSpPr/>
            <p:nvPr/>
          </p:nvSpPr>
          <p:spPr>
            <a:xfrm>
              <a:off x="3848904" y="1349184"/>
              <a:ext cx="34208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Source of image: </a:t>
              </a:r>
              <a:r>
                <a:rPr lang="zh-TW" altLang="en-US" dirty="0"/>
                <a:t>https://twitter.com/circleponiponi/status/1056026158083403776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57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How to find eigenvectors (given eigenvalues)</a:t>
            </a:r>
          </a:p>
        </p:txBody>
      </p:sp>
    </p:spTree>
    <p:extLst>
      <p:ext uri="{BB962C8B-B14F-4D97-AF65-F5344CB8AC3E}">
        <p14:creationId xmlns:p14="http://schemas.microsoft.com/office/powerpoint/2010/main" val="38105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eigenvector of </a:t>
            </a:r>
            <a:r>
              <a:rPr lang="en-US" altLang="zh-TW" i="1" dirty="0"/>
              <a:t>A</a:t>
            </a:r>
            <a:r>
              <a:rPr lang="en-US" altLang="zh-TW" dirty="0"/>
              <a:t> corresponds to a unique eigenvalue.</a:t>
            </a:r>
          </a:p>
          <a:p>
            <a:r>
              <a:rPr lang="en-US" altLang="zh-TW" dirty="0"/>
              <a:t>An</a:t>
            </a:r>
            <a:r>
              <a:rPr lang="en-US" altLang="zh-TW" dirty="0">
                <a:sym typeface="Symbol" pitchFamily="18" charset="2"/>
              </a:rPr>
              <a:t> eigenvalue of </a:t>
            </a:r>
            <a:r>
              <a:rPr lang="en-US" altLang="zh-TW" i="1" dirty="0"/>
              <a:t>A </a:t>
            </a:r>
            <a:r>
              <a:rPr lang="en-US" altLang="zh-TW" dirty="0"/>
              <a:t>has </a:t>
            </a:r>
            <a:r>
              <a:rPr lang="en-US" altLang="zh-TW" dirty="0">
                <a:sym typeface="Symbol" pitchFamily="18" charset="2"/>
              </a:rPr>
              <a:t>infinitely many eigenvectors.</a:t>
            </a:r>
          </a:p>
          <a:p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8650" y="3278388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</a:t>
            </a:r>
          </a:p>
        </p:txBody>
      </p:sp>
      <p:pic>
        <p:nvPicPr>
          <p:cNvPr id="15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27" y="3295310"/>
            <a:ext cx="2476534" cy="1066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91100" y="3303852"/>
                <a:ext cx="106035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3303852"/>
                <a:ext cx="1060355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16700" y="3303852"/>
                <a:ext cx="1297984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303852"/>
                <a:ext cx="1297984" cy="974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127773" y="4417168"/>
                <a:ext cx="213584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73" y="4417168"/>
                <a:ext cx="2135841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916811" y="4417168"/>
                <a:ext cx="236507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1" y="4417168"/>
                <a:ext cx="236507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63613" y="4417168"/>
                <a:ext cx="102835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13" y="4417168"/>
                <a:ext cx="102835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302768" y="4417168"/>
                <a:ext cx="102835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768" y="4417168"/>
                <a:ext cx="1028358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993097" y="5325051"/>
            <a:ext cx="229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Eigenvalue= 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36783" y="5297885"/>
            <a:ext cx="207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Eigenvalue= 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27773" y="5842516"/>
            <a:ext cx="723999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 the eigenvectors correspond to the same eigenvalue form a subspace?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B8B9227-F0AB-4EE5-BEC5-6F7F87EAA483}"/>
                  </a:ext>
                </a:extLst>
              </p14:cNvPr>
              <p14:cNvContentPartPr/>
              <p14:nvPr/>
            </p14:nvContentPartPr>
            <p14:xfrm>
              <a:off x="1005840" y="102960"/>
              <a:ext cx="7909920" cy="65952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B8B9227-F0AB-4EE5-BEC5-6F7F87EAA4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6480" y="93600"/>
                <a:ext cx="7928640" cy="66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9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Eigenspace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Assume we know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the eigenvalue of matrix A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14388" y="3366349"/>
            <a:ext cx="1354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b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 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113926" y="4051169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97558" y="4724073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b="1" dirty="0" err="1">
                <a:sym typeface="Symbol" pitchFamily="18" charset="2"/>
              </a:rPr>
              <a:t>v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 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84892" y="542477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(</a:t>
            </a:r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283350" y="6003691"/>
            <a:ext cx="9579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12592" y="5965965"/>
            <a:ext cx="16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matrix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25746" y="2941610"/>
                <a:ext cx="4562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are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sz="2400" dirty="0"/>
                  <a:t> solution of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46" y="2941610"/>
                <a:ext cx="4562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965411" y="3673746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(</a:t>
            </a:r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25746" y="4316276"/>
                <a:ext cx="456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46" y="4316276"/>
                <a:ext cx="4562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3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424360" y="4808589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60" y="4808589"/>
                <a:ext cx="2731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539468" y="5148100"/>
            <a:ext cx="2021810" cy="523220"/>
            <a:chOff x="5495224" y="5103856"/>
            <a:chExt cx="2021810" cy="523220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14186" y="5674039"/>
                <a:ext cx="29506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err="1">
                    <a:solidFill>
                      <a:srgbClr val="0000FF"/>
                    </a:solidFill>
                  </a:rPr>
                  <a:t>Eigenspace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86" y="5674039"/>
                <a:ext cx="295069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046842" y="6176963"/>
                <a:ext cx="48899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42" y="6176963"/>
                <a:ext cx="488996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6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EA6921A-C417-45D4-A587-DDF8B9440DAE}"/>
                  </a:ext>
                </a:extLst>
              </p14:cNvPr>
              <p14:cNvContentPartPr/>
              <p14:nvPr/>
            </p14:nvContentPartPr>
            <p14:xfrm>
              <a:off x="994320" y="342720"/>
              <a:ext cx="7692840" cy="62298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EA6921A-C417-45D4-A587-DDF8B9440D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4960" y="333360"/>
                <a:ext cx="7711560" cy="62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1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5101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Check whether a scalar is an eigenvalue</a:t>
            </a:r>
          </a:p>
        </p:txBody>
      </p:sp>
    </p:spTree>
    <p:extLst>
      <p:ext uri="{BB962C8B-B14F-4D97-AF65-F5344CB8AC3E}">
        <p14:creationId xmlns:p14="http://schemas.microsoft.com/office/powerpoint/2010/main" val="32993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know whether a scalar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eigenvalue of A?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1647770" y="3583839"/>
            <a:ext cx="337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the dimension is 0</a:t>
            </a:r>
            <a:endParaRPr lang="zh-TW" altLang="en-US" sz="2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611118" y="4252901"/>
            <a:ext cx="5904232" cy="523220"/>
            <a:chOff x="2611118" y="4165815"/>
            <a:chExt cx="5904232" cy="523220"/>
          </a:xfrm>
        </p:grpSpPr>
        <p:sp>
          <p:nvSpPr>
            <p:cNvPr id="15" name="向右箭號 14"/>
            <p:cNvSpPr/>
            <p:nvPr/>
          </p:nvSpPr>
          <p:spPr>
            <a:xfrm>
              <a:off x="2611118" y="4235112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34692" y="4165815"/>
              <a:ext cx="5180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Eigenspace</a:t>
              </a:r>
              <a:r>
                <a:rPr lang="en-US" altLang="zh-TW" sz="2800" dirty="0"/>
                <a:t> only contains {0}</a:t>
              </a:r>
              <a:endParaRPr lang="zh-TW" altLang="en-US" sz="28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611118" y="5029904"/>
            <a:ext cx="3548516" cy="523220"/>
            <a:chOff x="2611118" y="4971846"/>
            <a:chExt cx="3548516" cy="523220"/>
          </a:xfrm>
        </p:grpSpPr>
        <p:sp>
          <p:nvSpPr>
            <p:cNvPr id="17" name="向右箭號 16"/>
            <p:cNvSpPr/>
            <p:nvPr/>
          </p:nvSpPr>
          <p:spPr>
            <a:xfrm>
              <a:off x="2611118" y="5027406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334692" y="4971846"/>
              <a:ext cx="282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No eigenvector</a:t>
              </a:r>
              <a:endParaRPr lang="zh-TW" altLang="en-US" sz="28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611118" y="5832223"/>
            <a:ext cx="4882596" cy="523220"/>
            <a:chOff x="2611118" y="5788679"/>
            <a:chExt cx="4882596" cy="523220"/>
          </a:xfrm>
        </p:grpSpPr>
        <p:sp>
          <p:nvSpPr>
            <p:cNvPr id="19" name="向右箭號 18"/>
            <p:cNvSpPr/>
            <p:nvPr/>
          </p:nvSpPr>
          <p:spPr>
            <a:xfrm>
              <a:off x="2611118" y="5830643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3334692" y="5788679"/>
                  <a:ext cx="41590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TW" sz="2800" dirty="0"/>
                    <a:t> is not eigenvalue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692" y="5788679"/>
                  <a:ext cx="415902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628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6222" y="2952209"/>
                <a:ext cx="59797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Check the dimension of </a:t>
                </a:r>
                <a:r>
                  <a:rPr lang="en-US" altLang="zh-TW" sz="2800" dirty="0" err="1"/>
                  <a:t>eigenspace</a:t>
                </a:r>
                <a:r>
                  <a:rPr lang="en-US" altLang="zh-TW" sz="2800" dirty="0"/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22" y="2952209"/>
                <a:ext cx="597977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039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2FDF954-98F6-4AFF-879F-D632FCB613F4}"/>
                  </a:ext>
                </a:extLst>
              </p14:cNvPr>
              <p14:cNvContentPartPr/>
              <p14:nvPr/>
            </p14:nvContentPartPr>
            <p14:xfrm>
              <a:off x="4469040" y="571320"/>
              <a:ext cx="3909600" cy="3498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2FDF954-98F6-4AFF-879F-D632FCB613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9680" y="561960"/>
                <a:ext cx="392832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to check 3 and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2 are eigenvalues of the linear operator T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" y="2824410"/>
            <a:ext cx="3834017" cy="717049"/>
          </a:xfrm>
          <a:prstGeom prst="rect">
            <a:avLst/>
          </a:prstGeom>
        </p:spPr>
      </p:pic>
      <p:pic>
        <p:nvPicPr>
          <p:cNvPr id="6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31" y="2824410"/>
            <a:ext cx="2249593" cy="744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26876" y="3756205"/>
                <a:ext cx="23083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ym typeface="Symbol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sym typeface="Symbol" pitchFamily="18" charset="2"/>
                      </a:rPr>
                      <m:t>=?</m:t>
                    </m:r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876" y="3756205"/>
                <a:ext cx="230832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126339" y="3755282"/>
                <a:ext cx="22906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1" i="0" dirty="0" smtClean="0">
                        <a:sym typeface="Symbol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ym typeface="Symbol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sym typeface="Symbol" pitchFamily="18" charset="2"/>
                      </a:rPr>
                      <m:t>=?</m:t>
                    </m:r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39" y="3755282"/>
                <a:ext cx="229069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5061344" y="4324364"/>
            <a:ext cx="2252614" cy="2268503"/>
            <a:chOff x="5133426" y="4398997"/>
            <a:chExt cx="2252614" cy="2268503"/>
          </a:xfrm>
        </p:grpSpPr>
        <p:cxnSp>
          <p:nvCxnSpPr>
            <p:cNvPr id="9" name="Straight Connector 82"/>
            <p:cNvCxnSpPr/>
            <p:nvPr/>
          </p:nvCxnSpPr>
          <p:spPr>
            <a:xfrm>
              <a:off x="6271685" y="4398997"/>
              <a:ext cx="0" cy="226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3"/>
            <p:cNvCxnSpPr/>
            <p:nvPr/>
          </p:nvCxnSpPr>
          <p:spPr>
            <a:xfrm flipH="1">
              <a:off x="5133426" y="5533248"/>
              <a:ext cx="22526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ine 11"/>
          <p:cNvSpPr>
            <a:spLocks noChangeShapeType="1"/>
          </p:cNvSpPr>
          <p:nvPr/>
        </p:nvSpPr>
        <p:spPr bwMode="auto">
          <a:xfrm rot="13486727" flipH="1">
            <a:off x="6395559" y="5067986"/>
            <a:ext cx="32095" cy="3916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640517" y="4354537"/>
            <a:ext cx="2252614" cy="2268503"/>
            <a:chOff x="5133426" y="4398997"/>
            <a:chExt cx="2252614" cy="2268503"/>
          </a:xfrm>
        </p:grpSpPr>
        <p:cxnSp>
          <p:nvCxnSpPr>
            <p:cNvPr id="21" name="Straight Connector 82"/>
            <p:cNvCxnSpPr/>
            <p:nvPr/>
          </p:nvCxnSpPr>
          <p:spPr>
            <a:xfrm>
              <a:off x="6271685" y="4398997"/>
              <a:ext cx="0" cy="226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3"/>
            <p:cNvCxnSpPr/>
            <p:nvPr/>
          </p:nvCxnSpPr>
          <p:spPr>
            <a:xfrm flipH="1">
              <a:off x="5133426" y="5533248"/>
              <a:ext cx="22526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74995" y="4491733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995" y="4491733"/>
                <a:ext cx="463653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1"/>
          <p:cNvSpPr>
            <a:spLocks noChangeShapeType="1"/>
          </p:cNvSpPr>
          <p:nvPr/>
        </p:nvSpPr>
        <p:spPr bwMode="auto">
          <a:xfrm rot="13486727" flipV="1">
            <a:off x="5940107" y="5293192"/>
            <a:ext cx="41855" cy="68224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950359" y="5634312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9" y="5634312"/>
                <a:ext cx="692882" cy="613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11"/>
          <p:cNvSpPr>
            <a:spLocks noChangeShapeType="1"/>
          </p:cNvSpPr>
          <p:nvPr/>
        </p:nvSpPr>
        <p:spPr bwMode="auto">
          <a:xfrm rot="13486727">
            <a:off x="2357910" y="5158057"/>
            <a:ext cx="462296" cy="119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796863" y="5055650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63" y="5055650"/>
                <a:ext cx="692882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1"/>
          <p:cNvSpPr>
            <a:spLocks noChangeShapeType="1"/>
          </p:cNvSpPr>
          <p:nvPr/>
        </p:nvSpPr>
        <p:spPr bwMode="auto">
          <a:xfrm rot="13486727">
            <a:off x="1848393" y="4849183"/>
            <a:ext cx="1118776" cy="25197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09275" y="4318906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75" y="4318906"/>
                <a:ext cx="692882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B7C9CBB7-0376-4754-A8C7-9B7F65D95908}"/>
                  </a:ext>
                </a:extLst>
              </p14:cNvPr>
              <p14:cNvContentPartPr/>
              <p14:nvPr/>
            </p14:nvContentPartPr>
            <p14:xfrm>
              <a:off x="251280" y="2194560"/>
              <a:ext cx="8687160" cy="43664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B7C9CBB7-0376-4754-A8C7-9B7F65D959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920" y="2185200"/>
                <a:ext cx="870588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8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check that 3 is an eigenvalue of </a:t>
            </a:r>
            <a:r>
              <a:rPr lang="en-US" altLang="zh-TW" i="1" dirty="0"/>
              <a:t>B</a:t>
            </a:r>
            <a:r>
              <a:rPr lang="en-US" altLang="zh-TW" dirty="0"/>
              <a:t> and find a basis for the corresponding </a:t>
            </a:r>
            <a:r>
              <a:rPr lang="en-US" altLang="zh-TW" dirty="0" err="1"/>
              <a:t>eigenspace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6" y="2945784"/>
            <a:ext cx="2224690" cy="105551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9185" y="3211929"/>
            <a:ext cx="5426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</a:t>
            </a:r>
            <a:r>
              <a:rPr lang="en-US" altLang="zh-TW" sz="2800" dirty="0">
                <a:sym typeface="Symbol" pitchFamily="18" charset="2"/>
              </a:rPr>
              <a:t> the solution set of (</a:t>
            </a:r>
            <a:r>
              <a:rPr lang="en-US" altLang="zh-TW" sz="2800" i="1" dirty="0"/>
              <a:t>B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baseline="-25000" dirty="0">
                <a:sym typeface="Symbol" pitchFamily="18" charset="2"/>
              </a:rPr>
              <a:t>3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x</a:t>
            </a:r>
            <a:r>
              <a:rPr lang="en-US" altLang="zh-TW" sz="2800" dirty="0">
                <a:sym typeface="Symbol" pitchFamily="18" charset="2"/>
              </a:rPr>
              <a:t> = </a:t>
            </a:r>
            <a:r>
              <a:rPr lang="en-US" altLang="zh-TW" sz="2800" b="1" dirty="0">
                <a:sym typeface="Symbol" pitchFamily="18" charset="2"/>
              </a:rPr>
              <a:t>0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64847" y="4717219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/>
              <a:t>B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baseline="-25000" dirty="0">
                <a:sym typeface="Symbol" pitchFamily="18" charset="2"/>
              </a:rPr>
              <a:t>3</a:t>
            </a:r>
            <a:endParaRPr lang="zh-TW" altLang="en-US" sz="2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56656" y="4256977"/>
            <a:ext cx="2515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</a:t>
            </a:r>
            <a:r>
              <a:rPr lang="en-US" altLang="zh-TW" sz="2800" dirty="0">
                <a:sym typeface="Symbol" pitchFamily="18" charset="2"/>
              </a:rPr>
              <a:t> the RREF of</a:t>
            </a:r>
            <a:endParaRPr lang="en-US" altLang="zh-TW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4" y="4026941"/>
            <a:ext cx="2299355" cy="11045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03" y="5397486"/>
            <a:ext cx="3194012" cy="117674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557087" y="5468116"/>
            <a:ext cx="2385722" cy="1106111"/>
            <a:chOff x="1557087" y="5468116"/>
            <a:chExt cx="2385722" cy="1106111"/>
          </a:xfrm>
        </p:grpSpPr>
        <p:pic>
          <p:nvPicPr>
            <p:cNvPr id="8" name="Picture 1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544" y="5468116"/>
              <a:ext cx="1818265" cy="1106111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557087" y="5738263"/>
              <a:ext cx="507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=</a:t>
              </a:r>
              <a:endParaRPr lang="zh-TW" altLang="en-US" sz="2800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A1BC53FF-211C-4BEF-BABB-41CB8FCBF307}"/>
                  </a:ext>
                </a:extLst>
              </p14:cNvPr>
              <p14:cNvContentPartPr/>
              <p14:nvPr/>
            </p14:nvContentPartPr>
            <p14:xfrm>
              <a:off x="571680" y="1725840"/>
              <a:ext cx="8195400" cy="48466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A1BC53FF-211C-4BEF-BABB-41CB8FCBF3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320" y="1716480"/>
                <a:ext cx="821412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2716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Looking for Eigenvalues</a:t>
            </a:r>
          </a:p>
        </p:txBody>
      </p:sp>
    </p:spTree>
    <p:extLst>
      <p:ext uri="{BB962C8B-B14F-4D97-AF65-F5344CB8AC3E}">
        <p14:creationId xmlns:p14="http://schemas.microsoft.com/office/powerpoint/2010/main" val="34317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528637" y="2358894"/>
                <a:ext cx="1374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37" y="2358894"/>
                <a:ext cx="137473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84411" y="5222799"/>
                <a:ext cx="5761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is not invertible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11" y="5222799"/>
                <a:ext cx="5761238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45732" y="5921533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32" y="5921533"/>
                <a:ext cx="26947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95495" y="1690689"/>
                <a:ext cx="4690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b="0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5" y="1690689"/>
                <a:ext cx="469038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731" t="-10465" r="-16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973248" y="2359357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2359357"/>
                <a:ext cx="3495252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528461" y="2920461"/>
                <a:ext cx="2000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𝑡𝑣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61" y="2920461"/>
                <a:ext cx="200074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28461" y="3540639"/>
                <a:ext cx="2406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61" y="3540639"/>
                <a:ext cx="240687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891274" y="4082583"/>
                <a:ext cx="56468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has multiple solution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74" y="4082583"/>
                <a:ext cx="5646867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r="-32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-右雙向箭號 2"/>
          <p:cNvSpPr/>
          <p:nvPr/>
        </p:nvSpPr>
        <p:spPr>
          <a:xfrm>
            <a:off x="991196" y="2352276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973248" y="2945101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2945101"/>
                <a:ext cx="3495252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-右雙向箭號 31"/>
          <p:cNvSpPr/>
          <p:nvPr/>
        </p:nvSpPr>
        <p:spPr>
          <a:xfrm>
            <a:off x="991196" y="2938020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-右雙向箭號 32"/>
          <p:cNvSpPr/>
          <p:nvPr/>
        </p:nvSpPr>
        <p:spPr>
          <a:xfrm>
            <a:off x="994705" y="3537119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973248" y="3530213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3530213"/>
                <a:ext cx="3495252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-右雙向箭號 34"/>
          <p:cNvSpPr/>
          <p:nvPr/>
        </p:nvSpPr>
        <p:spPr>
          <a:xfrm>
            <a:off x="1006667" y="4127069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左-右雙向箭號 35"/>
          <p:cNvSpPr/>
          <p:nvPr/>
        </p:nvSpPr>
        <p:spPr>
          <a:xfrm>
            <a:off x="1006667" y="4725102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左-右雙向箭號 37"/>
          <p:cNvSpPr/>
          <p:nvPr/>
        </p:nvSpPr>
        <p:spPr>
          <a:xfrm>
            <a:off x="1006667" y="5291275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-右雙向箭號 38"/>
          <p:cNvSpPr/>
          <p:nvPr/>
        </p:nvSpPr>
        <p:spPr>
          <a:xfrm>
            <a:off x="1006667" y="592153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495" y="1693900"/>
            <a:ext cx="4573005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998711" y="5878350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878439" y="4688029"/>
            <a:ext cx="7130824" cy="556783"/>
            <a:chOff x="1878439" y="4688029"/>
            <a:chExt cx="7130824" cy="556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878439" y="4688029"/>
                  <a:ext cx="71308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The columns of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sz="2800" dirty="0"/>
                    <a:t>  are independent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439" y="4688029"/>
                  <a:ext cx="7130824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9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圓角矩形 4"/>
            <p:cNvSpPr/>
            <p:nvPr/>
          </p:nvSpPr>
          <p:spPr>
            <a:xfrm>
              <a:off x="6368686" y="4703527"/>
              <a:ext cx="1953905" cy="541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Dependent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19BFB7B-0E46-446F-A876-A50D77A275C4}"/>
                  </a:ext>
                </a:extLst>
              </p14:cNvPr>
              <p14:cNvContentPartPr/>
              <p14:nvPr/>
            </p14:nvContentPartPr>
            <p14:xfrm>
              <a:off x="1931760" y="2103120"/>
              <a:ext cx="5852520" cy="45381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19BFB7B-0E46-446F-A876-A50D77A275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2400" y="2093760"/>
                <a:ext cx="5871240" cy="45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5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  <p:bldP spid="16" grpId="0"/>
      <p:bldP spid="17" grpId="0"/>
      <p:bldP spid="19" grpId="0"/>
      <p:bldP spid="21" grpId="0"/>
      <p:bldP spid="3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8" grpId="0" animBg="1"/>
      <p:bldP spid="39" grpId="0" animBg="1"/>
      <p:bldP spid="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chapter 4, we already know how to consider a function from different aspects (coordinate system)</a:t>
            </a:r>
          </a:p>
          <a:p>
            <a:r>
              <a:rPr lang="en-US" altLang="zh-TW" dirty="0"/>
              <a:t>Learn how to find a “good” coordinate system for a function</a:t>
            </a:r>
          </a:p>
          <a:p>
            <a:r>
              <a:rPr lang="en-US" altLang="zh-TW" dirty="0"/>
              <a:t>Scope: Chapter 5.1 – 5.4</a:t>
            </a:r>
          </a:p>
          <a:p>
            <a:pPr lvl="1"/>
            <a:r>
              <a:rPr lang="en-US" altLang="zh-TW" sz="2800" dirty="0"/>
              <a:t>Chapter 5.4 has *</a:t>
            </a:r>
          </a:p>
        </p:txBody>
      </p:sp>
    </p:spTree>
    <p:extLst>
      <p:ext uri="{BB962C8B-B14F-4D97-AF65-F5344CB8AC3E}">
        <p14:creationId xmlns:p14="http://schemas.microsoft.com/office/powerpoint/2010/main" val="26066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Find the eigenvalues of </a:t>
            </a:r>
            <a:endParaRPr lang="zh-TW" altLang="en-US" dirty="0"/>
          </a:p>
        </p:txBody>
      </p:sp>
      <p:pic>
        <p:nvPicPr>
          <p:cNvPr id="9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7" y="1669365"/>
            <a:ext cx="2536554" cy="832898"/>
          </a:xfrm>
          <a:prstGeom prst="rect">
            <a:avLst/>
          </a:prstGeom>
        </p:spPr>
      </p:pic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57932"/>
            <a:ext cx="3964956" cy="789403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213657" y="6030494"/>
            <a:ext cx="533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eigenvalues of </a:t>
            </a:r>
            <a:r>
              <a:rPr lang="en-US" sz="2800" i="1" dirty="0"/>
              <a:t>A</a:t>
            </a:r>
            <a:r>
              <a:rPr lang="en-US" sz="2800" dirty="0"/>
              <a:t> are -3 or 5.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577616"/>
            <a:ext cx="7472462" cy="364817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01111" y="44500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8957" y="2680696"/>
            <a:ext cx="8195014" cy="642389"/>
            <a:chOff x="478957" y="2680696"/>
            <a:chExt cx="8195014" cy="642389"/>
          </a:xfrm>
        </p:grpSpPr>
        <p:grpSp>
          <p:nvGrpSpPr>
            <p:cNvPr id="4" name="群組 3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31" t="-11628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左-右雙向箭號 17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213657" y="4494257"/>
            <a:ext cx="3765601" cy="43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79258" y="4463466"/>
            <a:ext cx="2121853" cy="43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062570" y="5298088"/>
            <a:ext cx="2856272" cy="523220"/>
            <a:chOff x="6062570" y="5298088"/>
            <a:chExt cx="2856272" cy="523220"/>
          </a:xfrm>
        </p:grpSpPr>
        <p:sp>
          <p:nvSpPr>
            <p:cNvPr id="22" name="TextBox 4"/>
            <p:cNvSpPr txBox="1"/>
            <p:nvPr/>
          </p:nvSpPr>
          <p:spPr>
            <a:xfrm>
              <a:off x="7040184" y="5298088"/>
              <a:ext cx="1878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 = -3 or 5</a:t>
              </a: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6062570" y="5335672"/>
              <a:ext cx="902767" cy="4480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1B011B08-0FC3-4E72-95BC-7A031B9B19B2}"/>
                  </a:ext>
                </a:extLst>
              </p14:cNvPr>
              <p14:cNvContentPartPr/>
              <p14:nvPr/>
            </p14:nvContentPartPr>
            <p14:xfrm>
              <a:off x="651600" y="1634400"/>
              <a:ext cx="7772760" cy="486972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1B011B08-0FC3-4E72-95BC-7A031B9B19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40" y="1625040"/>
                <a:ext cx="779148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Find the eigenvalues of </a:t>
            </a:r>
            <a:endParaRPr lang="zh-TW" altLang="en-US" dirty="0"/>
          </a:p>
        </p:txBody>
      </p:sp>
      <p:sp>
        <p:nvSpPr>
          <p:cNvPr id="12" name="TextBox 4"/>
          <p:cNvSpPr txBox="1"/>
          <p:nvPr/>
        </p:nvSpPr>
        <p:spPr>
          <a:xfrm>
            <a:off x="2318426" y="2642586"/>
            <a:ext cx="511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eigenvalues of </a:t>
            </a:r>
            <a:r>
              <a:rPr lang="en-US" sz="2800" i="1" dirty="0"/>
              <a:t>A</a:t>
            </a:r>
            <a:r>
              <a:rPr lang="en-US" sz="2800" dirty="0"/>
              <a:t> are -3 or 5.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07376" y="3339042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Eigenspace</a:t>
            </a:r>
            <a:r>
              <a:rPr lang="en-US" altLang="zh-TW" sz="2800" b="1" i="1" u="sng" dirty="0"/>
              <a:t> of -3</a:t>
            </a:r>
            <a:endParaRPr lang="zh-TW" altLang="en-US" sz="28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50692" y="493270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Eigenspace</a:t>
            </a:r>
            <a:r>
              <a:rPr lang="en-US" altLang="zh-TW" sz="2800" b="1" i="1" u="sng" dirty="0"/>
              <a:t> of 5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28429" y="4035499"/>
                <a:ext cx="16464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29" y="4035499"/>
                <a:ext cx="164641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21740" y="4035499"/>
                <a:ext cx="2252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40" y="4035499"/>
                <a:ext cx="22522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981951" y="5575452"/>
                <a:ext cx="1378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1" y="5575452"/>
                <a:ext cx="13787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21740" y="5588364"/>
                <a:ext cx="2252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40" y="5588364"/>
                <a:ext cx="22522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3783070" y="4009673"/>
            <a:ext cx="689547" cy="48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18218" y="5549626"/>
            <a:ext cx="689547" cy="48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72284" y="4520693"/>
            <a:ext cx="25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solution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72284" y="6064832"/>
            <a:ext cx="269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solution</a:t>
            </a:r>
            <a:endParaRPr lang="zh-TW" altLang="en-US" sz="2400" dirty="0"/>
          </a:p>
        </p:txBody>
      </p:sp>
      <p:pic>
        <p:nvPicPr>
          <p:cNvPr id="16" name="Picture 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7" y="1669365"/>
            <a:ext cx="2536554" cy="8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5" grpId="0"/>
      <p:bldP spid="23" grpId="0"/>
      <p:bldP spid="24" grpId="0"/>
      <p:bldP spid="25" grpId="0"/>
      <p:bldP spid="6" grpId="0" animBg="1"/>
      <p:bldP spid="13" grpId="0" animBg="1"/>
      <p:bldP spid="7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 find the eigenvalues of linear operator 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38733" y="3036117"/>
            <a:ext cx="1284069" cy="8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standard</a:t>
            </a:r>
          </a:p>
          <a:p>
            <a:pPr algn="ctr">
              <a:lnSpc>
                <a:spcPct val="70000"/>
              </a:lnSpc>
            </a:pPr>
            <a:endParaRPr lang="en-US" altLang="zh-TW" sz="2400" dirty="0"/>
          </a:p>
          <a:p>
            <a:pPr algn="ctr">
              <a:lnSpc>
                <a:spcPct val="30000"/>
              </a:lnSpc>
            </a:pPr>
            <a:r>
              <a:rPr lang="en-US" altLang="zh-TW" sz="2400" dirty="0"/>
              <a:t>matrix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12527" y="2912980"/>
            <a:ext cx="1419225" cy="93663"/>
          </a:xfrm>
          <a:prstGeom prst="rightArrow">
            <a:avLst>
              <a:gd name="adj1" fmla="val 50000"/>
              <a:gd name="adj2" fmla="val 3788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" y="2572567"/>
            <a:ext cx="3886200" cy="927100"/>
          </a:xfrm>
          <a:prstGeom prst="rect">
            <a:avLst/>
          </a:prstGeom>
        </p:spPr>
      </p:pic>
      <p:pic>
        <p:nvPicPr>
          <p:cNvPr id="10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26" y="2543093"/>
            <a:ext cx="25146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1516" y="4762477"/>
                <a:ext cx="496930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6" y="4762477"/>
                <a:ext cx="496930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17712" y="3971110"/>
            <a:ext cx="8195014" cy="642389"/>
            <a:chOff x="478957" y="2680696"/>
            <a:chExt cx="8195014" cy="642389"/>
          </a:xfrm>
        </p:grpSpPr>
        <p:grpSp>
          <p:nvGrpSpPr>
            <p:cNvPr id="18" name="群組 17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31" t="-11765" r="-1691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左-右雙向箭號 21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535720" y="6066140"/>
            <a:ext cx="4734974" cy="408390"/>
            <a:chOff x="3535720" y="6066140"/>
            <a:chExt cx="4734974" cy="408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4838536" y="6079909"/>
                  <a:ext cx="34321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536" y="6079909"/>
                  <a:ext cx="343215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76" r="-355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向右箭號 3"/>
            <p:cNvSpPr/>
            <p:nvPr/>
          </p:nvSpPr>
          <p:spPr>
            <a:xfrm>
              <a:off x="3535720" y="6066140"/>
              <a:ext cx="1107521" cy="408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3: linear operator on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r>
              <a:rPr lang="en-US" altLang="zh-TW" dirty="0"/>
              <a:t> that rotates a vector by 90</a:t>
            </a:r>
            <a:r>
              <a:rPr lang="en-US" altLang="zh-TW" baseline="30000" dirty="0"/>
              <a:t>◦</a:t>
            </a:r>
          </a:p>
        </p:txBody>
      </p:sp>
      <p:pic>
        <p:nvPicPr>
          <p:cNvPr id="6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1" y="4990509"/>
            <a:ext cx="7518098" cy="822292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976422" y="3892340"/>
            <a:ext cx="6920811" cy="811459"/>
            <a:chOff x="798622" y="3671585"/>
            <a:chExt cx="6920811" cy="811459"/>
          </a:xfrm>
        </p:grpSpPr>
        <p:pic>
          <p:nvPicPr>
            <p:cNvPr id="5" name="Picture 1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680" y="3671585"/>
              <a:ext cx="1440753" cy="81145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98622" y="3772258"/>
              <a:ext cx="54155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standard matrix of the 90</a:t>
              </a:r>
              <a:r>
                <a:rPr lang="en-US" altLang="zh-TW" sz="2800" baseline="30000" dirty="0"/>
                <a:t>◦</a:t>
              </a:r>
              <a:r>
                <a:rPr lang="en-US" altLang="zh-TW" sz="2800" dirty="0"/>
                <a:t>-rotation:</a:t>
              </a:r>
              <a:endParaRPr lang="zh-TW" altLang="en-US" sz="28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018080" y="6025467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 eigenvalues, no eigenvectors</a:t>
            </a:r>
            <a:endParaRPr lang="zh-TW" altLang="en-US" sz="28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60164" y="2919895"/>
            <a:ext cx="8195014" cy="642389"/>
            <a:chOff x="478957" y="2680696"/>
            <a:chExt cx="8195014" cy="642389"/>
          </a:xfrm>
        </p:grpSpPr>
        <p:grpSp>
          <p:nvGrpSpPr>
            <p:cNvPr id="13" name="群組 12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731" t="-10465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左-右雙向箭號 16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4509207" y="4857764"/>
            <a:ext cx="2628194" cy="106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271167" y="4838735"/>
            <a:ext cx="1576494" cy="106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5016" y="5609993"/>
            <a:ext cx="753396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Eigenvalues are the roots of characteristic polynomial or solutions of characteristic equation.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10262" y="3216987"/>
                <a:ext cx="21232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62" y="3216987"/>
                <a:ext cx="212327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503206" y="3170820"/>
            <a:ext cx="453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Characteristic polynomial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48209" y="4385007"/>
                <a:ext cx="27892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9" y="4385007"/>
                <a:ext cx="278929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503206" y="4317730"/>
            <a:ext cx="453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Characteristic equation of A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8209" y="2477801"/>
            <a:ext cx="684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is the standard matrix of linear operator T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008547" y="3639108"/>
            <a:ext cx="270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operator T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045360" y="4786018"/>
            <a:ext cx="270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operator T</a:t>
            </a:r>
            <a:endParaRPr lang="zh-TW" altLang="en-US" sz="28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4196" y="1760335"/>
            <a:ext cx="8195014" cy="642389"/>
            <a:chOff x="478957" y="2680696"/>
            <a:chExt cx="8195014" cy="642389"/>
          </a:xfrm>
        </p:grpSpPr>
        <p:grpSp>
          <p:nvGrpSpPr>
            <p:cNvPr id="23" name="群組 22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31" t="-11628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左-右雙向箭號 29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2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9" grpId="0"/>
      <p:bldP spid="20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general, a matrix A and RREF of A have different characteristic polynomials.  </a:t>
            </a:r>
          </a:p>
          <a:p>
            <a:r>
              <a:rPr lang="en-US" altLang="zh-TW" dirty="0"/>
              <a:t>Similar matrices have the same characteristic polynomials</a:t>
            </a:r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20343" y="2278744"/>
            <a:ext cx="52251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78262" y="2208337"/>
            <a:ext cx="333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Different Eigenvalues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3287" y="3816628"/>
                <a:ext cx="1608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87" y="3816628"/>
                <a:ext cx="16088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04678" y="5826840"/>
                <a:ext cx="1911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78" y="5826840"/>
                <a:ext cx="19118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47832" y="3824660"/>
                <a:ext cx="157754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32" y="3824660"/>
                <a:ext cx="15775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247" r="-3475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655562" y="3858748"/>
                <a:ext cx="3664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𝑡𝐼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62" y="3858748"/>
                <a:ext cx="36645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45649" y="5071343"/>
                <a:ext cx="52408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49" y="5071343"/>
                <a:ext cx="52408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55562" y="4478763"/>
                <a:ext cx="3126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𝑡𝐼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62" y="4478763"/>
                <a:ext cx="31269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85"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9192" y="5585678"/>
                <a:ext cx="5240843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92" y="5585678"/>
                <a:ext cx="5240843" cy="8298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854799" y="3155252"/>
            <a:ext cx="52251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412718" y="3084845"/>
            <a:ext cx="333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same Eigenvalues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46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Question: What is the order of the characteristic polynomial of 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itchFamily="18" charset="2"/>
              </a:rPr>
              <a:t></a:t>
            </a:r>
            <a:r>
              <a:rPr lang="en-US" altLang="zh-TW" sz="2400" i="1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matrix </a:t>
            </a:r>
            <a:r>
              <a:rPr lang="en-US" altLang="zh-TW" sz="2400" i="1" dirty="0"/>
              <a:t>A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The </a:t>
            </a:r>
            <a:r>
              <a:rPr lang="en-US" altLang="zh-TW" dirty="0"/>
              <a:t>characteristic polynomial of 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itchFamily="18" charset="2"/>
              </a:rPr>
              <a:t></a:t>
            </a:r>
            <a:r>
              <a:rPr lang="en-US" altLang="zh-TW" i="1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matrix is indeed a polynomial with degree </a:t>
            </a:r>
            <a:r>
              <a:rPr lang="en-US" altLang="zh-TW" i="1" dirty="0">
                <a:sym typeface="Symbol" pitchFamily="18" charset="2"/>
              </a:rPr>
              <a:t>n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Consider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det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 </a:t>
            </a:r>
            <a:r>
              <a:rPr lang="en-US" altLang="zh-TW" i="1" dirty="0" err="1">
                <a:sym typeface="Symbol" pitchFamily="18" charset="2"/>
              </a:rPr>
              <a:t>tI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</a:t>
            </a:r>
          </a:p>
          <a:p>
            <a:r>
              <a:rPr lang="en-US" altLang="zh-TW" sz="2400" dirty="0"/>
              <a:t>Question: What is the number of eigenvalues of 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itchFamily="18" charset="2"/>
              </a:rPr>
              <a:t></a:t>
            </a:r>
            <a:r>
              <a:rPr lang="en-US" altLang="zh-TW" sz="2400" i="1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matrix </a:t>
            </a:r>
            <a:r>
              <a:rPr lang="en-US" altLang="zh-TW" sz="2400" i="1" dirty="0"/>
              <a:t>A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dirty="0"/>
              <a:t>Fact: An </a:t>
            </a:r>
            <a:r>
              <a:rPr lang="en-US" altLang="zh-TW" i="1" dirty="0"/>
              <a:t>n</a:t>
            </a:r>
            <a:r>
              <a:rPr lang="en-US" altLang="zh-TW" dirty="0"/>
              <a:t> x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have less than or equal to </a:t>
            </a:r>
            <a:r>
              <a:rPr lang="en-US" altLang="zh-TW" i="1" dirty="0"/>
              <a:t>n </a:t>
            </a:r>
            <a:r>
              <a:rPr lang="en-US" altLang="zh-TW" dirty="0"/>
              <a:t>eigenvalues</a:t>
            </a:r>
          </a:p>
          <a:p>
            <a:pPr lvl="1"/>
            <a:r>
              <a:rPr lang="en-US" altLang="zh-TW" dirty="0"/>
              <a:t>Consider complex roots and multiple roots </a:t>
            </a:r>
          </a:p>
        </p:txBody>
      </p:sp>
    </p:spTree>
    <p:extLst>
      <p:ext uri="{BB962C8B-B14F-4D97-AF65-F5344CB8AC3E}">
        <p14:creationId xmlns:p14="http://schemas.microsoft.com/office/powerpoint/2010/main" val="375279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 </a:t>
            </a:r>
            <a:br>
              <a:rPr lang="en-US" altLang="zh-TW" dirty="0"/>
            </a:b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Eigenspace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 polynomial of A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5" idx="0"/>
          </p:cNvCxnSpPr>
          <p:nvPr/>
        </p:nvCxnSpPr>
        <p:spPr>
          <a:xfrm>
            <a:off x="2335526" y="3931015"/>
            <a:ext cx="873382" cy="72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55613" y="3939254"/>
            <a:ext cx="861279" cy="715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08392" y="3960053"/>
            <a:ext cx="857224" cy="694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017545" y="2475178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719748" y="3903317"/>
            <a:ext cx="1043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1092" y="463243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9605" y="531082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3025" y="575907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009131" y="2640759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multiplicity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6536711" y="3102424"/>
            <a:ext cx="955246" cy="38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1" idx="2"/>
          </p:cNvCxnSpPr>
          <p:nvPr/>
        </p:nvCxnSpPr>
        <p:spPr>
          <a:xfrm flipV="1">
            <a:off x="4668456" y="3102424"/>
            <a:ext cx="2278743" cy="418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908663" y="3076979"/>
            <a:ext cx="3117905" cy="424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Symbol" pitchFamily="18" charset="2"/>
              </a:rPr>
              <a:t>The eigenvalues of an upper triangular matrix are its diagonal entries.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9371" y="5460312"/>
            <a:ext cx="719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The determinant of an upper triangular matrix  is the product of its diagonal entries.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59865" y="3638585"/>
                <a:ext cx="1663019" cy="10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65" y="3638585"/>
                <a:ext cx="1663019" cy="10680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3368420" y="2783101"/>
            <a:ext cx="4786839" cy="1734330"/>
            <a:chOff x="3368420" y="2783101"/>
            <a:chExt cx="4786839" cy="1734330"/>
          </a:xfrm>
        </p:grpSpPr>
        <p:sp>
          <p:nvSpPr>
            <p:cNvPr id="6" name="矩形 5"/>
            <p:cNvSpPr/>
            <p:nvPr/>
          </p:nvSpPr>
          <p:spPr>
            <a:xfrm>
              <a:off x="3368420" y="2783101"/>
              <a:ext cx="39597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Characteristic Polynomial: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4154099" y="3399881"/>
                  <a:ext cx="4001160" cy="1117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099" y="3399881"/>
                  <a:ext cx="4001160" cy="11175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23632" y="4754887"/>
                <a:ext cx="3662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32" y="4754887"/>
                <a:ext cx="366209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dirty="0"/>
                  <a:t> solution of 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A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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</a:t>
                </a:r>
                <a:r>
                  <a:rPr lang="en-US" altLang="zh-TW" i="1" dirty="0">
                    <a:sym typeface="Symbol" pitchFamily="18" charset="2"/>
                  </a:rPr>
                  <a:t>I</a:t>
                </a:r>
                <a:r>
                  <a:rPr lang="en-US" altLang="zh-TW" i="1" baseline="-25000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)</a:t>
                </a:r>
                <a:r>
                  <a:rPr lang="en-US" altLang="zh-TW" b="1" dirty="0">
                    <a:sym typeface="Symbol" pitchFamily="18" charset="2"/>
                  </a:rPr>
                  <a:t>v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0</a:t>
                </a:r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r>
                  <a:rPr lang="en-US" altLang="zh-TW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eigenvalue of A 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391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  <a:blipFill>
                <a:blip r:embed="rId3"/>
                <a:stretch>
                  <a:fillRect l="-30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blipFill>
                <a:blip r:embed="rId4"/>
                <a:stretch>
                  <a:fillRect l="-670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46377" y="5157434"/>
            <a:ext cx="2021810" cy="523220"/>
            <a:chOff x="5495224" y="5103856"/>
            <a:chExt cx="2021810" cy="52322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0000FF"/>
                    </a:solidFill>
                  </a:rPr>
                  <a:t>Eigenspace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blipFill>
                <a:blip r:embed="rId5"/>
                <a:stretch>
                  <a:fillRect l="-2765" t="-10465" r="-230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blipFill>
                <a:blip r:embed="rId6"/>
                <a:stretch>
                  <a:fillRect l="-5616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/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-右雙向箭號 38">
            <a:extLst>
              <a:ext uri="{FF2B5EF4-FFF2-40B4-BE49-F238E27FC236}">
                <a16:creationId xmlns:a16="http://schemas.microsoft.com/office/drawing/2014/main" id="{CE40CAFF-1DAF-4A64-8477-0BC3C37F3372}"/>
              </a:ext>
            </a:extLst>
          </p:cNvPr>
          <p:cNvSpPr/>
          <p:nvPr/>
        </p:nvSpPr>
        <p:spPr>
          <a:xfrm>
            <a:off x="4936006" y="609991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3A3389-41E8-426F-9A6D-4C0DE335DABC}"/>
              </a:ext>
            </a:extLst>
          </p:cNvPr>
          <p:cNvSpPr/>
          <p:nvPr/>
        </p:nvSpPr>
        <p:spPr>
          <a:xfrm>
            <a:off x="5773616" y="6044483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Eigenvalue and Eigenvector?</a:t>
            </a:r>
          </a:p>
          <a:p>
            <a:pPr lvl="1"/>
            <a:r>
              <a:rPr lang="en-US" altLang="zh-TW" sz="2800" dirty="0"/>
              <a:t>Eigen (German word): "unique to” or "belonging to" </a:t>
            </a:r>
          </a:p>
          <a:p>
            <a:r>
              <a:rPr lang="en-US" altLang="zh-TW" dirty="0"/>
              <a:t>How to find eigenvectors (given eigenvalues)?</a:t>
            </a:r>
          </a:p>
          <a:p>
            <a:r>
              <a:rPr lang="en-US" altLang="zh-TW" dirty="0"/>
              <a:t>Check whether a scalar is an eigenvalue</a:t>
            </a:r>
          </a:p>
          <a:p>
            <a:r>
              <a:rPr lang="en-US" altLang="zh-TW" dirty="0"/>
              <a:t>How to find all eigenvalues?</a:t>
            </a:r>
          </a:p>
          <a:p>
            <a:endParaRPr lang="en-US" altLang="zh-TW" dirty="0"/>
          </a:p>
          <a:p>
            <a:r>
              <a:rPr lang="en-US" altLang="zh-TW" dirty="0"/>
              <a:t>Reference: Textbook Chapter 5.1</a:t>
            </a:r>
            <a:r>
              <a:rPr lang="zh-TW" altLang="en-US" dirty="0"/>
              <a:t> </a:t>
            </a:r>
            <a:r>
              <a:rPr lang="en-US" altLang="zh-TW" dirty="0"/>
              <a:t>and 5.2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6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70013"/>
            <a:ext cx="7772400" cy="2387600"/>
          </a:xfrm>
        </p:spPr>
        <p:txBody>
          <a:bodyPr/>
          <a:lstStyle/>
          <a:p>
            <a:r>
              <a:rPr lang="en-US" altLang="zh-TW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70585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  <a:blipFill rotWithShape="0">
                <a:blip r:embed="rId3"/>
                <a:stretch>
                  <a:fillRect l="-1391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07" y="4205179"/>
            <a:ext cx="2202942" cy="1123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690" y="4205179"/>
            <a:ext cx="1033126" cy="1123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442" y="4214811"/>
            <a:ext cx="1438656" cy="1123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93" y="4211761"/>
            <a:ext cx="1613132" cy="11360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562362" y="351085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Eigen value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29109" y="603732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Eigen vector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023254" y="5279388"/>
            <a:ext cx="2467994" cy="8189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225031" y="5253688"/>
            <a:ext cx="138809" cy="8186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30782" y="3625933"/>
            <a:ext cx="253708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square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endCxn id="12" idx="2"/>
          </p:cNvCxnSpPr>
          <p:nvPr/>
        </p:nvCxnSpPr>
        <p:spPr>
          <a:xfrm flipH="1" flipV="1">
            <a:off x="6419612" y="3972521"/>
            <a:ext cx="201238" cy="632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439BAA5-611A-4384-8C55-C70B048693BE}"/>
                  </a:ext>
                </a:extLst>
              </p14:cNvPr>
              <p14:cNvContentPartPr/>
              <p14:nvPr/>
            </p14:nvContentPartPr>
            <p14:xfrm>
              <a:off x="1291680" y="1440000"/>
              <a:ext cx="6138360" cy="3989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439BAA5-611A-4384-8C55-C70B048693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2320" y="1430640"/>
                <a:ext cx="6157080" cy="40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T is a </a:t>
                </a:r>
                <a:r>
                  <a:rPr lang="en-US" altLang="zh-TW" b="1" i="1" u="sng" dirty="0"/>
                  <a:t>linear operator.</a:t>
                </a:r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T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2"/>
                <a:endParaRPr lang="en-US" altLang="zh-TW" sz="2800" dirty="0"/>
              </a:p>
              <a:p>
                <a:pPr lvl="2"/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  <a:blipFill rotWithShape="0">
                <a:blip r:embed="rId3"/>
                <a:stretch>
                  <a:fillRect l="-1391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891003" y="3953201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118CBCF-44B0-4B82-BADD-279CF22769EF}"/>
                  </a:ext>
                </a:extLst>
              </p14:cNvPr>
              <p14:cNvContentPartPr/>
              <p14:nvPr/>
            </p14:nvContentPartPr>
            <p14:xfrm>
              <a:off x="4766400" y="3657600"/>
              <a:ext cx="1166040" cy="4608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118CBCF-44B0-4B82-BADD-279CF2276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7040" y="3648240"/>
                <a:ext cx="118476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Shear Transform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35201" y="1669513"/>
                <a:ext cx="4092338" cy="82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𝑚𝑦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01" y="1669513"/>
                <a:ext cx="4092338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2" y="2819057"/>
            <a:ext cx="2897567" cy="34859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57" y="2819057"/>
            <a:ext cx="2869120" cy="34928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5656" y="5430969"/>
            <a:ext cx="3265715" cy="551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This is an eigenvector.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715655" y="6036127"/>
            <a:ext cx="3265715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1.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468914" y="5036457"/>
            <a:ext cx="246741" cy="65314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995883" y="5020262"/>
            <a:ext cx="173354" cy="73290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706189" y="3763554"/>
            <a:ext cx="116115" cy="11611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8317" y="3740580"/>
            <a:ext cx="116115" cy="11611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69762" y="3301889"/>
            <a:ext cx="636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06510" y="3301888"/>
            <a:ext cx="7861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en-US" altLang="zh-TW" sz="2400" dirty="0" err="1"/>
              <a:t>x’,y</a:t>
            </a:r>
            <a:r>
              <a:rPr lang="en-US" altLang="zh-TW" sz="2400" dirty="0"/>
              <a:t>’)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169237" y="1571735"/>
            <a:ext cx="1858302" cy="102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626354D-D6A6-4399-B6A3-094749D6FDD2}"/>
                  </a:ext>
                </a:extLst>
              </p14:cNvPr>
              <p14:cNvContentPartPr/>
              <p14:nvPr/>
            </p14:nvContentPartPr>
            <p14:xfrm>
              <a:off x="3440520" y="1554480"/>
              <a:ext cx="5406480" cy="33951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626354D-D6A6-4399-B6A3-094749D6F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160" y="1545120"/>
                <a:ext cx="5425200" cy="34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0" grpId="0" animBg="1"/>
      <p:bldP spid="14" grpId="0" animBg="1"/>
      <p:bldP spid="12" grpId="0" animBg="1"/>
      <p:bldP spid="1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</a:t>
            </a:r>
            <a:endParaRPr lang="zh-TW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62182" y="2484190"/>
            <a:ext cx="583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about the line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endParaRPr lang="en-US" altLang="zh-TW" sz="24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132304" y="3730411"/>
            <a:ext cx="3555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b="1" dirty="0"/>
              <a:t>b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/>
              <a:t> is an eigenvector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32304" y="5075710"/>
            <a:ext cx="3240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b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/>
              <a:t> is an eigenvector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3333985" y="3624021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endParaRPr lang="en-US" altLang="zh-TW" sz="2400" dirty="0"/>
          </a:p>
        </p:txBody>
      </p:sp>
      <p:cxnSp>
        <p:nvCxnSpPr>
          <p:cNvPr id="22" name="Straight Connector 86"/>
          <p:cNvCxnSpPr/>
          <p:nvPr/>
        </p:nvCxnSpPr>
        <p:spPr>
          <a:xfrm flipH="1">
            <a:off x="603841" y="4119940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/>
          <p:cNvCxnSpPr/>
          <p:nvPr/>
        </p:nvCxnSpPr>
        <p:spPr>
          <a:xfrm>
            <a:off x="2097732" y="3379149"/>
            <a:ext cx="0" cy="300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3"/>
          <p:cNvCxnSpPr/>
          <p:nvPr/>
        </p:nvCxnSpPr>
        <p:spPr>
          <a:xfrm flipH="1" flipV="1">
            <a:off x="603842" y="4924632"/>
            <a:ext cx="3071333" cy="14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ine 10"/>
          <p:cNvSpPr>
            <a:spLocks noChangeShapeType="1"/>
          </p:cNvSpPr>
          <p:nvPr/>
        </p:nvSpPr>
        <p:spPr bwMode="auto">
          <a:xfrm rot="18886727">
            <a:off x="2067897" y="4436856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rot="13486727">
            <a:off x="1309387" y="4232428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597268" y="408568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68" y="4085686"/>
                <a:ext cx="3613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66538" y="3853309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38" y="3853309"/>
                <a:ext cx="368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161237" y="4453251"/>
                <a:ext cx="1498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37" y="4453251"/>
                <a:ext cx="1498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90" r="-16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79955" y="5807631"/>
                <a:ext cx="1742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55" y="5807631"/>
                <a:ext cx="1742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60" r="-105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11"/>
          <p:cNvSpPr>
            <a:spLocks noChangeShapeType="1"/>
          </p:cNvSpPr>
          <p:nvPr/>
        </p:nvSpPr>
        <p:spPr bwMode="auto">
          <a:xfrm rot="13486727" flipH="1" flipV="1">
            <a:off x="1872337" y="5250382"/>
            <a:ext cx="1026406" cy="294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41896" y="4225403"/>
            <a:ext cx="2701746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1.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035487" y="5613163"/>
            <a:ext cx="2701746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-1.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CC12472-146E-4E95-B4DA-A0ED5287A50B}"/>
                  </a:ext>
                </a:extLst>
              </p14:cNvPr>
              <p14:cNvContentPartPr/>
              <p14:nvPr/>
            </p14:nvContentPartPr>
            <p14:xfrm>
              <a:off x="1988640" y="2857320"/>
              <a:ext cx="2572200" cy="33609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CC12472-146E-4E95-B4DA-A0ED5287A5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9280" y="2847960"/>
                <a:ext cx="259092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 animBg="1"/>
      <p:bldP spid="27" grpId="0" animBg="1"/>
      <p:bldP spid="28" grpId="0"/>
      <p:bldP spid="29" grpId="0"/>
      <p:bldP spid="30" grpId="0"/>
      <p:bldP spid="31" grpId="0"/>
      <p:bldP spid="35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</p:txBody>
      </p:sp>
      <p:pic>
        <p:nvPicPr>
          <p:cNvPr id="9" name="Picture 2" descr="https://img.mengniang.org/common/thumb/6/67/6770373.jpg/250px-6770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51" y="136077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7612" y="2370437"/>
            <a:ext cx="24304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Expansion and </a:t>
            </a:r>
          </a:p>
          <a:p>
            <a:r>
              <a:rPr lang="en-US" altLang="zh-TW" sz="2800" b="1" i="1" u="sng" dirty="0"/>
              <a:t>Compression</a:t>
            </a:r>
            <a:endParaRPr lang="zh-TW" altLang="en-US" sz="2800" b="1" i="1" u="sng" dirty="0"/>
          </a:p>
        </p:txBody>
      </p:sp>
      <p:pic>
        <p:nvPicPr>
          <p:cNvPr id="10" name="Picture 2" descr="https://img.mengniang.org/common/thumb/6/67/6770373.jpg/250px-67703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51" y="52064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/>
          <p:nvPr/>
        </p:nvCxnSpPr>
        <p:spPr>
          <a:xfrm>
            <a:off x="4943751" y="2810249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023751" y="1730249"/>
            <a:ext cx="0" cy="21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249128" y="5576766"/>
            <a:ext cx="23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419128" y="4425951"/>
            <a:ext cx="0" cy="23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2" name="群組 2051"/>
          <p:cNvGrpSpPr/>
          <p:nvPr/>
        </p:nvGrpSpPr>
        <p:grpSpPr>
          <a:xfrm>
            <a:off x="1344650" y="3413630"/>
            <a:ext cx="2160000" cy="2160000"/>
            <a:chOff x="1344650" y="3413630"/>
            <a:chExt cx="2160000" cy="2160000"/>
          </a:xfrm>
        </p:grpSpPr>
        <p:pic>
          <p:nvPicPr>
            <p:cNvPr id="2050" name="Picture 2" descr="https://img.mengniang.org/common/thumb/6/67/6770373.jpg/250px-677037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512" y="376640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線接點 20"/>
            <p:cNvCxnSpPr/>
            <p:nvPr/>
          </p:nvCxnSpPr>
          <p:spPr>
            <a:xfrm>
              <a:off x="1344650" y="4493630"/>
              <a:ext cx="216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2424650" y="3413630"/>
              <a:ext cx="0" cy="21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向右箭號 15"/>
          <p:cNvSpPr/>
          <p:nvPr/>
        </p:nvSpPr>
        <p:spPr>
          <a:xfrm rot="19127958">
            <a:off x="3412688" y="3031663"/>
            <a:ext cx="848402" cy="580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165097">
            <a:off x="3683863" y="4962269"/>
            <a:ext cx="1080677" cy="580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240661" y="2253469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61" y="2253469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22333" y="5581195"/>
                <a:ext cx="140621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33" y="5581195"/>
                <a:ext cx="1406219" cy="6233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H="1" flipV="1">
            <a:off x="2048512" y="4240772"/>
            <a:ext cx="376138" cy="2528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5380097" y="2279521"/>
            <a:ext cx="630852" cy="5066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223819" y="5442155"/>
            <a:ext cx="201705" cy="1390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文字方塊 2050"/>
          <p:cNvSpPr txBox="1"/>
          <p:nvPr/>
        </p:nvSpPr>
        <p:spPr>
          <a:xfrm>
            <a:off x="6966613" y="3827489"/>
            <a:ext cx="1971617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vectors are eigenvectors.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89750" y="2050284"/>
            <a:ext cx="209817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Eigenvalue is 2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696374" y="5993069"/>
            <a:ext cx="22895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Eigenvalue is 0.5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23FFF5DB-7A72-4EF3-AEFF-7CFC1A4AE6F6}"/>
                  </a:ext>
                </a:extLst>
              </p14:cNvPr>
              <p14:cNvContentPartPr/>
              <p14:nvPr/>
            </p14:nvContentPartPr>
            <p14:xfrm>
              <a:off x="1931760" y="1954440"/>
              <a:ext cx="2663640" cy="44352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23FFF5DB-7A72-4EF3-AEFF-7CFC1A4AE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2400" y="1945080"/>
                <a:ext cx="268236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3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3" grpId="0"/>
      <p:bldP spid="26" grpId="0"/>
      <p:bldP spid="2051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2077</Words>
  <Application>Microsoft Office PowerPoint</Application>
  <PresentationFormat>全屏显示(4:3)</PresentationFormat>
  <Paragraphs>344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Script MT Bold</vt:lpstr>
      <vt:lpstr>Office 佈景主題</vt:lpstr>
      <vt:lpstr>Eigenvalues and Eigenvectors</vt:lpstr>
      <vt:lpstr>Chapter 5</vt:lpstr>
      <vt:lpstr>Outline</vt:lpstr>
      <vt:lpstr>Definition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How to find eigenvectors (given eigenvalues)</vt:lpstr>
      <vt:lpstr>Eigenvalues and Eigenvectors</vt:lpstr>
      <vt:lpstr>Eigenspace</vt:lpstr>
      <vt:lpstr>Check whether a scalar is an eigenvalue</vt:lpstr>
      <vt:lpstr>Check Eigenvalues</vt:lpstr>
      <vt:lpstr>Check Eigenvalues</vt:lpstr>
      <vt:lpstr>Check Eigenvalues</vt:lpstr>
      <vt:lpstr>Looking for Eigenvalues</vt:lpstr>
      <vt:lpstr>Looking for Eigenvalues</vt:lpstr>
      <vt:lpstr>Looking for Eigenvalues</vt:lpstr>
      <vt:lpstr>Looking for Eigenvalues</vt:lpstr>
      <vt:lpstr>Looking for Eigenvalues</vt:lpstr>
      <vt:lpstr>Looking for Eigenvalues</vt:lpstr>
      <vt:lpstr>Characteristic Polynomial</vt:lpstr>
      <vt:lpstr>Characteristic Polynomial</vt:lpstr>
      <vt:lpstr>Characteristic Polynomial</vt:lpstr>
      <vt:lpstr>Characteristic Polynomial  v.s. Eigenspace</vt:lpstr>
      <vt:lpstr>Characteristic Polynomial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Eigenvalues and Eigenvectors</dc:title>
  <dc:creator>Lee Hung-yi</dc:creator>
  <cp:lastModifiedBy>marQuis Saki</cp:lastModifiedBy>
  <cp:revision>58</cp:revision>
  <dcterms:created xsi:type="dcterms:W3CDTF">2016-04-10T13:09:34Z</dcterms:created>
  <dcterms:modified xsi:type="dcterms:W3CDTF">2020-01-29T15:08:55Z</dcterms:modified>
</cp:coreProperties>
</file>