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59" r:id="rId6"/>
    <p:sldId id="260" r:id="rId7"/>
    <p:sldId id="269" r:id="rId8"/>
    <p:sldId id="262" r:id="rId9"/>
    <p:sldId id="270" r:id="rId10"/>
    <p:sldId id="26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 autoAdjust="0"/>
    <p:restoredTop sz="89564" autoAdjust="0"/>
  </p:normalViewPr>
  <p:slideViewPr>
    <p:cSldViewPr snapToGrid="0">
      <p:cViewPr varScale="1">
        <p:scale>
          <a:sx n="79" d="100"/>
          <a:sy n="79" d="100"/>
        </p:scale>
        <p:origin x="13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1B84C-5DD2-4590-BA5D-2558E43E3422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1F99B-3C65-478E-A53F-27AD3E7BDE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geometric condition for perpendicularity 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畫個圖說明一下 下面那個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Pythagorean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pai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ˋ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θ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ægəriən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畢達哥拉斯的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TW" dirty="0"/>
              <a:t>Rhombus </a:t>
            </a:r>
            <a:r>
              <a:rPr lang="zh-TW" altLang="en-US" dirty="0"/>
              <a:t>靈行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31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2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2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42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64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3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73C5-3560-4C58-A1BB-EF566F4F4747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3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Orthogonality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8509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Triangle Inequality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any vectors u and v,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8" y="2397787"/>
            <a:ext cx="3679823" cy="52568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52422" y="3495638"/>
            <a:ext cx="10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Proof: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88730" y="3628981"/>
                <a:ext cx="1262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30" y="3628981"/>
                <a:ext cx="126297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44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51704" y="3628981"/>
                <a:ext cx="3165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3628981"/>
                <a:ext cx="31650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77" r="-19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1704" y="4261599"/>
                <a:ext cx="3362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4261599"/>
                <a:ext cx="33622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30" r="-18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251704" y="4935802"/>
                <a:ext cx="3817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4935802"/>
                <a:ext cx="38175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6" t="-1667"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251704" y="5681900"/>
                <a:ext cx="2160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5681900"/>
                <a:ext cx="216020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17" r="-563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34459" y="4871794"/>
            <a:ext cx="351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Cauchy-Schwarz Inequality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3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Chapter 7.1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 &amp; Distance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/>
                  <a:t>Norm</a:t>
                </a:r>
                <a:r>
                  <a:rPr lang="en-US" altLang="zh-TW" dirty="0"/>
                  <a:t>: Norm of vector v is the length of v</a:t>
                </a:r>
              </a:p>
              <a:p>
                <a:pPr lvl="1"/>
                <a:r>
                  <a:rPr lang="en-US" altLang="zh-TW" sz="2800" dirty="0"/>
                  <a:t>Denoted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r>
                  <a:rPr lang="en-US" altLang="zh-TW" b="1" dirty="0"/>
                  <a:t>Distance</a:t>
                </a:r>
                <a:r>
                  <a:rPr lang="en-US" altLang="zh-TW" dirty="0"/>
                  <a:t>: The distance between two vectors u and v is defined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652100" y="2514145"/>
                <a:ext cx="4125104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100" y="2514145"/>
                <a:ext cx="4125104" cy="876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9570" y="5106568"/>
                <a:ext cx="106875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0" y="5106568"/>
                <a:ext cx="1068754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15037" y="5106568"/>
                <a:ext cx="128958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37" y="5106568"/>
                <a:ext cx="1289584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498348" y="4299597"/>
                <a:ext cx="2868606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48" y="4299597"/>
                <a:ext cx="2868606" cy="4574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094369" y="4891966"/>
                <a:ext cx="92557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369" y="4891966"/>
                <a:ext cx="925574" cy="4128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928391" y="5106568"/>
                <a:ext cx="183979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91" y="5106568"/>
                <a:ext cx="183979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980899" y="5371256"/>
                <a:ext cx="3903504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99" y="5371256"/>
                <a:ext cx="3903504" cy="447238"/>
              </a:xfrm>
              <a:prstGeom prst="rect">
                <a:avLst/>
              </a:prstGeom>
              <a:blipFill rotWithShape="0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5000" y="6000711"/>
                <a:ext cx="925574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00" y="6000711"/>
                <a:ext cx="925574" cy="4203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9EE84-BEA7-43A1-B2DB-F5DE03C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</a:t>
            </a:r>
            <a:endParaRPr lang="zh-TW" altLang="en-US" dirty="0"/>
          </a:p>
        </p:txBody>
      </p:sp>
      <p:pic>
        <p:nvPicPr>
          <p:cNvPr id="4" name="How To Pronounce Orthogonal - Pronunciation Academy">
            <a:hlinkClick r:id="" action="ppaction://media"/>
            <a:extLst>
              <a:ext uri="{FF2B5EF4-FFF2-40B4-BE49-F238E27FC236}">
                <a16:creationId xmlns:a16="http://schemas.microsoft.com/office/drawing/2014/main" id="{3517CD24-C2A8-40F2-82AC-F37C4E5B0C6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32734" y="2176500"/>
            <a:ext cx="3332528" cy="1874505"/>
          </a:xfrm>
        </p:spPr>
      </p:pic>
      <p:pic>
        <p:nvPicPr>
          <p:cNvPr id="5" name="How to Pronounce Orthogonal">
            <a:hlinkClick r:id="" action="ppaction://media"/>
            <a:extLst>
              <a:ext uri="{FF2B5EF4-FFF2-40B4-BE49-F238E27FC236}">
                <a16:creationId xmlns:a16="http://schemas.microsoft.com/office/drawing/2014/main" id="{9D9028AD-1714-4D9F-9354-8E3DAF8080B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22670" y="2176500"/>
            <a:ext cx="2878797" cy="1619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E33250-D5EE-4BB4-A6C1-B10931D301B9}"/>
              </a:ext>
            </a:extLst>
          </p:cNvPr>
          <p:cNvSpPr/>
          <p:nvPr/>
        </p:nvSpPr>
        <p:spPr>
          <a:xfrm>
            <a:off x="909411" y="4072270"/>
            <a:ext cx="3343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https://www.youtube.com/watch?v=43BfcSkctYA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2A1D70-8560-44D1-AE9D-E1A89C38FC71}"/>
              </a:ext>
            </a:extLst>
          </p:cNvPr>
          <p:cNvSpPr/>
          <p:nvPr/>
        </p:nvSpPr>
        <p:spPr>
          <a:xfrm>
            <a:off x="5182822" y="4074203"/>
            <a:ext cx="333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https://www.youtube.com/watch?v=EktZVposDMU</a:t>
            </a:r>
          </a:p>
        </p:txBody>
      </p:sp>
    </p:spTree>
    <p:extLst>
      <p:ext uri="{BB962C8B-B14F-4D97-AF65-F5344CB8AC3E}">
        <p14:creationId xmlns:p14="http://schemas.microsoft.com/office/powerpoint/2010/main" val="22853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9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56" y="2758785"/>
            <a:ext cx="3748087" cy="14316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Dot Product &amp; Orthogonal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/>
                  <a:t>Dot product</a:t>
                </a:r>
                <a:r>
                  <a:rPr lang="en-US" altLang="zh-TW" dirty="0"/>
                  <a:t>: dot product of u and v is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b="1" dirty="0"/>
                  <a:t>Orthogonal</a:t>
                </a:r>
                <a:r>
                  <a:rPr lang="en-US" altLang="zh-TW" dirty="0"/>
                  <a:t>: u and v are orthogonal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06515" y="2559665"/>
                <a:ext cx="43965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515" y="2559665"/>
                <a:ext cx="439658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807109" y="5125322"/>
            <a:ext cx="541814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 is actually “perpendicular”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07108" y="5695689"/>
            <a:ext cx="541814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Zero vector is orthogonal to every vector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971861" y="3289934"/>
                <a:ext cx="900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61" y="3289934"/>
                <a:ext cx="90095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01" t="-1667" r="-4082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966743" y="3214766"/>
            <a:ext cx="1021557" cy="496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6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Dot Product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481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ambria Math" panose="02040503050406030204" pitchFamily="18" charset="0"/>
                  </a:rPr>
                  <a:t>Let u and v be vectors, A be a matrix, and c be a scalar</a:t>
                </a:r>
                <a:endParaRPr lang="en-US" altLang="zh-TW" sz="24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if and only 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𝑐𝑣</m:t>
                        </m:r>
                      </m:e>
                    </m:d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𝐴𝑢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48130"/>
              </a:xfrm>
              <a:blipFill rotWithShape="0">
                <a:blip r:embed="rId2"/>
                <a:stretch>
                  <a:fillRect l="-1005" t="-1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下箭號 5"/>
          <p:cNvSpPr/>
          <p:nvPr/>
        </p:nvSpPr>
        <p:spPr>
          <a:xfrm rot="5400000">
            <a:off x="2879678" y="2169994"/>
            <a:ext cx="464024" cy="68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16657" y="2279176"/>
            <a:ext cx="4148919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Connect norm and dot product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78000" y="5435600"/>
            <a:ext cx="13335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11500" y="5435600"/>
            <a:ext cx="14986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91050" y="5435600"/>
            <a:ext cx="14986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6167080"/>
            <a:ext cx="1511300" cy="279400"/>
          </a:xfrm>
          <a:prstGeom prst="rect">
            <a:avLst/>
          </a:prstGeom>
        </p:spPr>
      </p:pic>
      <p:pic>
        <p:nvPicPr>
          <p:cNvPr id="11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19" y="6211116"/>
            <a:ext cx="3251200" cy="2794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141972" y="596653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976561" y="6060295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09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  <p:bldP spid="8" grpId="0" animBg="1"/>
      <p:bldP spid="9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tex-image-1.pdf">
            <a:extLst>
              <a:ext uri="{FF2B5EF4-FFF2-40B4-BE49-F238E27FC236}">
                <a16:creationId xmlns:a16="http://schemas.microsoft.com/office/drawing/2014/main" id="{C5598FA2-B194-49DE-BAE9-6FB4CD8D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43" y="425498"/>
            <a:ext cx="1511300" cy="279400"/>
          </a:xfrm>
          <a:prstGeom prst="rect">
            <a:avLst/>
          </a:prstGeom>
        </p:spPr>
      </p:pic>
      <p:pic>
        <p:nvPicPr>
          <p:cNvPr id="5" name="Picture 3" descr="latex-image-1.pdf">
            <a:extLst>
              <a:ext uri="{FF2B5EF4-FFF2-40B4-BE49-F238E27FC236}">
                <a16:creationId xmlns:a16="http://schemas.microsoft.com/office/drawing/2014/main" id="{FFA595F1-EFDE-4E56-B2B2-490AF2DD2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47" y="6232381"/>
            <a:ext cx="3251200" cy="279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2E4CE43-1A0E-4102-9C14-F3A46BE3A20E}"/>
              </a:ext>
            </a:extLst>
          </p:cNvPr>
          <p:cNvSpPr txBox="1"/>
          <p:nvPr/>
        </p:nvSpPr>
        <p:spPr>
          <a:xfrm>
            <a:off x="3780465" y="22495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015295-AAA8-492D-A1F6-1985C6D0BE88}"/>
              </a:ext>
            </a:extLst>
          </p:cNvPr>
          <p:cNvSpPr/>
          <p:nvPr/>
        </p:nvSpPr>
        <p:spPr>
          <a:xfrm>
            <a:off x="615054" y="318713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04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081" y="470928"/>
            <a:ext cx="7886700" cy="1325563"/>
          </a:xfrm>
        </p:spPr>
        <p:txBody>
          <a:bodyPr/>
          <a:lstStyle/>
          <a:p>
            <a:r>
              <a:rPr lang="en-US" altLang="zh-TW" dirty="0"/>
              <a:t>Pythagorean Theorem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013" y="2339346"/>
            <a:ext cx="3403837" cy="3138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554" y="2193396"/>
            <a:ext cx="3314148" cy="427986"/>
          </a:xfrm>
          <a:prstGeom prst="rect">
            <a:avLst/>
          </a:prstGeom>
        </p:spPr>
      </p:pic>
      <p:sp>
        <p:nvSpPr>
          <p:cNvPr id="6" name="左-右雙向箭號 5"/>
          <p:cNvSpPr/>
          <p:nvPr/>
        </p:nvSpPr>
        <p:spPr>
          <a:xfrm>
            <a:off x="4223621" y="2231517"/>
            <a:ext cx="766559" cy="436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955" y="2081392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44411" y="2070692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25" y="3240148"/>
            <a:ext cx="4542824" cy="34462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4900" y="3162485"/>
            <a:ext cx="10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Proof:</a:t>
            </a:r>
            <a:endParaRPr lang="zh-TW" altLang="en-US" sz="2400" b="1" i="1" u="sng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4037787" y="3584776"/>
            <a:ext cx="76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116899" y="2999239"/>
            <a:ext cx="280670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=0 if and only if u and v are orthogonal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75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4F96-ED63-474F-B131-C03A3D6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Pythagorean Theorem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2B4BC-8F8F-4126-8BEF-F5756828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027EFE-81CD-42DB-9FC4-792ED179F155}"/>
              </a:ext>
            </a:extLst>
          </p:cNvPr>
          <p:cNvSpPr txBox="1"/>
          <p:nvPr/>
        </p:nvSpPr>
        <p:spPr>
          <a:xfrm>
            <a:off x="314033" y="1825625"/>
            <a:ext cx="389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diagonals of a parallelogram are orthogonal.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EE32A0-B6AA-421C-BD2B-EE931B7584BB}"/>
              </a:ext>
            </a:extLst>
          </p:cNvPr>
          <p:cNvSpPr txBox="1"/>
          <p:nvPr/>
        </p:nvSpPr>
        <p:spPr>
          <a:xfrm>
            <a:off x="5097573" y="1825625"/>
            <a:ext cx="389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parallelogram is a rhombus. </a:t>
            </a:r>
            <a:endParaRPr lang="zh-TW" altLang="en-US" sz="2400" dirty="0"/>
          </a:p>
        </p:txBody>
      </p:sp>
      <p:sp>
        <p:nvSpPr>
          <p:cNvPr id="6" name="左-右雙向箭號 18">
            <a:extLst>
              <a:ext uri="{FF2B5EF4-FFF2-40B4-BE49-F238E27FC236}">
                <a16:creationId xmlns:a16="http://schemas.microsoft.com/office/drawing/2014/main" id="{FC238F31-EABE-42B9-B744-D6B94BC6662B}"/>
              </a:ext>
            </a:extLst>
          </p:cNvPr>
          <p:cNvSpPr/>
          <p:nvPr/>
        </p:nvSpPr>
        <p:spPr>
          <a:xfrm>
            <a:off x="4169525" y="2031889"/>
            <a:ext cx="887105" cy="436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17E31E-0867-4A65-A508-344C7F6F52D8}"/>
                  </a:ext>
                </a:extLst>
              </p:cNvPr>
              <p:cNvSpPr txBox="1"/>
              <p:nvPr/>
            </p:nvSpPr>
            <p:spPr>
              <a:xfrm>
                <a:off x="1559007" y="2874052"/>
                <a:ext cx="2255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17E31E-0867-4A65-A508-344C7F6F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07" y="2874052"/>
                <a:ext cx="2255169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255295F-3E67-4061-8656-15A6263CD836}"/>
                  </a:ext>
                </a:extLst>
              </p:cNvPr>
              <p:cNvSpPr txBox="1"/>
              <p:nvPr/>
            </p:nvSpPr>
            <p:spPr>
              <a:xfrm>
                <a:off x="1690148" y="3476853"/>
                <a:ext cx="2045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255295F-3E67-4061-8656-15A6263C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48" y="3476853"/>
                <a:ext cx="2045753" cy="369332"/>
              </a:xfrm>
              <a:prstGeom prst="rect">
                <a:avLst/>
              </a:prstGeom>
              <a:blipFill>
                <a:blip r:embed="rId3"/>
                <a:stretch>
                  <a:fillRect l="-1190" r="-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72F24EB-1107-44BA-AE7F-0013A75B0A11}"/>
              </a:ext>
            </a:extLst>
          </p:cNvPr>
          <p:cNvSpPr/>
          <p:nvPr/>
        </p:nvSpPr>
        <p:spPr>
          <a:xfrm>
            <a:off x="252618" y="1872634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87AC3E-69B8-44F0-9A0D-37F9CD4B6472}"/>
              </a:ext>
            </a:extLst>
          </p:cNvPr>
          <p:cNvSpPr/>
          <p:nvPr/>
        </p:nvSpPr>
        <p:spPr>
          <a:xfrm>
            <a:off x="5077102" y="1899288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37D0CF-7017-4A70-A269-27493AABBAF1}"/>
              </a:ext>
            </a:extLst>
          </p:cNvPr>
          <p:cNvSpPr txBox="1"/>
          <p:nvPr/>
        </p:nvSpPr>
        <p:spPr>
          <a:xfrm>
            <a:off x="295307" y="2831534"/>
            <a:ext cx="10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Proof: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5228D4-C4A9-4085-8843-55F9E8479EB9}"/>
                  </a:ext>
                </a:extLst>
              </p:cNvPr>
              <p:cNvSpPr txBox="1"/>
              <p:nvPr/>
            </p:nvSpPr>
            <p:spPr>
              <a:xfrm>
                <a:off x="3814176" y="2875959"/>
                <a:ext cx="553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5228D4-C4A9-4085-8843-55F9E847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76" y="2875959"/>
                <a:ext cx="553548" cy="369332"/>
              </a:xfrm>
              <a:prstGeom prst="rect">
                <a:avLst/>
              </a:prstGeom>
              <a:blipFill>
                <a:blip r:embed="rId4"/>
                <a:stretch>
                  <a:fillRect l="-5556" r="-13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">
            <a:extLst>
              <a:ext uri="{FF2B5EF4-FFF2-40B4-BE49-F238E27FC236}">
                <a16:creationId xmlns:a16="http://schemas.microsoft.com/office/drawing/2014/main" id="{3A5814DA-8805-4C86-A719-DC8EF816E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345" y="2949922"/>
            <a:ext cx="2195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r>
              <a:rPr lang="en-US" altLang="zh-TW" sz="2800" b="1" dirty="0">
                <a:solidFill>
                  <a:srgbClr val="FF0000"/>
                </a:solidFill>
              </a:rPr>
              <a:t>u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r>
              <a:rPr lang="en-US" altLang="zh-TW" sz="2800" dirty="0">
                <a:solidFill>
                  <a:srgbClr val="FF0000"/>
                </a:solidFill>
              </a:rPr>
              <a:t> =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r>
              <a:rPr lang="en-US" altLang="zh-TW" sz="2800" b="1" dirty="0">
                <a:solidFill>
                  <a:srgbClr val="FF0000"/>
                </a:solidFill>
              </a:rPr>
              <a:t>v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endParaRPr lang="en-US" altLang="zh-TW" sz="2800" b="1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154677F-AE98-4D9B-A437-B6F704FBE75C}"/>
              </a:ext>
            </a:extLst>
          </p:cNvPr>
          <p:cNvCxnSpPr/>
          <p:nvPr/>
        </p:nvCxnSpPr>
        <p:spPr>
          <a:xfrm flipV="1">
            <a:off x="3814176" y="3243384"/>
            <a:ext cx="2538187" cy="41813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374</Words>
  <Application>Microsoft Office PowerPoint</Application>
  <PresentationFormat>全屏显示(4:3)</PresentationFormat>
  <Paragraphs>77</Paragraphs>
  <Slides>10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佈景主題</vt:lpstr>
      <vt:lpstr>Orthogonality</vt:lpstr>
      <vt:lpstr>Outline</vt:lpstr>
      <vt:lpstr>Norm &amp; Distance</vt:lpstr>
      <vt:lpstr>Orthogonal</vt:lpstr>
      <vt:lpstr>Dot Product &amp; Orthogonal</vt:lpstr>
      <vt:lpstr>More about Dot Product </vt:lpstr>
      <vt:lpstr>PowerPoint 演示文稿</vt:lpstr>
      <vt:lpstr>Pythagorean Theorem</vt:lpstr>
      <vt:lpstr>Pythagorean Theorem</vt:lpstr>
      <vt:lpstr>Triangle Inequality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Orthogonality</dc:title>
  <dc:creator>Lee Hung-yi</dc:creator>
  <cp:lastModifiedBy>marQuis Saki</cp:lastModifiedBy>
  <cp:revision>36</cp:revision>
  <dcterms:created xsi:type="dcterms:W3CDTF">2016-05-02T15:29:34Z</dcterms:created>
  <dcterms:modified xsi:type="dcterms:W3CDTF">2020-02-01T01:50:50Z</dcterms:modified>
</cp:coreProperties>
</file>