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37" r:id="rId3"/>
    <p:sldId id="340" r:id="rId4"/>
    <p:sldId id="329" r:id="rId5"/>
    <p:sldId id="345" r:id="rId6"/>
    <p:sldId id="293" r:id="rId7"/>
    <p:sldId id="297" r:id="rId8"/>
    <p:sldId id="318" r:id="rId9"/>
    <p:sldId id="320" r:id="rId10"/>
    <p:sldId id="296" r:id="rId11"/>
    <p:sldId id="332" r:id="rId12"/>
    <p:sldId id="344" r:id="rId13"/>
    <p:sldId id="309" r:id="rId14"/>
    <p:sldId id="330" r:id="rId15"/>
    <p:sldId id="294" r:id="rId16"/>
    <p:sldId id="336" r:id="rId17"/>
    <p:sldId id="338" r:id="rId18"/>
    <p:sldId id="339" r:id="rId19"/>
    <p:sldId id="341" r:id="rId20"/>
    <p:sldId id="342" r:id="rId21"/>
    <p:sldId id="343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1" autoAdjust="0"/>
    <p:restoredTop sz="77394" autoAdjust="0"/>
  </p:normalViewPr>
  <p:slideViewPr>
    <p:cSldViewPr snapToGrid="0">
      <p:cViewPr varScale="1">
        <p:scale>
          <a:sx n="68" d="100"/>
          <a:sy n="68" d="100"/>
        </p:scale>
        <p:origin x="20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9T01:56:34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10255 13398 0,'95'0'282,"1"0"-267,-33 0-15,1 0 16,31 0-16,-63 0 16,31 0-16,1 0 15,-1 0-15,-31 0 16,32 0-16,-1 0 0,0 0 15,33 0-15,-33 0 16,32 0-16,-31 0 16,0 0-16,31 0 15,-32 0-15,-31 0 16,63-31-16,-31 31 16,-33 0-16,1 0 15,0 0-15,0 0 16,0 0-16,-1 0 15,1 0 1,0 0 0,-1 0-1,1 0-15,0 0 16,0 0 0,0 0-1,-1 0 1,33 0-16,-33 0 15,1-32-15,32 32 16,-32 0-16,31 0 16,0 0-16,-31 0 15,32 0-15,-1 0 16,-31 0-16,0 0 16,31 0-16,1 0 0,-32 0 15,-1 0-15,33 0 16,-33 0-16,33 0 15,-32 0-15,0 0 16,-1 0-16,1 0 16,31 32-1,-31-32-15,0 0 16,0 0-16,31 0 16,1 0-16,-33 0 15,33 0-15,31 0 16,-31 0-16,-1 0 15,1 0-15,31 0 0,-63 0 16,-1 0-16,33 0 16,-32 0-16,0 0 15,-1 0 1,1 0 0,0 0 15,31 0 0,-31 0 0,0 0-15,0 0 0,-1 0-1,1 0 1,0 0-1,-1 0 1,-31 31 0,32-31-16,0 0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8-09-19T01:58:04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10192 2381 0,'0'191'125,"0"63"-125,0 0 15,0-64-15,0-63 16,0-63-16,0 63 16,0-96-16,0 33 15,0 63-15,0-64 0,0 64 16,0-31-1,0-1-15,0 0 16,0-31-16,0 31 16,0-32-16,0 1 15,0-32-15,0-1 16,0 65-16,0-65 31,0 1-15,0 0-1,0-64 32</inkml:trace>
  <inkml:trace contextRef="#ctx0" brushRef="#br0" timeOffset="1804.312">10128 2381 0,'159'0'78,"0"0"-78,31 0 16,1 0-16,94-32 16,-31 1-16,-126 31 15,62 0-15,-95 0 16,32 31-16,-63-31 0,94 0 16,-62 0-16,-33 0 15,64 0-15,0 0 16,-63 32-16,-1-32 15,33 0-15,-65 0 16,64 0-16,-31 32 16,-32-32-16,63 0 15,-32 0-15,-31 0 16,0 0 0,0 0-16,0 0 15,31 0 1,0 0-16,-31 0 15,95-32-15,-63 32 16,-1-32-16,1 32 16,-32 0-16,-1 0 15,1 0 1,0 0 0,-1 0 15,-31 32-16,0 0 17,0 0-32,0-1 15,-31 96 1,31-63-16,0 95 16,0-64-16,0 95 15,0-158-15,0 32 16,0 31-16,0-63 15,0 95-15,0-64 16,0 96-16,0 0 16,0 63-16,0-63 15,0 95-15,0-191 16,0 32-16,0 32 0,0-95 31,0 0-31,0 0 16,0-1-1,0 1 1,0 0-16,0 0 31,0-1-15,0 1 15,0 0-31,0 0 16,-32-32 46,0 0-46,1 0 0,-128-32-16,-64 0 15,-157 0-15,30 32 16,64 0-16,64 0 15,64 0-15,-224 0 16,160 0-16,95 0 16,-32 0-16,96 0 15,-64 0-15,63 0 16,33 0-16,-1 0 16,-63 0-16,63 0 15,0 0 1,0-31-1,1 31 1,-1 0 0,0 0 15,1 0 0</inkml:trace>
  <inkml:trace contextRef="#ctx0" brushRef="#br0" timeOffset="2827.177">12033 2826 0,'-63'127'141,"-64"158"-126,63-221-15,-31 63 0,31 32 16,33-96-16,-1 1 16,0-1-16,32-31 15,-31-32 1,31 32-16,0-1 16,-32 1-16,0-32 15,32 32-15,0 0 16,-32-1-1,32 1 17,-32-32-17</inkml:trace>
  <inkml:trace contextRef="#ctx0" brushRef="#br0" timeOffset="3988.417">12097 2730 0,'95'96'203,"-95"-65"-187,0 65-16,32-65 15,0 1-15,-32 0 16,0 0-1,0-1 1,31 1 15,-31 0-31,0 0 16,0-1 0,32-31-1,0 64 1,-32-1-16,31-63 15,-31 32-15,0 0 16,32 0 0,-32-1-1,0 1-15,32 0 16,-32 0 15,32-32-15,-32 31-16,0 1 15,32 0-15,-1 0 16,1-1-16,0 33 16,-32-32-1,0-1 1,0 1 0,31-32-16</inkml:trace>
  <inkml:trace contextRef="#ctx0" brushRef="#br0" timeOffset="4886.967">11906 3461 0,'32'0'250,"0"0"-235,0 0 1,31 0-16,0 0 16,-31-32-16,0 32 15,0 0 1,0 0-1,-1 0 1</inkml:trace>
  <inkml:trace contextRef="#ctx0" brushRef="#br0" timeOffset="6263.321">14065 3683 0,'64'-32'109,"-1"32"-93,1 0-16,63 0 15,-64 0-15,64 0 16,-63 0-16,-1 0 16,64 0-16,-63 0 15,-1 0-15,33-32 0,-33 32 16,-31 0-16,31 0 15,-31 0-15,0 0 16,0 0 0,-1-31-1,1 31 32,0 0-16,-1-32-15,-31 0 31,-31 32-31,-1 0-1,-31-63-15,31 63 16,-32 0-16,32 0 15,1 0-15,-1 0 16,0 0-16,1-32 16,-1 32-1,0 0-15,0 0 16,0-32 0,1 32-16,-1 0 31,0 0-16,1 0 1</inkml:trace>
  <inkml:trace contextRef="#ctx0" brushRef="#br0" timeOffset="7476.436">15430 3524 0,'0'64'218,"-31"-33"-202,31 1-16,-32 0 16,32 31-1,-32-63 1,32 32 0,-31-32-16,31 32 31,-32-32-31,32 32 31,0-1-15,-32-31 15,0 0-15,32 32-16,-32-32 15,32 32 1,-31-32-1,-33 0 1</inkml:trace>
  <inkml:trace contextRef="#ctx0" brushRef="#br0" timeOffset="9298.184">16192 2254 0,'0'64'157,"0"-33"-157,0 1 15,0 63-15,0-63 16,32 63-16,-32-63 0,0 32 16,0 31-16,0-63 15,0-1 1,0 65-16,0-65 15,0 1 1,0 0 0,0 0-16,0 31 15,32 1-15,-32-1 16,0-31 0,0 0-1,0-1 1,0 1-16,0 0 31,0 0 0,0 63-15,0-63-16,0-1 16,0 1-1,0 0 1,0 0-1,0-1 1,0 1 15,0 0 47,32-159 1,0 0-64,-32 95-15,31-63 0,-31 63 16,0 0-1,0 1 1,64-1 0,-64 0-1,0 0 1,0 1-16,31-1 16,-31 0-1,32 0 1,0 32-16,0-31 31,31 31-15,-31 0 15,0 0-15,-32 31-1,31-31 1,1 32-16,0 0 31,32 31-31,-33-31 16,1 32-1,0-1 1,-32-31-16,63 95 0,-63-95 31,0-1-31,32 1 16,-32 32-1,0-33 17,0 1-17,-32 0 1,32 0 0,-32-32-1,1 0 1,-33 63-16,-95-31 15,33-32-15,-97 32 16,128-32-16,-64 0 0,64 0 16,-64-32-16,0 0 15,96 0-15,31 32 16,1-31-16,-33 31 31</inkml:trace>
  <inkml:trace contextRef="#ctx0" brushRef="#br0" timeOffset="10923.427">7080 3207 0,'32'0'313,"32"0"-313,-1 31 15,-31 1-15,31 32 16,-31-64-16,-32 31 0,32 1 16,31-32-16,-31 64 15,0-64-15,-1 95 16,1-63-16,-32 31 15,32-63-15,0 32 16,31 127-16,-31-64 31,-32-63-31,32-1 16,-32 1 0,0 0-1,31 0 1,-31-1 15,32-31-31,-32 32 16,0 0-1</inkml:trace>
  <inkml:trace contextRef="#ctx0" brushRef="#br0" timeOffset="11833.77">7969 3238 0,'-63'96'140,"63"-65"-124,-64 33-16,32-1 0,1-31 15,-33 32-15,64-33 16,-95 96-16,95-95 16,-95 0-16,95 0 15,-32-1-15,0 1 16,-31 0 0,63 0-16,-32-32 15,0 31-15,-31 1 16,31 0-1,0-32 17,1 0-32,-1 32 15,0-32 1,32 31-16,-32-31 16,0 0 15</inkml:trace>
  <inkml:trace contextRef="#ctx0" brushRef="#br0" timeOffset="13267.176">8477 3842 0,'32'-32'281,"0"32"-281,-1-32 15,65 32-15,-33 0 16,32 0 0,1 0-16,-64 0 15,31 0-15,-31-32 16,31 32-16,-31 0 16,0 0 15,0 0-31,-1 0 47,1 0-32,0 0 32,-1 0-31,1 0-1,0 0-15,32 0 16,-33 0-16,1 0 16,0 0-1,-1 0 1,1-31-16,64 31 16,-65 0-1,1 0 1,0 0-1,-1 0 1,1 0 0,0 0 15,0 0 0,0 0-15,-1 0 15</inkml:trace>
  <inkml:trace contextRef="#ctx0" brushRef="#br0" timeOffset="14545.716">9652 3429 0,'0'32'219,"32"-32"-204,-32 31-15,63 1 16,1 0-1,-1-32-15,-31 32 16,0-32-16,-32 31 0,0 1 16,32-32-16,-1 0 15,1 0 1,0 32-16,-32 0 16,31-32-1,1 0 16,-32 31 1,32-31-17,0 0 17,-64 32 46,32 0-63,-32 0 1,0-32 0,32 31-16,-63-31 15,0 64-15,-1-32 16,0 63-16,-94-32 15,62 1-15,1-1 0,0 64 16,31-63-16,1-1 16,0 1-16,31-32 15,0-32-15,32 31 16,-32 1-16,-31 0 31</inkml:trace>
  <inkml:trace contextRef="#ctx0" brushRef="#br0" timeOffset="16238.386">10414 5810 0,'0'64'188,"0"63"-188,0 31 15,-32 33-15,32-1 16,0-63-16,0-31 15,0 31-15,0-64 16,0-31-16,0 63 16,0-31-16,0-33 15,0 33-15,0-1 16,0-31 0,0 0 15,0 0-31,0-1 15,0 1 1,0 0 15,0 0-31,0-1 16,0 1 15</inkml:trace>
  <inkml:trace contextRef="#ctx0" brushRef="#br0" timeOffset="18043.391">10478 6128 0,'95'0'94,"64"0"-78,-1-32-16,33 0 15,63-31-15,-32 31 16,0 32-16,-63-32 0,-64 32 16,-31 0-16,31 0 15,0 0-15,-31 0 16,63 0-16,-32 0 15,32 0-15,63 0 16,-31 0-16,-64 0 16,64 32-16,-95-32 15,-1 0-15,-31 0 16,0 0-16,0 0 16,31 0 15,-31 0-16,31 0-15,-31 0 32,0 32-17,0-32 1,-32 31 0,31 1 15,-31 0-16,64 31 1,-33 1-16,-31-1 16,32 33-16,0-1 15,0 64-15,-32-96 16,32 32-16,-1-31 0,1 31 16,0 96-16,-32-128 15,31 64 1,-31-63-16,0 158 0,0-159 15,0 96-15,0 32 16,0-160-16,0 96 16,0-95-1,0 0 1,0 31 0,0-31-1,0 0 1,-31 0 15,-1-32-31,-31 0 16,-96 0-16,-32 0 15,-63 0-15,-32-32 16,1 32-16,94-32 16,1 0-16,-32 32 15,63-31-15,-32-1 16,-95 32-16,128-64 15,31 64-15,0 0 16,31 0-16,33 0 16,0 0-16,31 0 15,-32 0 1,32 0-16,1 0 0,-1 0 31,0 0-15,-31-31-1,31 31 32,32-32-47,0 0 32,-32 32-17</inkml:trace>
  <inkml:trace contextRef="#ctx0" brushRef="#br0" timeOffset="19174.318">12256 6445 0,'-96'127'109,"-62"127"-93,30 32-16,2-64 15,94-127-15,-32-31 0,32-1 16,1 33 0,-1-65-1,32 1 1,-32-32 0,32 32-1,0 0 1,-31-32-1,-1 31 1,32 1-16,-32 0 31,0-32 32</inkml:trace>
  <inkml:trace contextRef="#ctx0" brushRef="#br0" timeOffset="20243.936">12224 6731 0,'32'32'219,"-1"-1"-203,1 65-1,-32-65-15,32-31 16,-32 32-16,31 0 15,-31 0 1,0-1-16,32-31 16,-32 32-16,32-32 15,-32 32-15,32-32 16,-32 32 0,32-32-1,-32 31-15,0 33 47,31-64-47,-31 32 31,0 31-31,32-63 16,0 64-16,-32-33 16,31 1-16,-31 0 15,32-32-15,-32 32 31</inkml:trace>
  <inkml:trace contextRef="#ctx0" brushRef="#br0" timeOffset="21465.577">11938 7271 0,'32'0'282,"0"0"-251,-1 0-16,1 0 1,0 0 15,-1 0-15,1 0-16,32 0 0,-32 0 16,-1 0-1,1 0 1,0 0-16,-1 0 15,1 0 1,0 0 31,-32-32 47</inkml:trace>
  <inkml:trace contextRef="#ctx0" brushRef="#br0" timeOffset="22646.657">6953 6667 0,'32'0'312,"0"0"-296,-1 32-1,-31 0-15,64 63 0,-32-31 16,0-33-16,-1 1 16,33 32-1,-64-33-15,63 1 16,-63 32-16,32-64 15,-32 63-15,64-31 16,-33 0-16,-31-1 16,32-31-16,-32 32 15,0 0 1,32 0 0,-32-1-16,0 1 15,31-32-15,-31 32 16,32 0-1,0-32 1,-32 31-16</inkml:trace>
  <inkml:trace contextRef="#ctx0" brushRef="#br0" timeOffset="23719.401">7652 6953 0,'-64'32'219,"-31"31"-204,95-31-15,-63-32 16,63 32-16,-32-32 16,-32 63-1,32-63 1,32 32-16,-31-32 15,-1 0-15,32 32 16,-32-32 0,-31 32-1,63-1 1,-32-31 0,0 0-1,32 32 1,-32 0-1,1-32-15,31 32 16,-32-32 0,0 0-16,32 31 31,-31-31-31,-1 0 16,32 32-1,-32-32 1,32 32-1,-32-32-15,32 32 16</inkml:trace>
  <inkml:trace contextRef="#ctx0" brushRef="#br0" timeOffset="24969.918">8160 6128 0,'0'31'234,"-32"1"-218,32 0-1,-95 31-15,95-31 16,-32 32-16,-31-33 16,63 1-1,-32 0 1,32 0 15,-32-32-31,0 0 16,32 63-1,-32-63 1,32 32-16,-63-32 16,63 32-1,-32-32 1</inkml:trace>
  <inkml:trace contextRef="#ctx0" brushRef="#br0" timeOffset="26869.238">8636 7048 0,'64'0'219,"-1"0"-219,0 0 16,-31 0-16,32 0 15,-32 0-15,-1 0 0,1 0 16,31 0-16,1 0 15,-32 0 1,0 0 0,-1 0 15,1 0-15,31 0-1,-31 0-15,32 0 16,-32 0-1,31 0 1,-31 0 15,-1 0-15,-31-31 0,32 31-1,95-32 1,-63 0-16,-33 32 15,1 0-15,64 0 16,-65 0 0,1 0 15,0 0 0,-32-63-15,0 31 15,0 0-15,-64-63-1,64 63-15,0 0 16,-31 1-16,31-1 16,-64 0-1,64 0 16,-32 32-15,32 64 93,64-32-109,-32 63 16,-32-63 0,0-1-16,31 1 15,-31 0 1,32-32 0,-32 32-1,0-1 16,32 1-31,-32 0 32,0 0-1,0-1-15,0 1 15,0 0-16,-32 0 17,0-32-17,32 31-15,0 1 16,-31-32 0,31 32-1,-32-32-15,32 32 16,-32-32-1,32 31 1,-32-31 0</inkml:trace>
  <inkml:trace contextRef="#ctx0" brushRef="#br0" timeOffset="28323.063">14319 7207 0,'127'0'94,"64"0"-94,-64 0 16,95-32-16,-95 32 15,64 0-15,-128 0 16,32 0-16,-31 0 16,-32 0-16,-1 0 15,64 0-15,-63 0 16,0 0 15,0 0-15,0-31-1,-32-1 32,31 0-31,-31 0 15,0 1-15,-31-1-1,-97-32-15,2 33 16,62-1-16,32 32 16,0-32-1,1 32 1,-1 0 0,0 0-16,1 0 31,31 32 125</inkml:trace>
  <inkml:trace contextRef="#ctx0" brushRef="#br0" timeOffset="29468.438">15812 7080 0,'0'32'219,"0"0"-188,-32-32-16,32 31-15,-32-31 32,0 32-1,32 0-15,-32-32-1,1 0 16,-1 0-15,0 0 0,32 63-16,-31-63 15,31 32-15,0 0 16,-32 0 0,0-1-1,0-31 1,0 64-16,-31 31 15,63-63 1,-32-32-16,32 32 16,-63-1 15,31-94 16</inkml:trace>
  <inkml:trace contextRef="#ctx0" brushRef="#br0" timeOffset="31758.218">16542 5969 0,'0'95'110,"0"64"-95,0-96-15,0 1 16,0-1-16,0-31 16,0 0-16,0 0 15,0-1 1,0 1-16,0 32 16,0-1-1,0-31-15,0 0 16,0-1-1,0 33 1,0-32 0,0-1-16,0 1 0,0 0 15,0 31-15,0-31 16,0 0-16,-32 0 16,32-1-16,0 1 15,0 0 1,0 0-1,0-1 1,-32 1 0,32 0 15,0 0-15,0-1-16,0 1 15,0 0 1,32-127 109,-32 63-125,32-32 15,-32 33 1,0-1 15,0 0-31,32 32 16,-32-32-16,0 1 31,31 31-15,-31-32-16,0 0 31,32 32-31,-32-32 16,32 32-16,-32-31 15,31 31 1,33-32-16,-32 32 16,0-32-1,-1 32 1,1 0-1,0 0-15,-1 0 16,1 0 0,0 0-1,0 0 17,0 0-32,-1 0 15,-31 32 1,32-32-16,-32 32 15,0-1 1,0 1 0,32-32-1,-32 32-15,31 0 32,-31-1-17,0 1 1,0 0-1,0 0 17,0-1-17,-31-31-15,31 32 16,0 0 0,-32-32 15,32 32-31,0-1 15,-32 1 1,1-32 0,-1 0-16,32 32 15,-32-32 1,0 0 0,0 32-16,1-32 15,-33 31-15,1 33 16,31-32-16,0-32 15,-63 63-15,63-63 16,1 0 15,-1 0-31,0 0 32,0 0-17,0 0 16,32-32-15,-31 1-16,31-96 16,0 95-16</inkml:trace>
  <inkml:trace contextRef="#ctx0" brushRef="#br0" timeOffset="40219.897">5747 11652 0,'0'-32'296,"0"1"-280,0-1 15,31-32-15,1 64 15,-32-31-31,32 31 16,-32-32-1,32 32 1,-32-32-16,32 32 16,-32-32-16,31 32 15,1-31-15,0-33 16,31 32-16,-31 1 16,32-1-1,-33 32 1,-31-32-1,64 32 1,-33 0 0,33 0-16,-32 0 15,0 0 17,-32 32-32,31 31 31,1 33-31,0-33 15,-32 1-15,0-33 16,0 33-16,0-32 16,0-1-16,0 33 15,-32 31 1,32-63 0,0 31-16,-32-63 15,1 96-15,31-65 16,0 1-16,-32 32 15,0-33 1,0 1 0,0 0-16,32 0 15,-31-32 1,31 31-16,-32-31 16,-31-31-1,-1 31 1,32-32-16,0 0 15,1-31-15,-1 31 16,32 0-16,0 0 31,0 1-15,0-1-16,0 0 16,0 0-16,0 1 0,0-1 15,0-32 1,0 33-1,32-1 1,-32 0 31,0 64 31,-32-32-62</inkml:trace>
  <inkml:trace contextRef="#ctx0" brushRef="#br0" timeOffset="41527.764">6763 12351 0,'0'-32'235,"-32"32"-220,32-32 1,0 0 15,0 1 16,32-1 0,-1 32-16,-31 32-15,0-1 31,32-62 31,-32-1-63,32 32 17,-32 32-1,0-1 16,-32-31 0</inkml:trace>
  <inkml:trace contextRef="#ctx0" brushRef="#br0" timeOffset="43531.25">7112 11112 0,'32'0'219,"0"0"-204,-1 0-15,1 0 16,31 0 0,1 0-1,-32 0 1,0 0 0,-1 0-1,1 0 1,0 0-16,31 0 15,-31 0 1,0 0 0,0 0-16,-1 0 15,-31 32 1,32-32 0,-32 32-1,0 31 16,0-31-15,0 0-16,0 0 16,0-1-1,-32 33-15,1-32 16,-1-1-16,0 1 16,32 0-1,-32 0 1,0-32-1,32 31-15,-31-31 16,-1 32 0,0-32-16,1 0 15,-1 0 1,0 0 15,32-32-15,0 1 15,0-1 0,32 0-15,0 32 0,-32-32-1,31 32-15,1 0 16,0 0-1,-32-31 1,31 31 0,1 0-1,0 0 1,0 0 0,0 0-16,-32 63 15,31-63-15,1 0 16,-32 32-16,32-32 15,-32 32-15,31-32 16,33 31 0,-64 1-16,32 0 15,-32 0 1,0-1-16,0 1 16,32 0-16,-32 0 15,0-1 1,0 33-16,0-32 15,0-1 17,0 1-17,-32 0 1,32 0 0,-32-32-1,32 31-15,-32-31 16,32 32-16,-32-32 15,1 0-15,-1 0 32,0 0-17,1 0-15,-1 0 16,0 0 0,0 0-1</inkml:trace>
  <inkml:trace contextRef="#ctx0" brushRef="#br0" timeOffset="44809.557">8128 11208 0,'32'0'219,"0"0"-204,-1 0 1,1-32-1,63 0-15,-31 32 16,-1 0 0,-31 0-16,0 0 15,-1 0 1,1 0-16,0 0 16,0 0-16,31 0 15,-31 0-15,0 0 16,-1 0-1,1 0 1,0 32 0,0-32-1,0 0-15,-32 32 16,63 31-16,-31-31 16,-1 31-16,1-31 0,32 32 15,-64-1-15,32-31 16,-1 63-16,1-63 15,-32 0-15,0-1 16,32-31-16,-32 32 16,31 0-16,-31 0 15,32-32 1,-32 31-16,0 1 31,0 0-15,32-32 15,-32 63-31,0-94 63,0-1-32,0 0-16</inkml:trace>
  <inkml:trace contextRef="#ctx0" brushRef="#br0" timeOffset="45627.085">9334 10954 0,'-31'63'125,"-33"-31"-125,64 63 16,-95 32-16,63-95 15,-63 190-15,63-222 16,32 32-16,-63 63 16,-1 32-16,64-95 15,-32-32-15,1 32 16,31-1-1,-32-31-15,32 64 16,-32-64-16,32 32 0,-31-1 16,-1 1-16,-32-32 15,64 32-15,-32 0 16,1-32-16,31 63 16,-32-63-16,32 32 15,-63 0-15,63-1 16,-32-31-1,0 0-15,32 32 16,-32 32 0,0-64 15,32-32-31</inkml:trace>
  <inkml:trace contextRef="#ctx0" brushRef="#br0" timeOffset="46832.181">9906 11747 0,'32'0'203,"95"0"-187,-64-31-16,64 31 15,-95 0-15,63-32 16,-63 32-16,32 0 16,-33 0-1,1 0-15,31 0 16,-31 0 0,0 0-1,0 0-15,0-32 16,-1 32-1,1 0-15,0 0 32,-1 0-1,1 0 16,-32-32-32,0 1 17</inkml:trace>
  <inkml:trace contextRef="#ctx0" brushRef="#br0" timeOffset="47879.708">10446 10985 0,'0'32'235,"0"0"-235,0 0 15,0 31 1,0 1-16,0-33 15,0 65-15,0-65 16,0 65-16,0-65 16,0 33-1,0-32 1,0-1-16,0 1 16,0 63-16,0-63 15,0 0-15,0 31 16,0-31-16,0 32 15,0-33 1,0 1 0,0 0 15,0 0-15,-32-32-1,0 0 32</inkml:trace>
  <inkml:trace contextRef="#ctx0" brushRef="#br0" timeOffset="49523.352">12065 12001 0,'-32'0'219,"1"0"-203,31-31-16,-64-1 15,64 0 1,-64 32-16,64-32 15,-31 1 1,31-1-16,-32 32 16,32-32-1,-32 32 1,32-32 0,-31 1-16,31-1 15,0-32-15,-64 33 0,64-1 16,0-32-1,0 1-15,0 31 16,0 0-16,0 1 16,0-1 15,0 0-15,32 0-16,0 1 15,31-1 1,-63 0-16,32 0 15,31 32-15,-31 0 16,0 0 15,0 0-31,-1 0 0,1 0 16,0 0 0,-1 0-16,33 0 15,0 0 1,-33 32-1,1 0 17,-32 0-17,0-1-15,0 1 16,0 0-16,0 0 16,0-1-16,0 1 15,0 32-15,0-33 0,0 1 16,0 32-1,0-33 1,0 1 0,0 0-16,0 0 31,-32-32-15,32 31-1,-63-31 32,31 0-16</inkml:trace>
  <inkml:trace contextRef="#ctx0" brushRef="#br0" timeOffset="50340.002">12859 11938 0,'31'0'296,"-31"-32"-264,32 32-17,-32-32 63</inkml:trace>
  <inkml:trace contextRef="#ctx0" brushRef="#br0" timeOffset="51573.448">13208 11017 0,'0'32'312,"0"0"-296,-32-1 0,-31 96-1,-1-31-15,33-33 16,31 1-16,-32-64 15,32 31 1,0 33 0,0-32 31,0-96 109,0 32-125</inkml:trace>
  <inkml:trace contextRef="#ctx0" brushRef="#br0" timeOffset="53259.444">13113 10922 0,'31'0'219,"33"0"-204,0 0 1,-33 0-16,1 32 16,0-32-1,-1 0 1,1 0-1,0 0-15,0 31 16,0-31 0,-1 0 15,1 0-15,31 0 77,-63 32-77,-31-32 15,31 32 0,0 0-31,0-1 16,-32 33-16,32-1 16,0-31-16,0 0 15,0 31-15,0 1 16,-32-32-16,1-1 16,31 65-16,-32 31 15,32-32-15,-32 32 16,-32-64-16,33 160 15,31-96 1,0-96 0,0 33-16,-32-32 15,32 31-15,0-31 16,-32 31-16,32-31 31,0 0-15,0 0-1,-31-32 1,31 31-16</inkml:trace>
  <inkml:trace contextRef="#ctx0" brushRef="#br0" timeOffset="54436.835">14097 11970 0,'0'-32'234,"0"0"-234,63 32 16,1 0-16,0-32 15,-33 1-15,1 31 16,31 0-16,-31 0 16,0 0-1,0 0-15,0 31 16,31 1-1,-31 0-15,63-32 0,-63 32 16,0-1-16,-1-31 16,1 32-1,0-32-15,-1 0 16,-31 32-16,32-32 16,-32 63-1,32-31-15,0 32 16,0-33-1,-1 65-15,1-96 16,-32 31 0,32-31-1,-32 32-15,0 0 47</inkml:trace>
  <inkml:trace contextRef="#ctx0" brushRef="#br0" timeOffset="55303.541">15176 11493 0,'-63'96'94,"31"-1"-78,-95 64-1,64-32-15,-1 0 0,1-32 16,31 32-16,0-95 15,0 31-15,1-63 16,31 32-16,-32-32 16,32 32-16,0-1 15,0 1-15,-32-32 16,32 32 0,0 0-1,-31-32 1,31 31-16,-32 1 15,0 0 1,32 0-16,-32-32 16,32 31-1,-32-31 1,1 0 15</inkml:trace>
  <inkml:trace contextRef="#ctx0" brushRef="#br0" timeOffset="56050.272">16034 10763 0,'0'32'265</inkml:trace>
  <inkml:trace contextRef="#ctx0" brushRef="#br0" timeOffset="57417.674">16034 10700 0,'-32'63'297,"0"1"-282,0-64-15,1 63 16,-1-63-16,32 32 16,-32 0-1,32-1-15,-31-31 16,31 32-1,-32-32 1,32 32 0,-32-32-16,0 32 31,32-1-15,-32 1-1,1-32 1,31 32 15,-32-32-15,32-32 62</inkml:trace>
  <inkml:trace contextRef="#ctx0" brushRef="#br0" timeOffset="59590.204">17462 10128 0,'32'191'109,"-32"-96"-109,32-63 16,-32 63-16,0 0 16,32 0-16,0-31 15,-32 190-15,0-127 16,0 63-16,0 1 15,0-96-15,0 64 16,0-96-16,0-31 16,0 0-1,0 31-15,0 1 16,0-32 0,0-1-16,0 65 15,0-65-15,0 33 16,0-32-1,0-1-15,0 1 16,0 0 0,0 0 15,-32-32 16,0 0-47,-32-96 15</inkml:trace>
  <inkml:trace contextRef="#ctx0" brushRef="#br0" timeOffset="61328.034">17590 10477 0,'126'0'94,"97"0"-94,-64-31 0,31 31 15,0-64-15,-126 64 16,-32-32-16,63 1 16,-32 31-16,33-64 15,-64 32-15,63 32 16,-64-31-16,33 31 16,-32 0-16,0-32 15,63 32-15,-64 0 16,1 0-16,32 0 15,-1 0-15,32 0 16,-31 0-16,0 0 16,-33 0-16,33 0 0,-33 0 15,1-32-15,0 32 16,0 0-16,31 0 16,-31 0-1,31 0 1,-31 0-16,0 0 15,0 0 17,0 0-17,-32 32 1,0 0 15,63 95-31,-63-32 16,95 95-16,-63 33 15,-32-128-15,0 32 16,32-32-16,0-31 16,-32-33-16,31 65 15,-31-33-15,0-31 16,32 95-16,-32 95 16,0-190-16,0 127 15,0 63-15,0-159 16,0 96-16,0-127 15,0 95-15,0-95 0,0-1 16,0 1 0,0 0-1,0 0 17,0-1-17,0 1 16,-32-32-15,-127 32 0,1-32-16,-160 32 15,-63-32-15,96 63 0,62-63 16,96 0-16,32 0 16,-32 0-16,63 0 15,-126 0-15,126 0 16,-126 0-16,95 0 15,-32 0-15,63 0 16,-63 0-16,64 0 16,31 0 15,0 0 0</inkml:trace>
  <inkml:trace contextRef="#ctx0" brushRef="#br0" timeOffset="62310.02">18669 10890 0,'0'95'125,"-32"-63"-110,1 63-15,31-63 16,-64 95-16,0 0 15,1-32-15,31 1 16,1-1-16,-1-32 16,0-31-1,32 32 1,-32-33 0,32 1-1,-63 32-15,31 31 16,0-63-1,1 31-15,31-31 32,-32-32-17,32 63-15,0-94 63,0-1-48</inkml:trace>
  <inkml:trace contextRef="#ctx0" brushRef="#br0" timeOffset="63295.496">18669 11081 0,'32'63'157,"31"-31"-157,-63 0 15,32-1-15,-32 1 16,64 32-16,-1-64 16,-31 63-16,63 32 15,-95-63-15,32 32 0,31-1 16,-31-63-16,-32 32 15,32 31-15,-1-63 16,-31 64-16,32-64 16,-32 32-16,32-32 15,-32 31-15,0 1 16,32 0-16,-32 0 16,0-1-1,32 1-15,-1 0 16,-31 0-1,0-1-15,32 1 16,-32 0 0,0 0 15</inkml:trace>
  <inkml:trace contextRef="#ctx0" brushRef="#br0" timeOffset="64566.58">18447 11684 0,'31'0'313,"1"0"-297,0 0 15,0 0-16,0 0-15,-1 0 32,1 0-17,0 0 17,-1 0-1,33 0-16,-32 0 17,0 0 30,-32-32-31,0 0-15</inkml:trace>
  <inkml:trace contextRef="#ctx0" brushRef="#br0" timeOffset="66785.865">15970 11811 0,'32'0'297,"0"0"-281,31-32-16,1 32 16,-33 0-16,65-32 15,-64 32-15,31 0 16,-31-31-16,31 31 15,33 0-15,-65 0 16,1 0-16,0-32 16,-1 32-16,1 0 15,32 0 1,-32 0-16,-1 0 16,-31-32-16,32 32 15,0 0-15,-1 0 16,1 0-16,0-32 15,0 32 1,0 0 0,-1 0-1,1 0 1,0 0 0,-1 0 30,-31-31-30,32 31 0,-32-32-1,32 32 1,0 0 15,0 0-31,-1 0 16,-31-32 15,32 32-15,0 0 15,-1 0 16,1 0-16,-64-32 63,1 32-79,-1 0 1,-31-63 0,31 63-16,0 0 15,0 0 1,0 0-16,1 0 0,31-32 16,-32 32-16,-31 0 15,31-32-15,0 32 16,0 0-16,-31 0 15,31 0 1,0 0 15,1 0-15,-1 0 0,32-31 93</inkml:trace>
  <inkml:trace contextRef="#ctx0" brushRef="#br0" timeOffset="68850.515">17621 11620 0,'-31'0'625,"-1"32"-578,0-32-32,0 0 1,32 32-16,-32-32 31,32 32-15,0-1-1,-31-31 1,-1 0 0,32 32-16,0 0 15,0 0 16,-32-32-31,1 0 32,31 31-32,-32-31 15,32 32 1,-32-32 15,32 32-15,-32 31 46,32-31 63,0-64-62,0-63-48,0 63-15</inkml:trace>
  <inkml:trace contextRef="#ctx0" brushRef="#br0" timeOffset="81338.31">20415 11366 0,'32'0'281,"31"0"-265,65 0-16,-97 0 16,33 0-16,-33 0 15,1 0-15,0 0 16,0 0-16,0 0 15,-1 0-15,1 0 16,63 0-16,-63 0 16,32 0-1,62 0-15,-94 0 0,0 0 16,32 0-16,62 0 16,-62 0-16,-32 0 15,63 0 1,-63 0-16,31 0 15,-31 0 1,0 0 0,0 0-1,-1 0-15,1 32 16,0-32 15,-1 0-15,1 0 15,0 0-15,0 0 31,-32-32 15,-32 32-31,0 0-31,32-31 16,-32 31-16,1 0 16,31-32-1,-32 32-15,0-32 16,32 0-1,-31 32-15,-1-31 16,0 31 0,32-32-1,-32 32-15,0 0 16,32-32-16,-31 32 16,-33-32 15,33 32 16,31-31 31,63 31-47</inkml:trace>
  <inkml:trace contextRef="#ctx0" brushRef="#br0" timeOffset="82379.214">22098 11366 0,'0'32'297,"0"0"-281,-32-32-16,0 32 16,1-32-1,-1 31-15,0 1 16,32 0-16,-31-32 15,31 32 1,-32-1 0,0-31 15,0 0-15,32 32-16,-32-32 15</inkml:trace>
  <inkml:trace contextRef="#ctx0" brushRef="#br0" timeOffset="87406.734">23114 9747 0,'0'64'282,"0"63"-267,0-96-15,0 128 16,0-95-16,0-33 16,0 33-16,0-1 15,0-31-15,0 0 16,0 0-16,0 31 15,0 1-15,0-33 16,0 1-16,0 63 16,0-31-1,0-32-15,0-1 0,0 1 16,0 32 0,0-33-16,0 1 15,0 32-15,0 31 16,0-63-1,-32 31-15,32 64 16,0-95 0,0 31-1,-32-63-15,32 32 16,0 32-16,0-1 16,0-31-16,0 0 15,0 31-15,-31-63 16,31 64-1,-32-33 1,32 1 0,0 0-1,0 0 1,0-1 15,0-62 79,0-1-95,0 0-15,0 0 16,0-31-16,0 31 15,32-31-15,-32 31 16,31-32-16,-31 1 16,0 31-1,32 0 1,-32 1 0,0-1-16,32 0 15,-32 0 1,32-31-16,-32 31 15,32 0 1,-32 1 0,31-1 15,1 32 0,-32-32-15,32 32-1,-32-32 1,31 32-16,1 0 0,0 0 31,0 0 1,-32-31-32,32 31 15,-1 0 1,1 0-1,0 0 17,-1 0-17,1 0 1,0 0 0,0 0-16,0 31 31,-1-31-31,-31 32 15,0 0 1,32-32 0,-32 32-16,0-1 31,0 1-31,32-32 16,-32 32-16,0 63 15,0-31-15,0-33 16,0 1-16,0 32 15,0-33-15,0 1 32,0 0-32,0 0 15,0 31-15,0-31 16,0 31 0,0-31-1,0 0 1,0 0-1,0-1 1,0 1 15,-32-32-31,32 32 16,-32-32 0,1 0-1,-33 0 1,32 0-16,-31 0 15,-1 0-15,-95 0 16,33 0 0,62 0-16,-31 0 15,31 0-15,33 0 16,-33 0-16,0 0 16,33 0-16,-1 0 15,0 0 1,1 0-1</inkml:trace>
  <inkml:trace contextRef="#ctx0" brushRef="#br0" timeOffset="90207.476">7144 10763 0,'0'32'219,"0"0"-219,32 31 16,-32-31-1,31 63 1,1-63-16,-32 63 0,0-31 16,0-33-16,32 33 15,-32-1-15,63 1 16,-63-32-16,0-1 16,0 33-16,0-1 15,32 1-15,-32-32 16,32-1-16,-32 33 15,0-32 1,0-1-16,32-31 16,-32 32-1,0 0-15,31 0 16,1-1-16,-32 1 16,32 0-16,-1-32 15,-31 32-15,32-1 16,-32 1-1,32 0 1,0 0-16,0-1 31,-32 1-31,31-32 16,-31 32 0</inkml:trace>
  <inkml:trace contextRef="#ctx0" brushRef="#br0" timeOffset="92077.991">7525 13017 0,'0'32'297,"0"0"-282,0 0 1,-32-1 0,32 33-1,0-32 16,0-1-15,0 1 0,-63-32-16,63 32 31,0 0-15,0-1-16,-32-31 15,32 32-15,0 0 31,0 0 1,-32-32-32,32 31 15,0 1 17,0 0-17,-32-32 1,32 32-1,-32-32 1,32 31 0,0 1 31,-31 0-1,31 31 1,0-31-15,63-32 77,159 0-93,-158 0-16,31 0 15,-31 0-15,-33 0 16,33 0-16,0 0 0,-33 0 15,33 0 1,-33 0 0,33 0-1,-32 0-15,0 0 16,-1 0-16,1 0 16,31 32-1,-31-32 1,0 0-16,-32 32 15,32-32 1,0 0 0,31 0-1</inkml:trace>
  <inkml:trace contextRef="#ctx0" brushRef="#br0" timeOffset="93178.632">7969 12668 0,'0'32'203,"0"63"-187,0 64 0,0-96-16,0 64 15,0-31-15,0 31 16,0-32-16,0-32 16,0 33-16,0-33 15,0 1-15,0 31 16,0-63-16,0-1 0,0 1 15,0 0-15,0 63 16,0 0 0,0 1-1,0-65-15,0 1 16,0 0-16,0 0 16,0 63-16,0-32 15,0-31-15,0 0 0,0 31 16,0-31-1,-31 32-15,31-33 0,0 1 32,0 0-32,0 0 15,-32-64 32</inkml:trace>
  <inkml:trace contextRef="#ctx0" brushRef="#br0" timeOffset="94406.011">12732 10668 0,'0'32'187,"32"-1"-171,-32 1-16,63 95 16,-31-95-1,-1 0-15,-31-1 16,32-31-16,-32 32 15,32-32-15,-32 32 16,32 0-16,-32-1 16,63 1-16,-63 0 15,32-32-15,0 32 16,-1-32-16,-31 31 16,32 1-16,32 32 0,-64-33 15,63 33-15,1-32 16,-33 63-16,1-32 15,32-31-15,-64 0 16,0 0-16,32-1 16,-1 1-16,1-32 15,-32 32 1,0 0-16,32-32 16,-32 31-16,63 33 15,-63-32-15,32 31 0,32-31 16,-64 0-16,31-32 15,-31 31 1,32-31-16,-32 64 16</inkml:trace>
  <inkml:trace contextRef="#ctx0" brushRef="#br0" timeOffset="96253.405">13398 12636 0,'0'32'156,"-63"32"-140,63-33 0,-32-31-16,32 64 15,-31-32-15,31-1 16,-32 33-1,-32 31-15,32-31 16,1-1-16,31-31 16,-32 63-16,0-31 15,1-1-15,31 32 16,-64 1-16,32-65 16,32 1-16,0 0 15,-32 31-15,32-31 0,-31 0 16,31 0-1,0-1 1,-32-31 0,32 32-16,0 0 15,0 0 1,0-1-16,-32 1 31,32 0-15,0 31 15,0 1-31,0-32 16,0-1-1,32-31 1,-32 64-16,32-64 16,-32 32-1,31-32-15,33 0 31,-32 0-31,0 0 16,-1 0-16,1 0 16,0 0-16,-1 31 15,1-31-15,0 0 16,0 0 0,0 0-1,-1 0 1,1 0 15,0 0-15,-32-31-1,31 31 17,-31-32-17,0 0 16,0 0-31,0 1 63,-31 31-47,-1 0-1,32-32 1,-32 32-1,1 0 1,-1 0 0,0 0-1,0 0 1,0 0-16,1 0 16,-1 0-1,32-32-15,-32 32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D1544-034B-4089-A88E-FD9B83466D9B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6B2C5-139D-48F7-BA78-0C11E7CF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29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New Question: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	Why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Homogeneous name homogeneous?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it have applications?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r>
              <a:rPr lang="en-US" altLang="zh-TW" dirty="0"/>
              <a:t>Extension: </a:t>
            </a:r>
          </a:p>
          <a:p>
            <a:r>
              <a:rPr lang="en-US" altLang="zh-TW" dirty="0"/>
              <a:t>	intuitive definition to another definition =&gt; should</a:t>
            </a:r>
            <a:r>
              <a:rPr lang="en-US" altLang="zh-TW" baseline="0" dirty="0"/>
              <a:t> I proof it?</a:t>
            </a:r>
          </a:p>
          <a:p>
            <a:r>
              <a:rPr lang="en-US" altLang="zh-TW" baseline="0" dirty="0"/>
              <a:t>	Why only one or infinite solut</a:t>
            </a:r>
            <a:r>
              <a:rPr lang="en-US" altLang="zh-CN" baseline="0" dirty="0"/>
              <a:t>i</a:t>
            </a:r>
            <a:r>
              <a:rPr lang="en-US" altLang="zh-TW" baseline="0" dirty="0"/>
              <a:t>on?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	Intuitive link of infinite solution and independent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Question:</a:t>
            </a:r>
          </a:p>
          <a:p>
            <a:pPr rtl="0"/>
            <a:r>
              <a:rPr lang="en-US" altLang="zh-TW" dirty="0"/>
              <a:t>	Example for </a:t>
            </a:r>
            <a:r>
              <a:rPr lang="zh-TW" altLang="en-US" dirty="0"/>
              <a:t>冗員</a:t>
            </a:r>
            <a:endParaRPr lang="en-US" altLang="zh-TW" dirty="0"/>
          </a:p>
          <a:p>
            <a:pPr rtl="0"/>
            <a:endParaRPr lang="en-US" altLang="zh-TW" dirty="0"/>
          </a:p>
          <a:p>
            <a:pPr rtl="0"/>
            <a:r>
              <a:rPr lang="en-US" altLang="zh-TW" dirty="0"/>
              <a:t>	the correct</a:t>
            </a:r>
            <a:r>
              <a:rPr lang="en-US" altLang="zh-TW" baseline="0" dirty="0"/>
              <a:t> definition of rank</a:t>
            </a:r>
            <a:endParaRPr lang="en-US" altLang="zh-TW" dirty="0"/>
          </a:p>
          <a:p>
            <a:pPr rtl="0"/>
            <a:endParaRPr lang="en-US" altLang="zh-TW" dirty="0"/>
          </a:p>
          <a:p>
            <a:pPr rtl="0"/>
            <a:r>
              <a:rPr lang="en-US" altLang="zh-TW" dirty="0"/>
              <a:t>	dependent is defined on a set or a vector? On 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896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(b) the maximum number of linearly independent </a:t>
            </a:r>
            <a:r>
              <a:rPr lang="en-US" altLang="zh-TW" i="1" dirty="0"/>
              <a:t>row</a:t>
            </a:r>
            <a:r>
              <a:rPr lang="en-US" altLang="zh-TW" dirty="0"/>
              <a:t> vectors in the matrix. Both definitions are equivalent.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rank of a matrix would be zero only if the matrix had no non-zero elements. If a matrix had even one non-zero element, its minimum rank would be one.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864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(b) the maximum number of linearly independent </a:t>
            </a:r>
            <a:r>
              <a:rPr lang="en-US" altLang="zh-TW" i="1" dirty="0"/>
              <a:t>row</a:t>
            </a:r>
            <a:r>
              <a:rPr lang="en-US" altLang="zh-TW" dirty="0"/>
              <a:t> vectors in the matrix. Both definitions are equivalent.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rank of a matrix would be zero only if the matrix had no non-zero elements. If a matrix had even one non-zero element, its minimum rank would be one.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999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(b) the maximum number of linearly independent </a:t>
            </a:r>
            <a:r>
              <a:rPr lang="en-US" altLang="zh-TW" i="1" dirty="0"/>
              <a:t>row</a:t>
            </a:r>
            <a:r>
              <a:rPr lang="en-US" altLang="zh-TW" dirty="0"/>
              <a:t> vectors in the matrix. Both definitions are equivalent.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rank of a matrix would be zero only if the matrix had no non-zero elements. If a matrix had even one non-zero element, its minimum rank would be one.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557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Check existence first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One</a:t>
            </a:r>
            <a:r>
              <a:rPr lang="en-US" altLang="zh-TW" sz="1200" baseline="0" dirty="0">
                <a:solidFill>
                  <a:srgbClr val="0000FF"/>
                </a:solidFill>
              </a:rPr>
              <a:t> or infinite </a:t>
            </a:r>
            <a:r>
              <a:rPr lang="en-US" altLang="zh-TW" sz="1200" baseline="0" dirty="0" err="1">
                <a:solidFill>
                  <a:srgbClr val="0000FF"/>
                </a:solidFill>
              </a:rPr>
              <a:t>soluiton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861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No, may has no solution</a:t>
            </a:r>
          </a:p>
          <a:p>
            <a:r>
              <a:rPr lang="en-US" altLang="zh-CN" dirty="0"/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No, may has no solution</a:t>
            </a:r>
          </a:p>
          <a:p>
            <a:r>
              <a:rPr lang="en-US" altLang="zh-CN" dirty="0"/>
              <a:t>Yes,</a:t>
            </a:r>
            <a:r>
              <a:rPr lang="zh-CN" altLang="en-US" dirty="0"/>
              <a:t> </a:t>
            </a:r>
            <a:r>
              <a:rPr lang="en-US" altLang="zh-CN" dirty="0"/>
              <a:t>all zero</a:t>
            </a:r>
          </a:p>
          <a:p>
            <a:r>
              <a:rPr lang="en-US" altLang="zh-CN"/>
              <a:t>Yes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50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Check existence first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One</a:t>
            </a:r>
            <a:r>
              <a:rPr lang="en-US" altLang="zh-TW" sz="1200" baseline="0" dirty="0">
                <a:solidFill>
                  <a:srgbClr val="0000FF"/>
                </a:solidFill>
              </a:rPr>
              <a:t> or infinite </a:t>
            </a:r>
            <a:r>
              <a:rPr lang="en-US" altLang="zh-TW" sz="1200" baseline="0" dirty="0" err="1">
                <a:solidFill>
                  <a:srgbClr val="0000FF"/>
                </a:solidFill>
              </a:rPr>
              <a:t>soluiton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81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Check existence first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One</a:t>
            </a:r>
            <a:r>
              <a:rPr lang="en-US" altLang="zh-TW" sz="1200" baseline="0" dirty="0">
                <a:solidFill>
                  <a:srgbClr val="0000FF"/>
                </a:solidFill>
              </a:rPr>
              <a:t> or infinite </a:t>
            </a:r>
            <a:r>
              <a:rPr lang="en-US" altLang="zh-TW" sz="1200" baseline="0" dirty="0" err="1">
                <a:solidFill>
                  <a:srgbClr val="0000FF"/>
                </a:solidFill>
              </a:rPr>
              <a:t>soluiton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97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如果有了一个以上的解，就会有无数解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72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How about the vector with only one element?</a:t>
            </a:r>
          </a:p>
          <a:p>
            <a:endParaRPr lang="en-US" altLang="zh-TW" sz="1200" dirty="0"/>
          </a:p>
          <a:p>
            <a:r>
              <a:rPr lang="en-US" altLang="zh-TW" sz="1200" dirty="0"/>
              <a:t>not all zero</a:t>
            </a:r>
            <a:r>
              <a:rPr lang="zh-CN" altLang="en-US" sz="1200" dirty="0"/>
              <a:t>：存在一个冗余的（没有用的</a:t>
            </a:r>
            <a:r>
              <a:rPr lang="en-US" altLang="zh-CN" sz="1200" dirty="0"/>
              <a:t>/</a:t>
            </a:r>
            <a:r>
              <a:rPr lang="zh-CN" altLang="en-US" sz="1200" dirty="0"/>
              <a:t>可以被另一个替代或者等于</a:t>
            </a:r>
            <a:r>
              <a:rPr lang="en-US" altLang="zh-CN" sz="1200" dirty="0"/>
              <a:t>0</a:t>
            </a:r>
            <a:r>
              <a:rPr lang="zh-CN" altLang="en-US" sz="1200" dirty="0"/>
              <a:t>向量）</a:t>
            </a:r>
            <a:r>
              <a:rPr lang="en-US" altLang="zh-CN" sz="1200" dirty="0"/>
              <a:t>vector</a:t>
            </a:r>
          </a:p>
          <a:p>
            <a:r>
              <a:rPr lang="en-US" altLang="zh-CN" sz="1200" dirty="0"/>
              <a:t>all zero</a:t>
            </a:r>
            <a:r>
              <a:rPr lang="zh-CN" altLang="en-US" sz="1200" dirty="0"/>
              <a:t>：每一个</a:t>
            </a:r>
            <a:r>
              <a:rPr lang="en-US" altLang="zh-CN" sz="1200" dirty="0"/>
              <a:t>vector</a:t>
            </a:r>
            <a:r>
              <a:rPr lang="zh-CN" altLang="en-US" sz="1200" dirty="0"/>
              <a:t>都存在独特的信息，所以如果不都是</a:t>
            </a:r>
            <a:r>
              <a:rPr lang="en-US" altLang="zh-CN" sz="1200" dirty="0"/>
              <a:t>0</a:t>
            </a:r>
            <a:r>
              <a:rPr lang="zh-CN" altLang="en-US" sz="1200" dirty="0"/>
              <a:t>的话，就会等于</a:t>
            </a:r>
            <a:r>
              <a:rPr lang="en-US" altLang="zh-CN" sz="1200" dirty="0"/>
              <a:t>0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450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How about only one vector</a:t>
            </a: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2.5</a:t>
            </a:r>
            <a:r>
              <a:rPr lang="en-US" altLang="zh-TW" b="1" dirty="0">
                <a:solidFill>
                  <a:srgbClr val="FF0000"/>
                </a:solidFill>
                <a:sym typeface="MT Extra" pitchFamily="18" charset="2"/>
              </a:rPr>
              <a:t>u</a:t>
            </a:r>
            <a:r>
              <a:rPr lang="en-US" altLang="zh-TW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dirty="0">
                <a:solidFill>
                  <a:srgbClr val="FF0000"/>
                </a:solidFill>
                <a:sym typeface="MT Extra" pitchFamily="18" charset="2"/>
              </a:rPr>
              <a:t>= </a:t>
            </a:r>
            <a:r>
              <a:rPr lang="en-US" altLang="zh-TW" b="1" dirty="0">
                <a:solidFill>
                  <a:srgbClr val="FF0000"/>
                </a:solidFill>
              </a:rPr>
              <a:t>u</a:t>
            </a:r>
            <a:r>
              <a:rPr lang="en-US" altLang="zh-TW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035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is linear dependent or independent?  </a:t>
                </a:r>
                <a:r>
                  <a:rPr lang="zh-CN" altLang="en-US" sz="1200" dirty="0"/>
                  <a:t>不是，没有贡献的信息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0" smtClean="0">
                    <a:latin typeface="Cambria Math" panose="02040503050406030204" pitchFamily="18" charset="0"/>
                  </a:rPr>
                  <a:t>{[■8(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0@</a:t>
                </a:r>
                <a:r>
                  <a:rPr lang="en-US" altLang="zh-TW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⋮@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0)]}</a:t>
                </a:r>
                <a:r>
                  <a:rPr lang="zh-TW" altLang="en-US" sz="1200" dirty="0" smtClean="0"/>
                  <a:t> </a:t>
                </a:r>
                <a:r>
                  <a:rPr lang="en-US" altLang="zh-TW" sz="1200" dirty="0" smtClean="0"/>
                  <a:t>is linear dependent or independent?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001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有一个</a:t>
            </a:r>
            <a:r>
              <a:rPr lang="en-US" altLang="zh-CN" dirty="0"/>
              <a:t>vector</a:t>
            </a:r>
            <a:r>
              <a:rPr lang="zh-CN" altLang="en-US" dirty="0"/>
              <a:t>的信息是可以被其他的替代的</a:t>
            </a:r>
            <a:endParaRPr lang="en-US" altLang="zh-TW" dirty="0"/>
          </a:p>
          <a:p>
            <a:r>
              <a:rPr lang="en-US" altLang="zh-TW" dirty="0"/>
              <a:t>How to check? </a:t>
            </a:r>
          </a:p>
          <a:p>
            <a:pPr lvl="1"/>
            <a:r>
              <a:rPr lang="en-US" altLang="zh-TW" dirty="0"/>
              <a:t>Simple, check whether a vector is the linear combination of the other.</a:t>
            </a:r>
          </a:p>
          <a:p>
            <a:pPr lvl="1"/>
            <a:r>
              <a:rPr lang="en-US" altLang="zh-TW" dirty="0"/>
              <a:t>Are there better approach.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Draw</a:t>
            </a:r>
            <a:r>
              <a:rPr lang="en-US" altLang="zh-TW" baseline="0" dirty="0"/>
              <a:t> on the black board……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78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同種的；同質的 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Homogeneous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Homogeneous have more solutions</a:t>
            </a:r>
            <a:endParaRPr lang="en-US" altLang="zh-TW" sz="1200" dirty="0">
              <a:sym typeface="MT Extra" pitchFamily="18" charset="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1. Does </a:t>
            </a:r>
            <a:r>
              <a:rPr lang="en-US" altLang="zh-TW" i="1" dirty="0"/>
              <a:t>A</a:t>
            </a:r>
            <a:r>
              <a:rPr lang="en-US" altLang="zh-TW" b="1" dirty="0"/>
              <a:t>x</a:t>
            </a:r>
            <a:r>
              <a:rPr lang="en-US" altLang="zh-TW" dirty="0"/>
              <a:t> = </a:t>
            </a:r>
            <a:r>
              <a:rPr lang="en-US" altLang="zh-TW" b="1" dirty="0"/>
              <a:t>0</a:t>
            </a:r>
            <a:r>
              <a:rPr lang="en-US" altLang="zh-TW" dirty="0"/>
              <a:t> always have a solution?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Linear independent =&gt; Only has one solution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Linear dependent =&gt; Exists non-zero solution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 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87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66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56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22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4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76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5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36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66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0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0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40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BB6F-6705-41CE-88B5-A2D32870DF24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26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11" Type="http://schemas.openxmlformats.org/officeDocument/2006/relationships/image" Target="../media/image46.png"/><Relationship Id="rId5" Type="http://schemas.openxmlformats.org/officeDocument/2006/relationships/image" Target="../media/image1.png"/><Relationship Id="rId10" Type="http://schemas.openxmlformats.org/officeDocument/2006/relationships/image" Target="../media/image45.png"/><Relationship Id="rId4" Type="http://schemas.openxmlformats.org/officeDocument/2006/relationships/image" Target="../media/image7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12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How many solutions?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9147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Dependent and Independent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3462" y="1724659"/>
            <a:ext cx="7886700" cy="5032375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22885" y="5053670"/>
            <a:ext cx="7698227" cy="13849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Given a vector set, </a:t>
            </a:r>
            <a:r>
              <a:rPr lang="en-US" altLang="zh-TW" sz="2800" dirty="0">
                <a:sym typeface="Symbol" pitchFamily="18" charset="2"/>
              </a:rPr>
              <a:t>{</a:t>
            </a:r>
            <a:r>
              <a:rPr lang="en-US" altLang="zh-TW" sz="2800" b="1" dirty="0"/>
              <a:t>a</a:t>
            </a:r>
            <a:r>
              <a:rPr lang="en-US" altLang="zh-TW" sz="2800" baseline="-25000" dirty="0">
                <a:sym typeface="Symbol" pitchFamily="18" charset="2"/>
              </a:rPr>
              <a:t>1</a:t>
            </a:r>
            <a:r>
              <a:rPr lang="en-US" altLang="zh-TW" sz="2800" dirty="0">
                <a:sym typeface="Symbol" pitchFamily="18" charset="2"/>
              </a:rPr>
              <a:t>, </a:t>
            </a:r>
            <a:r>
              <a:rPr lang="en-US" altLang="zh-TW" sz="2800" b="1" dirty="0"/>
              <a:t>a</a:t>
            </a:r>
            <a:r>
              <a:rPr lang="en-US" altLang="zh-TW" sz="2800" i="1" baseline="-25000" dirty="0">
                <a:sym typeface="Symbol" pitchFamily="18" charset="2"/>
              </a:rPr>
              <a:t>2</a:t>
            </a:r>
            <a:r>
              <a:rPr lang="en-US" altLang="zh-TW" sz="2800" dirty="0">
                <a:sym typeface="Symbol" pitchFamily="18" charset="2"/>
              </a:rPr>
              <a:t>, , </a:t>
            </a:r>
            <a:r>
              <a:rPr lang="en-US" altLang="zh-TW" sz="2800" b="1" dirty="0"/>
              <a:t>a</a:t>
            </a:r>
            <a:r>
              <a:rPr lang="en-US" altLang="zh-TW" sz="2800" i="1" baseline="-25000" dirty="0">
                <a:sym typeface="Symbol" pitchFamily="18" charset="2"/>
              </a:rPr>
              <a:t>n</a:t>
            </a:r>
            <a:r>
              <a:rPr lang="en-US" altLang="zh-TW" sz="2800" dirty="0">
                <a:sym typeface="Symbol" pitchFamily="18" charset="2"/>
              </a:rPr>
              <a:t>}, there exists scalars </a:t>
            </a:r>
            <a:r>
              <a:rPr lang="en-US" altLang="zh-TW" sz="2800" i="1" dirty="0">
                <a:sym typeface="Symbol" pitchFamily="18" charset="2"/>
              </a:rPr>
              <a:t>x</a:t>
            </a:r>
            <a:r>
              <a:rPr lang="en-US" altLang="zh-TW" sz="2800" baseline="-25000" dirty="0">
                <a:sym typeface="Symbol" pitchFamily="18" charset="2"/>
              </a:rPr>
              <a:t>1</a:t>
            </a:r>
            <a:r>
              <a:rPr lang="en-US" altLang="zh-TW" sz="2800" dirty="0">
                <a:sym typeface="Symbol" pitchFamily="18" charset="2"/>
              </a:rPr>
              <a:t>, </a:t>
            </a:r>
            <a:r>
              <a:rPr lang="en-US" altLang="zh-TW" sz="2800" i="1" dirty="0">
                <a:sym typeface="Symbol" pitchFamily="18" charset="2"/>
              </a:rPr>
              <a:t>x</a:t>
            </a:r>
            <a:r>
              <a:rPr lang="en-US" altLang="zh-TW" sz="2800" i="1" baseline="-25000" dirty="0">
                <a:sym typeface="Symbol" pitchFamily="18" charset="2"/>
              </a:rPr>
              <a:t>2</a:t>
            </a:r>
            <a:r>
              <a:rPr lang="en-US" altLang="zh-TW" sz="2800" dirty="0">
                <a:sym typeface="Symbol" pitchFamily="18" charset="2"/>
              </a:rPr>
              <a:t>, , </a:t>
            </a:r>
            <a:r>
              <a:rPr lang="en-US" altLang="zh-TW" sz="2800" i="1" dirty="0" err="1">
                <a:sym typeface="Symbol" pitchFamily="18" charset="2"/>
              </a:rPr>
              <a:t>x</a:t>
            </a:r>
            <a:r>
              <a:rPr lang="en-US" altLang="zh-TW" sz="2800" i="1" baseline="-25000" dirty="0" err="1">
                <a:sym typeface="Symbol" pitchFamily="18" charset="2"/>
              </a:rPr>
              <a:t>n</a:t>
            </a:r>
            <a:r>
              <a:rPr lang="en-US" altLang="zh-TW" sz="2800" dirty="0">
                <a:sym typeface="Symbol" pitchFamily="18" charset="2"/>
              </a:rPr>
              <a:t>, that are </a:t>
            </a:r>
            <a:r>
              <a:rPr lang="en-US" altLang="zh-TW" sz="2800" b="1" dirty="0">
                <a:solidFill>
                  <a:srgbClr val="FF0000"/>
                </a:solidFill>
                <a:sym typeface="Symbol" pitchFamily="18" charset="2"/>
              </a:rPr>
              <a:t>not all zero</a:t>
            </a:r>
            <a:r>
              <a:rPr lang="en-US" altLang="zh-TW" sz="2800" dirty="0">
                <a:sym typeface="Symbol" pitchFamily="18" charset="2"/>
              </a:rPr>
              <a:t>,  such that </a:t>
            </a:r>
            <a:r>
              <a:rPr lang="en-US" altLang="zh-TW" sz="2800" i="1" dirty="0">
                <a:sym typeface="Symbol" pitchFamily="18" charset="2"/>
              </a:rPr>
              <a:t>x</a:t>
            </a:r>
            <a:r>
              <a:rPr lang="en-US" altLang="zh-TW" sz="2800" baseline="-25000" dirty="0">
                <a:sym typeface="Symbol" pitchFamily="18" charset="2"/>
              </a:rPr>
              <a:t>1</a:t>
            </a:r>
            <a:r>
              <a:rPr lang="en-US" altLang="zh-TW" sz="2800" b="1" dirty="0"/>
              <a:t>a</a:t>
            </a:r>
            <a:r>
              <a:rPr lang="en-US" altLang="zh-TW" sz="2800" baseline="-25000" dirty="0">
                <a:sym typeface="Symbol" pitchFamily="18" charset="2"/>
              </a:rPr>
              <a:t>1</a:t>
            </a:r>
            <a:r>
              <a:rPr lang="en-US" altLang="zh-TW" sz="2800" dirty="0">
                <a:sym typeface="Symbol" pitchFamily="18" charset="2"/>
              </a:rPr>
              <a:t> + </a:t>
            </a:r>
            <a:r>
              <a:rPr lang="en-US" altLang="zh-TW" sz="2800" i="1" dirty="0">
                <a:sym typeface="Symbol" pitchFamily="18" charset="2"/>
              </a:rPr>
              <a:t>x</a:t>
            </a:r>
            <a:r>
              <a:rPr lang="en-US" altLang="zh-TW" sz="2800" i="1" baseline="-25000" dirty="0">
                <a:sym typeface="Symbol" pitchFamily="18" charset="2"/>
              </a:rPr>
              <a:t>2</a:t>
            </a:r>
            <a:r>
              <a:rPr lang="en-US" altLang="zh-TW" sz="2800" b="1" dirty="0"/>
              <a:t>a</a:t>
            </a:r>
            <a:r>
              <a:rPr lang="en-US" altLang="zh-TW" sz="2800" i="1" baseline="-25000" dirty="0">
                <a:sym typeface="Symbol" pitchFamily="18" charset="2"/>
              </a:rPr>
              <a:t>2</a:t>
            </a:r>
            <a:r>
              <a:rPr lang="en-US" altLang="zh-TW" sz="2800" baseline="-25000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+ </a:t>
            </a:r>
            <a:r>
              <a:rPr lang="en-US" altLang="zh-TW" sz="2800" dirty="0">
                <a:sym typeface="MT Extra" pitchFamily="18" charset="2"/>
              </a:rPr>
              <a:t> + </a:t>
            </a:r>
            <a:r>
              <a:rPr lang="en-US" altLang="zh-TW" sz="2800" i="1" dirty="0" err="1">
                <a:sym typeface="Symbol" pitchFamily="18" charset="2"/>
              </a:rPr>
              <a:t>x</a:t>
            </a:r>
            <a:r>
              <a:rPr lang="en-US" altLang="zh-TW" sz="2800" i="1" baseline="-25000" dirty="0" err="1">
                <a:sym typeface="Symbol" pitchFamily="18" charset="2"/>
              </a:rPr>
              <a:t>n</a:t>
            </a:r>
            <a:r>
              <a:rPr lang="en-US" altLang="zh-TW" sz="2800" b="1" dirty="0" err="1"/>
              <a:t>a</a:t>
            </a:r>
            <a:r>
              <a:rPr lang="en-US" altLang="zh-TW" sz="2800" i="1" baseline="-25000" dirty="0" err="1">
                <a:sym typeface="Symbol" pitchFamily="18" charset="2"/>
              </a:rPr>
              <a:t>n</a:t>
            </a:r>
            <a:r>
              <a:rPr lang="en-US" altLang="zh-TW" sz="2800" i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= </a:t>
            </a:r>
            <a:r>
              <a:rPr lang="en-US" altLang="zh-TW" sz="2800" b="1" dirty="0">
                <a:sym typeface="Symbol" pitchFamily="18" charset="2"/>
              </a:rPr>
              <a:t>0</a:t>
            </a:r>
            <a:r>
              <a:rPr lang="en-US" altLang="zh-TW" sz="2800" dirty="0">
                <a:sym typeface="Symbol" pitchFamily="18" charset="2"/>
              </a:rPr>
              <a:t>.</a:t>
            </a:r>
            <a:r>
              <a:rPr lang="en-US" altLang="zh-TW" sz="2800" dirty="0">
                <a:sym typeface="MT Extra" pitchFamily="18" charset="2"/>
              </a:rPr>
              <a:t>  </a:t>
            </a:r>
          </a:p>
        </p:txBody>
      </p:sp>
      <p:sp>
        <p:nvSpPr>
          <p:cNvPr id="9" name="向下箭號 8"/>
          <p:cNvSpPr/>
          <p:nvPr/>
        </p:nvSpPr>
        <p:spPr>
          <a:xfrm flipV="1">
            <a:off x="3955941" y="3449241"/>
            <a:ext cx="719848" cy="14581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flipH="1">
            <a:off x="4815318" y="3551603"/>
            <a:ext cx="719848" cy="13557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722886" y="1825624"/>
            <a:ext cx="7698227" cy="1477327"/>
            <a:chOff x="722886" y="1347968"/>
            <a:chExt cx="7698227" cy="1477327"/>
          </a:xfrm>
        </p:grpSpPr>
        <p:sp>
          <p:nvSpPr>
            <p:cNvPr id="16" name="文字方塊 15"/>
            <p:cNvSpPr txBox="1"/>
            <p:nvPr/>
          </p:nvSpPr>
          <p:spPr>
            <a:xfrm>
              <a:off x="722886" y="1871188"/>
              <a:ext cx="7698227" cy="95410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Given a vector set, </a:t>
              </a:r>
              <a:r>
                <a:rPr lang="en-US" altLang="zh-TW" sz="2800" dirty="0">
                  <a:sym typeface="Symbol" pitchFamily="18" charset="2"/>
                </a:rPr>
                <a:t>{</a:t>
              </a:r>
              <a:r>
                <a:rPr lang="en-US" altLang="zh-TW" sz="2800" b="1" dirty="0"/>
                <a:t>a</a:t>
              </a:r>
              <a:r>
                <a:rPr lang="en-US" altLang="zh-TW" sz="2800" baseline="-25000" dirty="0">
                  <a:sym typeface="Symbol" pitchFamily="18" charset="2"/>
                </a:rPr>
                <a:t>1</a:t>
              </a:r>
              <a:r>
                <a:rPr lang="en-US" altLang="zh-TW" sz="2800" dirty="0">
                  <a:sym typeface="Symbol" pitchFamily="18" charset="2"/>
                </a:rPr>
                <a:t>, </a:t>
              </a:r>
              <a:r>
                <a:rPr lang="en-US" altLang="zh-TW" sz="2800" b="1" dirty="0">
                  <a:sym typeface="Symbol" pitchFamily="18" charset="2"/>
                </a:rPr>
                <a:t>a</a:t>
              </a:r>
              <a:r>
                <a:rPr lang="en-US" altLang="zh-TW" sz="2800" i="1" baseline="-25000" dirty="0">
                  <a:sym typeface="Symbol" pitchFamily="18" charset="2"/>
                </a:rPr>
                <a:t>2</a:t>
              </a:r>
              <a:r>
                <a:rPr lang="en-US" altLang="zh-TW" sz="2800" dirty="0">
                  <a:sym typeface="Symbol" pitchFamily="18" charset="2"/>
                </a:rPr>
                <a:t>, , </a:t>
              </a:r>
              <a:r>
                <a:rPr lang="en-US" altLang="zh-TW" sz="2800" b="1" dirty="0">
                  <a:sym typeface="Symbol" pitchFamily="18" charset="2"/>
                </a:rPr>
                <a:t>a</a:t>
              </a:r>
              <a:r>
                <a:rPr lang="en-US" altLang="zh-TW" sz="2800" i="1" baseline="-25000" dirty="0">
                  <a:sym typeface="Symbol" pitchFamily="18" charset="2"/>
                </a:rPr>
                <a:t>n</a:t>
              </a:r>
              <a:r>
                <a:rPr lang="en-US" altLang="zh-TW" sz="2800" dirty="0">
                  <a:sym typeface="Symbol" pitchFamily="18" charset="2"/>
                </a:rPr>
                <a:t>}, if there exists any </a:t>
              </a:r>
              <a:r>
                <a:rPr lang="en-US" altLang="zh-TW" sz="2800" b="1" dirty="0" err="1"/>
                <a:t>a</a:t>
              </a:r>
              <a:r>
                <a:rPr lang="en-US" altLang="zh-TW" sz="2800" i="1" baseline="-25000" dirty="0" err="1">
                  <a:sym typeface="Symbol" pitchFamily="18" charset="2"/>
                </a:rPr>
                <a:t>i</a:t>
              </a:r>
              <a:r>
                <a:rPr lang="en-US" altLang="zh-TW" sz="2800" dirty="0">
                  <a:sym typeface="Symbol" pitchFamily="18" charset="2"/>
                </a:rPr>
                <a:t> that is a linear combination of other vectors</a:t>
              </a:r>
              <a:r>
                <a:rPr lang="en-US" altLang="zh-TW" sz="2800" dirty="0"/>
                <a:t> </a:t>
              </a:r>
              <a:endParaRPr lang="zh-TW" altLang="en-US" sz="28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22886" y="1347968"/>
              <a:ext cx="3164113" cy="52322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Linear Dependent</a:t>
              </a:r>
              <a:endParaRPr lang="zh-TW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47698" y="3419439"/>
                <a:ext cx="2645340" cy="404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8" y="3419439"/>
                <a:ext cx="2645340" cy="404341"/>
              </a:xfrm>
              <a:prstGeom prst="rect">
                <a:avLst/>
              </a:prstGeom>
              <a:blipFill rotWithShape="0">
                <a:blip r:embed="rId3"/>
                <a:stretch>
                  <a:fillRect l="-2304" r="-2074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48980" y="3821175"/>
                <a:ext cx="2324162" cy="404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=−3</m:t>
                      </m:r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0" y="3821175"/>
                <a:ext cx="2324162" cy="404341"/>
              </a:xfrm>
              <a:prstGeom prst="rect">
                <a:avLst/>
              </a:prstGeom>
              <a:blipFill rotWithShape="0">
                <a:blip r:embed="rId4"/>
                <a:stretch>
                  <a:fillRect l="-2887" r="-1575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47698" y="4180992"/>
                <a:ext cx="3464923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8" y="4180992"/>
                <a:ext cx="3464923" cy="8298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864400" y="3726138"/>
                <a:ext cx="2372894" cy="4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00" y="3726138"/>
                <a:ext cx="2372894" cy="420884"/>
              </a:xfrm>
              <a:prstGeom prst="rect">
                <a:avLst/>
              </a:prstGeom>
              <a:blipFill rotWithShape="0">
                <a:blip r:embed="rId6"/>
                <a:stretch>
                  <a:fillRect l="-1028" b="-231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864400" y="4180992"/>
                <a:ext cx="2894447" cy="420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00" y="4180992"/>
                <a:ext cx="2894447" cy="420884"/>
              </a:xfrm>
              <a:prstGeom prst="rect">
                <a:avLst/>
              </a:prstGeom>
              <a:blipFill rotWithShape="0">
                <a:blip r:embed="rId7"/>
                <a:stretch>
                  <a:fillRect l="-1263" r="-2316" b="-231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25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11" grpId="0"/>
      <p:bldP spid="12" grpId="0"/>
      <p:bldP spid="13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Intuition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Intuitive link between dependence and the number of solutions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386922" y="4111258"/>
                <a:ext cx="1675139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922" y="4111258"/>
                <a:ext cx="1675139" cy="11405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962025" y="2788716"/>
                <a:ext cx="3733458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2788716"/>
                <a:ext cx="3733458" cy="11405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13706" y="4111836"/>
                <a:ext cx="5119928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06" y="4111836"/>
                <a:ext cx="5119928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241924" y="2751840"/>
                <a:ext cx="354936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24" y="2751840"/>
                <a:ext cx="3549369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7016609" y="5761464"/>
            <a:ext cx="149697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Infinite Solution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96925" y="5471832"/>
                <a:ext cx="354937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5471832"/>
                <a:ext cx="3549370" cy="11394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695483" y="5471832"/>
                <a:ext cx="1675139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483" y="5471832"/>
                <a:ext cx="1675139" cy="11405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3356889" y="513082"/>
            <a:ext cx="5168085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Dependent: </a:t>
            </a:r>
          </a:p>
          <a:p>
            <a:r>
              <a:rPr lang="en-US" altLang="zh-TW" sz="2400" dirty="0"/>
              <a:t>Once we have solution, we have infinite.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0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Columns of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/>
              <a:t> are </a:t>
            </a:r>
            <a:r>
              <a:rPr lang="en-US" altLang="zh-TW" b="1" dirty="0"/>
              <a:t>dependent</a:t>
            </a:r>
            <a:r>
              <a:rPr lang="en-US" altLang="zh-TW" dirty="0"/>
              <a:t> → If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B050"/>
                </a:solidFill>
              </a:rPr>
              <a:t>b </a:t>
            </a:r>
            <a:r>
              <a:rPr lang="en-US" altLang="zh-TW" dirty="0"/>
              <a:t>have solution, it will have Infinite Solutions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B050"/>
                </a:solidFill>
              </a:rPr>
              <a:t>b </a:t>
            </a:r>
            <a:r>
              <a:rPr lang="en-US" altLang="zh-TW" dirty="0"/>
              <a:t>have Infinite solutions → Columns of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/>
              <a:t> are dependent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40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900" y="1636495"/>
            <a:ext cx="4953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Homogeneous linear equations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235888" y="1791392"/>
                <a:ext cx="122431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888" y="1791392"/>
                <a:ext cx="1224310" cy="1360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224486" y="2266505"/>
                <a:ext cx="11930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486" y="2266505"/>
                <a:ext cx="119308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814488" y="2290811"/>
                <a:ext cx="30244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488" y="2290811"/>
                <a:ext cx="3024482" cy="369332"/>
              </a:xfrm>
              <a:prstGeom prst="rect">
                <a:avLst/>
              </a:prstGeom>
              <a:blipFill>
                <a:blip r:embed="rId5"/>
                <a:stretch>
                  <a:fillRect l="-201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604537" y="2774260"/>
                <a:ext cx="3977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(always having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TW" sz="2400" dirty="0"/>
                  <a:t> as solution)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537" y="2774260"/>
                <a:ext cx="3977921" cy="461665"/>
              </a:xfrm>
              <a:prstGeom prst="rect">
                <a:avLst/>
              </a:prstGeom>
              <a:blipFill>
                <a:blip r:embed="rId6"/>
                <a:stretch>
                  <a:fillRect l="-229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915568" y="4270624"/>
                <a:ext cx="4380225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A set of n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linear dependent</a:t>
                </a: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68" y="4270624"/>
                <a:ext cx="4380225" cy="830997"/>
              </a:xfrm>
              <a:prstGeom prst="rect">
                <a:avLst/>
              </a:prstGeom>
              <a:blipFill>
                <a:blip r:embed="rId7"/>
                <a:stretch>
                  <a:fillRect l="-2083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-右雙向箭號 18"/>
          <p:cNvSpPr/>
          <p:nvPr/>
        </p:nvSpPr>
        <p:spPr>
          <a:xfrm>
            <a:off x="5370081" y="4548947"/>
            <a:ext cx="711200" cy="317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155569" y="4316790"/>
                <a:ext cx="2333407" cy="73866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have non-zero solution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569" y="4316790"/>
                <a:ext cx="2333407" cy="738664"/>
              </a:xfrm>
              <a:prstGeom prst="rect">
                <a:avLst/>
              </a:prstGeom>
              <a:blipFill>
                <a:blip r:embed="rId8"/>
                <a:stretch>
                  <a:fillRect l="-8073" t="-12295" r="-3385" b="-237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915567" y="5299598"/>
                <a:ext cx="4380225" cy="83099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A set of n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linear independent</a:t>
                </a: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67" y="5299598"/>
                <a:ext cx="4380225" cy="830997"/>
              </a:xfrm>
              <a:prstGeom prst="rect">
                <a:avLst/>
              </a:prstGeom>
              <a:blipFill>
                <a:blip r:embed="rId9"/>
                <a:stretch>
                  <a:fillRect l="-2083" t="-5797" b="-14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-右雙向箭號 21"/>
          <p:cNvSpPr/>
          <p:nvPr/>
        </p:nvSpPr>
        <p:spPr>
          <a:xfrm>
            <a:off x="5356890" y="5556346"/>
            <a:ext cx="711200" cy="317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155569" y="5386801"/>
                <a:ext cx="2333407" cy="73866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only have zero solution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569" y="5386801"/>
                <a:ext cx="2333407" cy="738664"/>
              </a:xfrm>
              <a:prstGeom prst="rect">
                <a:avLst/>
              </a:prstGeom>
              <a:blipFill>
                <a:blip r:embed="rId10"/>
                <a:stretch>
                  <a:fillRect l="-8073" t="-13115" r="-4687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7944390" y="4759462"/>
            <a:ext cx="1089172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infinite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7BA4B56-2D22-4F6F-B6ED-8B56B2178610}"/>
              </a:ext>
            </a:extLst>
          </p:cNvPr>
          <p:cNvSpPr txBox="1"/>
          <p:nvPr/>
        </p:nvSpPr>
        <p:spPr>
          <a:xfrm>
            <a:off x="628650" y="3497940"/>
            <a:ext cx="4953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Based on the definition </a:t>
            </a:r>
            <a:endParaRPr lang="zh-TW" alt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79445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Columns of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/>
              <a:t> are </a:t>
            </a:r>
            <a:r>
              <a:rPr lang="en-US" altLang="zh-TW" b="1" dirty="0"/>
              <a:t>dependent</a:t>
            </a:r>
            <a:r>
              <a:rPr lang="en-US" altLang="zh-TW" dirty="0"/>
              <a:t> → If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B050"/>
                </a:solidFill>
              </a:rPr>
              <a:t>b </a:t>
            </a:r>
            <a:r>
              <a:rPr lang="en-US" altLang="zh-TW" dirty="0"/>
              <a:t>have solution, it will have Infinite solutions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B050"/>
                </a:solidFill>
              </a:rPr>
              <a:t>b </a:t>
            </a:r>
            <a:r>
              <a:rPr lang="en-US" altLang="zh-TW" dirty="0"/>
              <a:t>have Infinite solutions → Columns of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/>
              <a:t> are dependent 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23353" y="2830002"/>
                <a:ext cx="3598968" cy="73866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1"/>
                    </a:solidFill>
                  </a:rPr>
                  <a:t>We can find non-zero solution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u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such that 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53" y="2830002"/>
                <a:ext cx="3598968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5076" t="-12295" r="-1184" b="-237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23353" y="3757561"/>
                <a:ext cx="3598968" cy="73866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1"/>
                    </a:solidFill>
                  </a:rPr>
                  <a:t>There exists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v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such that 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53" y="3757561"/>
                <a:ext cx="3598968" cy="738664"/>
              </a:xfrm>
              <a:prstGeom prst="rect">
                <a:avLst/>
              </a:prstGeom>
              <a:blipFill rotWithShape="0">
                <a:blip r:embed="rId3"/>
                <a:stretch>
                  <a:fillRect l="-5076" t="-12195" b="-16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弧 5"/>
          <p:cNvSpPr/>
          <p:nvPr/>
        </p:nvSpPr>
        <p:spPr>
          <a:xfrm flipH="1">
            <a:off x="4532494" y="2809200"/>
            <a:ext cx="430318" cy="1685386"/>
          </a:xfrm>
          <a:prstGeom prst="leftBrace">
            <a:avLst>
              <a:gd name="adj1" fmla="val 18537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387395" y="2965836"/>
                <a:ext cx="23092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95" y="2965836"/>
                <a:ext cx="230922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408624" y="3503264"/>
                <a:ext cx="331901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is another solution different to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v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624" y="3503264"/>
                <a:ext cx="3319017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3670" t="-6410" r="-3303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834695" y="5486581"/>
                <a:ext cx="13743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95" y="5486581"/>
                <a:ext cx="137435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834695" y="6009801"/>
                <a:ext cx="13743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95" y="6009801"/>
                <a:ext cx="1374351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弧 10"/>
          <p:cNvSpPr/>
          <p:nvPr/>
        </p:nvSpPr>
        <p:spPr>
          <a:xfrm flipH="1">
            <a:off x="4500078" y="5478161"/>
            <a:ext cx="462733" cy="1054860"/>
          </a:xfrm>
          <a:prstGeom prst="leftBrace">
            <a:avLst>
              <a:gd name="adj1" fmla="val 18537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387395" y="5586594"/>
                <a:ext cx="23092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95" y="5586594"/>
                <a:ext cx="2309222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567366" y="6109814"/>
            <a:ext cx="161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Non-zero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5746672" y="6095605"/>
            <a:ext cx="1138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054F133-F6E2-4539-BA5F-88F71AF98B80}"/>
                  </a:ext>
                </a:extLst>
              </p:cNvPr>
              <p:cNvSpPr/>
              <p:nvPr/>
            </p:nvSpPr>
            <p:spPr>
              <a:xfrm>
                <a:off x="1466767" y="5737963"/>
                <a:ext cx="11556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054F133-F6E2-4539-BA5F-88F71AF98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767" y="5737963"/>
                <a:ext cx="115563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0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2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88352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Rank and Nullity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 and Nullity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 </a:t>
            </a:r>
            <a:r>
              <a:rPr lang="en-US" altLang="zh-TW" b="1" dirty="0"/>
              <a:t>rank</a:t>
            </a:r>
            <a:r>
              <a:rPr lang="en-US" altLang="zh-TW" dirty="0"/>
              <a:t> of a matrix is defined as the maximum number of</a:t>
            </a:r>
            <a:r>
              <a:rPr lang="en-US" altLang="zh-TW" i="1" dirty="0">
                <a:solidFill>
                  <a:srgbClr val="0000FF"/>
                </a:solidFill>
              </a:rPr>
              <a:t> linearly independent columns</a:t>
            </a:r>
            <a:r>
              <a:rPr lang="en-US" altLang="zh-TW" dirty="0"/>
              <a:t> in the matrix. </a:t>
            </a:r>
          </a:p>
          <a:p>
            <a:r>
              <a:rPr lang="en-US" altLang="zh-TW" b="1" dirty="0"/>
              <a:t>Nullity</a:t>
            </a:r>
            <a:r>
              <a:rPr lang="en-US" altLang="zh-TW" dirty="0"/>
              <a:t> = Number of columns - </a:t>
            </a:r>
            <a:r>
              <a:rPr lang="en-US" altLang="zh-TW" b="1" dirty="0"/>
              <a:t>rank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89461" y="3822715"/>
                <a:ext cx="2218108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61" y="3822715"/>
                <a:ext cx="2218108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766085" y="3822715"/>
                <a:ext cx="1881477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085" y="3822715"/>
                <a:ext cx="1881477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357567" y="3822715"/>
                <a:ext cx="168270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567" y="3822715"/>
                <a:ext cx="1682705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86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 and Nullity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 </a:t>
            </a:r>
            <a:r>
              <a:rPr lang="en-US" altLang="zh-TW" b="1" dirty="0"/>
              <a:t>rank</a:t>
            </a:r>
            <a:r>
              <a:rPr lang="en-US" altLang="zh-TW" dirty="0"/>
              <a:t> of a matrix is defined as the maximum number of</a:t>
            </a:r>
            <a:r>
              <a:rPr lang="en-US" altLang="zh-TW" i="1" dirty="0">
                <a:solidFill>
                  <a:srgbClr val="0000FF"/>
                </a:solidFill>
              </a:rPr>
              <a:t> linearly independent columns</a:t>
            </a:r>
            <a:r>
              <a:rPr lang="en-US" altLang="zh-TW" dirty="0"/>
              <a:t> in the matrix. </a:t>
            </a:r>
          </a:p>
          <a:p>
            <a:r>
              <a:rPr lang="en-US" altLang="zh-TW" b="1" dirty="0"/>
              <a:t>Nullity</a:t>
            </a:r>
            <a:r>
              <a:rPr lang="en-US" altLang="zh-TW" dirty="0"/>
              <a:t> = Number of columns - </a:t>
            </a:r>
            <a:r>
              <a:rPr lang="en-US" altLang="zh-TW" b="1" dirty="0"/>
              <a:t>rank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228241" y="3907283"/>
                <a:ext cx="1658467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241" y="3907283"/>
                <a:ext cx="1658467" cy="7184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782413" y="3907283"/>
                <a:ext cx="1100621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413" y="3907283"/>
                <a:ext cx="1100621" cy="7184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5822265" y="3901320"/>
                <a:ext cx="542776" cy="724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265" y="3901320"/>
                <a:ext cx="542776" cy="7244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286587" y="4048090"/>
                <a:ext cx="5320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587" y="4048090"/>
                <a:ext cx="53200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5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 and Nullity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 </a:t>
            </a:r>
            <a:r>
              <a:rPr lang="en-US" altLang="zh-TW" b="1" dirty="0"/>
              <a:t>rank</a:t>
            </a:r>
            <a:r>
              <a:rPr lang="en-US" altLang="zh-TW" dirty="0"/>
              <a:t> of a matrix is defined as the maximum number of</a:t>
            </a:r>
            <a:r>
              <a:rPr lang="en-US" altLang="zh-TW" i="1" dirty="0">
                <a:solidFill>
                  <a:srgbClr val="0000FF"/>
                </a:solidFill>
              </a:rPr>
              <a:t> linearly independent columns</a:t>
            </a:r>
            <a:r>
              <a:rPr lang="en-US" altLang="zh-TW" dirty="0"/>
              <a:t> in the matrix. </a:t>
            </a:r>
          </a:p>
          <a:p>
            <a:r>
              <a:rPr lang="en-US" altLang="zh-TW" b="1" dirty="0"/>
              <a:t>Nullity</a:t>
            </a:r>
            <a:r>
              <a:rPr lang="en-US" altLang="zh-TW" dirty="0"/>
              <a:t> = Number of columns - </a:t>
            </a:r>
            <a:r>
              <a:rPr lang="en-US" altLang="zh-TW" b="1" dirty="0"/>
              <a:t>rank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849086" y="3869872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A is a </a:t>
            </a:r>
            <a:r>
              <a:rPr lang="en-US" altLang="zh-TW" sz="2800" dirty="0" err="1"/>
              <a:t>mxn</a:t>
            </a:r>
            <a:r>
              <a:rPr lang="en-US" altLang="zh-TW" sz="2800" dirty="0"/>
              <a:t> matrix: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79813" y="4704221"/>
            <a:ext cx="1933576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 A = n</a:t>
            </a:r>
            <a:endParaRPr lang="zh-TW" altLang="en-US" sz="2800" dirty="0"/>
          </a:p>
        </p:txBody>
      </p:sp>
      <p:sp>
        <p:nvSpPr>
          <p:cNvPr id="5" name="左-右雙向箭號 4"/>
          <p:cNvSpPr/>
          <p:nvPr/>
        </p:nvSpPr>
        <p:spPr>
          <a:xfrm>
            <a:off x="3901846" y="5158668"/>
            <a:ext cx="1078369" cy="44555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779813" y="5342614"/>
            <a:ext cx="1933576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Nullity A = 0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168672" y="4868170"/>
            <a:ext cx="2717350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Columns of A are independent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726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5" grpId="0" animBg="1"/>
      <p:bldP spid="12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134740" y="4039459"/>
                <a:ext cx="2364052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The </a:t>
                </a:r>
                <a:r>
                  <a:rPr lang="en-US" altLang="zh-TW" sz="2400" dirty="0"/>
                  <a:t>columns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</a:t>
                </a:r>
                <a:r>
                  <a:rPr lang="en-US" altLang="zh-TW" sz="2400" b="1" i="1" dirty="0"/>
                  <a:t>independent</a:t>
                </a:r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740" y="4039459"/>
                <a:ext cx="2364052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628650" y="4258712"/>
            <a:ext cx="1431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 solution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a linear combination of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in the span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of the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大括弧 36"/>
          <p:cNvSpPr/>
          <p:nvPr/>
        </p:nvSpPr>
        <p:spPr>
          <a:xfrm rot="5400000">
            <a:off x="3455318" y="341636"/>
            <a:ext cx="396234" cy="5266129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97599" y="3021154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134740" y="4985212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0" dirty="0"/>
              <a:t>Rank A = n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128502" y="5544222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0" dirty="0"/>
              <a:t>Nullity A = 0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982937" y="6005887"/>
            <a:ext cx="265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Unique solution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6430586" y="4039459"/>
                <a:ext cx="2364052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The </a:t>
                </a:r>
                <a:r>
                  <a:rPr lang="en-US" altLang="zh-TW" sz="2400" dirty="0"/>
                  <a:t>columns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</a:t>
                </a:r>
                <a:r>
                  <a:rPr lang="en-US" altLang="zh-TW" sz="2400" b="1" i="1" dirty="0"/>
                  <a:t>dependent</a:t>
                </a:r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586" y="4039459"/>
                <a:ext cx="2364052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/>
          <p:cNvSpPr txBox="1"/>
          <p:nvPr/>
        </p:nvSpPr>
        <p:spPr>
          <a:xfrm>
            <a:off x="6430586" y="4985212"/>
            <a:ext cx="236405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0" dirty="0"/>
              <a:t>Rank A &lt; n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424348" y="5544222"/>
            <a:ext cx="236405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0" dirty="0"/>
              <a:t>Nullity A &gt; 0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278783" y="6005887"/>
            <a:ext cx="265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Infinite solution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873863" y="3044404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7" name="左-右雙向箭號 56"/>
          <p:cNvSpPr/>
          <p:nvPr/>
        </p:nvSpPr>
        <p:spPr>
          <a:xfrm rot="5400000">
            <a:off x="1026617" y="3742517"/>
            <a:ext cx="635193" cy="37453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左大括弧 25"/>
          <p:cNvSpPr/>
          <p:nvPr/>
        </p:nvSpPr>
        <p:spPr>
          <a:xfrm rot="5400000">
            <a:off x="5731642" y="1007674"/>
            <a:ext cx="396234" cy="5602514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17" y="552404"/>
            <a:ext cx="1184286" cy="2653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161617" y="1021938"/>
                <a:ext cx="1403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617" y="1021938"/>
                <a:ext cx="140378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876117" y="1011920"/>
                <a:ext cx="11364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17" y="1011920"/>
                <a:ext cx="1136401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195991" y="1021938"/>
                <a:ext cx="1211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91" y="1021938"/>
                <a:ext cx="1211934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70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BDF47-F46E-483A-9D81-5EC43FF8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174E5-C7B5-47CA-A09B-ACAD5C3E5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Textbook: Chapter 1.7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426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503275" y="712918"/>
                <a:ext cx="2364052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The </a:t>
                </a:r>
                <a:r>
                  <a:rPr lang="en-US" altLang="zh-TW" sz="2400" dirty="0"/>
                  <a:t>columns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</a:t>
                </a:r>
                <a:r>
                  <a:rPr lang="en-US" altLang="zh-TW" sz="2400" b="1" i="1" dirty="0"/>
                  <a:t>independent</a:t>
                </a:r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75" y="712918"/>
                <a:ext cx="2364052" cy="83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3503275" y="1658671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0" dirty="0"/>
              <a:t>Rank A = n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497037" y="2217681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0" dirty="0"/>
              <a:t>Nullity A = 0</a:t>
            </a:r>
            <a:endParaRPr lang="zh-TW" altLang="en-US" sz="2400" dirty="0"/>
          </a:p>
        </p:txBody>
      </p:sp>
      <p:sp>
        <p:nvSpPr>
          <p:cNvPr id="11" name="左大括弧 10"/>
          <p:cNvSpPr/>
          <p:nvPr/>
        </p:nvSpPr>
        <p:spPr>
          <a:xfrm rot="5400000">
            <a:off x="4480946" y="-498696"/>
            <a:ext cx="396234" cy="7078603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28651" y="3276384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a linear combination of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" y="3276384"/>
                <a:ext cx="3330055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28650" y="4180215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in the span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of the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80215"/>
                <a:ext cx="3330055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410942" y="3276384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a linear combination of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942" y="3276384"/>
                <a:ext cx="3330055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410941" y="4180215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in the span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of the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941" y="4180215"/>
                <a:ext cx="333005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弧 15"/>
          <p:cNvSpPr/>
          <p:nvPr/>
        </p:nvSpPr>
        <p:spPr>
          <a:xfrm rot="5400000">
            <a:off x="2125166" y="3672356"/>
            <a:ext cx="439209" cy="3432242"/>
          </a:xfrm>
          <a:prstGeom prst="leftBrace">
            <a:avLst>
              <a:gd name="adj1" fmla="val 150723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左大括弧 16"/>
          <p:cNvSpPr/>
          <p:nvPr/>
        </p:nvSpPr>
        <p:spPr>
          <a:xfrm rot="5400000">
            <a:off x="6805272" y="3672356"/>
            <a:ext cx="439209" cy="3432242"/>
          </a:xfrm>
          <a:prstGeom prst="leftBrace">
            <a:avLst>
              <a:gd name="adj1" fmla="val 150723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075968" y="2610570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328866" y="2554770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903283" y="5404891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79705" y="5404891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055920" y="5844101"/>
            <a:ext cx="132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 solution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605931" y="5844736"/>
            <a:ext cx="1556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Unique solution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097069" y="5367686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73491" y="5367686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33785" y="5799639"/>
            <a:ext cx="132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 solution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782052" y="5866556"/>
            <a:ext cx="166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Infinite </a:t>
            </a:r>
          </a:p>
          <a:p>
            <a:pPr algn="ctr"/>
            <a:r>
              <a:rPr lang="en-US" altLang="zh-TW" sz="2400" dirty="0"/>
              <a:t>solution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297675" y="1049907"/>
                <a:ext cx="1403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675" y="1049907"/>
                <a:ext cx="140378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6309122" y="1538440"/>
                <a:ext cx="11364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122" y="1538440"/>
                <a:ext cx="113640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7605931" y="1548079"/>
                <a:ext cx="1211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931" y="1548079"/>
                <a:ext cx="121193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3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True or False</a:t>
            </a:r>
          </a:p>
          <a:p>
            <a:pPr lvl="1"/>
            <a:r>
              <a:rPr lang="en-US" altLang="zh-TW" dirty="0"/>
              <a:t>If the columns of A are linear independent, then Ax=b has unique solution.</a:t>
            </a:r>
          </a:p>
          <a:p>
            <a:pPr lvl="1"/>
            <a:r>
              <a:rPr lang="en-US" altLang="zh-TW" dirty="0"/>
              <a:t>If the columns of A are linear independent, then Ax=b has at most one solution.</a:t>
            </a:r>
          </a:p>
          <a:p>
            <a:pPr lvl="1"/>
            <a:r>
              <a:rPr lang="en-US" altLang="zh-TW" dirty="0"/>
              <a:t>If the columns of A are linear dependent, then Ax=b has infinite solution.</a:t>
            </a:r>
          </a:p>
          <a:p>
            <a:pPr lvl="1"/>
            <a:r>
              <a:rPr lang="en-US" altLang="zh-TW" dirty="0"/>
              <a:t>If the columns of A are linear independent, then Ax=0 (homogeneous equation) has unique solution.</a:t>
            </a:r>
          </a:p>
          <a:p>
            <a:pPr lvl="1"/>
            <a:r>
              <a:rPr lang="en-US" altLang="zh-TW" dirty="0"/>
              <a:t>If the columns of A are linear dependent, then Ax=0 (homogeneous equation) has infinite solution.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30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28650" y="4258712"/>
            <a:ext cx="1431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 solution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a linear combination of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in the span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of the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大括弧 36"/>
          <p:cNvSpPr/>
          <p:nvPr/>
        </p:nvSpPr>
        <p:spPr>
          <a:xfrm rot="5400000">
            <a:off x="3455318" y="341636"/>
            <a:ext cx="396234" cy="5266129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533095" y="3010268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873863" y="3044404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7" name="左-右雙向箭號 56"/>
          <p:cNvSpPr/>
          <p:nvPr/>
        </p:nvSpPr>
        <p:spPr>
          <a:xfrm rot="5400000">
            <a:off x="1026617" y="3742517"/>
            <a:ext cx="635193" cy="37453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2832598" y="133085"/>
            <a:ext cx="5184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a system of linear equations with m equations and n variables</a:t>
            </a:r>
            <a:endParaRPr lang="zh-TW" altLang="en-US" sz="2400" dirty="0"/>
          </a:p>
        </p:txBody>
      </p:sp>
      <p:pic>
        <p:nvPicPr>
          <p:cNvPr id="28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14" y="1102838"/>
            <a:ext cx="1184286" cy="2653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572000" y="1036219"/>
                <a:ext cx="1403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036219"/>
                <a:ext cx="140378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286500" y="1026201"/>
                <a:ext cx="11364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0" y="1026201"/>
                <a:ext cx="113640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592306" y="1036219"/>
                <a:ext cx="1211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306" y="1036219"/>
                <a:ext cx="121193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5232337" y="4258712"/>
            <a:ext cx="1486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Have solution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607560" y="5157726"/>
            <a:ext cx="297441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="0" dirty="0"/>
              <a:t>ow many solutions?</a:t>
            </a:r>
            <a:endParaRPr lang="zh-TW" altLang="en-US" sz="2400" dirty="0"/>
          </a:p>
        </p:txBody>
      </p:sp>
      <p:sp>
        <p:nvSpPr>
          <p:cNvPr id="31" name="左-右雙向箭號 30"/>
          <p:cNvSpPr/>
          <p:nvPr/>
        </p:nvSpPr>
        <p:spPr>
          <a:xfrm rot="5400000">
            <a:off x="5658185" y="3703671"/>
            <a:ext cx="635193" cy="37453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56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36" grpId="0" animBg="1"/>
      <p:bldP spid="37" grpId="0" animBg="1"/>
      <p:bldP spid="38" grpId="0"/>
      <p:bldP spid="55" grpId="0"/>
      <p:bldP spid="57" grpId="0" animBg="1"/>
      <p:bldP spid="27" grpId="0"/>
      <p:bldP spid="29" grpId="0"/>
      <p:bldP spid="34" grpId="0"/>
      <p:bldP spid="40" grpId="0"/>
      <p:bldP spid="24" grpId="0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Today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134740" y="4039459"/>
                <a:ext cx="2364052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The </a:t>
                </a:r>
                <a:r>
                  <a:rPr lang="en-US" altLang="zh-TW" sz="2400" dirty="0"/>
                  <a:t>columns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</a:t>
                </a:r>
                <a:r>
                  <a:rPr lang="en-US" altLang="zh-TW" sz="2400" b="1" i="1" dirty="0"/>
                  <a:t>independent</a:t>
                </a:r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740" y="4039459"/>
                <a:ext cx="2364052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628650" y="4258712"/>
            <a:ext cx="1431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 solution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a linear combination of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in the span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of the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大括弧 36"/>
          <p:cNvSpPr/>
          <p:nvPr/>
        </p:nvSpPr>
        <p:spPr>
          <a:xfrm rot="5400000">
            <a:off x="3455318" y="341636"/>
            <a:ext cx="396234" cy="5266129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97599" y="3021154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134740" y="4985212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0" dirty="0"/>
              <a:t>Rank A = n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128502" y="5544222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0" dirty="0"/>
              <a:t>Nullity A = 0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982937" y="6005887"/>
            <a:ext cx="265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Unique solution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6430586" y="4039459"/>
                <a:ext cx="2364052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The </a:t>
                </a:r>
                <a:r>
                  <a:rPr lang="en-US" altLang="zh-TW" sz="2400" dirty="0"/>
                  <a:t>columns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</a:t>
                </a:r>
                <a:r>
                  <a:rPr lang="en-US" altLang="zh-TW" sz="2400" b="1" i="1" dirty="0"/>
                  <a:t>dependent</a:t>
                </a:r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586" y="4039459"/>
                <a:ext cx="2364052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/>
          <p:cNvSpPr txBox="1"/>
          <p:nvPr/>
        </p:nvSpPr>
        <p:spPr>
          <a:xfrm>
            <a:off x="6430586" y="4985212"/>
            <a:ext cx="236405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0" dirty="0"/>
              <a:t>Rank A &lt; n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424348" y="5544222"/>
            <a:ext cx="236405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0" dirty="0"/>
              <a:t>Nullity A &gt; 0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278783" y="6005887"/>
            <a:ext cx="265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Infinite solution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873863" y="3044404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7" name="左-右雙向箭號 56"/>
          <p:cNvSpPr/>
          <p:nvPr/>
        </p:nvSpPr>
        <p:spPr>
          <a:xfrm rot="5400000">
            <a:off x="1026617" y="3742517"/>
            <a:ext cx="635193" cy="37453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左大括弧 25"/>
          <p:cNvSpPr/>
          <p:nvPr/>
        </p:nvSpPr>
        <p:spPr>
          <a:xfrm rot="5400000">
            <a:off x="5731642" y="1007674"/>
            <a:ext cx="396234" cy="5602514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2832598" y="133085"/>
            <a:ext cx="5184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a system of linear equations with m equations and n variables</a:t>
            </a:r>
            <a:endParaRPr lang="zh-TW" altLang="en-US" sz="2400" dirty="0"/>
          </a:p>
        </p:txBody>
      </p:sp>
      <p:pic>
        <p:nvPicPr>
          <p:cNvPr id="28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14" y="1102838"/>
            <a:ext cx="1184286" cy="2653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572000" y="1036219"/>
                <a:ext cx="1403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036219"/>
                <a:ext cx="140378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286500" y="1026201"/>
                <a:ext cx="11364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0" y="1026201"/>
                <a:ext cx="1136401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606374" y="1036219"/>
                <a:ext cx="1211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374" y="1036219"/>
                <a:ext cx="1211934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458657" y="5544222"/>
            <a:ext cx="220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Other cases?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8C6371FE-CA2D-49C4-950A-25B8B655D1C6}"/>
                  </a:ext>
                </a:extLst>
              </p14:cNvPr>
              <p14:cNvContentPartPr/>
              <p14:nvPr/>
            </p14:nvContentPartPr>
            <p14:xfrm>
              <a:off x="3691800" y="4800600"/>
              <a:ext cx="1612080" cy="2304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8C6371FE-CA2D-49C4-950A-25B8B655D1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82440" y="4791240"/>
                <a:ext cx="163080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3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2" grpId="0" animBg="1"/>
      <p:bldP spid="23" grpId="0"/>
      <p:bldP spid="50" grpId="0" animBg="1"/>
      <p:bldP spid="51" grpId="0" animBg="1"/>
      <p:bldP spid="52" grpId="0" animBg="1"/>
      <p:bldP spid="53" grpId="0"/>
      <p:bldP spid="26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19F7A-CEDB-49C6-90EA-7E912FEF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8CE46B-A61F-439A-ACE4-C42FA933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6A640061-0CE5-41B6-9168-AC98E670BFDE}"/>
                  </a:ext>
                </a:extLst>
              </p14:cNvPr>
              <p14:cNvContentPartPr/>
              <p14:nvPr/>
            </p14:nvContentPartPr>
            <p14:xfrm>
              <a:off x="2068920" y="811440"/>
              <a:ext cx="6492600" cy="454968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6A640061-0CE5-41B6-9168-AC98E670BF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9560" y="802080"/>
                <a:ext cx="6511320" cy="45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04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0203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Dependent and Independent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B6F980-7AF7-48A9-8E8C-B8B0C38012E7}"/>
              </a:ext>
            </a:extLst>
          </p:cNvPr>
          <p:cNvSpPr txBox="1"/>
          <p:nvPr/>
        </p:nvSpPr>
        <p:spPr>
          <a:xfrm>
            <a:off x="2432957" y="2306774"/>
            <a:ext cx="287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依賴的、不獨立的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CBCA59-B367-4B02-BE70-6FEADAE2CCBC}"/>
              </a:ext>
            </a:extLst>
          </p:cNvPr>
          <p:cNvSpPr txBox="1"/>
          <p:nvPr/>
        </p:nvSpPr>
        <p:spPr>
          <a:xfrm>
            <a:off x="3314700" y="4232709"/>
            <a:ext cx="287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獨立的、自主的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062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A set of n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linear dependent</a:t>
                </a:r>
              </a:p>
              <a:p>
                <a:pPr lvl="1"/>
                <a:r>
                  <a:rPr lang="en-US" altLang="zh-TW" sz="2800" dirty="0"/>
                  <a:t>If there exist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/>
                  <a:t>, </a:t>
                </a:r>
                <a:r>
                  <a:rPr lang="en-US" altLang="zh-TW" sz="2800" b="1" dirty="0"/>
                  <a:t>not all zero</a:t>
                </a:r>
                <a:r>
                  <a:rPr lang="en-US" altLang="zh-TW" sz="2800" dirty="0"/>
                  <a:t>, such that</a:t>
                </a:r>
              </a:p>
              <a:p>
                <a:pPr lvl="1"/>
                <a:endParaRPr lang="en-US" altLang="zh-TW" sz="2800" dirty="0"/>
              </a:p>
              <a:p>
                <a:r>
                  <a:rPr lang="en-US" altLang="zh-TW" dirty="0"/>
                  <a:t>A set of n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 is linear independent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361361" y="3398355"/>
                <a:ext cx="45766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361" y="3398355"/>
                <a:ext cx="45766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382381" y="4839211"/>
                <a:ext cx="46075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381" y="4839211"/>
                <a:ext cx="460754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82381" y="5410856"/>
                <a:ext cx="47311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381" y="5410856"/>
                <a:ext cx="4731103" cy="523220"/>
              </a:xfrm>
              <a:prstGeom prst="rect">
                <a:avLst/>
              </a:prstGeom>
              <a:blipFill>
                <a:blip r:embed="rId6"/>
                <a:stretch>
                  <a:fillRect l="-2706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6FB1B8F-5A0A-422F-B35F-01A6C598EF86}"/>
              </a:ext>
            </a:extLst>
          </p:cNvPr>
          <p:cNvSpPr/>
          <p:nvPr/>
        </p:nvSpPr>
        <p:spPr>
          <a:xfrm>
            <a:off x="4473148" y="2286000"/>
            <a:ext cx="1359243" cy="4023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Find one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19751B-C298-4664-90E6-515150437DE7}"/>
              </a:ext>
            </a:extLst>
          </p:cNvPr>
          <p:cNvSpPr/>
          <p:nvPr/>
        </p:nvSpPr>
        <p:spPr>
          <a:xfrm>
            <a:off x="6708432" y="2261286"/>
            <a:ext cx="1904229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Obtain many</a:t>
            </a:r>
            <a:endParaRPr lang="zh-TW" altLang="en-US" sz="2400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F0BE664-C693-4478-8A7B-5CAB7DDA5B97}"/>
              </a:ext>
            </a:extLst>
          </p:cNvPr>
          <p:cNvCxnSpPr/>
          <p:nvPr/>
        </p:nvCxnSpPr>
        <p:spPr>
          <a:xfrm>
            <a:off x="4349578" y="3113903"/>
            <a:ext cx="1767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1135B172-6574-48C8-A832-8C045936CE3D}"/>
              </a:ext>
            </a:extLst>
          </p:cNvPr>
          <p:cNvSpPr/>
          <p:nvPr/>
        </p:nvSpPr>
        <p:spPr>
          <a:xfrm>
            <a:off x="5892631" y="2294594"/>
            <a:ext cx="778730" cy="4022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0ADCF8-36B4-4541-A631-8F6D34DEA721}"/>
              </a:ext>
            </a:extLst>
          </p:cNvPr>
          <p:cNvSpPr/>
          <p:nvPr/>
        </p:nvSpPr>
        <p:spPr>
          <a:xfrm>
            <a:off x="7112215" y="5458958"/>
            <a:ext cx="1359243" cy="4023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unique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488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  <p:bldP spid="11" grpId="0"/>
      <p:bldP spid="5" grpId="0" animBg="1"/>
      <p:bldP spid="12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Dependent and Independent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62143" y="3876799"/>
            <a:ext cx="440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Dependent or Independent?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963124" y="5088378"/>
                <a:ext cx="300627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24" y="5088378"/>
                <a:ext cx="3006272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4262142" y="5396475"/>
            <a:ext cx="440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Dependent or Independent?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388994" y="3575472"/>
                <a:ext cx="256377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994" y="3575472"/>
                <a:ext cx="2563779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13"/>
          <p:cNvGrpSpPr/>
          <p:nvPr/>
        </p:nvGrpSpPr>
        <p:grpSpPr>
          <a:xfrm>
            <a:off x="722886" y="1825624"/>
            <a:ext cx="7698227" cy="1477327"/>
            <a:chOff x="722886" y="1347968"/>
            <a:chExt cx="7698227" cy="1477327"/>
          </a:xfrm>
        </p:grpSpPr>
        <p:sp>
          <p:nvSpPr>
            <p:cNvPr id="15" name="文字方塊 14"/>
            <p:cNvSpPr txBox="1"/>
            <p:nvPr/>
          </p:nvSpPr>
          <p:spPr>
            <a:xfrm>
              <a:off x="722886" y="1871188"/>
              <a:ext cx="7698227" cy="95410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Given a vector set, </a:t>
              </a:r>
              <a:r>
                <a:rPr lang="en-US" altLang="zh-TW" sz="2800" dirty="0">
                  <a:sym typeface="Symbol" pitchFamily="18" charset="2"/>
                </a:rPr>
                <a:t>{</a:t>
              </a:r>
              <a:r>
                <a:rPr lang="en-US" altLang="zh-TW" sz="2800" b="1" dirty="0"/>
                <a:t>a</a:t>
              </a:r>
              <a:r>
                <a:rPr lang="en-US" altLang="zh-TW" sz="2800" baseline="-25000" dirty="0">
                  <a:sym typeface="Symbol" pitchFamily="18" charset="2"/>
                </a:rPr>
                <a:t>1</a:t>
              </a:r>
              <a:r>
                <a:rPr lang="en-US" altLang="zh-TW" sz="2800" dirty="0">
                  <a:sym typeface="Symbol" pitchFamily="18" charset="2"/>
                </a:rPr>
                <a:t>, </a:t>
              </a:r>
              <a:r>
                <a:rPr lang="en-US" altLang="zh-TW" sz="2800" b="1" dirty="0">
                  <a:sym typeface="Symbol" pitchFamily="18" charset="2"/>
                </a:rPr>
                <a:t>a</a:t>
              </a:r>
              <a:r>
                <a:rPr lang="en-US" altLang="zh-TW" sz="2800" i="1" baseline="-25000" dirty="0">
                  <a:sym typeface="Symbol" pitchFamily="18" charset="2"/>
                </a:rPr>
                <a:t>2</a:t>
              </a:r>
              <a:r>
                <a:rPr lang="en-US" altLang="zh-TW" sz="2800" dirty="0">
                  <a:sym typeface="Symbol" pitchFamily="18" charset="2"/>
                </a:rPr>
                <a:t>, , </a:t>
              </a:r>
              <a:r>
                <a:rPr lang="en-US" altLang="zh-TW" sz="2800" b="1" dirty="0">
                  <a:sym typeface="Symbol" pitchFamily="18" charset="2"/>
                </a:rPr>
                <a:t>a</a:t>
              </a:r>
              <a:r>
                <a:rPr lang="en-US" altLang="zh-TW" sz="2800" i="1" baseline="-25000" dirty="0">
                  <a:sym typeface="Symbol" pitchFamily="18" charset="2"/>
                </a:rPr>
                <a:t>n</a:t>
              </a:r>
              <a:r>
                <a:rPr lang="en-US" altLang="zh-TW" sz="2800" dirty="0">
                  <a:sym typeface="Symbol" pitchFamily="18" charset="2"/>
                </a:rPr>
                <a:t>}, if there exists any </a:t>
              </a:r>
              <a:r>
                <a:rPr lang="en-US" altLang="zh-TW" sz="2800" b="1" dirty="0" err="1"/>
                <a:t>a</a:t>
              </a:r>
              <a:r>
                <a:rPr lang="en-US" altLang="zh-TW" sz="2800" i="1" baseline="-25000" dirty="0" err="1">
                  <a:sym typeface="Symbol" pitchFamily="18" charset="2"/>
                </a:rPr>
                <a:t>i</a:t>
              </a:r>
              <a:r>
                <a:rPr lang="en-US" altLang="zh-TW" sz="2800" dirty="0">
                  <a:sym typeface="Symbol" pitchFamily="18" charset="2"/>
                </a:rPr>
                <a:t> that is a linear combination of other vectors</a:t>
              </a:r>
              <a:r>
                <a:rPr lang="en-US" altLang="zh-TW" sz="2800" dirty="0"/>
                <a:t> </a:t>
              </a:r>
              <a:endParaRPr lang="zh-TW" altLang="en-US" sz="28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22886" y="1347968"/>
              <a:ext cx="3164113" cy="52322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Linear Dependent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44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9" grpId="0"/>
      <p:bldP spid="3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Dependent and Independent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87" y="3723094"/>
            <a:ext cx="4143900" cy="118030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662841" y="3836194"/>
            <a:ext cx="3072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Dependent or Independent?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97074" y="5545946"/>
            <a:ext cx="740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Any set contains zero vector would be linear dependent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97074" y="5088127"/>
            <a:ext cx="762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Zero vector is the linear combination of any other vectors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2851" y="6038197"/>
            <a:ext cx="771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How about a set with only one vector?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722886" y="1825624"/>
            <a:ext cx="7698227" cy="1477327"/>
            <a:chOff x="722886" y="1347968"/>
            <a:chExt cx="7698227" cy="1477327"/>
          </a:xfrm>
        </p:grpSpPr>
        <p:sp>
          <p:nvSpPr>
            <p:cNvPr id="29" name="文字方塊 28"/>
            <p:cNvSpPr txBox="1"/>
            <p:nvPr/>
          </p:nvSpPr>
          <p:spPr>
            <a:xfrm>
              <a:off x="722886" y="1871188"/>
              <a:ext cx="7698227" cy="95410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Given a vector set, </a:t>
              </a:r>
              <a:r>
                <a:rPr lang="en-US" altLang="zh-TW" sz="2800" dirty="0">
                  <a:sym typeface="Symbol" pitchFamily="18" charset="2"/>
                </a:rPr>
                <a:t>{</a:t>
              </a:r>
              <a:r>
                <a:rPr lang="en-US" altLang="zh-TW" sz="2800" b="1" dirty="0"/>
                <a:t>a</a:t>
              </a:r>
              <a:r>
                <a:rPr lang="en-US" altLang="zh-TW" sz="2800" baseline="-25000" dirty="0">
                  <a:sym typeface="Symbol" pitchFamily="18" charset="2"/>
                </a:rPr>
                <a:t>1</a:t>
              </a:r>
              <a:r>
                <a:rPr lang="en-US" altLang="zh-TW" sz="2800" dirty="0">
                  <a:sym typeface="Symbol" pitchFamily="18" charset="2"/>
                </a:rPr>
                <a:t>, </a:t>
              </a:r>
              <a:r>
                <a:rPr lang="en-US" altLang="zh-TW" sz="2800" b="1" dirty="0">
                  <a:sym typeface="Symbol" pitchFamily="18" charset="2"/>
                </a:rPr>
                <a:t>a</a:t>
              </a:r>
              <a:r>
                <a:rPr lang="en-US" altLang="zh-TW" sz="2800" i="1" baseline="-25000" dirty="0">
                  <a:sym typeface="Symbol" pitchFamily="18" charset="2"/>
                </a:rPr>
                <a:t>2</a:t>
              </a:r>
              <a:r>
                <a:rPr lang="en-US" altLang="zh-TW" sz="2800" dirty="0">
                  <a:sym typeface="Symbol" pitchFamily="18" charset="2"/>
                </a:rPr>
                <a:t>, , </a:t>
              </a:r>
              <a:r>
                <a:rPr lang="en-US" altLang="zh-TW" sz="2800" b="1" dirty="0">
                  <a:sym typeface="Symbol" pitchFamily="18" charset="2"/>
                </a:rPr>
                <a:t>a</a:t>
              </a:r>
              <a:r>
                <a:rPr lang="en-US" altLang="zh-TW" sz="2800" i="1" baseline="-25000" dirty="0">
                  <a:sym typeface="Symbol" pitchFamily="18" charset="2"/>
                </a:rPr>
                <a:t>n</a:t>
              </a:r>
              <a:r>
                <a:rPr lang="en-US" altLang="zh-TW" sz="2800" dirty="0">
                  <a:sym typeface="Symbol" pitchFamily="18" charset="2"/>
                </a:rPr>
                <a:t>}, if there exists any </a:t>
              </a:r>
              <a:r>
                <a:rPr lang="en-US" altLang="zh-TW" sz="2800" b="1" dirty="0" err="1"/>
                <a:t>a</a:t>
              </a:r>
              <a:r>
                <a:rPr lang="en-US" altLang="zh-TW" sz="2800" i="1" baseline="-25000" dirty="0" err="1">
                  <a:sym typeface="Symbol" pitchFamily="18" charset="2"/>
                </a:rPr>
                <a:t>i</a:t>
              </a:r>
              <a:r>
                <a:rPr lang="en-US" altLang="zh-TW" sz="2800" dirty="0">
                  <a:sym typeface="Symbol" pitchFamily="18" charset="2"/>
                </a:rPr>
                <a:t> that is a linear combination of other vectors</a:t>
              </a:r>
              <a:r>
                <a:rPr lang="en-US" altLang="zh-TW" sz="2800" dirty="0"/>
                <a:t> </a:t>
              </a:r>
              <a:endParaRPr lang="zh-TW" altLang="en-US" sz="28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722886" y="1347968"/>
              <a:ext cx="3164113" cy="52322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Linear Dependent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888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4070</TotalTime>
  <Words>1250</Words>
  <Application>Microsoft Office PowerPoint</Application>
  <PresentationFormat>全屏显示(4:3)</PresentationFormat>
  <Paragraphs>263</Paragraphs>
  <Slides>21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微軟正黑體</vt:lpstr>
      <vt:lpstr>Arial</vt:lpstr>
      <vt:lpstr>Calibri</vt:lpstr>
      <vt:lpstr>Calibri Light</vt:lpstr>
      <vt:lpstr>Cambria Math</vt:lpstr>
      <vt:lpstr>Office 佈景主題</vt:lpstr>
      <vt:lpstr>How many solutions?</vt:lpstr>
      <vt:lpstr>Reference</vt:lpstr>
      <vt:lpstr>Review</vt:lpstr>
      <vt:lpstr>Today</vt:lpstr>
      <vt:lpstr>PowerPoint 演示文稿</vt:lpstr>
      <vt:lpstr>Dependent and Independent</vt:lpstr>
      <vt:lpstr>Definition</vt:lpstr>
      <vt:lpstr>Dependent and Independent</vt:lpstr>
      <vt:lpstr>Dependent and Independent</vt:lpstr>
      <vt:lpstr>Dependent and Independent</vt:lpstr>
      <vt:lpstr>Intuition </vt:lpstr>
      <vt:lpstr>Proof</vt:lpstr>
      <vt:lpstr>Proof </vt:lpstr>
      <vt:lpstr>Proof </vt:lpstr>
      <vt:lpstr>Rank and Nullity</vt:lpstr>
      <vt:lpstr>Rank and Nullity </vt:lpstr>
      <vt:lpstr>Rank and Nullity </vt:lpstr>
      <vt:lpstr>Rank and Nullity </vt:lpstr>
      <vt:lpstr>Conclusion</vt:lpstr>
      <vt:lpstr>Conclusion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marQuis Saki</cp:lastModifiedBy>
  <cp:revision>107</cp:revision>
  <dcterms:created xsi:type="dcterms:W3CDTF">2016-02-04T04:30:16Z</dcterms:created>
  <dcterms:modified xsi:type="dcterms:W3CDTF">2019-07-16T07:08:05Z</dcterms:modified>
</cp:coreProperties>
</file>