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417" autoAdjust="0"/>
  </p:normalViewPr>
  <p:slideViewPr>
    <p:cSldViewPr snapToGrid="0">
      <p:cViewPr varScale="1">
        <p:scale>
          <a:sx n="76" d="100"/>
          <a:sy n="76" d="100"/>
        </p:scale>
        <p:origin x="9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1983-5863-4CAE-A80C-9958EA3D53E2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5CD17-7E2A-4D3B-8074-67D6EF59D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7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our system state is along the x-nullcline, it will not feel any desire to move in the x direction because dx/dt = 0.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our system is on the y-nullcline, it will not feel any desire to move in the y direction because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/dt = 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5CD17-7E2A-4D3B-8074-67D6EF59D7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6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B6CB8-7472-48E8-95D5-190139B71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9E6013-DCDA-42FA-8A41-094CCC89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B85A1-6EC9-4E6C-A128-1AFEEEEA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1793-1583-43CF-9DAD-9DC7F740D6B1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2D542-727F-4DAE-9C57-E30A51EF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25E68-00A2-432C-B1BC-0F5E9ECD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C55-3013-4BAE-B841-987C071E6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1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7EE81-F4F0-4D2B-A80C-0293969D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7E839B-BF28-4746-A3C6-FA592603E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6846A-BED4-45E5-8D59-D487375F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1793-1583-43CF-9DAD-9DC7F740D6B1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A6B61-04FC-4AAE-B41D-FD391D0E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839AD-C726-4B52-99D5-1AAA0B70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C55-3013-4BAE-B841-987C071E6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2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2D15EF-CDD8-4BA2-80C7-3B0FA4886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79ED05-8680-4518-BBFC-F20C33D3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DF00E-A9B5-4FF2-B283-F379447F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1793-1583-43CF-9DAD-9DC7F740D6B1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AAB9E-9246-48BB-A70F-2CABECAE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5F625-3B86-4F7C-BBCC-FDC31FF5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C55-3013-4BAE-B841-987C071E6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F0B20-B8C1-41FC-8C80-6241E277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F745B-B8A2-4253-9EC2-2B64BC74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57A50-B34A-4852-95D1-844AF3CD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1793-1583-43CF-9DAD-9DC7F740D6B1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ECE64-1586-4A36-912C-961DCABF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AAD0F-680F-47C4-8DB0-D5E6855A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C55-3013-4BAE-B841-987C071E6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9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B20A0-99B8-47EF-9D4B-21DEF507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982F91-AB29-416E-9F37-4DFEA5B0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3982F-0D8A-4A1E-A6E0-269DC87E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1793-1583-43CF-9DAD-9DC7F740D6B1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1763D-3E16-4096-BB70-D0E43EFF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569F6-FA92-4AEA-BE9C-33817514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C55-3013-4BAE-B841-987C071E6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98D72-6458-41CB-82C8-1D5B4FFD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3B487-DC85-4313-BF15-C004EB864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DE886-77BD-4ED9-AEFB-B0679CEE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136B9D-62C0-45D2-B917-F54AD9D4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1793-1583-43CF-9DAD-9DC7F740D6B1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16963-E1A2-414C-AA17-E7A34695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9CDFDC-72F9-4027-9C2A-70EB22D9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C55-3013-4BAE-B841-987C071E6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5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4C621-C7AE-4398-AF23-48CE0D76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1BDC20-D391-441E-8FDB-E35C23B45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CB42D-EA20-4CC6-8879-5237ADDA6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80CB05-C4FA-4479-93B0-ED722EE59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BD3F06-FC88-42A4-89A0-BD5F1DC71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ED74A-5CF9-4432-A1CD-A8172DD9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1793-1583-43CF-9DAD-9DC7F740D6B1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8D4BA3-4801-4130-AAD5-B39D1CC5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764ED0-7D09-4697-B6D0-DAE8876B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C55-3013-4BAE-B841-987C071E6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86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E01BD-289E-4486-9DDA-EF8EAAA7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2C083-6DC3-4DB4-8873-0D50D294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1793-1583-43CF-9DAD-9DC7F740D6B1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2D17C6-869B-4064-825F-309D1F15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025138-F52F-4CF1-A461-0FA2ACD8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C55-3013-4BAE-B841-987C071E6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58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0D6BFB-3ABC-4DE4-850D-F4191C8C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1793-1583-43CF-9DAD-9DC7F740D6B1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71CD14-725F-40E6-81C1-1843D453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431E7-C9AF-471E-BB4C-D26407EB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C55-3013-4BAE-B841-987C071E6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3FF2B-71C3-4E3D-98AC-6041C120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91248-C3FD-4C81-8D4B-D4994FEF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3B1419-54E9-4A55-BE23-C2E91ABD8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7854B-B84F-49C7-854C-9CBDDE97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1793-1583-43CF-9DAD-9DC7F740D6B1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2D8A6-5106-42F2-9C3C-F0BA09AA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105162-CFE0-41F7-9C3A-A2C5B730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C55-3013-4BAE-B841-987C071E6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2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40BD6-0FE5-4B16-9C69-847DE835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688296-FF8A-4005-A7DE-6BD6C955A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98F017-03B8-4999-A94D-41822BFE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115C0E-B9C7-42F5-88FD-C805F8BA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1793-1583-43CF-9DAD-9DC7F740D6B1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750661-3C85-49DA-92E9-2E5394A6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788402-7AF3-4159-804E-D768A07F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C55-3013-4BAE-B841-987C071E6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6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ABD603-0BDB-43E4-A40C-2AB3060F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82805-0604-4B68-A642-63742BE2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91728-BAD9-4750-A7C6-E545A8BA8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1793-1583-43CF-9DAD-9DC7F740D6B1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2C688-EB92-43D7-8C54-B7E89FB53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2C543-1E5A-44C6-9BBE-CF5EA8CFE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2C55-3013-4BAE-B841-987C071E6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974D22C-5729-46F1-A7A3-C536503A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68" y="0"/>
            <a:ext cx="9115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7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9EB6150-20AF-473E-8FA5-44717F0D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55" y="0"/>
            <a:ext cx="9297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0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E09DD4-6010-4FE3-82BC-217F782A0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03" y="0"/>
            <a:ext cx="9526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2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885830-56A5-4E68-91B6-92C424964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292" y="0"/>
            <a:ext cx="9305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3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199EF0B-6BBC-4D82-A6E5-C734CC98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86" y="0"/>
            <a:ext cx="9446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0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6F4F35-AFEA-48F7-A3C5-868179E66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29" y="0"/>
            <a:ext cx="9146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宽屏</PresentationFormat>
  <Paragraphs>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marQuis Saki</dc:creator>
  <cp:lastModifiedBy>marQuis Saki</cp:lastModifiedBy>
  <cp:revision>3</cp:revision>
  <dcterms:created xsi:type="dcterms:W3CDTF">2019-10-02T10:38:19Z</dcterms:created>
  <dcterms:modified xsi:type="dcterms:W3CDTF">2019-10-02T10:56:21Z</dcterms:modified>
</cp:coreProperties>
</file>