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notesSlides/notesSlide2.xml" ContentType="application/vnd.openxmlformats-officedocument.presentationml.notesSlide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notesSlides/notesSlide3.xml" ContentType="application/vnd.openxmlformats-officedocument.presentationml.notesSlide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notesSlides/notesSlide4.xml" ContentType="application/vnd.openxmlformats-officedocument.presentationml.notesSlide+xml"/>
  <Override PartName="/ppt/ink/ink90.xml" ContentType="application/inkml+xml"/>
  <Override PartName="/ppt/notesSlides/notesSlide5.xml" ContentType="application/vnd.openxmlformats-officedocument.presentationml.notesSlide+xml"/>
  <Override PartName="/ppt/ink/ink91.xml" ContentType="application/inkml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97" r:id="rId3"/>
    <p:sldId id="336" r:id="rId4"/>
    <p:sldId id="332" r:id="rId5"/>
    <p:sldId id="337" r:id="rId6"/>
    <p:sldId id="341" r:id="rId7"/>
    <p:sldId id="327" r:id="rId8"/>
    <p:sldId id="333" r:id="rId9"/>
    <p:sldId id="334" r:id="rId10"/>
    <p:sldId id="338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89891" autoAdjust="0"/>
  </p:normalViewPr>
  <p:slideViewPr>
    <p:cSldViewPr snapToGrid="0">
      <p:cViewPr varScale="1">
        <p:scale>
          <a:sx n="79" d="100"/>
          <a:sy n="79" d="100"/>
        </p:scale>
        <p:origin x="1612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49:57.24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8572 2508 0,'-31'0'297,"-1"0"-282,0 0-15,1 32 16,-1-32-16,-32 0 16,32 0-16,1 0 15,-64 0-15,-33 32 16,97-32-16,-96 0 15,95 0-15,0 0 16,0 0-16,1 0 16,-1 0-1,0 0-15,1 0 16,-1 0-16,0 0 16,0 0-1,0 0 1,1 0-1,-1 0 17,0 0-32,1 0 15,-1 0 17,-32 0-17,32 0 16,1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0:23.38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7080 2222 0,'64'0'297,"63"32"-297,-32-32 0,32 32 16,-64-32-16,1 0 15,31 32-15,-31-32 16,-1 0-16,33 0 15,-1 0-15,0 0 16,64 0-16,-64 0 16,64 0-16,31 0 15,-95 0-15,1 31 16,31-31-16,-64 32 16,33-32-16,-33 0 0,32 0 15,1 32-15,-33-32 16,0 0-16,65 0 15,-65 0-15,32 0 16,32 0-16,-63 0 16,63 0-16,-64 0 15,32 32-15,1-32 16,-1 31-16,-32-31 16,33 0-16,-33 0 15,1 0-15,63 0 16,-64 0-16,32 0 15,-63 0-15,32 0 0,-1 0 16,32 0-16,-63 0 16,0 0-16,32 0 15,31 0-15,-64 0 16,33 0-16,-32 0 16,63 0-16,-32 0 15,1 0-15,0 0 16,-1 0-16,0 0 15,-31 0-15,64 0 16,-1 0-16,-32 0 16,33-31-16,-33 31 15,0 0-15,1 0 16,-32 0-16,31 0 16,-31 0-16,31 0 0,-31 0 15,32 0-15,-32 0 16,-1 0-16,33 0 15,-1 0-15,-31 0 16,0 0-16,31 0 16,1 0-16,-33 31 15,1-31-15,0 0 16,32 0 0,-1 0-16,-31 0 15,31 0 1,1 0-16,-32 0 0,-1 0 15,33 0-15,-33 0 16,33 0-16,0 0 16,-1 0-16,32 0 15,-31 0-15,-32 0 16,-1 0-16,1 0 16,0 0-16,-1 0 15,1 32 1,0-32-1,0 0 1,0 0 0,-1 0-16,33 0 15,-33 0-15,1 0 16,32 0-16,-1-63 16,1-1-16,-1 1 15,-31-1-15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0:25.17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19876 2254 0,'0'64'234,"0"63"-234,0-64 16,0 1-16,31 94 15,-31-94-15,0 31 16,0-31-16,0-1 15,0 64-15,0-32 16,0-31 0,0-32-16,0 31 0,0-31 15,0 31 1,0-31-16,0 0 0,0 0 16,0-1-16,32 33 15,-32-32 1,0 31-16,0-31 15,0 63-15,0-63 16,0 95-16,0 0 16,0-32-16,0 0 15,0 128-15,0-128 16,32 32 0,-32-64-1,0-31-15,0 0 16,0 63-16,0-63 15,0 0 1,0 63-16,0-63 16,0-1-16,0 1 15,0 0 1,0 63-16,0-63 31,0 0-15,0-1-16,0 1 31,0 0 0,31 0-31,-31-1 16,0-62 109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0:38.074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7112 3365 0,'32'0'281,"0"0"-266,-1 0-15,33 0 16,-33 0 0,33 32-1,-32-32-15,31 0 32,-31 0-32,0 0 15,-1 0 1,33 0-16,-32 0 15,63 0-15,-32 0 16,-31 0-16,64 0 16,-33 32-16,-31-32 15,31 0 1,-31 0 0,0 0-16,-32 32 15,32-32-15,-1 0 16,1 0 15,0 0-15,-1 31-1,1-31 17,-32 32-32,32 0 46,0-32-14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0:40.364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19622 2286 0,'31'0'281,"33"0"-265,-33 0-16,33 0 16,31 0-1,-63 0 1,0 0-16,31 0 16,33 0-1,-65 0-15,1 0 16,0 32-1,-1-32-15,1 0 16,0 0 0,0 0-1,0 0 1,-1 0 15,33 0-15,-33 0-1,1 31 17,0-31-1,0 0 0,-64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0:45.545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7842 9144 0,'64'0'203,"126"0"-187,-94 0-16,30 0 16,-30 32-16,-64-32 15,63 0-15,-32 31 16,-31-31-16,0 0 15,31 0-15,-31 32 16,0-32-16,63 0 16,0 0-1,-31 0 1,-33 0-16,1 0 16,0 0-16,0 0 0,0 0 15,31 32 1,-31-32-16,63 32 15,-31-32-15,-1 0 16,96 63-16,-96-63 16,1 0-16,-1 0 15,-31 0-15,32 0 16,-64 32-16,31-32 16,33 0-1,-33 0-15,1 0 16,0 0-1,0 0 1,-32 32 0,63-32-16,-31 0 31,0 0 16,-32 31-32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0:46.897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9430 3715 0,'32'0'172,"-1"0"-156,1 0-16,0 0 16,-1 0-16,33 0 15,-32 0-15,0 0 16,31-32-16,0 32 0,-31 0 15,0 0-15,0 0 16,0 0 15,-1 0-15,1 0 0,0 0-16,-1 0 15,1 0-15,0-32 16,32 32-1,-33 0-15,1 0 16,0 0 0,-1 0-1,1 0 1,32 0 0,-32 0 15,-96 0 47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0:48.444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19494 3334 0,'64'0'156,"-32"0"-156,31 0 16,32 0-16,-63 0 16,0 0-16,0 0 15,0 0-15,31 0 16,-31 0-16,31 0 16,-31 0-16,0 0 15,31 0-15,1 0 16,-1 0-16,-31 0 15,32 0 1,-33 31-16,1-31 31,-32 32-15,32-32-16,-1 0 31,1 0-31,0 0 16,-32 32-1,32-32 17,0 0-17,-64-32 17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0:50.352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11430 9144 0,'95'0'297,"0"0"-297,-63 0 16,95 0-16,-32 0 15,1 0-15,-33 0 16,-31 0-16,0 32 15,31-32-15,-31 0 16,0 0 0,0 0-1,-1 0 1,1 0 0,0 0-1,-1 0 1,1 0-1,0 0 17,0 0-32,31 0 15,1 0 1,31 0-16,-31 0 16,-1 0-16,32 0 15,-63 0 1,0 0-16,0 0 15,-1 0 1,1 0 15,-95 31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0:51.897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14256 3556 0,'32'0'281,"-1"0"-265,33 0-1,-33 0 1,1 0-16,64 0 16,-65 0-16,1 0 15,0 0-15,-1 0 16,65 0-16,-33 0 15,32 0 1,-31 0-16,-32 0 16,0 0-16,-1 0 15,1 0 17,0 0-32,-1 0 15,1 0 16,0 0-31,0 0 16,0 0 0,-1 0-16,1 0 15,0 0 17,-32-32 14,-127 0-30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0:53.526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19526 5905 0,'64'0'203,"-1"0"-187,32 0-16,1 0 16,-33 32-16,1-32 15,-33 32-15,1-32 16,0 0-16,0 0 15,0 0-15,-1 32 16,1-32 0,0 0-1,-1 31 1,33-31 0,-32 0-1,0 0-15,-1 32 16,1-32-1,-32 32 1,32-32 0,-1 0 31,-31-95-16,-63-96-16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49:59.57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20447 2508 0,'-63'0'297,"31"0"-297,-32-32 16,32 32-16,-31 0 15,31 0 1,1 0-16,-1 0 16,0 0-1,32-31-15,-64 31 16,33 0 0,-1 0-1,0 0-15,1 0 16,-33 0-16,0-64 15,33 64-15,-1 0 0,-63 0 16,63 0 15,0 0-15,0 0 15,32-32 94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0:55.363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17145 9398 0,'32'0'219,"31"0"-204,-31 0-15,32 0 16,-1 32-16,0-32 0,-31 0 16,32 0-16,31 0 15,-63 0 1,-1 31-16,33-31 15,-32 32 1,0-32-16,-1 0 16,64 0-16,-31 0 15,-32 0-15,0 0 16,31 0-16,0 32 16,-31-32-16,0 0 15,32 0 1,-33 0-16,33 0 0,-33 0 15,1 0 1,0 0-16,0 32 16,31-32-16,-31 0 15,31 0-15,65 0 16,-65 63-16,0-63 16,-31 32-16,32-32 15,-32 0-15,-1 0 16,1 0-1,-32 32 1,32-32 0,31 0 15,-95 0 31,-63-223-46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1:45.612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6826 5747 0,'32'0'234,"0"0"-218,0 0-1,-1 0 17,64 0-32,-31 0 15,0 0 1,-33 0 0,1 0-1,0 0-15,-1 0 16,97 31-16,-65-31 15,64 0-15,-32 32 16,-31-32-16,-33 0 16,65 32-16,-64-32 15,-1 0 1,1 0 0,0 0-1,-1 32 1,1-32-1,0 0 1,0 0 47,0 0 30,-96 0 376,-31 0-469,317 31 359,95 1-359,1 0 0,0-32 16,-96 32-16,-32-1 16,-63-31-16,32 0 15,0 32-15,0-32 16,-96 0-16,64 32 16,0-32-16,-32 0 15,32 0-15,-32 0 16,-31 0-16,0 0 15,-1 0-15,-31 0 16,31 0-16,-31 0 16,0 0-16,0 0 15,-1 0 1,1 0 0,0 0-1,31 0-15,1 0 16,63 0-16,32 0 15,-33-32-15,-30 0 16,31 32-16,-32 0 16,-63 0-16,63 0 15,-63 0-15,-1 0 0,1 0 16,0 0-16,63-31 16,-63 31-1,63 0-15,-63 0 16,63 0-16,-63 0 15,63 0-15,-31 0 16,63 0-16,-64 0 16,64 0-16,-32 31 15,33-31-15,-65 0 16,0 0-16,33 0 16,-64 0-16,-1 0 0,1-31 15,0 31-15,63 0 16,-63-32-16,31 32 15,-31 0-15,63 0 16,-31 0-16,31 0 16,-32 0-16,-31 0 15,0 0-15,0 0 16,0 0 0,-1 0-1,1 0-15,0 32 31,-1-32 1,1 0-17,0 0 63,0 0-62,0 31 0,-1-31-1,1 0-15,0 0 32,-1 0-32,1 0 15,0 0 1,0 32-1,0-32-15,-1 0 16,33 0 0,-33 0-1,1 0 17,0 0-17,-32 32 32,32-32-47,0 0 297,-32-32-172,-32 32-125,-32-159 16,1 64-16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1:49.861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20256 2064 0,'0'63'281,"0"-31"-265,0 127-16,0-96 16,32 96-16,-32-96 15,0 33-15,0-1 16,0 0-16,0-31 0,0-1 16,0 1-1,0-33-15,0 1 16,0 32-16,0-1 15,0-31-15,0 0 16,0-1-16,0 33 16,0-1-16,0-31 15,0 0-15,0 0 16,0 31-16,0-31 16,0 0-16,0-1 15,0 1-15,0 32 16,0-33-16,0 33 15,0-32 1,0-1 0,0 65-1,0-65-15,0 33 16,0-1 0,0-31-16,0 0 15,0 0 1,0-1-1,0 1 1,0 32-16,0-1 0,0 32 16,0 1-16,0-1 15,0 0-15,0-31 16,0-1-16,0-31 16,0 31-16,0-31 15,0 0 16,0 0-15,0-1 0,0 33-1,0-1-15,0 1 0,0-32 16,0-1-16,0 1 16,0 0-1,0 0 16,0-1-15,0 1 15,0 0-15,0 0 46,0-1-30,0 1 124,32-32-78,0 0-47,-32 32-15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1:52.720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7525 12128 0,'159'32'171,"95"-32"-171,63 32 16,128 0-16,-128-32 16,64 63-16,-159-31 15,-126-32-15,62 0 16,64 32-16,32-1 0,-63-31 16,126 64-16,-94-32 15,-1-1-15,-63-31 16,-64 0-16,127 0 15,1 0-15,62 0 16,-62 0-16,-1 32 16,0 0-16,-127-32 15,0 0-15,-63 0 16,32 0-16,-1 0 16,64 32-16,-31-32 15,94 0-15,32 0 16,-126 0-16,94 31 15,-63-31-15,0 0 0,-95 0 16,63 0-16,-63 0 16,-1 32-16,33-32 15,0 0-15,62 0 16,2 0-16,30 0 16,33-32-16,63 1 15,0 31-15,-32-32 16,-127 32-16,64-32 15,-64 32-15,96 0 16,-64-32-16,95 32 16,-63 0-16,63 0 0,-95-31 15,-32 31-15,-31 0 16,31 0-16,-63 0 16,-32-32-1,32 32-15,-1 0 16,-31-32-1,32 32-15,0 0 32,-1-32-17,1 32 1,0 0 0,32 0-1,62 0 1,-94 0-16,64 0 15,94-31-15,-95 31 16,96 0-16,-33-32 16,-94 32-16,31 0 15,-31 0-15,-33 0 16,1-32-16,0 32 16,0 0-1,31 0-15,1-32 16,-64 1-16,31 31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2:07.696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6445 15811 0,'95'0'156,"64"32"-156,32 0 15,63-32-15,-32 32 16,96-32-16,-160 31 16,-31-31-16,-32 0 0,-31 0 15,31 0-15,-63 0 16,0 0-16,-1 0 16,97 0-16,-33 32 15,0-32 1,0 0-16,0 0 15,1 32-15,-33-32 16,1 0-16,-1 32 16,-31-32-16,0 0 15,0 31 1,-1-31 0,33 0-16,-33 32 31,1-32-16,0 0 1,0 0 0,-32-32 62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2:09.572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13398 15145 0,'0'95'203,"0"-63"-187,0 63-16,0-63 15,0 126-15,0-62 16,0-1-16,0 64 16,0-64-16,32 64 15,-32-96-15,0 32 16,0-63 0,0 0-1,0 0-15,0-1 16,0 1-16,0 0 15,0 0 1,0-1 0,32-31-16,-32 32 15,0 0 1,0 63 15,0-63-15,0 0-1,0-1 1,0 1 0,0 32-16,0-33 15,0 1 1,0 0-16,0 0 16,0 63-16,0-63 15,0-1 1,0 1-1,0 0 1,0 0-16,0-1 31,0 1-31,0 0 32,0 0-17,0-1-15,0 1 16,0 0 15,0 0 32,0-64 62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2:58.244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1746 8318 0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3:17.083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4762 6064 0,'32'0'313,"64"0"-313,-65 0 0,1 0 15,0 0-15,31 0 16,1 0-16,-32 0 16,31 32-16,-31-32 15,31 0-15,-31 0 16,32 32-16,-33-32 16,1 0-16,31 31 15,1-31-15,-32 0 16,0 0-1,-1 0 1,1 0 0,-32 32-16,32-32 15,-1 0 17,1 0-17,-32 64 1,32-64-1,32 0 17,31 0-17,-95 31 1,31-31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3:18.222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4953 7493 0,'95'0'219,"1"0"-204,-33 0 1,-31 0 0,31 0-16,-31 0 15,0 0 1,0 0-16,-1 0 15,1 0 1,0 0-16,31 32 16,1-32-1,-1 0-15,32 31 16,-63-31-16,32 0 16,-32 0-16,-1 0 15,1 0-15,0 0 16,-32 32-16,31-32 15,1 0 1,0 0 0,-32 32 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3:19.650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4318 10255 0,'32'0'297,"0"0"-297,-1 0 16,33 0-16,-33 0 15,1 32 1,0-32-16,0 0 16,0 0-16,-1 0 15,1 0 1,0 0 0,-1 0-1,1 0 16,0 0-15,63 0-16,-63 0 16,31 32-16,1-32 0,31 31 15,-63-31-15,0 0 16,-1 0-16,33 0 16,-32 32 15,0-32 0,-1 0-15,1 0-1,31 0-15,33 0 16,-64 0-16,-1 0 0,33 0 16,-33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0:01.53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7810 7842 0,'64'0'187,"31"0"-187,-31 0 16,31 32-16,-31-32 16,31 0-16,-32 0 15,1 0-15,-32 0 16,31 0-16,0 0 15,-31 0-15,0 0 16,32 0-16,31 0 16,-32 0-16,-31 0 15,63 0-15,-63 0 16,31 0-16,-31 0 16,32 0-16,-32 0 0,-1 0 15,1 0-15,0 0 16,-1 0-1,33 0-15,-32 0 32,0 0-17,-1 0 1,1 0 0,0 0-16,-1 0 15,1 0 1,0 0-16,0 0 31,0 0-15,-1 0 15,1 0-15,0 0 46,-1 0 63,65 0-109,-64 0-16,31 0 15,-63 32-15,32-32 16,-1 0-16,1 0 16,0 0 15,-32 31-16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3:21.213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8636 6001 0,'64'31'297,"-33"-31"-281,1 0-1,0 0 1,-1 0-1,-31 32 1,32-32 0,0 0-16,0 0 15,0 32-15,-1-32 16,1 0 0,0 0-16,-1 0 0,1 0 15,32 32 1,-32-32-1,-1 0 1,1 0-16,0 0 31,-32 31-31,31-31 16,-31 32 0,0 0-1,64-32 1,-64 32 93,-32-32-93,0 0 31,1 0-16,-1 0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3:22.515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8382 7398 0,'32'0'250,"0"0"-250,-1 31 15,1-31-15,0 0 32,-1 0-32,1 0 15,0 32-15,0-32 31,-32 32-15,32-32 0,-1 0 77,1 0-93,63 0 16,-63 0 0,0 32-1,0-32-15,-1 0 32,-31 31-17,32-31-15,0 32 63,-1-32-48,1 0 1,-32 32 0,32-32-16,-32 32 31,64-32-16,-64 31 1,0 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3:23.617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8255 10604 0,'32'0'297,"-1"0"-297,1 0 31,0 0-15,0 0-16,0 0 15,31 0-15,-31 0 16,-1 0-16,65 0 16,-64 0-1,31 32 1,-31-32 0,63 0-16,-63 0 15,0 0-15,63 0 16,-32 0-16,-31 0 15,0 0 1,0 0-16,-1 0 16,64-32-1,-63 32-15,0 0 32,-32-31-32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3:24.539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14351 5874 0,'159'31'109,"-32"-31"-93,-32 0-16,-63 0 15,63 32-15,-63-32 16,31 0-16,-31 32 0,63-32 16,-63 0-16,31 0 15,1 0-15,0 0 16,-33 0 0,-31 32-16,32-32 15,0 0 1,-32 31-1,31-31 17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3:25.713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14383 7239 0,'31'0'281,"-31"32"-281,32-32 16,0 0 15,0 0 0,0 0 16,-1 0-31,-31 31-1,32-31-15,31 32 16,33 0-16,-33 0 16,1-1-16,-33-31 15,1 32 1,0-32-16,0 0 15,-32 32-15,32-32 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3:26.985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14319 10128 0,'32'0'234,"-32"32"-234,32-32 16,63 0-1,-63 0-15,0 0 0,31 0 16,32 0-16,-31 0 15,-32 0 1,31 0-16,0 32 16,-31-32-16,32 0 15,-1 0-15,-31 31 16,0-31 0,-1 0-16,1 0 15,32 0 1,-32 0-1,-1 32 1,33-32 0,-1 0-16,1 0 15,-32 0 17,-1 0-17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3:28.660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9684 11811 0,'32'0'297,"-1"0"-297,1 0 31,0 0-15,-1 0-1,1 32 1,0-32 0,0 0-16,0 0 15,31 0-15,0 0 16,-31 31 0,32-31-16,-32 0 15,-1 0 16,1 0-31,0 0 16,-1 0 0,1 0 15,0 0-31,0 0 16,0 0-1,-1 32-15,1-32 31,0 0 32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3:36.247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6572 5810 0,'0'95'141,"0"64"-141,0 0 15,-32 63-15,32 0 16,0-126-16,0 31 16,0 0-16,0-64 0,0 64 15,0-63-15,0-1 16,0 96-16,0 0 15,0 31-15,-31 1 16,31 31-16,-32-95 16,32 32-16,0-64 15,0-32-15,0-31 16,0 0-16,0 31 16,0 33-16,0-65 15,0 1-15,0 63 16,0-63-16,0 63 15,0-31-15,0 63 0,0-95 16,-32 95-16,32-96 16,0 65-16,0-33 15,0-31 1,0 0-16,0 31 16,-31 1-1,31-1-15,0 1 16,0-33-16,0 33 15,0-32 1,0-1-16,0 1 16,0 0-16,0 31 15,0-31 1,0 0 0,0 0 15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3:37.417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10096 5588 0,'0'159'78,"0"63"-78,0 0 15,0-63-15,0 95 16,0-64-16,32-63 16,-32-63-16,0 190 15,32-64-15,-32 128 16,0-96-16,32 64 16,0-32-16,-32-64 0,0-158 15,0 95-15,31-32 16,-31 1-16,32-1 15,-32 0-15,0 0 16,63 64-16,-63 32 16,32-64-16,-32-64 15,0 32-15,0-31 16,0-32-16,32-1 16,-32 1-1,0 0-15,0 0 31,0-1 1,0 1-32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3:38.644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15938 5874 0,'0'285'125,"32"-62"-125,-32 126 15,32-190-15,-32-32 16,0-32-16,0-32 16,32 96-16,-32-127 15,0 31-15,0-31 16,0 95-16,0 64 16,0 31-16,32 32 15,-32-127-15,0 95 16,0-95-16,0-63 15,0 31-15,0-63 16,0 63-16,0-63 16,0 63-16,0-32 15,0-31-15,0 32 16,0-1-16,31 32 16,-31-31-1,0-32-15,0-1 16,32 33-1,-32-32-15,0-1 16,0 33 0,32 31-16,-32-31 15,0-1 1,0 1 0,0-33-16,0 1 15,0 0 1,0 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0:03.40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9588 2381 0,'32'0'281,"0"0"-265,0 0-16,0 0 0,31 0 16,-31 0-1,-1 0-15,1 0 16,0 0 0,0 0-16,0 0 15,-1 32-15,33-32 31,-33 0-15,33 0-16,0 0 16,-33 0-1,96-32-15,-63 32 0,-32-32 16,-1 32-16,33 0 16,-33 0-16,1 0 15,0 0 1,0 0 15,31 0 0,-31 0-15,0 0 31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3:40.193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11494 11906 0,'-32'0'296,"-32"0"-296,32 0 16,-31 0 0,31 0-1,1 0-15,-1 0 16,0 0 0,0 0 15,0 0 0,1 0 0,-1 0-15,0-32 15,1 32 0,-1 0-15,0 0 47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3:43.838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10446 12382 0,'-32'0'203,"0"0"-203,0 0 31,1 0-15,-33 0 0,33 0-1,-1 0 1,0 0-1,0 0-15,-31 0 16,31 0 0,-31 0-16,-1 0 15,0 0-15,1 0 16,0 0-16,-33 0 16,64 0-1,32-31-15,-31 31 16,-1 0-1,0 0 1,1 0 0,-1-32-1,0 32 1,0 0 0,0 0-1,32-32 1,-31 32-1,-1 0-15,0-32 16,32 1 0,-31-1-1,-1-63 1,0-64 0,32 95-16,-32 1 15,32 31-15,0 0 16,0 1-16,0-1 15,0 0 1,0 0 0,0 1 15,0-1-31,0-32 16,0 1-16,32 63 15,-32-32 1,0-31-1,0 31 17,32 32-32,0-32 47,-32 0-16,31 1 0,1 31-15,-32-32-16,32 0 15,-32 0 1,31 32 0,-31-31-1,32 31 1,0 0 15,-32-32-15,32 32-16,0 0 15,-1 0 17,1 0-1,0 0-16,-1-64 1,33 64-16,0-63 16,-33 31-16,1 0 15,0 32-15,31 0 16,-31-31 0,32 31-16,-64-32 15,63 32-15,-31 0 16,-1-32-16,1 32 15,0 0 1,0 0-16,0-32 16,-1 32-16,1 0 15,0-31-15,-1 31 16,1 0-16,0 0 16,32 0-16,-33-32 0,64 0 15,-63 32 1,0 0-16,0 0 15,63-32-15,-63 32 16,31 0 0,1-31-16,-1 31 15,1 0 1,-33 0-16,1 0 16,0 0-16,32 0 15,-33 0 1,1 0-1,0 0-15,-1 0 16,33 0-16,0 0 0,-1 0 16,0 0-16,-31 0 15,-32 31-15,32-31 16,0 0 0,0 0-1,-32 32 1,31-32-16,-31 32 15,32-32 1,-32 32-16,32-32 16,-32 31-16,31 1 15,1 32 1,0-33 0,0-31-16,-32 64 15,63-32 1,-63-1-16,32 1 15,-32 0 17,0 0-32,32-32 15,-32 31 1,0 1-16,0 0 16,0 0-1,0-1 1,0 65-1,0-65-15,0 33 16,0 31-16,0 0 0,0-63 16,0 32-16,0-1 15,0-31-15,0 0 16,0-1 0,0 1-16,0 0 31,0 0-31,0-1 15,0 1 1,-32-32 0,32 32-1,-63-32 1,63 32-16,-32-32 16,32 31-1,-32-31-15,0 32 16,0-32-16,1 0 15,-33 0-15,33 32 16,-1-32-16,0 0 16,0 0-16,-31 0 15,31 32-15,0-32 16,-31 0-16,-33 31 16,65-31-16,-33 32 15,33-32-15,-65 0 16,33 0-16,63 32 15,-64-32-15,1 0 16,31 0-16,0 0 16,0 0-16,1 0 15,-1 0 1,0 0-16,1 0 16,-1 0 15,0 0-16,0 0 1,0 0 0,1 0 15,-1 0-31,0 0 16,1 0-1,-1 0 16,0 0-31,0 0 32,0 0-17,1 0 32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3:54.555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2953 6763 0,'31'-32'219,"1"0"-204,64-31-15,-1-33 16,95-31-16,-31 0 15,31 32-15,-31 32 16,0-1-16,0 1 16,-64-1-16,0 1 15,64-1-15,-64 32 16,96-63-16,-64 32 16,63-1-16,-31 1 0,-32-1 15,-32 32-15,32 1 16,-63-1-16,-1 32 15,33 0-15,-1-32 16,32 32-16,-32-32 16,0 32-16,96-31 15,-128 31-15,64 0 16,-63-32-16,63 32 0,-64-32 16,32 32-16,33-32 15,-33 1-15,64-1 16,-33 0-16,65 0 15,-64-31-15,63-32 16,33 63-16,-128 0 16,0 0-16,64 1 15,-95-1-15,31 0 16,-64 0-16,33 1 16,-32-1-16,0 32 15,63 0-15,-64 0 0,1 0 16,0 0-16,0 0 15,31 0-15,-31 0 16,63 32-16,1-1 16,-33 1-16,32 32 15,64-33-15,-64 33 16,64 31-16,-96-31 16,33 31-16,62 32 15,-62-64-15,-33 1 16,64 63-16,-63-95 15,-1 31-15,1-31 16,31 31-16,-63 1 0,63-1 16,-32-31-16,65 32 15,-2 31-15,-30-95 16,31 32-16,-32-1 16,-31 1-16,62 0 15,-62-32-15,31 32 16,0-32-16,1 31 15,31-31-15,-32 0 16,32 0-16,-32 0 16,1 0-16,-1 0 15,-64 0-15,65 0 235,158-31-235,0-1 0,63 0 15,-94 0 1,31 32-16,-32 0 0,-95 0 16,63 0-16,1 0 15,-96 0-15,64 0 16,-64 0-16,0 0 15,32 0-15,-63 0 16,31 0-16,-31 0 16,-33-31-16,33 31 15,-1 0-15,-31 0 16,0 0-16,0 0 16,31 0-1,0 0-15,-31 0 16,32 0-16,63 0 15,-64 0-15,33 0 16,-33 0-16,0 31 16,-31-31-16,32 0 15,-1 0-15,-63 32 16,32-32-16,0 0 16,-1 0-16,-31 32 15,32 0-15,0-32 16,0 31-16,31 1 15,-31 0-15,31 0 0,-31 63 16,0-63 0,32-1-16,-33 33 0,-31-1 15,32-31-15,0 32 16,-32-33-16,31 1 16,33 95-16,-64-63 15,0-1-15,0 32 16,32-31-16,-32-1 15,0 1-15,0 31 16,0-31-16,0-33 16,0 65-16,0-33 0,0 1 15,0 31 1,0 0-16,-64 32 0,32-32 16,1 32-16,-1 64 15,0-96-15,1 96 16,-1-33-16,0-62 15,0-1-15,0 32 16,32-64-16,0 1 16,-31 31-16,31-63 15,-32 31-15,32-31 16,-32 63-16,32-63 16,0 63-16,-31 1 15,31-33-15,-32 1 16,0 31-16,32-63 0,-32 31 15,32-31 1,-32 31 0,32 1-1,-31-32-15,-1 31 16,32 32-16,-63-31 16,31 31-16,-32 0 15,32-63-15,32 32 16,-31-64-16,31 31 15,-32 1-15,0 0 16,32 0 0,-31-32-16,31 31 15,-32-31-15,0 32 16,0 0 0,0-32 15,1 32-31,-64-32 0,31 0 15,-31 0-15,-64 31 16,-31-31-16,94 0 16,-62 32-16,30-32 15,65 0-15,-64 32 16,32-32-16,-32 0 16,31 0-16,-30 32 0,30-32 15,33 0-15,-64 0 16,31 0-16,-30 0 15,30 0-15,-31 0 16,32 0-16,-64 0 16,0 0-16,33 0 15,-2 0-15,-94 0 16,95 0-16,-32 0 16,-63-32-16,95 32 15,-95 0-15,0 0 16,95 0-16,-95 0 15,31 0-15,64 0 16,-95 0-16,126 0 0,-62 0 16,62 0-16,-62 0 15,94 0-15,-31 0 16,-64 0-16,96 32 16,-32-32-16,31 31 15,32 1-15,-31-32 16,-32 0 218,-159 0-218,-96 0-16,-62 0 15,126 0-15,-64-32 16,65 1-16,-33-33 0,64 32 16,64 32-16,-33-31 15,33-1-15,31-32 16,-31 33-16,95-1 16,-64 0-16,64 32 15,31-32-15,-95 32 16,96 0-16,-1-31 15,-31 31-15,32-32 16,-1 32-16,-31 0 16,31-32-16,-31 32 0,0 0 15,31 0-15,33 0 16,-65 0-16,64-63 16,-63 63-16,64-32 15,-33 0-15,0 0 16,1 32-16,31 0 15,-63-31-15,63 31 16,-31-32-16,31 32 16,0 0-16,-31-64 15,31 33 1,-32-1-16,1 0 16,0 32-1,63-32-15,-32 1 0,-32-1 16,1-32-16,-1 64 15,33-63-15,-1 63 16,0-64-16,-32 1 16,1 31-16,-32-95 15,-32 0-15,63-32 16,-31-31-16,-32 31 16,64-63-16,-1-32 15,0 0-15,33 32 16,31-96-16,0 1 15,0-1-15,31 1 16,1 31-16,32 64 16,-32 95-16,-1 0 15,1 31-15,0 65 0,-32-1 16,0 0-16,0 0 16,0 1-1,0-1-15,0 0 47,31 32-16,-31-32-15,32 32 0,0 0-16,0 0 15,0-31 1,-1-33-16,33 64 15,-33-32-15,33 1 16,0-1-16,-64 0 16,31 32-16,-31-32 15,32 1-15,0 31 16,-1 0 0,1-32-16,0 32 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4:04.871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20161 5842 0,'0'95'203,"-31"64"-187,-1 127-16,0-32 15,32-96-15,-32-31 16,32-95-16,0 32 15,0-1-15,0-31 16,0 31 0,-32 33-16,32-33 15,0 32 1,-31 1-16,31 94 16,0 1-16,0-96 15,0-32-15,0 1 0,0-1 16,-32 33-16,32-65 15,0 33-15,0-1 16,0 64-16,-32-63 16,32-1-1,0 33-15,0-65 16,0 1-16,0 32 16,0 31-16,-31 0 15,31-31-15,0 63 16,0-64-16,0-31 15,0 63-15,0-63 16,0 0 0,0-1-16,0 1 31,31-32-31,-31 64 16,0-1-1,0 1-15,0 31 16,0-63 15,0-1-31,0 1 47,0 0-16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4:06.225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19717 11271 0,'31'0'297,"1"0"-282,32 32 1,-32-32 15,-1 0-15,-31 32-1,32-32 32,0 0-16,-32 31 16,31-31-31,1 0-16,-32 32 31,32-32-31,0 0 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4:20.986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16542 17621 0,'-96'0'250,"-126"0"-234,64 0-16,-33 0 15,32 0-15,-31 0 0,94 0 16,-62 0-16,62 0 16,-30 0-16,62 32 15,-31-32-15,-32 32 16,63-32-16,-126 31 15,31 1-15,0 32 16,1-33-16,-33 1 16,96 0-16,-1-32 15,65 0-15,-33 0 16,33 0-16,-33 0 16,32 0-1,0 0-15,-380 32 281,158-32-265,-191-32-16,64 0 16,64-63-16,222 95 15,-64-64-15,64 33 16,-64-33-16,64 32 16,-33 1-16,33-1 15,32 0-15,-64 32 16,95 0-16,0 0 15,1 0-15,-1 0 16,0 0-16,0 0 0,0 0 31,-63 0-31,32 0 16,31 0 0,0 0-16,0 0 15,1 0-15,-33 0 16,33 0-1,-1 0 17,0 0-17,0 0 1,0 0 0,-63 0-16,64 0 15,-33 0-15,-63 0 16,64-32-16,-33 32 15,33 0-15,-1 0 16,33-31 0,-33 31-1,32 0 1,0 0 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5:02.356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7620 14891 0,'-32'0'296,"0"0"-280,-94 0-16,62 0 16,0 0-16,-31 0 15,64 0-15,-33 0 16,32 0-16,-31 0 16,31 0-16,-31 0 15,31 0 1,-32 0 15,32 0-15,1 0 15,-1 0 0,0 0-15,1 0-1,-1 0 1,0 0 31,0 0-31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5:05.154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15684 17240 0,'64'0'234,"-32"0"-218,0 0-16,-1 0 15,33 0-15,-33 0 16,33-32-16,-32 32 15,31 0-15,1 0 16,-33 0 0,1 0-16,0 0 31,0 0-15,31 0-1,-31 0 1,0-31-1,-1 31-15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5:06.811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17621 15049 0,'64'0'235,"-33"0"-220,33 0-15,-32 0 16,63 0-16,-63 0 16,-1 0-16,1 0 15,-32 32-15,32-32 16,0 0-1,0 0 1,-1 0-16,1 0 31,31 32-15,33-32 0,-64 0-16,63 0 15,0 0-15,-63 0 16,31 0-1,-31 0-15,63 32 16,-63-32 0,0 0-16,0 0 31,-1 0-31,1 0 16,-32 31-1,32-31-15,-1 0 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5:11.383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19145 14764 0,'0'-32'218,"0"0"-171,32 0-47,63-158 16,-31 95-16,-32 63 15,-32 0-15,31 32 16,-31-32-16,0 1 31,0-1-31,32 32 16,-32-32 0,32-95-16,-1 64 0,1-33 15,-32 33 1,32-128-16,63 1 15,-63 95-15,-32 63 16,0 0 0,0 0-1,32 1 17,-32-1-1,31 32-16,1-191 1,95 96-16,-127 63 0,0 1 16,32-1-1,0 0 17,-32 0-17,0 1 79,-32 31-63,32-32 32,-32 32-32,1-64 16,-1 64 0,32-31-47,0-1 31,0 0 0,0 0-15,-32 32 62,32 32-47,-32-32 0,32 32-15,-32-32-16,1 0 16,-1 32-1,0-1-15,1 1 16,-1 0-16,0-32 16,-63 32-1,31-1-15,1 1 16,-1 0-16,-63 31 15,64 1-15,-33-32 16,65-1 0,-1-31-1,32 32 1,-32-32-16,-31 0 16,63 64-1,-32-64 16,32-32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0:04.96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19685 3397 0,'32'32'156,"-1"-32"-156,33 0 0,31 0 16,-63 0-16,0 0 16,31 0-16,-31 0 15,0 0 1,0 0 0,-1 0-1,1 0 16,0 0-15,31 0 15,-31 32 1,0-32-17,0 0 16,-1 0-31,1 0 32,0 0-17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5:12.640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19939 12827 0,'32'0'265,"-32"32"-249,31-32-16,1 31 16,-32 1-16,0 0 15,32-32 1,-32 32-1,0-1-15,32 1 32,0-32-17,-32 32 1,0 0 0,0-1-1,31-31 1,-31 32-16,32-32 15,-32 32 1,32 0-16,-32-1 16,31 1-16,-31 0 15,32 0 1,-32-1 0,32-31-1,0 32 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6:38.277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7938 12319 0,'0'32'390,"0"-1"-327,0 1-47,0 0 15,0 0 31,0-1-62,0 1 32,0 0-1,0 0-31,0-1 15,0 1 1,0 0 0,0 0 15,0-1-31,0 1 31,0 0-31,0 0 16,0-1-16,0 1 15,0 0 1,0 0 0,0-1-16,31 1 15,-31 0 1,0 0 0,0-1-1,0 1-15,0 0 16,0 0-1,0-1 1,0 1-16,0 0 16,0 0-1,0-1-15,0 1 32,0 0-17,0 0 1,0-1-1,0 1-15,0 0 16,0 0 0,0-1-1,0 1 1,0 0-16,0 0 16,0-1-1,0 1 1,0 0-1,0 0 17,0-1-17,0 1 1,0 0 0,0 0 15,0-1-31,32 1 15,-32 0 1,0 31-16,0-31 16,0 0-16,0 63 15,0-63-15,0 31 16,0-31-16,0 0 16,0 31-16,127 64 15,-127-63 1,32-32-16,-32-1 15,0 1-15,0 0 16,0 0-16,32-1 31,-32 33-31,0-32 16,0 31-16,0 1 16,0-33-1,0 1-15,0 0 16,0 0-16,0-1 15,0 1 1,0 0-16,0 63 16,0-31-16,0-1 15,0 1 1,0-1-16,0 64 0,0-95 31,0 0-31,0-1 16,0 1-1,0 0-15,0 0 16,0-1 0,0 33 15,0-1-31,-32-31 16,32 0-16,0 0 15,-32-1 1,32 1-16,0 0 31,0 0-31,0-1 16,-32 33-16,32 63 15,0-95 17,0-1-17,0 1 1,0 0-1,0 0 17,-32-1-17,32 33-15,-31-1 0,31-31 16,0 0-16,0 0 16,0-1 15,0 1-16,0 0 1,0 31 15,0-31 1,0 0-1,0 0 0,0-1-15,0 1 15,0 0 0,31-32 16,-31 32-31,0-1 15,32-31 156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6:45.423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7239 2984 0,'0'64'172,"0"63"-156,0 63-16,0-94 15,0 31-15,0-96 0,0 96 16,0-63-16,0-1 16,-32 33-16,32-33 15,0 32-15,0 32 16,0-31-16,0 94 16,0-95-16,0 32 15,0-31-15,0-65 16,0 33-16,0-1 15,0 1-15,0-32 16,0 31-16,0 32 16,0 1-16,0-1 15,0 64-15,0-32 0,0-64 16,0 64-16,0-32 16,0 1-16,0-1 15,0 0-15,0-63 16,0 0-16,0-1 15,0 33-15,0-32 16,0-1 0,0 33-16,0-1 15,0 1 1,0-1-16,0-31 16,0 0-1,0 0-15,0-1 0,0 1 16,0 0-1,0 0 1,0-1-16,0 1 31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6:46.869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8954 8318 0,'0'96'203,"0"62"-203,0-94 16,0 31-16,0-63 15,0 31-15,0-31 16,0 0-16,31 0 0,-31-1 15,0 65 1,0-33-16,0-31 16,0 95-16,0-64 15,0 160-15,0-160 16,0 64-16,0-32 16,0 1-16,0-1 15,0-32 1,0 64 15,0-95-31,0 32 16,0-33-16,0 1 15,0 0 1,0 0 0,0 31-1,0 1-15,0-1 16,0-31-16,0 31 15,0 64-15,0-63 16,0 126-16,0-94 16,0-65-16,0 1 15,0 0-15,0 0 16,0-1-16,0 1 31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6:49.844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9747 2826 0,'0'95'125,"0"-32"-109,0 33-16,0 31 16,0 0-16,0 63 15,0 1-15,0-1 16,0 1-16,0-1 0,0-126 16,0-1-16,0 32 15,0-63-15,0 0 16,0 0-16,0 63 15,0-32-15,0 1 16,0-1-16,0 96 16,0-95-16,0 63 15,0-64-15,0 64 16,0-95-16,0 63 16,0-31-16,0 63 15,0-64-15,0 96 0,0-127 16,0 31-16,0 32 15,0-31-15,0-32 16,0-1 0,0 33-16,0-32 15,0-1-15,0 33 16,0-32 0,0-1-1,0 1 1,0 0-1,0 0 17,0-1 15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6:51.500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13557 8477 0,'0'191'235,"0"-96"-220,0 127-15,0 0 16,0-63-16,0-127 16,0 95-16,0-64 15,32 1 1,-32-1-16,0 1 16,0-32-1,32-1-15,-32 33 0,0-1 16,0 33-1,0-33-15,0 32 16,0-63 0,0 0-1,0 63-15,0-31 16,0-1 0,0 32-16,0-63 15,0 32-15,31-1 16,-31-31-16,0 0 15,0-1 1,0 1 0,0 32-1,0-33 1,0 1 0,0 0-1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6:54.259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14764 2413 0,'0'127'250,"0"-64"-234,0 1-16,0 31 15,-32-63-15,32 31 16,0-31-16,0 63 16,0-63-16,0 0 15,0 0-15,0 63 16,-32-63-16,32 31 16,0 1-16,0 31 0,0 32 15,0 0-15,0-64 16,0 96-16,0-95 15,0-1-15,0-31 16,0 31-16,0 1 16,0-1-16,0 64 15,0-31 1,0-1-16,0 127 16,0-63-16,32 31 15,-32-31-15,0-95 16,32 31-16,-32-32 15,0 1-15,32-64 16,-32 32-16,0 63 0,0-32 16,0 1-16,0 95 15,0-96-15,0 32 16,31-31-16,-31-1 16,0-31-16,32-32 15,-32 95-15,0-63 16,0 0-1,0 0 1,32 31 0,-32 32-1,0-63-15,0 0 0,0 0 16,0-1 0,0 1-1,-32-32 32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6:55.519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20320 8350 0,'0'127'78,"0"-63"-62,0 31-16,0-63 15,0 31-15,0 32 16,32 1-16,-32-33 15,0 128-15,32 31 16,-32-32-16,0 64 16,0-95-16,0-64 15,0-31-15,0-32 16,0 31-16,0-31 0,0 0 16,0-1-16,0 1 15,0 95-15,0 32 16,0-32-16,0 0 15,0-32-15,0-63 16,0 31-16,0 1 16,0-32-16,0-1 15,0 1 1,0 0 0,0 0-1,0-1 1,0 1 15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7:06.501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7017 7302 0,'31'96'281,"65"-1"-265,-64-63-16,31 31 15,0-31-15,-31 31 16,32 1-16,31-32 15,-63-1-15,31 1 16,-31-32-16,32 32 16,-33-32-16,64 63 15,-63-31-15,32 0 16,31 0-16,-32-1 16,-31 1-16,0-32 15,0 32-15,-32 0 16,32-32-16,-1 31 15,1 1-15,31-32 16,-63 32 0,32 0-16,0-1 31,-32 1-15,32-32-16,0 32 31,-32 0-16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7:07.828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10065 6890 0,'95'31'94,"-31"1"-94,62 32 16,-62-64-16,-32 63 15,95 1-15,-64-33 16,33 33-16,-65-64 16,64 32-16,33-1 0,-33 1 15,-32-32-15,1 64 16,31-33-16,-32-31 16,-31 32-16,64 0 15,-65 0-15,1-32 16,31 31-16,-31 33 15,0-64-15,32 32 16,-64-1-16,63-31 16,-31 32-16,-1 0 15,1-32-15,64 32 16,-33 31-16,0-31 16,65 31-16,-33-63 0,32 64 15,-64-32-15,1-1 16,-1 1-16,1 0 15,-1-32 1,-63 32-16,32-32 16,0 31-1,-1 1 1,1-32-16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0:07.17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11366 8064 0,'96'0'265,"-1"0"-249,-63 0-16,-1 0 16,33 0-16,-32 0 15,0 0 1,-1 0 0,1 0-1,0 0 16,63 0-15,-63 0 0,0 0-16,-1 0 15,1 0 1,0 0 0,-1 0-1,33 0 1,0 0-1,31 0-15,0 0 0,-31 0 16,31 0-16,-64 0 16,1-31-16,0 31 15,0 0 1,0 0 0,-1 0-16,1 0 15,0 0 1,-1 0-1,1 0 32,0 0-15,0 0-17,-32-32 48,32 0-63,-32 0 15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7:09.018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14764 6890 0,'190'63'94,"128"-31"-94,-96 31 15,32-31-15,-127 0 16,159 63-16,31-63 15,33 31-15,-33-31 0,-158 32 16,-1-33-16,-94 1 16,31 32-16,0-33 15,1 1-15,31 32 16,-32-64-16,32 63 16,-32 1-16,32-33 15,-95 1-15,31 0 16,-31-32-16,0 0 15,32 32-15,-1-32 16,-31 31-16,-1 1 16,65-32-16,-64 32 0,-1 0 15,33-32 1,-33 31-16,65 1 16,-64-32-16,-1 0 15,1 32-15,0-32 16,63 32-16,-63 31 15,0-63-15,-1 0 16,-31 32-16,64-32 16,-33 0-16,1 0 15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7:26.52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20034 3143 0,'-32'0'219,"1"0"-219,-33 0 16,-95 0-16,96 0 0,-64 0 15,63 32-15,1-32 16,0 0-1,31 0 1,0 0-16,0 0 16,0 0 15,1 0-15,-1 0-1,0 0-15,1 0 16,-1 0-1,0 0-15,0 0 16,0 0 0,1 0-16,-1 0 31,0 0 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7:28.53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7239 10319 0,'-32'0'219,"-31"0"-219,-1 0 16,32 0-16,-63 0 15,64 0-15,-1-32 16,-32 32-16,32 0 15,1 0 1,-33 0 0,1-32-1,31 32 1,-32 0-16,33 0 16,-1 0-1,0 0-15,1 0 16,-1 0-1,0 0 1,32-32 0,-32 32-1,0 0 17,1 0-1,62 0 47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7:30.48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20130 4508 0,'-32'0'188,"0"0"-188,0 0 15,0 0 1,-63 0-16,64 0 16,-33 0-16,32 0 15,32-31 1,-32 31-16,1 0 15,-1 0 1,32-32-16,-32 32 16,1 0 15,-1 0 0,0 0-15,0 0-1,0 0 17,32-32-32,-31 32 31,-1 0-15,-95-32-16,63 32 15,33 0 1,-1 0-16,0 0 15,1 0-15,-1 0 16,0 0 0,0 0 15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7:31.96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12256 10350 0,'-32'0'219,"-64"0"-203,65 0-1,-33 0 1,33 0-16,-33 0 16,32 0-1,0 0 1,1 0-1,-1 0 17,0-31-32,-31 31 15,31 0 1,0 0-16,-31 0 16,31 0-1,0 0-15,1 0 16,-1 0-16,0 0 15,0 0-15,0 0 16,-31 0-16,31 0 16,32-32-1,-31 32 1,-1 0-16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7:33.41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20256 6572 0,'-31'0'235,"-1"0"-235,0 0 15,-31 0 1,31 0-1,0 0-15,0 0 16,1 0 0,-1 0-1,0 0 1,1 0 15,-1 0-15,-32 0-1,1 0 1,31 0-16,-31 0 0,31 0 16,0 0-1,0 0 1,0 0 0,1 0 15,-1 0-16,0 0-15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7:34.95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18891 10319 0,'-31'0'218,"-1"0"-202,-64 0 0,33 0-1,31 0 1,-31 0 15,31 0-15,0 0 15,0 0 0,1 0 16,-1 0-16,0 0 16,1 31 0,-33 1-47,0 0 16,-31 0-16,32-32 15,-1 31 1,64 33-16,-95-64 0,63 0 16,1-32-1,-1 32 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7:53.10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5588 10890 0,'0'32'282,"0"31"-267,0-31-15,0 32 16,0 31-16,0-32 16,0 64-1,0-31-15,0-1 16,0 0-16,0-31 0,0-1 15,0-31-15,0 0 16,0-1 0,0 1-1,0 32 1,32 31 0,-32 0-16,0-63 15,0 0 1,0-1-16,0 1 15,0 0 1,0 31 0,0 1-16,0-32 15,0 31-15,0 1 16,0-33-16,0 1 16,0 0-16,0 31 15,0 33-15,0-33 16,0-31-1,0 31 1,0-31 0,0 0-1,0 0 1,0-1 15,0 1 16,32-32-31,-32 32 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7:55.63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5874 10731 0,'0'64'453,"0"-32"-453,0-1 16,0 1-16,0 0 16,0 31-1,0-31-15,32 0 16,-32 0-16,0-1 15,0 1-15,0 32 16,0-33-16,0 1 16,0 0-16,0 0 15,31 31-15,-31-31 16,0 0 0,32-1-16,-32 1 0,32 63 15,-32-63 1,0 63-16,31-63 0,-31 63 15,0-31 1,0-32-16,0-1 16,0 1-1,0 0 1,32 0 0,-32-1-16,32 33 15,-32-1-15,0-31 16,0 0-16,32 31 15,-32-31-15,32 63 16,-32-31-16,31-1 0,-31 33 16,32-96-16,-32 63 15,0-31-15,0 31 16,0-31 0,32 0-16,-32 0 15,0-1 1,0 1-1,0 0 1,0 0 0,31-32-1,-31 31 1,0 1 15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8:07.04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7398 13144 0,'190'-31'141,"128"-1"-141,31-32 16,0 33-16,-95-1 15,-95 0-15,-32-31 16,32 63-16,31-64 16,64 32-16,-95 32 15,31-31-15,64 31 16,-126 0-16,-33 0 15,0 31-15,0-31 16,32 0-16,0 0 16,32 32-16,63 0 0,-31-32 15,-1 0-15,33 63 16,-97-63-16,2 0 16,30-31-16,1-1 15,95 0-15,-63 0 16,94 1-16,33 31 15,-96 0-15,-95-32 16,32 32-16,-96 0 16,128-32-16,-64 32 15,0 0-15,32-32 16,-33 32-16,-30-63 16,62 63-16,96 0 0,-63 0 15,0-32-15,63 0 16,-96 1-16,128-33 15,32 32-15,-160 1 16,-62-1-16,-65 32 16,1 0-16,0 0 15,-1 0-15,1 0 16,32 0-16,-32 0 16,31 0-1,-31 0-15,-1 0 16,128 127 343,95 32-359,-95-1 16,-32-94-16,-95-64 15,-32 32-15,31-1 16,-31 1 0,32-32-16,0 0 15,0 0 17,0 32-1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0:08.81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14192 2222 0,'32'0'203,"32"0"-203,-33 0 15,1 0-15,31 0 16,33 0-16,-33 32 16,1-32-16,-1 0 15,-31 0-15,0 0 16,0 0-1,-1 0 1,1 0 0,0 0-1,-1 0 17,1 32-32,0-32 31,0 0 0,31 0 16,-31 0-47,0 0 16,-1 0-16,1 0 15,0 32-15,0-32 16,0 0-16,-1 0 15,1 0-15,0 0 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8:16.39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7461 16827 0,'286'0'78,"127"64"-63,-32-1-15,-32 1 16,-190-32-16,158 31 16,128 1-16,-96-33 15,64-31-15,-96 0 16,-126 0-16,158 0 16,223 0-16,-128 0 0,-126 32 15,-33 32-15,-31-64 16,-63 31-16,63-31 15,95 32-15,-158-32 16,-65 0-16,-30 0 16,-64-32-16,-1 32 15,509-31 251,-286 31-266,95 0 16,32-32-16,0 32 15,-31 0-15,-65 32 16,-94-32-16,-128 0 15,1 0-15,-1 31 16,-31-31 0,0 0-1,0 32 1,31-32 0,0 0-16,1 0 15,-32 0-15,63 0 16,0 0-16,64 32 0,-96-32 15,33 0-15,62 32 16,-126-32-16,32 31 16,-1-31-16,1 0 15,-33 32-15,1-32 16,0 64-16,0-64 16,31 0-16,-31 0 15,0 0-15,-1 0 16,1 0-16,32 0 15,-1 0 1,-31 0 0,0 31-16,-1-31 15,1 0 1,0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5:46.9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6445 11779 0,'95'32'93,"255"-32"-77,-96 0-16,-96 0 16,65 0-16,-64 32 15,-64-32-15,-32 0 16,64 0-16,-32 0 16,64 0-16,127 0 15,-64 0-15,127 0 16,-95 0-16,-31 0 15,-96 0-15,0 0 16,0-32-16,63 32 16,-31 0-16,63-32 15,-63 32-15,-32 0 16,95 0-16,-95 0 16,-31 0-16,62 0 0,96 32 15,64-32-15,126 32 16,-63-1-16,-127-31 15,0 0-15,-95-31 16,63 31-16,32 0 16,0 0-16,-32 0 15,1 0-15,-64 31 16,-64-31-16,95 0 16,-126 32-16,63 0 15,0-32-15,63 32 16,-63-32-16,95 0 15,-126 31-15,62 33 16,-62-64-16,31 32 16,-64-32-16,1 31 15,63-31-15,-32 0 0,64 0 16,-64 0-16,32 0 16,0 0-16,63 0 15,-62 0 1,-2 0-16,-62 0 0,0 0 15,31 0-15,-32 32 16,-31-32-16,0 0 16,95 0-16,-64 0 15,96-32-15,-96 32 16,33-31-16,-1 31 16,0 0-16,-63 0 15,63 0-15,-63 0 16,31 0-16,1 0 15,-32 0-15,0 0 0,31 0 16,-31 0-16,63 0 16,-63 31-16,0-31 15,-1 0-15,1 0 16,0 0 0,-1 0-16,1 0 15,0 0 1,0 0-1,0 0 17,31 0-32,-31 0 15,31 0-15,-31-31 16,63 31-16,-63 0 16,0 0-1,-1 0 1,1 0-16,0 0 31,0 0-15,-32 31 15,32-31 0,-1 0-15,1 32-1,0-32 17,-1 0-32,-31 32 15,32-32-15,0 32 32,-32-1-17,32 1 32,-32 0-47,0 0 31,0-1 1,0 33-32,32-1 15,-32 1-15,0 31 16,0-63-16,0 63 15,0 0-15,0 32 16,0-95-16,0 95 0,0-95 16,0 0-16,0 31 15,31 32-15,-31 1 16,0 31 0,0-96-16,0 65 15,0-65-15,0 33 16,0-32-16,0 31 15,-31 1-15,31 94 16,0-94-16,0 126 16,0-158-16,0 127 15,0-127-15,0 31 16,0 128-16,0-128 16,-32 128-1,0-128-15,32 96 16,-64-32-16,1 32 0,31-32 15,1 63-15,-1-126 16,32 31-16,0-32 16,-32 1-16,0-32 15,32 31-15,-32 1 16,-31-33-16,63 65 16,-32-1-16,32-32 15,-31 33-15,-1 94 16,32-158-16,0 0 15,0 63-15,0-63 16,0-1 15,0 96-31,0-63 16,0-32-16,0-1 16,0 1-16,0 0 15,0 31 1,-32-63-16,32 32 15,0 0 1,0 0 0,0-1-1,-32 1 17,32 0-17,0 0 1,0-1-16,0 1 15,0 0 1,0 31 0,0 1-16,0-32 31,0-1-15,0 33-1,-32-64 1,1 32 15,-1-32 0,0 0 16,1 0-16,-160 0-15,-95 0-16,223 0 16,-33 31-16,-94-31 15,31 0-15,-31 0 16,-64 0-16,-32 0 16,32 0-16,222 0 15,-95 0-15,32-31 16,0 31-16,-64 0 15,-63-32-15,-1 32 16,33-64-16,63 64 16,-95 0-16,-64 32 15,32-32-15,32 0 16,-32 32-16,63-32 16,128 32-16,31-32 15,-31 0-15,31 0 0,0 31 16,0-31-16,-31 0 15,-32 0-15,-1 0 16,-31 0-16,32 0 16,0 0-16,-32 0 15,31-31-15,-62 31 16,-64 0-16,94 0 16,65 0-16,-64 0 15,63-32-15,-31 32 16,32 0-16,-1 0 15,1 0-15,-32-32 16,-1 32-16,1 0 16,-32 0-16,-63 0 15,126 0-15,-158 0 0,95 0 16,-32-32-16,64 1 16,-96-1-16,96 0 15,-32 32-15,32-32 16,-64 1-16,64 31 15,-32-32-15,31 32 16,1-32-16,-64 32 16,33-32-16,-2 1 15,65 31-15,-96-32 16,64 0-16,-32 32 16,32-32-16,-32 32 15,31 0-15,1-31 16,-32 31-16,32 0 15,-64 0-15,32-32 16,32 32-16,0-32 0,31 32 16,-31 0-16,0-32 15,63 32-15,0 0 16,-31 0 0,-1 0-1,1 0-15,31 0 16,-31 0-16,31 0 15,-32 0-15,1 0 16,31 0-16,0 0 16,-63 0-16,31 0 15,1 0-15,0 0 16,-1 0-16,32 0 16,-31 0-16,31 0 15,0 0-15,1 0 16,-1 0-1,0 0 1,0 0 15,0 0-15,1 0 15,-33 0 0,33 0 1,-1 0-17,0 0 1,32-31-16,-32 31 16,0 0-1,1-32-15,-1 32 16,0-32-1,1 0 17,-1-31-17,0 31-15,0 0 16,0-31-16,1 31 16,-1 0-16,32 1 15,0-1-15,-32 32 16,32-32-16,-63 32 15,63-32-15,0 1 16,-32 31-16,32-64 16,-32 32-16,0 1 15,-31-65-15,63 65 16,-63-65-16,63 65 16,-32 31-1,32-32 1,-32 32-1,32-32-15,0 0 16,0 1 0,-32 31-16,32-32 15,0-32 1,0-31-16,0 32 16,32-64-16,-32 63 15,64-126-15,31-1 16,-32-158-16,1 95 15,-1 63-15,-31 1 16,63-64-16,-31 63 0,-32-31 16,-1 159-16,-31-1 15,0 32-15,0 1 32,0-1-17,0 0 1,0 0 15,0 1-31,-31-1 16,31-95-16,0-32 15,-32 64 1,0 31 0,32 33-1,-32-1 1,32 0-1,-32 32-15,32-32 16,0-95 0,-31 64-16,31-1 15,0-31-15,0 32 16,0 31-16,0 0 31,0 0-31,0 1 16,0-1 31,0 0 0,0 0-32,31 1 1,-31-33-1,0 32-15,0 1 16,0-1 15,0 0 1,0 0-32,0 1 15,0-1 32,-31 32-16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9:08.72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1842 5620 0,'31'0'297,"1"0"-281,0 0-1,31 0-15,-31 0 16,0 0-16,0 0 16,-1 0-1,33 0 1,-33 0 15,1 0-15,0 0 15,0 0-15,0 0-1,-1 0-15,1 0 31,0 0-31,-1 0 16,1 0 15,0 0-15,0 0 15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9:09.99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4032 5524 0,'32'0'297,"0"0"-282,0 0 17,-1 0-1,1 0 16,0 0-32,-1 0 17,1 0-32,0 0 15,-32 32 1,32-32-16,31 32 16,1-32-16,-33 0 15,33 32-15,0-32 0,-33 31 16,1-31-1,0 0 1,-1 0 0,1 0-1,0 32 1,0-32 15,-32 32-31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9:11.06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1270 6921 0,'95'0'125,"32"-31"-125,64 31 16,-96-32-16,-31 32 15,-33 0-15,64 0 16,-63 0-16,0-32 15,32 32-15,-33 0 16,1 0 0,0 0-16,-1 0 15,1 0 1,0 0 15,-64 0 79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9:12.24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3874 6731 0,'31'0'203,"1"0"-203,0 0 31,-1 0-15,1 0-16,0 0 15,0 0 1,0 0-16,-1 0 47,1 0-16,-32-32-15,32 0-16,-1 32 15,33-63-15,0-1 16,-1 33 0,-31-1-16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9:15.05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17844 4318 0,'-64'32'141,"-95"-32"-141,0 0 16,1 0-16,94 0 15,-31 0-15,32 0 16,-1 0-16,0 0 16,-31 0-16,64 0 15,-33 0 1,32 0-16,-31 0 15,31 0-15,-31 0 0,31 0 16,-64 0-16,65 0 16,-33 0-16,33 0 15,-65 0-15,64 0 16,-31 0 0,31-32-16,1 32 15,-33 0-15,32 0 16,-31 0-16,-32 0 15,63 0 1,-32-32-16,1 32 16,-32-32-16,63 32 15,0 0-15,-63-31 16,31 31-16,33-32 16,-1 0-16,-32 32 15,32-63-15,1 63 0,-1-32 16,0 0-1,32 0-15,-63-31 0,63 31 16,-64-31-16,64 31 16,0-32-16,-32-63 15,32 64-15,-31-32 16,31-1-16,0 33 16,0-96-16,0 96 0,31-128 15,-31 128-15,0 31 16,0 0-1,0 0 1,32 32-16,-32-31 16,32-33-16,0 64 15,0-63-15,63-128 16,0 128-16,-63 31 16,63-127-16,0 127 15,96-158 1,-64 95-16,-64 63 15,-31 0-15,63-31 16,-31 31-16,-1-32 16,-31 64-16,159-63 15,-96 31-15,127-63 16,223 31-16,-255 64 16,0-31-1,-126 31-15,95-32 16,-64 32-16,-31 0 15,31 0 1,-64 0-16,1 0 16,32 0-16,63 0 15,-32 0-15,0 32 16,0-1-16,33 1 16,-33 0-16,-32 0 15,33-32-15,-65 31 0,33-31 16,-33 0-16,65 0 15,-96 32-15,32-32 16,31 0-16,-31 0 16,-1 32-16,1 0 15,0-32 1,0 31 0,-32 1-16,63 0 15,1 31-15,31 64 16,-63-95-16,126 127 15,-94-64 1,-64-63 0,32 0-16,-32-1 0,32 1 15,31 63-15,-31-63 16,-1 0 0,-31 0-1,32 31-15,-32-31 16,32 31-16,0 1 15,-32-32 1,32 95 0,-32-96-16,31 65 0,-31-33 15,0 1-15,32 63 16,-32-64-16,0 1 16,0-33-1,0 33-15,0-1 16,0 1-16,0-32 15,0-1-15,0 33 16,0-32 0,0-1-16,0 1 15,0 32 1,0-33-16,-63 33 16,63-32-16,-32 31 15,0 1-15,0-33 16,0 1-1,1 32-15,-1-33 0,-31 1 16,31 32-16,-95-1 16,63 1-1,-63-1-15,0 1 16,-158-1 0,-33 128-16,254-191 15,-94 63 1,31 1-16,0-33 0,0 1 15,32 0-15,63-32 16,-64 32-16,65-32 0,-1 0 16,-31 0-16,-1 0 15,32 0-15,-31 0 16,-1 0-16,-31 0 16,31 0-16,-62 0 15,30 0-15,-62 31 16,30-31-16,-30 0 15,62 0-15,65 0 16,-64 0-16,31 0 16,32 0-1,0 0 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9:19.39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13716 5493 0,'0'63'141,"0"32"-141,0 1 16,0-33-16,0 32 0,0-31 15,0-32 1,0-1-16,0 1 15,0 32-15,0-1 16,0 32-16,0 1 16,0 62-16,0-94 15,0 95-15,0-128 16,-32 33-16,32-1 0,0-31 16,0 0-1,0 0 1,0-1-1,0 33 17,0-32-1,-32-32-15,32 31-1,0 1 16,-31-32-15,-33 0 15,64 32-15,-31-32 0,31 32-1,-32-32 1,0 0-16,0 31 15,-95-31-15,-32 32 16,1-32-16,62 32 16,-30-32-16,30 0 0,64 0 15,-63 0 1,64 0-16,-1 0 16,0 0 15,0 0-31,0 0 15,1 0 17,-1 0-17,0 0 1,1 0 0,-33-32-1,0 32 1,64-32-16,-31 32 0,31-31 15,-32 31-15,32-32 16,-95-63 0,31-96-16,64 96 15,-32-64-15,32 64 16,-31 0-16,31 31 16,0-31-16,0 31 15,0 33-15,0-33 16,0-158-1,-32 158 1,32-31-16,-32-64 16,32-126-16,-31 126 0,31 32 15,0 32-15,0 63 16,0 0 0,0 0-1,31 32 16,-31-31-15,32 31 31,0-32-47,127 32 16,-1-64-16,64 64 15,-94 0-15,-2 0 16,2 0-16,30-31 0,-62 31 15,-1 0-15,32 0 16,63 0-16,-158 0 16,32 0-16,-33 0 15,1 31-15,0-31 16,-32 32-16,31-32 16,1 32-16,-32 0 15,32-32-15,0 0 0,0 31 16,-1-31-1,-31 32-15,32-32 16,-32 32-16,0 0 16,32-32-1,-32 31-15,0 1 32,0 0-32,31 63 15,-31-31-15,0-1 16,0 1-16,0-33 15,0 33-15,0-32 16,0-1 0,-31 1-16,31 0 15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9:22.60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21908 7588 0,'-32'0'172,"0"0"-157,0 0-15,0 0 16,-63 0-16,64 0 16,-1 0-16,0 0 15,0 0-15,-63 0 16,63 0-16,1 0 16,-1 0-1,-32 0-15,32 0 16,1 0-1,-1 0-15,0 0 0,-31 0 16,-1-32 0,32 32-16,1 0 15,-33 0-15,1 0 16,31-31-16,0 31 16,0 0-16,1 0 15,-1 0 1,0 0-1,1-32 17,31 0-1,-32 32-31,0-32 31,32 1-31,0-1 16,0 0-1,-32 32 1,0-63-16,1 63 16,31-64-16,-32-31 15,-31 31-15,63-94 16,-32 94-16,32-31 16,-32 31-16,32 33 15,0-128-15,0 127 0,-32-63 16,32-64-16,0 64 15,0 63-15,0-63 16,0 63-16,0 0 16,0 1-1,0-1 1,0 0 0,0-31-1,0-96-15,0 0 16,0 64-16,0-32 15,0 95-15,0-31 16,0-33-16,0 65 0,0-1 16,0 0-1,32 0-15,-32 1 16,0-1-16,0 0 16,0 0-1,0-31 1,32 63-1,-32-32 1,32 0-16,-32 1 31,31-1-15,1 32 0,0-32-16,31 32 15,-31-32-15,-32 1 16,64 31-16,-1-32 15,-31 32-15,-1 0 16,33 0-16,-32 0 16,31 0-16,-31 0 15,31 0-15,-31 0 16,0 0-16,32 0 16,-1 0-16,32 0 15,-63 0 1,32 32-16,-1-32 15,-31 0-15,31 0 0,-31 31 16,0-31 0,-32 32-16,32-32 15,-1 0 1,-31 32 0,32-32-1,-32 32 1,32 31-1,-1 32 1,1-63-16,0 63 16,-32-63-1,32 0-15,0 0 0,-32 63 16,0-63-16,31 31 16,1 1-16,-32-1 15,0-31-15,0 31 16,32-31-1,-32 32-15,0-33 16,0 1 15,0 0-31,0 0 16,0 31 0,31 32-16,-31-31 15,0 63-15,32-95 0,-32-1 16,0 1-16,0 0 15,0 0 1,0-1-16,0 33 16,0 31-16,0 32 15,0-32-15,0-63 16,0 63-16,0-63 16,0 0-16,0 0 15,0-1 1,0 1-16,0 0 31,0 0-31,0-1 31,0 1-15,0 32 0,0-33-1,0 1 16,0 0-31,-32-32 32,32 32-32,0-1 47,-31-31-32,-1 0 16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9:39.56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16764 2476 0,'64'0'218,"-1"32"-218,0-32 16,33 0-16,-1 32 16,0 0-16,32 31 15,0-63-15,32 32 16,-64-32-16,1 32 15,-33-32-15,-31 0 0,-1 0 16,1 31-16,0-31 16,0 0-1,31 0-15,-31 0 16,0 0 0,-32 32-16,63-32 15,33 32-15,-65-32 16,1 0-16,95 32 15,-32-32-15,-63 31 16,63-31-16,-63 0 16,0 32-1,0-32 1,-1 0 0,1 0-16,0 0 15,-1 0 16,-31 32-15,32-32-16,0 0 16,0 0 31,-32 32-16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0:10.22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19399 5905 0,'32'0'235,"0"0"-220,31 0 1,33 0 0,-96 32-16,31-32 15,1 0 1,0 0-1,-1 0 1,1 32 0,0-32-16,0 0 15,31 0-15,1 0 16,-33 0 0,1 0-16,0 32 31,0-32 0,-32-32 16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9:40.50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16637 3969 0,'95'0'109,"1"0"-109,30 31 16,-62-31-16,31 32 15,0-32-15,-31 0 16,63 0-16,-64 32 15,1-32-15,63 0 16,-32 32-16,32-32 16,-63 31-16,-1-31 15,64 0-15,-95 0 16,31 64-16,-31-64 0,32 32 16,-1-32-16,-31 0 15,0 0 1,-1 0-1,1 0-15,0 0 16,-32 31-16,32-31 16,0 0-1,-1 0 1,1 0 0,-32 32-1,32-32-15,-1 0 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9:46.53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20130 9684 0,'63'0'141,"96"31"-141,-96-31 15,64 0-15,-31 0 16,-33 0-16,-31 0 15,63 0-15,-63 0 16,31-31-16,1 31 16,-33 0-1,33 0-15,0 0 16,-33 0-16,64 0 0,-31 0 16,31 0-16,32 0 15,-63 0-15,-32 0 16,63 0-16,-64 0 15,33 0-15,-32 0 16,31 31 0,-31-31 15,-32 32-15,32-32-16,-32 32 15,31-32 1,1 0-1,-64 0 32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9:48.53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14256 10668 0,'32'0'250,"31"32"-250,32-32 0,-31 0 16,-1 31 0,1-31-16,-1 0 15,-31 0 1,0 0-16,0 0 15,-1 0-15,-31 32 16,32-32-16,0 0 16,-1 0-1,-31 32 1,64-32-16,0 0 16,-33 32-16,33-32 0,-1 0 15,1 0-15,-1 0 16,-31 0-16,63-32 15,-63 32-15,0 0 16,0 0-16,-1 0 16,1 0-16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9:56.53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15684 15399 0,'32'0'297,"0"0"-281,0 0-1,0 0-15,-32 31 16,63-31-16,-31 0 16,-1 0-16,33 0 15,0 0-15,-33 0 16,33 0-16,-33 0 15,1 0-15,32 0 16,-32 0 0,-1 0-1,1 0 1,0 32-16,-1-32 31,1 32-15,0-32 15,0 0 0,0 0 47,-1 0-46,1 0-17,0-64 1,-32 33-16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9:58.70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15812 14192 0,'0'32'343,"0"0"-265,0-1-46,31-31-17,1 32 1,31 63 0,-63-63-1,32 32-15,0-64 16,0 31-16,-32 33 15,32-64 1,-32 32 0,31-32-16,-31 31 31,0 1 31,0 0-30,0 0-1,0-1-15,32-31-1,-32 32 16,0 0-15,0 0 15,32-32-15,-32 31 0,31 1-1,-31 0 1,0 0 15,32-32-15,0 0 171,0 0-109,-32-32-62,32 32-16,-32-32 16,0 0-1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4:00:00.52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20447 10414 0,'0'32'281,"0"-1"-187,32-31-63,-1 0 94,1 0-63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4:00:04.56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20923 5651 0,'64'0'219,"-33"0"-219,65 0 0,-1 0 15,-63 0-15,-1 0 16,1 0-16,0 0 16,0 32-16,0-32 15,-1 0 16,1 0-15,0 0 15,-1 32 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4:00:10.39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14668 11811 0,'32'0'297,"0"0"-282,0 0-15,0 0 16,-1 0-1,1 0 17,0 0-17,-1 0-15,-31 32 16,32-32 15,0 0-15,0 0 15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4:00:12.22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20987 6731 0,'31'0'219,"1"0"-219,0 0 15,0 0 16,0 0-15,-1 0 0,1 0-1,-32 32 32,32-32-16,-1 0 16,1 0-47,-32 31 16,32-31 0,-32 32-1,32-32 1,0 0 31,-1 0-16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4:02:22.6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15526 9938 0,'-32'0'219,"0"-64"-219,-31 32 15,31 1-15,-31-1 16,-1 0-16,32 0 15,0 32-15,32-31 16,-63 31-16,31-32 16,1 32-1,-1-32-15,0 32 16,0-32 0,-31 1-1,31-1 1,0 0-1,1-31 1,-33-1-16,0 32 16,33-31-16,-33-32 15,33-1-15,-65-31 16,33 32-16,63 32 16,-32-1-16,0 32 15,32 1-15,0-65 16,0 65-1,0-1-15,0 0 32,0-31-17,32 63 1,0-32-16,63-32 16,-31 33-16,-1-33 15,64 32-15,-63 1 16,-1-1-16,0 32 15,1-32-15,-32 0 16,0 32-16,31-31 16,0 31-16,-31 0 15,0 0-15,32-32 0,31 0 16,-32 0-16,1 1 16,31-1-16,0 32 15,1-32-15,-1 0 16,-32 1-16,33 31 15,-33-32-15,0-32 16,1 64-16,0-31 16,-33-1-16,33 32 15,-33 0-15,65 0 16,-64 0-16,31 0 16,0 0-16,65 0 15,-65 0-15,32 0 16,1 0-16,-33 32 0,32-1 15,-31 1-15,31 0 16,0 0-16,-31-32 16,-1 0-16,32 31 15,-31 1-15,31 0 16,0-32-16,1 32 16,-33 31-16,32-63 15,-63 32-15,32 0 16,31-1-16,-63-31 15,-1 0-15,33 0 16,-64 32-16,32-32 16,0 0-16,-32 32 15,31-32-15,1 32 16,-32-1-16,32-31 0,-32 32 16,31-32-16,1 32 15,0 0-15,0-1 16,0 33-1,-32-32 1,31-32 0,-31 63-16,0-31 15,0 0 1,0-1 0,0 1-16,0 0 15,0 0 1,0-1-1,0 1 1,0 0-16,0 0 16,0-1-1,0 1-15,-31-32 16,-1 32-16,0 31 16,0-63-1,0 32-15,1 32 16,-33-64-1,64 31-15,-63 1 16,-1 0-16,32 0 16,1-1-1,-1-31-15,0 32 16,1 0-16,-33-32 16,32 32-16,0-1 15,-94 1-15,62 0 0,0 0 16,-62-32-1,62 63-15,-31-31 0,0-32 16,31 63-16,32-31 16,-31-32-16,-1 32 15,33 0-15,-1-32 16,-64 31-16,65 1 16,-1-32-16,-31 0 15,31 0-15,-32 0 16,32 0-16,-31 0 15,0 0-15,-33 0 16,33 0-16,-1 0 16,-31 0-16,31 0 15,1 0-15,-32 0 0,31 32 16,-31 0-16,0-32 16,31 31-16,-63-31 15,32 0-15,31 32 16,-31-32-16,32 32 15,-33-32-15,33 0 16,31 0-16,1 0 16,-1 0-16,-32 0 15,32 0 1,1 0 0</inkml:trace>
  <inkml:trace contextRef="#ctx0" brushRef="#br0" timeOffset="3854.463">14668 9493 0,'-95'0'140,"-32"0"-124,-63 0-16,94 0 16,-30 32-16,-65 0 15,96-32-15,-64 0 16,127 0-16,-95 0 15,64 31-15,31-31 16,-31 0-16,-1 0 16,-31 0-16,63 0 15,0 0-15,-31 0 16,-33 0-16,65 0 0,-33 0 16,33 32-16,-33-32 15,0 0-15,1 0 16,31 0-16,-31 32 15,-1-32-15,32 0 16,1 0-16,-64 0 16,63 0-16,-32 0 15,32 0-15,1 0 16,-33 0-16,-31 0 16,63 0-1,0 0-15,1 0 16,-1 0-16,0 0 15,1 0 17,-1-32-17,0 32 17,0 0-17,0 0 16,1 0 1,-1 0-1,0 0-15,-31 0-1,31 0 16,0 0-15,0 0-16,1 0 16,-1 0 15,0 0-15,1 0-16,-1 0 31,0 0 0,32-32 47,32 32-62,0-31-1,63 31-15,-95-32 16,63 0-16,-63 0 16,32 32-16,0-31 15,0 31-15,-1-32 16,-31 0-16,32 32 16,0-32-1,-1 32 1,1 0-1,0 0 1,0-31 15,-32-1 1,32 32-32,-1 0 31,-31 32 31,-31-32-46</inkml:trace>
  <inkml:trace contextRef="#ctx0" brushRef="#br0" timeOffset="5021.838">11144 9557 0,'0'31'296,"0"1"-280,32 0 15,-32 0-15,32-1-16,0-31 16,-32 32-1,0 0 1,31-32-1,-31 32-15,32-32 16,-32 31 0,32 1-16,-32 0 15,31-32 1,-31 32-16,32-32 16,0 0-16,-32 31 15,32-31 1,-32 32-1,0 0 1,32-32-16,-1 32 16,1-32 15,-32 31-15,32-31-16,-32 32 15,31-32 1</inkml:trace>
  <inkml:trace contextRef="#ctx0" brushRef="#br0" timeOffset="6668.38">12478 8064 0,'0'64'297,"32"-1"-297,-32 1 0,63-32 16,-31 63-16,-1 0 15,33 0-15,-64-63 16,64 95-16,-64-95 16,31 0-16,1 63 15,0-63-15,-1 63 16,-31-63-16,32-1 15,-32 1-15,0 0 16,0 0 0,32-1-1,-32 1-15,32-32 16,-32 32 0,32-32-1,-32 32-15,0-1 16,0 1-1,31-32-15,-31 32 16,0 0 0,32-1-1,0 1-15,-32 32 16,31-33-16,-31 1 16,32 0-16,0 31 15,-32-31 1,32 0-16,-32 0 15,32-32 1,-32 31-16,0 1 16,0 0-1,31 31 1,-31-31 0,0 0-16,32 0 15,0 31-15,-1 1 16,-31-33-1,32-31-15,-32 32 16,0 0-16,0 0 16,32-32-1,-32 63 1,32-63-16,-32 32 16,32-32-1,-32 32-15</inkml:trace>
  <inkml:trace contextRef="#ctx0" brushRef="#br0" timeOffset="8207.866">13272 7937 0,'-32'32'250,"0"0"-250,32 0 16,-32 63-16,0-32 15,1 1-15,31-32 16,-32 63-16,32-63 15,-63 63-15,63-32 32,-32-63-32,32 32 0,-32-32 15,32 32 1,0 0 0,-32-32-1,32 31 1,0 33-1,-95 126-15,32-126 16,31 63-16,32-95 16,0-1-1,-32 33-15,0 31 16,32-31-16,-32 31 16,1 0-16,-1 0 15,0 1-15,32-1 16,-31-95-16,31 95 15,0-63 1,0 0 0,0-1-1,-32 1 1,32 0 0,0 0-1,0-1 16,-32 1 1,32 0-1,0 0 16,0 31-47,-32-63 15,32 32 1,0 0 0</inkml:trace>
  <inkml:trace contextRef="#ctx0" brushRef="#br0" timeOffset="12862.663">5620 8477 0,'63'0'187,"96"0"-187,-32 0 16,0 0-16,-32 0 15,64 0-15,-95 0 16,31 0-16,32 0 16,-64 0-16,64-32 15,-31 32-15,-1 0 16,0 0-16,0 0 15,32 0-15,-31 0 16,-33 0-16,32 0 16,-31 0-16,31 0 15,32 0-15,-63 0 0,31 0 16,0 0-16,0 0 16,32 0-16,-31 0 15,30 0-15,-62 0 16,0 0-16,-1 0 15,-31 0-15,31 0 16,-31 0-16,0 0 16,31 0-1,1 0 1,-33 0-16,1 0 16,32 0-16,31 0 0,-63 0 15,-1 0-15,33 0 16,0 0-16,-33 0 15,1 0-15,0 0 16,31 0-16,1 0 16,-32 0-16,-1 0 15,64-31-15,-31 31 16,-32 0-16,0 0 16,63 0-16,-64 0 15,33 0-15,-32 0 16,31 0-1,-31 0 1,0 0 0,-1 0-1</inkml:trace>
  <inkml:trace contextRef="#ctx0" brushRef="#br0" timeOffset="14412.564">17812 7747 0,'0'32'250,"0"31"-250,0-31 16,0 0-16,0 63 15,0-32-15,0 1 16,0-1-16,0 33 0,0-65 16,0 1-16,0 0 15,0 31 1,0-31 0,0 0-1,0 0 1,0-1-16,0 33 15,0-32 1,0 63-16,0-63 16,0 31-16,0 1 0,0-33 15,0 33-15,0 31 16,0 0 0,0-63-16,0 32 0,0-33 15,0 33-15,0-32 16,0-1-1,0 1-15,0 0 16,0 0 0,0-1 15,0 1-15,0 0 15,0 0-31,0-1 15</inkml:trace>
  <inkml:trace contextRef="#ctx0" brushRef="#br0" timeOffset="35413.222">16097 9588 0,'-63'32'234,"-33"95"-218,33-95-16,0 31 0,-1-63 16,32 32-16,32 0 15,-32 0-15,-31 31 16,31-31 0,-31 31-16,-33 64 15,-30 32-15,-33 0 16,0-32-16,0 32 15,64-64-15,-64 0 16,96 0-16,-1-31 16,1-32-16,31-1 15,0-31-15,1 32 16,31 0-16,-32-32 0,32 32 16,-32-32-1,0 31-15,-31 1 0,-1 32 16,1 31-16,-64 32 15,63-64-15,1 33 16,-1-33-16,1-31 16,63 31-16,-32 1 15,0-32-15,1-32 16,31 31-16,-64-31 16,32 32-16,0 0 15,-63 63-15,-32 0 16,0-63-16,32 32 15,0 31-15,31-32 16,1-31-16,-1 32 16,1-1-16,63-31 0,-32-32 15,0 32-15,1-1 16,-1 1 0,0-32-16,32 32 15,0 0 1,-32-32-1,32 31 1,-32 1 0,32 0 15,-31-32-15,-1 32-16,0-1 15,32 1 1,-31-32-1,31 32-15,-32-32 32,0 0-17,0 0 32,32-32 16,0 0-63,0 1 15,0-1-15,0 0 16,32-31-16,0-1 0,0 1 16,-32 31-16,0-32 15,31-31-15,-31 63 16,0 1-16,0-1 15,0 0-15,0 0 16,0 1-16,0-1 16,0 0 15,0 0 0,0 1 32</inkml:trace>
  <inkml:trace contextRef="#ctx0" brushRef="#br0" timeOffset="36616.38">12287 13367 0,'32'0'312,"0"0"-296,-1 0 0,1 0-16,0 0 15,32 0 1,-33 0-16,33 0 16,-33 0-16,1 0 15,32 0-15,-1 0 16,-31 0-16,0 0 15,-1 0-15,33 0 16,-32 0 0,0 0-1,-1 0-15,1 0 16,0 0 0,-1 0-1,1 0-15,0 0 31,0 0 1,-32 31-32,63-31 15</inkml:trace>
  <inkml:trace contextRef="#ctx0" brushRef="#br0" timeOffset="39105.424">15938 9557 0,'32'0'297,"0"127"-297,0-127 15,0 63-15,-1-31 16,1 0-16,0 95 15,-32-96-15,95 65 16,-63-1-16,0 64 16,31-64-16,0 95 15,-31-63-15,0-31 16,0 62-16,-32-62 0,32-1 16,-32-32-16,31 1 15,1-1-15,0 1 16,-32-1-16,31-31 15,-31 0-15,0 0 16,32-1 0,-32 1-16,0 0 15,0 0 1,0-1 0,32-31-16,0 96 15,-32 31 1,63-32-16,1 0 15,-64-63-15,0 0 0,31 31 16,1-31-16,-32 31 16,32-31-1,-32 0 1,64 0 0,-64-1-1,0 1 1,31 0-1,-31 0 1,0-1 15,32-31 1,-32 32-32,0 0 46,0 0-30,-32-32 78,-31 0-47,63-32-32,-32 32 17,32-32 14,-32 32-14,0-32-17,1 1 1,-1-1 15,0 32-31,1-32 16,31 0-1,-64 32-15,32-31 16,-31-1-16,31 32 16,0 0-1,1-32 1,-1 32 31,32-32-16,-64 1 0</inkml:trace>
  <inkml:trace contextRef="#ctx0" brushRef="#br0" timeOffset="41221.122">16637 12446 0,'32'0'687,"-1"0"-656,-31 32-15,64-32 0,-32 31-1,0-31-15,-1 0 32,1 32-32,0-32 31,-1 0-31,1 0 15,-32 64 1,32-64 0,0 0-1,-32 31 1,32-31-16,-1 0 16,1 0-16,-32 32 0,32 0 31,-1-32 0,-31 32 16,32-32-31,-32-32 62,0-32-63,0-31-15,127-191 16,-127 255 0,32-1-1,-32 0 1,0 0-1,0 1 1,0-1 0,32 32-1,-32-32-15,0 0 16,31 32 15,-31-31-15,0-1 46</inkml:trace>
  <inkml:trace contextRef="#ctx0" brushRef="#br0" timeOffset="43366.568">9747 12954 0,'0'95'250,"-31"64"-235,31 95-15,0-127 16,0 127-16,0-159 16,0 0-16,0 1 15,0-65-15,0 33 16,0-32-16,0-1 15,-32 33-15,32 31 16,-32-31-16,32 31 16,-32 32-16,32-32 0,0-31 15,0 63-15,0-64 16,0-31-16,0 31 16,0-31-16,0 0 15,0 0 1,0-1-1,0 1-15,0 0 16,0 0-16,0 31 16,-32-31-16,32 63 15,-31 0-15,31 1 16,0-33-16,0 1 16,0-1-16,-32 1 15,32-1-15,0 1 16,0 31-16,-32-63 15,-63 190-15,31 64 16,33-223-16,-64 128 16,63-128-16,32 32 15,0-31-15,0-32 16,0-1-16</inkml:trace>
  <inkml:trace contextRef="#ctx0" brushRef="#br0" timeOffset="44954.92">11494 13144 0,'0'64'94,"31"-1"-78,-31 33-16,32-1 15,-32-32-15,32 33 16,-32-1-16,31-32 16,-31 96-16,0 0 15,0 31-15,0-94 16,0 31-16,0-96 15,0 33-15,0-1 16,32 1-16,-32-1 16,0 1-16,0 31 15,0-63-15,0 63 0,0-63 16,0 0-16,0-1 16,0 1-16,0 0 31,0 0-31,0-1 15,0 1-15,0 32 16,0-33-16,0 33 16,0-1-1,0-31-15,0 0 16,0 127-16,0-96 16,0 64-16,0-32 0,0-63 15,0 0 1,0 0-16,0-1 15,0 1 17</inkml:trace>
  <inkml:trace contextRef="#ctx0" brushRef="#br0" timeOffset="46573.31">17716 12287 0,'0'191'234,"0"-64"-218,0-64-16,32 32 0,-32 32 15,0-95-15,0 95 16,0-32-16,32 1 15,-32 94-15,0-63 16,0 0-16,0 95 16,0-126-16,0-33 15,0 64-15,0-32 16,-32 32-16,32-95 16,0 32-16,0 94 15,0-126-15,-32 32 16,32-1-16,0 1 0,0-1 15,0 1-15,-31 31 16,31 0-16,0-63 16,0 63-16,0-63 15,0 0-15,0-1 32,0 65-17,-32-65-15,32 33 16,-32-1-16,32 1 15,0-32 17,0-1-1,-31-31-31,-1 0 16,32 32-1,-32 0-15,-32 31 16,64-31-16</inkml:trace>
  <inkml:trace contextRef="#ctx0" brushRef="#br0" timeOffset="47889.403">19812 12605 0,'0'31'187,"0"65"-187,0 94 16,0-63-16,-32 0 15,32 32-15,0-64 16,0 0-16,0 32 16,0-31-16,0-33 15,0 1-15,0 31 16,0 32-16,0-64 15,0 1-15,0 63 0,0-64 16,0 33-16,0 62 16,0-62-16,0 94 15,32-126-15,-32 31 16,0-32-16,0-31 16,32 95-16,-32-63 15,0 31-15,0 32 16,-32-32-16,32 0 15,0-63-15,0 0 16,0 31-16,0-31 31,0 159-31,0-128 16,0 64-16,0-32 16,0-31-16,0-32 15,0-1-15,0 1 16,0 0-1,0 0 17,0-1-17,0 1-15,0 0 16,0 0 0,0-1-1</inkml:trace>
  <inkml:trace contextRef="#ctx0" brushRef="#br0" timeOffset="49970.619">18288 8636 0,'0'32'297,"-32"-32"-297,0 0 16,1 0-1,-1 0 1,0 0-1,1 0 17,-1 0-32,-32-32 31,32 0-15,1 0-16,-1 32 0,0-63 15,1 63 1,-1 0-16,0-32 15,0 0 1,0 1 15,1 31-31,31-32 16,0 0-16,-32 32 16,32-32-1,0 1-15,-63 31 16,63-32-16,0 0 15,0-31 1,0 31 0,31 0-1,-31 0-15,0 1 16,32-33-16,-32 32 16,32 32-1,-32-31-15,31 31 16,1-32-1,0 32 17,63 0-32,-63 0 0,0 0 15,-1 0 1,33 0-16,-32 0 16,0 0-1,-1 0-15,1 0 16,63 0-16,-31 32 15,-32-32-15,-1 0 16,33 0-16,-33 31 16,1-31-16,0 64 31,0-32 0,-32-1-31,0 1 16,32 0-16,-32 63 15,0-63 1,0 0-16,0 31 16,0-31-16,0 0 15</inkml:trace>
  <inkml:trace contextRef="#ctx0" brushRef="#br0" timeOffset="52291.079">18383 10255 0,'-31'0'250,"-33"-32"-235,0 32-15,-31 0 16,64 0-16,-1 0 15,-32 0-15,32 0 16,1 0-16,-1 0 16,0 0-1,1-31 17,-1 31-32,0 0 15,0-32 1,0 32-1,1 0-15,-33 0 0,33 0 16,-1-32 15,0 32-31,0 0 16,32-63 0,-32 63-16,-31 0 15,63-32 1,-32 32-1,32-32-15,-31 0 16,31 1 0,-32 31-1,32-32-15,0 0 16,-32 32-16,32-32 16,0 1-16,-32-1 31,32 0-16,0 0 1,0 1-16,0-33 16,0 32-16,0 1 15,0-1 1,0 0-16,0 0 31,0 1-31,0-1 31,0 0-15,32 32-16,-32-63 16,32 63-16,-32-32 15,32 32 17,-32-32-32,31 0 31,-31 1-31,223-223 15,-192 222-15,1-63 16,31 31-16,-31 32 16,-32 1-1,32 31-15,-32-32 16,32 0 0,0 32 15,31 0-16,64 0-15,32 32 16,-128-32-16,65 32 16,-1-32-16,0 63 15,-31-31-15,-32 0 16,-1-32 0,-31 31-16,32 1 0,0 0 31,-1 0-31,-31-1 0,32-31 15,32 64-15,-32-32 16,-32-1 0,31 1-16,-31 0 15,64 31-15,-33 1 16,1-32 0,-32-1-1,0 1-15,32 0 16,-32 0-1,32-32-15,-32 31 16,0 1-16,0 0 16,0 31-16,32 1 15,-32 31-15,0-31 16,31-1-16,-31 1 16,0-33-16,0 33 15,0-32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0:11.90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17272 8191 0,'95'0'234,"0"0"-234,1 0 16,-33 0-16,32 0 15,1 0-15,-33 0 16,1 0-16,31 0 16,-31 0-16,-33 0 15,33 0-15,31 0 16,-63 0 0,0 0-1,-1 0 1,33 0-1,-33 0-15,1 0 16,0 0 0,0 0-16,-32 32 15,32-32-15,-1 0 16,1 0 15,0 0-15,-1 0-1,33 0 1,-32 0 0,0 0-16,-1 0 15,1 0-15,31 0 16,-31 0 0,32 0-16,-32 0 15,-1 0 16,1 0-31,0 0 32,-1 0-1,1 0 0,0 0 16,-32-32-31,190 1-16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4:03:32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7556 6128 0,'32'31'281,"0"-31"-265,63 0-16,-31 0 16,-33 0-16,1 0 15,64 32-15,-65-32 16,33 0-16,-1 32 16,1-32-16,-32 0 15,-1 0-15,33 0 16,-1 32-16,1-32 15,-32 0 1,-1 0 0,33 0-1,-33 0 1,-31 31 0,32-31-1,0 0 1,-64 0 46</inkml:trace>
  <inkml:trace contextRef="#ctx0" brushRef="#br0" timeOffset="2322.399">13303 6064 0,'32'32'265,"0"-32"-233,-1 0-32,1 0 15,0 0 1,0 0 0,0 0-1,-1 0 1</inkml:trace>
  <inkml:trace contextRef="#ctx0" brushRef="#br0" timeOffset="3685.696">15970 6128 0,'0'31'281,"32"-31"-265,0 0-1,0 0 1,-1 0 15,-62 0 16</inkml:trace>
  <inkml:trace contextRef="#ctx0" brushRef="#br0" timeOffset="5229.712">22066 6191 0,'32'0'203,"0"0"-203,0 0 16,-1 0-16,1 0 16,0-32-1,-1 32-15,1 0 16,0 0 15,32 0-15,31 0-16,-32 0 15,96 32-15,-96 0 16,1-32-16,31 32 16,-31-32-16,-1 0 15,-31 0-15,0 0 0,0 0 16,-1 31-16,1-31 31,-32 32-15,32-32-16,-1 0 31,1 0 0,-32 32-31,32-32 16,0 0 15,-32 63-15,32-63-1,-1 0 1,-62 0 15,31-31-15</inkml:trace>
  <inkml:trace contextRef="#ctx0" brushRef="#br0" timeOffset="16249.407">2858 10160 0,'31'0'297,"1"0"-281,-32 32-16,32-32 15,-1 0-15,1 0 32,0 0-17,0 0 48,0 0 15</inkml:trace>
  <inkml:trace contextRef="#ctx0" brushRef="#br0" timeOffset="17538.96">3620 10192 0,'31'0'281,"33"0"-281,-33 0 16,33 0 0,0 0-1,-1 0-15,0 0 16,1 0-1,31 0-15,-31 0 16,-1 0 0,-31 0-1,0 0 1,0 0-16,-1 0 16,1 0-1,0 0 1,-1 0-16,33 0 15,-32 31 1,0-31 0,-1 0 15,-31 32-15</inkml:trace>
  <inkml:trace contextRef="#ctx0" brushRef="#br0" timeOffset="19442.025">6350 10223 0,'32'0'297,"31"0"-281,-31 0-16,0 0 15,31 0-15,1 0 16,-32 0-1,-1 0 17,1 0-17,0 0 1,-1 0 15,1 0-15,-32 32 31,32-32-32</inkml:trace>
  <inkml:trace contextRef="#ctx0" brushRef="#br0" timeOffset="20654.582">7430 10192 0,'63'0'109,"0"0"-93,1 0 0,-32 0-16,0 0 15,-1 0 1,1 0-1,0 0 17,31 0-32,1 0 15,-32 0 1,63 0-16,-64 0 0,33 0 16,-32 0-16,0 0 15,31 0-15,-31 0 16,-1 0-16,1 0 15,0 0 1,0 0 0,0 0-1,-1 0-15,1 0 32,0 0-1,-1 0 0,1 0-15,0 0-1,-64 0 48</inkml:trace>
  <inkml:trace contextRef="#ctx0" brushRef="#br0" timeOffset="22528.463">10827 10128 0,'31'0'203,"1"0"-187,32 0-1,31 0-15,-63 0 0,-1 0 16,33-32-16,0 32 16,-1 0-16,-31 0 15,-1 0-15,1 0 16,32 0 0,-32 0-1,-1 0-15,1 0 16,31 0-1,-31 0-15,0 0 16,0 0-16,0 0 16,-1 0-1,33 0 1,-33 32 15,1-32-15,-64 0 78,-31-63-94,31 63 15,1-32 1</inkml:trace>
  <inkml:trace contextRef="#ctx0" brushRef="#br0" timeOffset="23645.844">12414 10223 0,'96'0'218,"-65"0"-218,1 0 0,31 0 16,-31 0-16,0 0 16,0 0-1,0 0 1,31 0 15,-31 0 0,-1 0 1,1 0-1,0 0-16,0 0 32,-64-63-15</inkml:trace>
  <inkml:trace contextRef="#ctx0" brushRef="#br0" timeOffset="27157.455">2667 11462 0,'32'0'203,"31"0"-203,33 0 15,-33 0-15,32 31 0,1-31 16,-1 0-16,-32 32 16,33-32-16,-1 0 15,0 0-15,-63 0 16,31 0-16,-31 0 16,0 0-16,31 0 15,-31 0 1,0 0 15,0 0-31,-1 0 16,1 0 15,0 0-15,-1 0-1,1 0 48,-32-32-48,32 32 1,-32-31 0,127 31-16,-32-32 0,1 32 15,-33 0-15,0 0 16,1 0-16,0 32 15,-33-1-15,1-31 16,0 32-16,-32 0 16,31-32-1,-31 32-15,32-32 32,0 0-17,0 0 16,0 0-15,-1 0 15,1 0 47,-32-32-62</inkml:trace>
  <inkml:trace contextRef="#ctx0" brushRef="#br0" timeOffset="28440.822">6064 11557 0,'64'0'172,"-32"0"-156,31 0-16,0 0 15,-31 32 1,0-32-1,0 0 1,0 0 0,31 0-1,-31 0-15,-32 31 16,31-31-16,1 0 0,0 0 31,0 0-15,0 32-1,-1-32 1,-31 32 15,0-64 16</inkml:trace>
  <inkml:trace contextRef="#ctx0" brushRef="#br0" timeOffset="29567.377">7969 11684 0,'95'0'47,"96"0"-31,-64 0-16,-95 0 15,31 0-15,1 0 16,-33 0-1,1 0-15,0 0 16,0 0 0,0 0-16,-1 0 15,1 0 1,0 0-16,-1 0 16,1 0-1,0 0-15,0 0 31,0 0-15,-1 0 31,-31-32 15</inkml:trace>
  <inkml:trace contextRef="#ctx0" brushRef="#br0" timeOffset="30917.63">10414 11557 0,'64'0'203,"-33"32"-203,33-32 16,-33 0-1,33 0 1,-32 31 0,0-31 15,-1 0 0,1 0-15,0 0-1,-1 0 1,1 0-16,64 0 16,-33 0-16,0 0 15,1 0-15,-32 0 16,31-31-16,-31 31 15,0 0 1,-1 0-16,1 0 31,-32-32 1,0 0-32</inkml:trace>
  <inkml:trace contextRef="#ctx0" brushRef="#br0" timeOffset="43446.817">3397 12890 0,'32'0'297,"0"0"-281,31 0-1,-31 0 16,0 0-15,0 0 0,-1 0 15,1 0-15,0 0-1,-1 0 1,1 0-1,0 0 17,0 0 15,0 0-32,-1 0 16,-62 0 63,-1 0-78,0 0-16,32 32 15,-64-32-15,33 0 16,-1 0-16,0 0 16,1 0-1,-1 0 17,0 0-32,0 0 31,0 0-16,1 0 17,-1 0-17,0 0 63,64-32 110,0 32-172,-1-31 30</inkml:trace>
  <inkml:trace contextRef="#ctx0" brushRef="#br0" timeOffset="47318.608">3651 11716 0,'0'31'328,"0"1"-297,0 0-15,0 0-16,0-1 47,0 1-16,0 0 16,0 0-31,0-1-1,0 1 32,0 0-16,0-64 94,32 32-93,-32-32-32,0 1 15,0-1 1,32 32-1,-32-32 1,31 0 0,1 1 15,-32-1-15,0 0 15,32 32 0,-32-32-31,32 32 31,-32-31 1,0-1-1,32 32-16,-32 32 189,0-1-158,0 1-14,-32-32-32,32 32 15,0 0 1,-32-32 0,32 31 15,-32-31 0,32 32-15,0 0 62,-32-32-63,32 32 1,0-1 62,32-31-31,-32 32-31,32-32-1,0 32 63,-32 0-31,32-32-31,-1 0 78</inkml:trace>
  <inkml:trace contextRef="#ctx0" brushRef="#br0" timeOffset="50108.893">6731 12954 0,'32'0'203,"31"32"-203,1-32 15,63 31-15,0-31 16,63 32-16,-31 0 16,0 0-16,-1-1 15,-62-31-15,62 32 16,-62-32-16,-1 0 0,32 0 16,0 0-16,95-32 15,96 1-15,-1-1 16,1 32-16,-64 0 15,-96 32-15,33-32 16,190 63-16,-254-31 16,127-32-16,-63 0 15,-96 0-15,-32 0 16,1 0-16,-32-32 16,-1 32-16,1 0 15,0 0 1,127-95 265,158 0-281,-31-64 16,-127 127-16,-64 0 15,0 32-15,-31 0 16,-33 0 0,33 0-16,-33 0 15,1 0 1,64 0-16,-65 0 15,1 0-15,0 0 16,-1 0 0,1 0-16,0 0 31,0 0-15,-32-31 15</inkml:trace>
  <inkml:trace contextRef="#ctx0" brushRef="#br0" timeOffset="62419.187">2604 14319 0,'31'0'296,"1"0"-280,0 32-16,-1-32 16,33 0-16,0 0 15,-33 0-15,1 0 16,0 0-16,-1 0 0,1 0 16,0 32-16,0-32 15,0 0 1,-1 0-1,1 0 17,0 0-17,-1 0-15,1 0 32,-32 31-32,32-31 15,0 0 1,0 0-1,-1 0-15,1 0 32,0 0-17,-1 0 1,1 0 15,32 0 16</inkml:trace>
  <inkml:trace contextRef="#ctx0" brushRef="#br0" timeOffset="65658.473">2921 14351 0,'-32'0'297,"1"0"-281,-1 0-1,32-32 1,-32 32 0,32-32-1,-32 32 1,0-63 15,32 31-15,-31 32-16,-1-32 15,32 1 1,-32-1 15,1 32 0,31-32-31,0 0 16,0 1 15,-32-1 1,32 0-17,0 0 32,0 1-31,0-1-1,0 0 1,0 0 15,0 1-31,32-33 16,-32 32-16,31 1 15,-31-1 1,32 32 0,-32-32-1,32 32-15,-1-32 16,-31 1 0,32 31-1,-32-32-15,32 32 31,-32-32-15,32 32 0,0 0-1,-1-32-15,-31 1 16,32 31 0,0 0-1,-1 0-15,-31-32 16,32 32-1,0 0 32,0 0-15,-32 32-1,32-32-16,-32 31 1,0 1 31,31-32-47,-31 32 47,64 0-16,-64-1-15,0 1 15,0 0 0,31-32-31,-31 32 31,0-1-15,0 1 0,32-32-1,-32 32 17,0 0-17,32-32 1,-32 31-1,32-31-15,-32 32 32,0 32-1,0-33 16,0 1-16,0 0 0,0 0-31,0-1 32,0 1-17,0 0 16,0 0-31,0-1 32,0 1-17,0 0-15,0 0 16,0-1 0,0 1-1,-32-32 1,32 32-16,0 0 31,0-1-15,-32-31-1,32 32 1,0 0 15,-32 0-15,-31-32 15,63 31-15,-32 1-1,1 0 32,-1-32-16,0 0-15,0 0 15,0 0 16,32-32-31,-31 32-1,-1 0 1,32-32-16,0 1 47,-32 31-31,32-32 15,-31 32-31,31-32 15,-32 32 1,32-32 0,0 1 31,-32 31-32</inkml:trace>
  <inkml:trace contextRef="#ctx0" brushRef="#br0" timeOffset="68765.362">3461 14478 0,'31'0'281,"1"0"-265,0 0-1,0 0 1,0 0-16,-1 0 16,1 0-16,0 0 31,-1 0-31,1 0 31,0 0-15,0 0-1,0 0 1,-1 0 15,1 0-15,0 0 0,-1 0 15,1 0-16,0 0 17,0 0-17,0 0 48,-32 32 15,31-32-31,33 0 78,-64-32-110,0 0 1,0 0 15,0 1 1,0-1 14,0 0-14,0 0-1,0 1 0,0-1 0,0 0-15,0 0-16,0-31 31,0 31-15,0 0 15,-32 32-31,32-31 31,0-1-31,-32 32 16,32-32 0,0 0-16,-31 1 15,31-1 1,-32 0 0,32 0-1,0-31-15,-32 63 16,32-32-1,0 0 1,0 1 0,-32-1-1,0 32 17,1-32-17,31 0 16,-32 32-31,32-31 16,-32 31 0,1 0-1,31-32-15,-32 32 16,0 0 0,0-32-1,0 32 1,1 0-1,-1 0 1,0 0-16,1 0 16,-1 0-1,32 32 1,-32-32 0,0 0-1,32 32 1,-32-32-16,1 31 15,-1 1 1,0 0 15,1-32-15,-1 0 0,0 0-1,0 0 16,0 0 1,1 0 15</inkml:trace>
  <inkml:trace contextRef="#ctx0" brushRef="#br0" timeOffset="78346.381">20256 11176 0,'-63'0'78,"0"32"-78,-96-1 0,127-31 16,-31 0-16,31 32 15,0-32-15,-32 0 16,33 0 0,-1 0-1,0 0 1,1 0 15,-1 0 0,32-32-31,-32 32 16,32 32 125,32-32-126,0 0 1,-32 32-16,95 222 0,-64 32 16,1-32-16,0 63 15,32-126-15,-64-33 16,31-94-16,-31 31 15,0 0-15,32 32 16,-32 0-16,0 64 16,0-128-16,0 33 15,0 94-15,0-126 16,0 126-16,0-31 16,0-32-16,-32-64 15,1 33-15,-33 62 16,32-62-16,32-1 0,-32-63 15,32-1-15,0 1 16,0 0 0,0 0-1,0-1 1,0 1 15,0 0-15,32-32 62,0 0-78,0 0 16,-32-32-16,32 32 15,-1 0-15,1-32 16,31 1-16,1 31 15,-32 0-15,31 0 16,-31 0-16,31 0 16,-31 0-16,32 31 15,-32 1-15,31-32 16,0 0-16,-31 32 16,0-32-16,0 32 0,31-32 15,-31 0 16</inkml:trace>
  <inkml:trace contextRef="#ctx0" brushRef="#br0" timeOffset="80446.718">24352 10795 0,'32'0'281,"-32"32"-250,32-32-31,0 0 16,-32 31 0,31-31-16,1 0 15,0 0 1,-32 64-16,31-64 15,1 32 17,0-32-1,0 0-15,0 0-1,-1 31 1,1-31-16,0 32 15,-1-32 17,-31 32-17,64-32 1,-32 63 31,-32-31-16,0 0 32,0 31-32,-64 96-16,64-95-15,-32 63 16,32-64-16,0 32 0,0-31 16,0 31-16,0 0 15,0-31-15,0-1 16,0 33-16,0-1 16,0 0-16,0 32 15,32 32-15,-32 0 16,32-64-16,-32 0 15,32-31-15,-32 31 16,0-63-16,0-1 16,32 33-16,-1 31 15,-31-31-15,0-1 16,0-31 0,0 0-16,32-32 0,-32 63 15,0 64 1,0-63-16,0 31 15,0-63-15,0-1 16,0 1-16,0 0 16,0 0-1,0-1 1,0 1 0,0 0-1,0 0 16,0 31-15,-32 1-16,1-33 16,31 1-16,-32 0 15,32 0-15,-32-32 16,32 31-16,0 1 16,0 0-16,-32-32 15,32 32 1,0-1 15,-32-31-15,1 0-1,-1 0 1,0 0-16,-31 0 16,31 0-1,0 0 1,-31-95-1,-32-95-15</inkml:trace>
  <inkml:trace contextRef="#ctx0" brushRef="#br0" timeOffset="81846.649">20669 11430 0,'32'32'188,"-32"-1"-188,0 33 15,0 31 1,0-63 0,0 0-1,0-1-15,0 1 31,0 0-15,0 0 0,0-1 31</inkml:trace>
  <inkml:trace contextRef="#ctx0" brushRef="#br0" timeOffset="82846.173">21685 12255 0,'0'64'281,"0"-32"-266,0-1 1,32-31-16,-32 32 16,0 0-1,0 0 1,0-1 0,0 1-16,0 32 0,0-33 15,0 1 1,0 0-1,0 0-15,0-1 32,32-31-17,-32 32-15,0 0 16</inkml:trace>
  <inkml:trace contextRef="#ctx0" brushRef="#br0" timeOffset="83938.289">22352 13017 0,'32'64'156,"0"-32"-156,-32 31 0,31-63 16,1 127-16,-32-95 16,0 0-1,0-1 1,0 1-16,32 0 16,-32 0-1,0-1 32,0 1-31,-32-159 46,0 32-62</inkml:trace>
  <inkml:trace contextRef="#ctx0" brushRef="#br0" timeOffset="85180.195">23432 13652 0,'0'32'203,"0"0"-187,0 0-1,31-32 1,-31 31-16,0 1 15,0 0 1,0 0 0,32-32-16,-32 31 15,0 1 1,0 0 0,0 0-1,0 31 1,0 1-16,0-1 15,32 1-15,-32-33 16,0 1-16,0 0 16,0 0 15,31-1-31,-31 1 31,0-64 0,0 1-31</inkml:trace>
  <inkml:trace contextRef="#ctx0" brushRef="#br0" timeOffset="86958.33">20923 14510 0,'0'-64'219,"-31"64"-219,-1-63 15,32-1 1,-32 32-16,0 1 15,0-1-15,1 0 16,31 0-16,-32 1 16,0-33-16,32 32 15,0 1 1,0-1 0,0 0-1,0 0-15,0 1 16,0-1-1,0 0 17,32 32-17,-32-32-15,32 1 16,31-1 0,-31 0-16,32 32 15,-33 0 1,1-32-16,31 32 15,-31 0-15,0 0 16,63 0-16,-63 0 16,0 0-1,-1 0 1,1 0 0,32 32-16,-32 0 15,-1 0-15,33-1 16,-1 1-16,-31-32 15,0 32 1,0-32 0,-32 32-1,31-32-15,-31 31 16,0 1 0,0 0-16,0 0 15,64-1-15,-64 1 16,0 63-1,-32-63 1,32 0-16,-32 63 16,1-31-1,31-33-15,0 1 16,-32 0 0,32 0-1,-32-32 1,-63 63-1,31-63-15,1 32 16,-1 0-16,32-32 16,1 0-16,-1 0 31,0 0-31,1 0 31,-1 0-15,32-32-1,-32 32 1,32-32-16,0 0 31</inkml:trace>
  <inkml:trace contextRef="#ctx0" brushRef="#br0" timeOffset="88895.697">22701 12922 0,'-31'0'359,"31"-32"-359,-32-31 16,-64-96-1,65 127 1,-33-95-16,1 64 15,-1-1 1,32 1-16,1-1 16,-1 33-16,0-1 15,-31 0 1,63 0-16,0 1 16,-32-33-16,32 32 15,-32 32 1,32-31-16,-32 31 15,32-64-15,0 32 16,0 1 0,0-1-16,0 0 15,32 0-15,-32 1 16,32-33-16,0 64 16,0-63-16,-1 63 15,64-64-15,-31 32 16,-32-31-16,0 63 15,-1-32-15,64-31 16,-31 63-16,-32-32 16,31 0-16,1-31 15,31 31-15,32 0 16,-64 0-16,96 1 16,-127 31-16,63-32 15,1 32-15,-65 0 0,1 0 16,0 32-1,-1-32 1,-31 31-16,64 1 16,-32 32-16,0-1 15,-1 1 1,-31-1 0,32-31-16,-32 0 15,0-1 1,0 1-16,0 127 15,0-96-15,0 64 16,0-63-16,0-32 16,0-1-16,0 1 15,0 32 1,-32-64-16,1 0 16,31 31-16,-32 1 15,-32 0 1,1 31-16,31-63 15,0 32-15,32 0 16,-63 0-16,31-32 16,32 31-1,-64-31 1,1 0-16,0 0 0,31-31 16</inkml:trace>
  <inkml:trace contextRef="#ctx0" brushRef="#br0" timeOffset="90684.51">3842 15875 0,'32'0'203,"-1"0"-171,1 0-32,-32-32 15,63 32-15,-31 0 16,0 0-16,0 0 15,0 0 1,-1 0-16,1 0 16,0 0-1,-1 0 1,1 0 0,0 0-1,0 0-15,31 0 16,-31 0-1,0 0 1,-1 0 0,1 0 15,-32 32-31,0-64 62</inkml:trace>
  <inkml:trace contextRef="#ctx0" brushRef="#br0" timeOffset="91697.643">2222 15843 0,'0'0'0,"128"0"172,-97 0-172,96 0 15,-63 0-15,-32 0 16,-1 0-16,33 32 16,-33-32-16,1 0 15,0 0 1,0 0 0,31 0-1,1 32 1,-33-32-16,1 0 15,32 0-15,-32 0 16,-1 0 0,1 0-16,0 0 15,-1 0 17,1 0-17,-32-32 1,0 0-1</inkml:trace>
  <inkml:trace contextRef="#ctx0" brushRef="#br0" timeOffset="93428.398">5080 15780 0,'32'0'219,"31"0"-219,1 0 15,-1 0-15,-31 0 16,0 0-16,31 0 15,-31 0-15,0 0 16,31 0-16,-31 0 16,0 0-1,0 0 17,-1 0-17,1 0-15,0 0 47,-1 0-31,1 0-1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4:05:29.3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14002 6032 0,'63'0'297,"-31"32"-297,95-32 16,-63 32-16,31-32 15,0 0-15,-31 0 0,-1 0 16,32 32-16,-31-32 16,-1 0-16,1 0 15,31 0-15,-63 31 16,0-31-16,31 0 16,0 0-16,-31 0 15,0 0-15,32 0 16,-1 0-16,-31 0 15,-1 0-15,33 0 16,31 0-16,-31 32 16,31-32-16,32 0 15,-32 0-15,32 0 0,-32 0 16,33 0-16,-65 0 16,0 0-16,33 0 15,-64 0-15,63 0 16,-64 0-16,65 0 15,-64 0-15,-1 0 16,33 0-16,-33 0 16,33 32-16,-32-32 15,0 0-15,31 0 16,-63 32 0,63-32-16,-31 0 15,0 0-15,0 31 0,0-31 16,-1 0-1,1 0-15,0 0 16,-1 0 0,1 0-1,0 0 1,32 0 0,-33 0-1,1 0 1</inkml:trace>
  <inkml:trace contextRef="#ctx0" brushRef="#br0" timeOffset="3452.13">21876 6318 0,'-32'0'219,"0"0"-203,0 0 15,1 0-15,-33-32-1,33 32 1,-1 0-16,-32 0 15,1-31 1,31 31-16,0-32 31,1 32-15,-1 0-16,0 0 31,0 0-31,0-32 31,1 32-31,-1 0 16,0 0-16,1 0 16,-1 0-16,0-32 15,0 32 1,0 0 0,32-31-16,-31 31 15,31-32 1,-64 32-16,33-32 31,31 0 0,-32 32-31,32-31 16,0-1-16,-32 32 16,32-32-16,-32 32 15,32-32 1,0 1-16,-32 31 15,32-32 1,0 0-16,-31 32 16,31-95-16,0 63 31,0 0-15,0 1-1,0-1 1,0 0-1,0 0 1,31 1 15,1-1-15,-32 0 0,32-31-16,0 31 31,0 0-16,-1 0 1,1 32 0,-32-31-16,32-1 15,-1 0 1,1 32-16,-32-32 16,32 32-1,32-31 1,-64-1-1,31 32-15,1-32 32,0 0-17,-1 32 1,33 0 0,-32 0-16,-32-31 15,32 31 1,-1 0-16,1 0 0,31 0 15,-31 0 1,0 0 0,0 0-1,0 0-15,-32 31 16,63 1 0,-31 0-1,-1 0 1,1-1 15,0-31-31,-32 32 16,0 0-16,32 0 15,0 31 1,-32-31 0,31 0-16,-31-1 15,32 1 1,-32 0-1,0 0 1,32-1 0,-32 1 15,0 0-31,0 0 16,0-1 15,0 1-16,0 0 17,-32 0-32,32-1 15,-32 1 1,32 0 0,-31-32-1,31 32-15,0-1 31,-32-31-31,32 64 16,0-32-16,-32-1 31,32 1-31,0 0 32,-32-32-32,32 63 31,-32-31-16,32 0 17,-31-32-32,31 32 31,-64-32-31,64 31 16,-31-31-1,-1 0 16,32 32-15,-32-32 0,0 0-1,0 0 1,1 0 0,-1 0-1,0 0 1,1 0 15,-1 0 0,0 0 1,0 0-17,32-32 16,-32 32 1,32-31-1</inkml:trace>
  <inkml:trace contextRef="#ctx0" brushRef="#br0" timeOffset="6435.379">3143 7620 0,'-31'0'203,"-1"-32"-203,0 0 15,0 1 1,0-1 0,1 32-1,31-32 1,-32 32-16,32-32 15,0 1-15,-32 31 16,32-32-16,-31-32 16,-1 64-1,32-31-15,-32-1 16,0 0 0,0 0-16,1 1 31,31-1-31,-32 0 15,0 0 1,32 1-16,-31-1 16,-1 0 15,32 0-31,-32 1 31,0-160-15,32 64-16,0 64 15,0-33-15,0 33 16,32-96-16,0 96 0,-32 31 16,32 32-16,-32-32 15,0 0-15,0 1 16,31 31 0,-31-32-1,32 32 1,0-32-16,95 0 15,-64-31 1,64 31-16,-31 32 16,-33-32-16,-31 32 15,-1 0-15,1 0 16,0 0 0,0 0-1,0 0 1,31 32-1,0-32-15,1 0 16,0 0-16,-33 0 16,1 0-1,-32 32-15,32-32 16,-1 0 15,1 0-31,0 0 16,-32 32-1,32-32 1,0 0 0,-1 0-16,-31 31 15,32-31-15,31 0 0,-31 32 16,0 0-16,0-32 16,0 32-1,-32-1-15,0 1 16,31-32-16,1 0 15,0 64-15,-1-33 16,33 96 0,-32-127-16,31 64 15,-63-32-15,32 31 16,-32-31 0,0 0-16,0-1 15,32 1 16,-32 0-31,0 95 16,0-95-16,0 63 16,0-32-16,0-31 15,0-191-15,0 413 16,0-222 0,0 0-1,0 31-15,0 1 16,0-32-1,-32-32-15,32 31 16,-32 1 0,32 0-16,-31 0 15,-1-32 1,32 31-16,-32-31 0,-32 32 16,1-32-16,31 32 15,1-32-15,-1 0 16,-32 32-16,1-32 15,31 0 1,-31 0-16,-1 0 16,0 0-16,33 0 15,-1 0-15,-63 0 16,63 0-16,-32 0 16,33 0-16,-33 31 0,1-31 15,31 0-15,0 0 16,-63 0-16,63 0 15,-63-31-15,63-1 16,0 32-16</inkml:trace>
  <inkml:trace contextRef="#ctx0" brushRef="#br0" timeOffset="20346.102">9462 7271 0,'31'0'281,"33"0"-265,31 0-16,-63 0 16,31 0-16,32 0 15,-63 0-15,0 0 16,0 0-16,63 0 0,-32 0 16,-31 0-16,0 0 15,32 0-15,31 0 16,-32-32-1,-31 32-15,63 0 0,-31 0 16,-33 0-16,65 0 16,-1 0-16,-63-32 15,31 32-15,1 0 16,-1 0-16,1 0 16,-33 0-16,33 0 15,-32 0-15,0 0 16,-1 0-1,1 0-15,0 0 16,-1 0 0,1 0-16,0 0 15,0 0 1,0 0 0,31 0 15,-31 0-16,-1 0 1,1 0-16,0 0 16,32 0-1,-33 0-15,1 0 16,0 0 0,-1 0-16,1 0 15,0 0 1,0 0-16,0 0 15,-1 0 1,1 0 0,0 0-1,-1 0-15,1 0 16</inkml:trace>
  <inkml:trace contextRef="#ctx0" brushRef="#br0" timeOffset="66883.674">9684 7334 0,'0'-63'235,"0"31"-235,0 0 15,0 0 1,0 1-16,0-1 15,0 0 17,0 0-17,0 1 1,0-1 0,0 0-1,0 0-15,0-31 16,0 31-16,63-190 15,-31 127-15,31-32 16,-63 63-16,159-222 16,-127 255-1,-32-1 17,0 0-1,0 0 0,0 1 32,32 31 46,31 0-109,33 31 16,-65-31-16,64 32 15,96 32-15,0-33 16,-65 1-16,65-32 15,-64 32-15,0-32 16,0 0-16,-32 0 16,-31 0-16,-1 0 15,33 0-15,-33 0 16,-31 0-16,31 32 16,-31-32-16,32 0 15,-33 0-15,1 0 16,0 0-1,-1 31 1,1-31 15,0 0 16,-32 32-47,32-32 31,-32 32-15,0 0 0,0-1 15,0 1-15,0 32-1,0 63-15,0-96 16,0 1-1,0 0-15,32-32 16,-32 32-16,0-1 16,0 65-1,0-65 1,0 33 0,0-32 15,0 63-16,0-32 1,0 1 15,0-32-31,0-1 32,0 1-17,0 0 1,0 0 15,0-1-15,0 1 15,0 0-15,0 0-16,0-1 46</inkml:trace>
  <inkml:trace contextRef="#ctx0" brushRef="#br0" timeOffset="81023.925">14478 6445 0,'-32'-63'282,"0"63"-267,1-32-15,-1 0 16,0 32-1,1-32-15,-1 32 16,32-31 0,-32 31-16,0 0 15,32-64-15,-32 64 16,1 0-16,-1 0 0,32-32 16,-32 32-16,1-31 15,-1 31 1,0-32-1,0 0-15,0 32 16,1-32 0,-1 1-1,32-1-15,-32 32 16,32-32 0,-63 0-1,63 1-15,-32 31 16,32-32-1,0 0-15,-32 32 16,0-32 0,32 1-16,0-1 31,0 0-15,0 0-1,0 1 16,0-1-31,32-32 16,-32 33 0,32-33-16,0 1 15,0 31-15,-1 0 16,-31 0-16,32 1 16,0-1-16,-32 0 15,31 32 1,-31-32-1,0 1-15,32 31 16,-32-32-16,32 32 16,-32-32-16,0 0 15,32 32 1,-32-31 0,0-1-1,32 32 1,-32-32-16,31 0 15,1-31-15,-32 31 16,95 0-16,-63-31 16,0 31-16,63-95 15,0 95-15,-31-31 16,-1 31-16,-31-31 0,63 31 16,-63 0-16,0 0 15,31 32-15,1-31 16,-1-1-16,1 32 15,63 0-15,-32 0 16,95-32-16,-94 32 16,31 0-16,0 0 15,0 0-15,-32 0 16,0 0-16,0 0 16,1 0-16,31 0 0,0 0 15,0 0 1,-32 0-16,32 0 0,-32 0 15,1 0-15,-1 32 16,-32 0-16,-31-32 16,32 31-16,-1 1 15,-31-32-15,-1 0 16,1 32-16,0 0 16,32-32-16,-64 31 15,31 1-15,33-32 16,-64 32-16,63 0 0,-31-32 15,0 31-15,0 33 16,-1-1 0,1-63-16,-32 32 15,32-32-15,-1 32 16,1 0-16,-32-1 16,32-31-16,-32 32 15,32 0-15,0 0 16,-1-1-1,1 1-15,0 63 16,-1-63-16,1 32 16,-32-33-16,0 33 15,0-1-15,32-31 16,-32 0-16,0 31 16,0 1-16,32-64 15,-32 32-15,0-1 16,0 1-16,0 32 15,32-33-15,-32 1 16,0 32-16,0-33 16,0 1-1,0 0-15,0 0 16,0-1 0,0 1-1,0 32 1,0-33-16,0 1 15,-32-32-15,32 32 16,-32-32-16,0 63 16,32-31-16,-32 0 15,1 31-15,-96-31 16,63 32-16,-63-1 16,-32-31-16,96 0 15,-64-1-15,32 1 16,0-32-16,-1 0 0,1 32 15,-32-32-15,32 32 16,-96-32-16,64 0 16,0 31-16,32-31 15,0 0-15,31 0 16,1 0-16,-32 0 16,63 0-16,-32 0 15,32 0 1,-31 0-1,31 0-15,-31 0 16,31 0-16,-32 0 16,1 0-16,0 0 15,-33 0-15,1 0 16,0 0-16,-1 0 16,33 0-16,0 0 15,-33 0-15,64 0 16,1 0-16</inkml:trace>
  <inkml:trace contextRef="#ctx0" brushRef="#br0" timeOffset="88760.832">17208 9080 0,'32'0'281,"32"0"-281,-1 0 16,-31 0-16,0 0 0,-1 0 15,1 0 1,0 0-16,0 0 15,0 0 1,31 0 0,-31 0-1,31 0-15,1 0 16,-32 0 0,31 0-1,-31 0-15,-1 0 16,33 0-16,-32 0 0,0 0 15,31 0-15,0 0 16,-31 0-16,0 32 16,32-32-16,-1 0 15,0 0-15,1 0 16,0 0-16,-33 0 16,33 0-16,-33 0 15,33 0 1,-32 0-16,0 0 15,-1 0 1,1 0 0,63 0-16,-63 0 0,0 0 15,31 0-15,32 32 16,-31-32-16,31 0 16,0 32-16,-31-32 15,-32 0-15,0 0 16,63 31-16,-64-31 15,1 0-15,0 32 16,32-32 0,-33 0-16,1 32 15,0-32-15,-1 0 16,1 0 0,0 0-16,0 0 15,31 0 1,-31 0-1,31 0-15,1 0 16,-32 0 0,0 0-1,-1 0-15,1 0 16,0 0 0,-1 0-16,1 0 31,0 0-31,0 0 15,31 0 1,-31 0 0,0 0-16,-1 0 15,1 0-15,32 0 16,-1-32-16,-31 0 16,0 32-16,-1 0 15,65 0-15,-64 0 16,-1 0-16,1 0 15,63 0-15,-63 0 0,0 0 16,0 0-16,-1 0 16,33 0-1,-33 0 1,1 0 0,0 0-1,0 0 1,0 0-1,-1 0-15,1 0 16,0 0-16,31 0 16,1 0-1,-32 0-15,-1 0 0,1 0 16,0 0 0,-1 0-1,1 0-15,0 0 16,0 0-1,0 0 17,-1 0-17,1 0 1,0 0-16,-1 0 31,1 0-15,-32 32-1,32-32-15,0 32 32,0-32-17,-1 0 1,-31 32 15,32-32 47,-32 31-31</inkml:trace>
  <inkml:trace contextRef="#ctx0" brushRef="#br0" timeOffset="92261.791">12827 9176 0,'32'31'282,"-1"-31"-282,1 32 15,0 0 1,-32 0-16,32-32 15,-32 31-15,32 1 16,-1 0-16,1-32 16,-32 32-16,32-1 15,-1-31-15,1 32 32,-32 0-32,32-32 15,0 32-15,0-32 16,-1 0-1,1 0 17,0 0-17,-1 0-15,1 0 16,0 0 15,0 0-15,0 0-1,-1 0 17,33 0-17,-33 0 17,1 0-17,0 0 16,0 0-15,-32-32 15,63 0-15,-63 0 0,0 1-1,0-1 1,0 0-1,0 0 1,0 1 0,0-1-1,0 0 1,32 0 0,-32 1-1,0-33-15,0 32 16,0 1-16,0-1 15,0 0-15,0-31 16,0 31 0,0 0-16,0 0 15,-32 1-15,32-33 0,-31 32 16,-1 1-16,32-1 16,0-32-16,0 33 15,-32 31-15,32-32 16,0 0-1,0 0-15,0 1 32,0-1-32,-32 32 15,32-32 1,0 0-16,-32 32 0,32-31 16,0-1-1,-31 32 1,31-64-1,-32 64-15,0-31 16,1 31 15,31-32-31,-32 0 16,0 32 0,0-32-1,0 32-15,1 0 16,-1-63-1,0 63 1,1-32 0,-33 32-1,32 0 1,0 0 0,1 0-1,-1 0 1,0 0-1,1 0 1,-1 0 0,0 0-1,0 0 17,0 0-1,1 64-31,-1-64 15,32 31 17,-32-31-17,1 0 1,31 32 0,0 0-1,-32-32 1,32 32-1,0 31 17,0-31-17,-32 0 1,32-1 0,0 1-16,-32 0 15,32 0-15,0-1 16,-32 1-1,32 0 1,0 0 0,0-1-16,0 1 15,-31-32-15,31 32 16,0 0 0,0-1-16,-32 1 15,32 0 1,0 0-1,0-1-15,0 1 16,0 0 0,0 0-1,0-1-15,0 1 16,0 0-16,0 0 16,0 31-16,0 1 15,0-33 1,0 1-1,0 0-15,0 0 16,0-1 0,0 1-1,0 0-15,0 0 63</inkml:trace>
  <inkml:trace contextRef="#ctx0" brushRef="#br0" timeOffset="102229.929">21082 444 0,'-32'0'266,"0"0"-235,1 0-16,-1 0 48,0 0 15,1 0-31,-1 0-31,0 0-1,0 0 1,0 0-1,1 0 17,31 32-17,-32-32 48,32 32-1,0 0-30,32 285-1,-32-253-16,31-1-15,-31 32 16,0-31-16,32-32 16,-32 31-16,0 64 15,0 64-15,32-64 16,-32 63-16,0-63 16,0 0-16,0-63 0,0-1 15,0 1-15,0-1 16,0-31-16,0 0 15,0 63-15,0-63 16,64 31-16,-64-31 16,0 0-16,0 31 15,0 1-15,-32-1 16,32-31-16,0 63 16,0-31-16,-32 31 15,32 64-15,0-64 16,-32 64-16,32-64 15,0-32-15,-32 33 0,32-65 32,0 1-17,0 32 1,0-33 15,0 1 32,0 0-32,32-32 16,-32-32 0,32 32-32,0 0 1,0 0-16,31 0 16,-31 0-1,31 0-15,-31 32 16,0-32-1,0 0 17,-1 0-32</inkml:trace>
  <inkml:trace contextRef="#ctx0" brushRef="#br0" timeOffset="105077.901">22416 413 0,'31'0'343,"-31"31"-327,0-62 156,32 31-141,0 0 0,-1 0-31,1 0 32,0 0-1,0 0-16,0 0 1,-1 0 0,-31 31-1,32-31 1,0 0 31,-1 0-16,-31 32 0,0 32 32,-31-64-48,31 31 17,0 1-1,-32-32-15,32 64-16,0 63 15,0-96-15,0 65 16,0-1-16,0-32 0,0 1 15,0 95-15,0-96 16,0-31-16,0 63 16,0-63-16,0 0 15,0-1-15,0 1 16,0 32-16,0-1 16,32 1-1,-32-33-15,0 33 16,0 31-16,0 0 15,0 1-15,0 31 16,63-32-16,-63-32 16,32 33-16,-32-33 15,0 32 1,0-31-16,32-1 16,-32-31-16,0 0 15,0 31-15,0 33 16,0-33-16,0-31 15,0 0-15,0 31 16,0-31-16,0 31 16,0 1-16,0-1 15,0 33-15,0-1 16,0-32-16,32 96 16,-32-95-16,0-33 15,31 1-15,-31 0 16,0 0-1,0 31 1,0-31 15,0 0 16,-31-32 0,31 31-31,-32-31-16,32 32 31,-32-32-31,0 0 16,0 0-16,1 0 15,-33 0 1,1 64-1,31-64-15,-32 0 16,33 31-16,-64 1 16,63-32-1,0 0 1</inkml:trace>
  <inkml:trace contextRef="#ctx0" brushRef="#br0" timeOffset="106544.415">21876 1746 0,'0'32'312,"0"0"-296,0-1 0,0 33-1,0-1-15,0-31 16,0 0-16,32 0 16,-32-1-16,0 1 15,0 0 1,0 0-1,0-1 17,0 1-32,0 0 15,0 0 1,0-1 0,0 1-1,0 0 16,0 0-15,0-1-16,0 1 31,0 0-15,0 0 31</inkml:trace>
  <inkml:trace contextRef="#ctx0" brushRef="#br0" timeOffset="108519.305">21241 2127 0,'-32'0'281,"-63"0"-265,63 0 0,0 0-1,0 0 1,1 0-16,-33 0 15,33 0 1,-1 0 0,0 0-16,-63 0 15,63 0 1,-31 0-16,31 32 0,0-32 16,0 0-16,0 0 15,1 0-15,-1 0 16,0 32-16,-63-32 15,31 0-15,33 31 16,-1-31 0,0 0-1,1 0 1,-1 0 0,0 0-1,0 0 1,0 0 15,1 0-15,-1 0-1,0 0 1,1 0 0,-1 0-1,0 0-15,0 0 16,0 0-1,1 0-15,-1 0 32,0 0-17,1 0 17,-1 0-1,0 0 0,32-31-15,0-1 31,32 0-47,0 32 15,-32-32 1,31 32 15,-31-31-31,32-1 31,0 0-15,-1 32-16,-31-32 16,32 32-16,0 0 15,-32-31 1,32 31-16,-32-32 31,32 32-31</inkml:trace>
  <inkml:trace contextRef="#ctx0" brushRef="#br0" timeOffset="109633.18">19526 2191 0,'32'0'312,"0"31"-296,0-31 0,-32 64-16,31-64 15,-31 32 1,64-1-16,-33-31 15,-31 32 1,32-32-16,0 32 16,0 31-1,0-63 17,-32 32-17,0 0 16,31-32-31,-31 32 16,32-32 0,0 31-1,-32 1 17,0 0-17</inkml:trace>
  <inkml:trace contextRef="#ctx0" brushRef="#br0" timeOffset="110575.468">18574 1714 0</inkml:trace>
  <inkml:trace contextRef="#ctx0" brushRef="#br0" timeOffset="112691.455">18606 1905 0,'0'32'313,"0"-1"-298,0 1-15,0 0 16,0 0-1,0-1 1,0 33-16,0-32 16,0-1-1,0 1 17,0 0-17,0 0 1,0-1-16,0 1 15,0 0 1,0 0 0,0-1-1,0 1 1,0 0 15,0 0-31,0-1 47,-32-31-31,32 32-16,-32-32 31,32 64-31,0-33 31,-32-31-15,32 32-1,-32-32 17,32 32-17,-31-32 32,-1 0-16,32-32-15,0 0 15,0-31-15,0 31 15,0 0-15,0 1-16,0-1 15,32 32 1,-32-32-16,0 0 16,0 1-16,0-1 15,0 0 17,31 32-32,1-32 15,-32 1 1,32-1-1,0 32 1,0-32 0,-1 32-1,1-32 17,0 32-32,-1-31 31,1 31 0</inkml:trace>
  <inkml:trace contextRef="#ctx0" brushRef="#br0" timeOffset="114117.578">18510 1619 0,'32'0'266,"-32"32"-204,0 0-46,-32-32 15,32 31-15,32-31 62,0 0-47,-32 32 31,-32-32-30,32-32 30,32 1-15,0 31-47,-1 0 31</inkml:trace>
  <inkml:trace contextRef="#ctx0" brushRef="#br0" timeOffset="116392.435">22162 1333 0,'-32'32'219,"0"-32"-203,0 0-1,0 0 1,1 0 15,-1 0-15,0 0-16,1 0 15,-1 0 17,0 0-1,0 0-31,0 0 16,1 0-1,-1 0 1,0 0-1,1 0 1,31-32 0,-64 32-1,64-31-15,0-1 16,-32 32-16,32-32 16,0 0 15,0 1-31,0-1 15,0 0 1,0 0 15,0 1-15,0-1-16,0 0 31,0 0-31,0 1 16,64-1-1,-64 0 1,32 0 0,-32 1-1,31 31 1,-31-32 0,32 32-1,0 0 16,-32-32-31,31 32 16,1 0-16,0 0 16,0 0 15,0 0 0,-1 0-15,1 0-1,-32 32-15,32-32 16,-32 32 15,31-32-31,1 31 16,-32 1 0,32 0 15,-32 0 0,0-1-31,0 1 31,0 0-15,32-32-16,-32 32 31,0-1-31,0 1 31,0 0-31,0 31 16,0-31 15,0 0-15,-32-32 15,32 32-31,0-1 16,-32 1-1</inkml:trace>
  <inkml:trace contextRef="#ctx0" brushRef="#br0" timeOffset="118716.662">22066 3619 0,'-32'0'610,"-31"0"-579,63-31 16,-32-1-47,32 0 31,0 0-31,-31 1 16,31-1-1,0 0 17,0 0-17,0 1 1,0-1-16,0 0 16,0 0 15,0 1-31,0-1 15,31-32 17,-31 33-17,64 31 1,-64-32 15,31 32-31,1 0 31,0 0-15,0 0 15,0 0-15,-1 0 15,1 0-15,0 32 46,-32 31-15,0-31-31,31-32 15,-31 32-31,0-1 16,32-31-16,0 32 31,-32 0 0,0 0-15,0-1-16,0 1 31,0 0-31,0 0 16,0-1-16,32 1 15,-32 0-15,0 0 16,0-1 0,0 33-16,0-1 15,-32-31 1,0 0 15,0-32-15,1 63-16,-1-63 0,0 0 15,1 32-15,31 0 16,-32-32-16,0 0 16</inkml:trace>
  <inkml:trace contextRef="#ctx0" brushRef="#br0" timeOffset="127741.474">1873 9271 0,'32'0'312,"31"0"-296,-31 0 0,64 0-16,-65 0 15,33 0-15,-33 0 16,65 0-16,-64 0 15,-1 0 1,1 0-16,31 0 16,-31-32-16,0 32 15,0 0-15,0 0 16,31 0 15,-31 0-31,-1 0 31,1 0 1,0 0-32,0 0 31,0 0-15,-1 0-1,1 0 48,-64 0 62,1 0-94,-1 0-15</inkml:trace>
  <inkml:trace contextRef="#ctx0" brushRef="#br0" timeOffset="131022.728">1683 9398 0,'-32'0'234,"0"0"-218,1 0 15,-1 0-16,0 0 1,0 0-16,0 0 31,1 0-15,-1 0 0,0 0 15,1 0-16,-1 0-15,0-32 16,0 32 0,0 0-1,1 0-15,-1-32 0,0 32 32,1 0-32,-1 0 31,0-31-16,-32 31 17,33 0-1,31-32-15,-32 32-16,32-32 15,-32 32 1,32-32-16,-31 32 0,-1 0 31,32-31-31,-32 31 16,32-32-1,-32 32-15,32-32 32,0 0-32,-32 1 15,32-1 1,0 0-1,0 0 1,0 1-16,0-33 16,0 1-1,0-1-15,0 32 16,0-31 0,0 31-16,0 0 15,32 1-15,-32-33 16,32-31-1,0 63 1,-32 0-16,32 1 16,-32-1-16,31 32 15,-31-32-15,0 0 16,32 1 0,-32-1-1,32 32 1,-1 0 15,-31-32-31,32 32 16,32 0-16,-32-32 15,-1 32-15,1-31 16,31 31 0,-63-32-1,32 32-15,0 0 16,0 0-1,0-32-15,31 32 0,-31 0 16,-1 0-16,1 0 16,0 0-1,32 0 1,-33 0 0,1 0 15,0 0-31,-1 32 31,-31 0-15,32-32 15,-32 31-31,0 1 16,32-32-16,-32 32 31,0 0-16,0 31 1,32-63-16,-32 32 16,0 0-1,0-1 17,0 1-32,0 0 15,0 0 1,0-1-1,0 1-15,0 0 32,0 0-1,0 31-15,0-31 15,0 0-16,0 31 1,0 1-16,0-33 16,0 1-1,0 0-15,0 0 16,0 63-16,0 0 16,0-63 15,0 0-31,0-1 15,0 1 1,-32 0 15,32 0-31,0-1 32,-32-31-32,32 32 15,0 0 1,0 0-1,-32-1 17,32 1-1,-31 0 0,-1-32-31,0 32 31</inkml:trace>
  <inkml:trace contextRef="#ctx0" brushRef="#br0" timeOffset="136999.516">4064 9557 0,'-32'0'219,"0"0"-188,1 0-15,-1 0 0,0 0-1,1 0-15,-1 0 31,0 0-31,0 0 32,0 0-17,1 0 1,-1 0-16,0 0 31,32-32-15,-31 32-16,-1 0 15,32-32-15,-32 32 32,32-32-17,-32 32-15,0 0 16,32-31 15,-31 31-31,31-32 16,0 0-1,-32 32 17,32-32-32,0 1 15,-32-1 1,32 0 15,0 0-31,-31-31 16,31 31-16,0 0 15,-64-31-15,64-1 16,0 1 0,0 31-1,0-31 1,32 31 0,-32-32-1,0 1 1,32 31-16,-1-31 15,-31-1-15,32 1 16,-32 31-16,32 0 0,-32-31 16,0 31-1,31 0 1,1-31-16,0 31 16,0-32-16,0 1 15,-1-1 1,1 64 15,-32-31-15,32 31-1,-1 0 17,-31-32-32,32 32 15,-32-32 1,32 32-1,0 0 1,0 0 15,63 0-15,-64 32 0,1-32-16,0 0 15,-32 32-15,32-32 16,-32 63-1,32-63-15,-32 32 16,31 0 0,1-1-1,0 33-15,-1 31 16,33-95-16,-64 64 16,32-33-16,0 33 15,-32-32 1,31-1-1,1 1 1,-32 0-16,0 0 16,0-1-1,0 1-15,0 0 32,0 63-32,0 0 15,0-63 1,0 0-1,0 0 1,0-1 0,0 1-16,0 0 15,0 31-15,0-31 0,0 0 16,0 31-16,0-31 16,0 0-16,-32-32 15,32 63-15,0-31 16,0 0-1,0 0 1,-31-32-16,31 31 16,0 1 15,-32-32-31,32 32 16,-32 0-1,0-32-15</inkml:trace>
  <inkml:trace contextRef="#ctx0" brushRef="#br0" timeOffset="153732.908">2286 9239 0,'-32'0'328,"-31"0"-312,31 0 15,0 0-15,1 0 15,-1 0-31,0 0 15,0 0 1,0 0-16,1 0 16,-1 0-1,0 0 1,32-32 0,-31 32-16,-1 0 15,0-31 1,0 31-1,0 0 1,1 0 0,-1-32-1,0 32 1,1-64 0,-1 64 15,32-31-16,-32 31 17,32-32-17,0 0 17,0 0-17,0 1 1,0-1-16,0 0 15,0 0 1,0 1-16,0-1 16,0-32-1,32 1 1,0 63-16,-32-64 16,31 33-16,-31-65 15,95 33-15,1-96 16,-33 96-16,96-96 15,-159 95-15,64 1 0,-33 63 16,-31-32-16,32 0 31,0 32-15,-32-31 15,31 31 16,1 0-31,0 0-1,0 0 1,31 63-16,1-63 16,-33 0-1,-31 32-15,32-32 16,-32 32-1,32-1-15,0 1 16,31 63 0,-31 64-1,-32-95-15,63 31 16,-31 32-16,-32-64 16,0-31-16,0 63 0,32-95 15,-32 32-15,32 0 16,-32 0-16,0-1 15,0 33 1,0-1-16,0 1 16,0-1-16,0 1 15,0-32-15,0-1 16,0 1 0,0 0-1,0 0 1,0-1-1,0 1 1,0 0 0,0 0-1,0-1-15,-32 1 32,32 0-17,0 0 1,0-1 15,-32-31-31,32 64 47</inkml:trace>
  <inkml:trace contextRef="#ctx0" brushRef="#br0" timeOffset="162885.662">3969 9461 0,'-32'0'234,"0"0"-218,1-31 15,-1 31-15,-32 0-1,1 0-15,63-32 16,-64 32-16,33 0 16,-33-32-16,32 32 15,32-32-15,-32 32 16,1 0 0,-1 0-1,32-63 1,-32 63-1,1 0 1,31-32 15,0 0-15,-32 32 0,32-31-16,-32-33 15,32 1 1,-32-1-16,0-95 15,32 128 1,0-1 0,0 0 15,32 32-15,-32-32-16,0 1 31,32-1-31,0 32 15,-32-32 1,32 32-16,-1-32 16,1 32-1,-32-31 1,32 31-16,-1 0 16,33-32-16,-32 0 15,0 32-15,-32-32 16,31 32-16,1-31 15,0 31-15,63 0 0,-63 0 16,0-32-16,-1 32 16,1 0-16,0 0 15,-1 0 1,1 0 15,0 0-15,0 0-1,0 32 32,-1-32-31,1 63 0,-32-31-1,32-32 1,-32 32-1,31-32-15,-31 63 16,0 1-16,32-64 16,-32 31-1,32 1-15,-32 0 16,0 0 0,0 63-16,0-32 15,0-31 1,0 0-16,0 0 15,0-1-15,0 33 16,-32-32-16,32-1 0,0 65 16,0-65-1,0 1 1,0 0 0,0 0-16,0-1 31,-32-31-16</inkml:trace>
  <inkml:trace contextRef="#ctx0" brushRef="#br0" timeOffset="169443.212">762 12065 0,'64'0'312,"-33"0"-296,1 0 0,0 0-1,-1 0-15,33 0 16,-32 0 0,31 0-16,-31 0 15,0 0-15,31 0 16,1 0-16,-32 0 15,-1 0-15,1 0 16,0 0-16,-1 0 0,1 0 16,0 32-1,0-32 1,0 0 0,-1 0-16,1 0 15,0 0 1,-1 0-16,1 0 15,32 0 1,-32 0 0</inkml:trace>
  <inkml:trace contextRef="#ctx0" brushRef="#br0" timeOffset="172144.445">3969 10287 0,'0'32'281,"0"-1"-281,0 1 16,-32-32-16,0 32 15,1 0-15,-1-1 16,0-31 0,32 32-16,0 0 15,-32 0-15,32-1 32,-32-31-32,32 32 15,0 0-15,-63-32 0,63 32 16,-32-1-1,32 1-15,-31-32 16,31 32 0,-32-32-16,32 32 15,-32-32 1,32 31 0,-64 1-16,64 0 15,-31 0 1,31-1-1,-32-31-15,0 0 16,32 32-16,-31-32 16,31 32-1,-32-32 1,32 32-16,-32-1 16,0-31-16,32 32 15,-32-32 1,1 0-1,-1 32 1,0-32-16,1 0 0,-1 0 16,0 0-1,0 0 1,-31 0 0,31 0-16,0 0 15,1 0 1,-1 0-1,0 0 1,0 0-16,0-32 16,1 32-1,31-32-15,-32 32 16,32-31-16,0-1 16,-32 32-16,32-32 15,-31 32-15,31-32 16,-32 1-16,32-1 15,0 0 1,0 0-16,0 1 31,0-1-15,0 0 0,0 0-16,0 1 15,0-1 1,0 0 15,32-127-15,-1 159-1,-31-31 17,32 31-17,-32-32 1,32 32-1,-32-32 17,31 32-17,-31-32 1,0 1 0,64 31-16,-64-32 31,32 0 0,0 32 47,-1-32-78,1 32 31,31 0 1,-31 0-17,0 0 1,0 0 0,0 0-16,-1 0 15,1 0 1,0 32-1,-1 0-15,1-32 16,0 0 0,0 63-16,0-63 15,-64-31-15,95 94 16,-31-31 0,-32 0-1,32-1 1,-1 1-1,-31 0-15,0 0 32,0-1-32,0 1 31,0 0 0,0 31 0</inkml:trace>
  <inkml:trace contextRef="#ctx0" brushRef="#br0" timeOffset="175925.139">5906 12065 0,'31'0'312,"1"0"-312,0 0 16,-1 0 0,1 0-1,0 0 1,0 0-16,0 0 16,-1 0 15,1 0 0,0 0 0,-32 32-15,31-32 15,-31 31 79,64-31-48,-32 0 32</inkml:trace>
  <inkml:trace contextRef="#ctx0" brushRef="#br0" timeOffset="178734.628">5652 12033 0,'-32'0'312,"0"0"-281,0 0-31,0 0 16,1 0 0,31 32-16,-32-32 15,0 0 1,1 0 0,-33 0 15,32 0-16,0 0 1,1 0 0,-1 0-1,0 0 1,1 0 0,-1 0-1,0 0 1,32-32-16,-32 32 15,0 0 17,1 0-17,-1-32 1,32 1 0,-32 31-16,1 0 15,31-32 1,-32 32-1,0-32 1,32 0-16,-32 1 16,0 31-16,32-32 15,0 0 1,-31 0-16,31 1 16,0-33-1,0 32-15,0 1 16,0-33-16,0-31 15,0 31 1,0 33-16,0-1 16,31-32-1,-31 33-15,0-1 16,32 0 0,0 0-1,0-31 1,-32 31 15,32 32-15,-32-32-16,31 1 15,1 31 17,0 0-32,-32-32 15,31 32 1,1 0-1,0 0 1,0 0 0,0 0-16,-1 0 15,1 0-15,0 0 32,-1 0-32,-31 32 15,32-32 1,0 0-1,0 31 1,0-31 0,-1 0-1,-31 32-15,32-32 32,0 64-17,-1-64 16,-31 31-31,32-31 16,0 0 0,-32 32-1,0 0 1,32-32 0,-32 32-16,32-32 15,-32 63 1,0-31 15,31-32-31,-31 32 31,32-32-15,-32 31-16,0 1 16,0 0-1,0 0 1,0-1-16,0 1 15,0 0 1,0 0 0,0-1-1,0 1 1,0 0 0,0 0-1,0-1-15,0 1 31,0 32-15,0-33 0,0 1 15,0 0-31,-32-32 16</inkml:trace>
  <inkml:trace contextRef="#ctx0" brushRef="#br0" timeOffset="183113.608">13811 12732 0,'-31'0'203,"-1"0"-188,0 0-15,0 0 16,0 31 0,1-31-1,-1 0-15,0 0 16,1 0-16,-33 0 15,32 0 1,0 0 0,1 0-16,-1 0 15,0 0 1,1 0-16,-1 0 16,0 0-16,0 0 15,0 0-15,1 0 31,-1-31-15,0 31-16,1 0 16,-33-32-16,32 32 15,0 0 1,-31 0-16,31 0 16,1-32-1,-1 32 16,32-32-31,-32 32 16,32-63 0,-32 63-1,0-32 1,32 0 0,0 1-16,-63-33 15,63 32-15,-32 1 16,1-33-16,-1 32 0,32-63 15,-64 63-15,64-31 16,0 31-16,-32-31 16,32 31-16,-31 0 15,31 0-15,0-31 16,0-32-16,0-1 16,0-62-16,0 62 15,0-94-15,0 63 16,0 95-16,0-31 15,0-1-15,0 32 0,0 1 16,0-65-16,0 33 16,31-1-1,-31 33 1,32 31-16,-32-32 16,32 0-16,-32 0 31,32 32-16,-32-31-15,32 31 16,-32-32 0,31 32-16,-31-32 15,32 32 1,-32-63 0,32 63-16,-1-32 15,1 32 1,0 0-1,0-32-15,0 0 16,94 1-16,-62-1 16,0 0-1,-1 0-15,-31 1 16,-1 31-16,1 0 16,0 0-16,0 0 15,0 0-15,-1 0 16,1 0-1,-32-32 1,32 32-16,-1 0 16,1 0-1,0 0 1,0 0 0,-32 32-1,32-32-15,-1 63 16,33-31-1,-64 0 1,63-1-16,-63 1 16,64 63-1,-64-63-15,0 0 16,32 31-16,-32 1 16,31 31-16,-31-63 15,0 31-15,0 1 16,32 31-16,-32-63 15,32 95-15,-32-64 16,31 1-16,-31-1 16,0-31-16,0 32 15,32-33-15,-32 1 16,0 32-16,32-33 16,-32 1-16,0 0 15,0 0-15,0-1 0,0 33 16,0-32-16,0 63 15,0 32 1,0-95-16,0 31 16,0 1-16,0-1 15,0-31-15,0 0 16,0 31-16,0-31 16,0 0-1,0-1 1,-32 1-1,32 0 17,0 0-32,0-1 15,-32-31 17</inkml:trace>
  <inkml:trace contextRef="#ctx0" brushRef="#br0" timeOffset="185529.786">7684 12001 0,'126'0'78,"2"32"-62,-65-32-16,32 0 16,32 32-16,-32-32 15,96 32-15,-32-32 16,-32 31-16,32 1 15,-1 0-15,33-32 0,-96 32 16,0-1-16,64 1 16,-95-32-16,62 0 15,2 0-15,-2 0 16,-30 0-16,-1 0 16,32 0-16,-63 0 15,31 0-15,-32 0 16,1 0-16,-32 0 15,31 0 1,0 0-16,-63 32 16,32-32-16,32 0 15,-1 0-15,1 0 0,-33 0 16,65 0-16,-64 0 16,31 0-16,-31 0 15,-1 0-15,33 0 16,-32 0-1,31 0-15,-31 0 16,31 0-16,1 0 16,0 0-16,-1-32 15,0 32-15,1 0 16,-32 0-16,0 0 16,-1 0-16,1 0 15,-32-63-15,32 63 16,-1 0-16,1 0 15,0 0 17,32 0-1,-96-32 47</inkml:trace>
  <inkml:trace contextRef="#ctx0" brushRef="#br0" timeOffset="193202.398">7556 6191 0,'32'0'172,"0"0"-172,0 0 16,0 0-16,63 0 15,-32 0-15,-31 0 16,0 0-16,63 0 0,-63 0 16,31 0-16,1 0 15,-1 0-15,-31-32 16,63 32-16,1-31 15,-33 31-15,0 0 16,-31 0 0,32 0-16,-32 0 15,-1 0 1,1 0 0,0 0-1,-1 0-15,1 0 16,0 0-1,0 31 17,0-31-17,-1 0 1,1 0 0,0 0 15,-1 0-16</inkml:trace>
  <inkml:trace contextRef="#ctx0" brushRef="#br0" timeOffset="195744.616">9716 10477 0,'0'32'218,"0"0"-202,0 0 0,0-1-1,-32 33 16,32-32-15,0-1 15,0 1 1,0 0-17,-32-32 16,32 32-15,-32-1 0,32 1-16,0 0 31,32-32 63,0 0-63,-32-32-15,0 0-1,32 32 1,-32-31-16,31-1 31,1 0-15,-32 0-1,32 32-15,-32-31 16,31 31 0,-31-64-1,64 64 16,-64-32-31,32 32 32,-32-31-17,0 62 126,0 33-110,0-32 0,-64-32-31,64 31 16,0 1 0,-32-32-1,32 32 17,0 0-17,-31-32 1,31 31-1,0 1 1,0 0 15,0 0 1,31-32-1,-31 31-16</inkml:trace>
  <inkml:trace contextRef="#ctx0" brushRef="#br0" timeOffset="197534.09">8033 11716 0,'31'0'296,"33"0"-280,-32 0-16,31 31 16,1-31-1,-1 32-15,-31-32 16,0 32-16,63-32 16,-63 0-16,31 32 15,-63-1-15,64 1 16,-1-32-16,-31 0 15,0 0-15,-1 0 16,1 32 0,32-32 15,-96 32 31</inkml:trace>
  <inkml:trace contextRef="#ctx0" brushRef="#br0" timeOffset="199023.457">11176 11779 0,'64'0'281,"-33"0"-265,1 0-16,0 0 16,-1 0-16,1 0 0,0 0 15,0 0 1,31 0-16,-31 0 0,0 0 15,-1 0 1,1 0-16,0 0 16,32 0-1,-33 0 1,1 0 15,0 0-15,-1 0-1,1 32 32,-64-32 31</inkml:trace>
  <inkml:trace contextRef="#ctx0" brushRef="#br0" timeOffset="202105.47">10827 12636 0,'-127'32'109,"-32"-32"-109,32 0 16,-63 0-16,126 0 15,-95 0-15,64 0 16,0 0-16,0 0 15,63 0-15,0 0 16,0 0-16,0 0 16,-31 32-16,31-32 0,1 0 15,-33 0-15,32 0 16,-31 0-16,-1 32 16,-31-32-16,-64 0 15,64 0-15,-32 0 16,32 0-16,-1 0 15,1-32-15,0 32 16,31 0-16,1 0 16,31 0-16,-63 0 15,63-32-15,-31 32 16,-1-32 0,-31 32-16,63 0 15,-31-31-15,-1 31 16,1-32-1,31 0-15,0 0 16,-95 32-16,127-63 16,-63 63-16,63-32 15,-32 0-15,0 32 16,-31-31-16,63-1 16,-32 0-16,0-31 15,1 31-15,-1 0 16,0-63-16,-32 95 0,64-95 15,0-1-15,0-31 16,0-63-16,0 31 16,0 64-16,32-64 15,-32 127 1,32 1 0,-32-1-1,0 0 16,0 0-31,32 32 16,-32-31 15,32 31-15,-32-32-16,31 32 16,1-32 15,0 32-16,-1 0 1,1 0 15,0 0-15,32 0 0,31 0-16,-64 0 15,33 0-15,0 0 16,-1 0-16,0 0 0,1 0 15,0 0-15,62-32 16,-30 32-16,-1-31 16,-32 31-16,65 0 15,-2-64-15,2 64 16,-33 0-16,64-32 16,-64 32-16,0 0 15,32-31-15,-64 31 16,65 0-16,-65-32 15,0 32-15,33 0 16,-33 0-16,1 0 0,-1-32 16,64 32-16,-95 0 15,31 0-15,33 0 16,-33 0-16,1 0 16,31 0-16,-63-32 15,0 32-15,31 0 16,-31-31-16,31 31 15,-31 0-15,0 0 16,0 0-16,-1 0 16,64 0-16,-63 0 0,0 0 15,32 0-15,-33 0 16,1 0 0,0 0-1,-1 0 1,1 0 15,0 0-31,0 0 16,0 0-1,-1 0 1,1 0 0,0 0-1,-1 0 1,1 0-1,0 0 1,-32 31-16,32-31 16,31 32-16,-31 0 15,0 0-15,63-1 16,-63 1-16,31 0 16,-31-32-16,0 0 15,-1 32-15,1-1 16,0-31-16,0 0 15,0 32-15,-1-32 16,1 0-16,-32 32 16,32 0-1,-32-1 1,31-31-16,1 0 16,0 0-1,-32 32-15,32-32 31,-32 32-31,32-32 16,-1 32 0,-31-1-1,32-31-15,-32 32 16,32 0-16,-32 0 31,31-32-31,-31 31 16,0 1-1,0 0 1,0 31 0,0-31-1,0 0-15,0 0 0,-63 63 16,63-32 0,0 1-16,0-32 0,0 31 15,0-31-15,0 0 31,-32-32-31,32 31 0,0 1 16,-31-32 0,-1 32-16,0 31 31,-32-31-15,33-32-1,-1 32-15,0 0 16,1-32-1,-1 0 1,0 0 0,32-32 31</inkml:trace>
  <inkml:trace contextRef="#ctx0" brushRef="#br0" timeOffset="204609.673">12382 12478 0,'0'0'0,"0"-96"172,0-94-156,0 95-16,-31 63 15,31 0 1,0-31-16,0 31 16,0-32-1,0-31-15,0 32 16,31-33-16,-31 1 15,32 32-15,-32 31 16,0 0 0,0 0-16,0 1 15,32 31 1,-32-32-16,0 0 16,0 0-16,0 1 15,0-33-15,32 32 16,-32 1-16,0-1 15,0 0 17,0-31-17,0-1-15,0 32 16,0 1-16,0-1 16,0-32-1,-32 33 1,32-1-1,0 0-15,-32-63 32,32 31-32,0 1 15,0 31-15,0 0 16,0 1 0,0-1-1,0 0 1,0 0-1,32 32 95,0 0-63,0 0-32,94-31 1,-30-65-16,31 65 16,-64 31-16,1-64 15,-1 64-15,-31 0 16,0-32-1,-1 1 17,1 31-32,-32-32 15,32 32 1,0 0-16,31-32 16,-63 0-1,32 32-15,0 0 31,-1 0-15,1 0 15,0 0-31,-32 32 16,32-32 0,0 0-1,-32 32-15,0 0 0,31-32 16,-31 31-1,0 1-15,95 32 16,-95-1-16,32 1 16,0-1-16,0 32 15,0-95 1,-32 64-16,0-32 16,31-1-1,-31 33 1,32-1-1,-32-31-15,0 32 0,0 63 16,0-96-16,0 33 16,0-32-16,0-1 15,0 33-15,0-32 16,0-1 0,32 1-1,-32 32 1,0-33-16,0 1 31,0 0-31,0 0 16,0-1-16,0 33 15,0-32-15,0-1 0,31 33 16,-31-1 0,0 1-1,0-32-15,0 31 16,0-31-16,0 31 15,0 33-15,0-1 16,0 0 0,0-63-16,0 0 15,0 63-15,0-63 16,0-1 0,0 1-1,0 0 1,0 0-16,0-1 15,-31-31-15,31 64 16,0-32 0,0-1-16,-32-31 15,32 32-15,0 0 32,-32-32-17,32 32 1,0-1-1,-31 1-15,-1-32 16,0 32 0,32 0-16,-32-32 15,0 0 1,1 0-16,31 31 16,-32-31-16,0 0 15,1 0 1,-33 32-16,-31 0 15,63-32-15,-31 32 16,-33-1-16,64-31 16,-31 0-16,31 32 15,-63-32-15,63 0 0,0 0 16,-31 0 0,31 0-1,-31 0 1,31 0-1,0 0 17,0 0-17,1 0 1,-1 0 0</inkml:trace>
  <inkml:trace contextRef="#ctx0" brushRef="#br0" timeOffset="-197007.557">15018 11843 0,'158'31'141,"-30"-31"-141,-2 0 15,97 0-15,-1-31 16,-95 31-16,95 0 16,-95 0-16,0 0 15,-31 0-15,30 0 16,-62 0-16,0 0 16,31 0-16,0 0 15,0 31-15,64-31 16,0 0-16,-32 0 15,63 0-15,-31-31 16,0-1-16,31 32 0,-63 0 16,-32 0-16,33-32 15,-33 0-15,-32 32 16,96-63-16,-96 63 16,-31-32-16,32-31 15,507 63 266,-380 0-281,95 63 0,-64-63 16,0 0-16,-63 0 16,-64 0-16,32 0 15,-32 32-15,1 0 16,30-1-16,-30 1 16,-1 32-16,0-33 15,-31-31-15,94 32 16,-126-32-16,95 0 15,0 32-15,-63-32 16,31 0-16,0 32 16,-63-32-16,0 0 15,31 31-15,1-31 0,-33 0 16,1 0-16,32 32 16,31-32-16,-63 0 15,-1 0 1,1 0-1,0 0 1,0 0-16,0 0 16,-1 0-16,1 0 15,63 0 1,1 0 0,-65 0-16,33 0 15,31 0-15,-63 0 16,31 0-16,32 0 0,-63 0 15,0 0 1,0 0 0,0 0-1,-1 0 1,1 0-16,0 0 31,-1 0-15,1 0 31,95-159-32</inkml:trace>
  <inkml:trace contextRef="#ctx0" brushRef="#br0" timeOffset="-193013.819">13589 10827 0,'-32'0'312,"32"31"-296,-31-31-1,-1 0 1,0 0 0,32 32-1,-32-32 1,0 0 15,1 0 0,-1 0-15,0 0 0,1 0-1,-1 0 17,0 0-17,0 0 16,0 0-31,1 0 16,-1 0 15,0 0 1,1 0-1,-1 0-16,0 0 1,0 0 15,0 0-15,1 0 0,-1 0-1,0 0 16,1 0-31,-1-32 16,32 1 0,-32 31-1,32-32 1,-32 32 0,32-32-16,-32 32 15,32-32 1,-31 1-16,-1-1 15,32 0 1,0 0 0,-32 1-16,32-1 15,0-32 1,0 33-16,0-1 16,-31 32-16,31-32 15,0 0 1,0-31-1,0 31 1,0 0 0,0 1 15,0-1-15,0 0-1,0 0-15,0 1 16,31 31-1,1-32-15,0 32 16,-32-32-16,31 32 16,-31-32-1,32 32-15,-32-31 16,0-1-16,32 32 16,-32-32-1,0 0 1,32 32 15,31 0-15,-31 0 31,0 0-16,-1 0-16,1 0 1,32 0-16,-1 0 16,-31 0-16,0 0 15,-1 0 1,1 0-16,0 0 16,0 32-1,0-32 1,-1 0-1,-31 32-15,95 0 16,-63-32-16,0 31 16,32 1-16,-33-32 15,1 0 1,0 32-16,-1-32 16,-31 32-1,32-32-15,-32 63 0,0-31 16,32 0-1,0-1-15,-32 1 32,0 32-32,0-33 31,0 1-15,0 0-16,0 0 31,0-1-16,-32 1 1,32 0 0,0 0-1</inkml:trace>
  <inkml:trace contextRef="#ctx0" brushRef="#br0" timeOffset="-190831.527">16066 12224 0,'-32'0'282,"0"0"-282,0 0 0,-31 0 15,31 0 1,-31-32-16,-1 0 16,32 32-1,0 0-15,1 0 16,-33-32-16,33 32 15,-1-31-15,0-1 16,-32 0-16,33 32 16,-1 0-16,0-32 15,1 1 1,-1 31-16,0 0 16,0 0-16,0-32 15,32 0-15,-31 0 16,-1 1-16,0 31 15,32-32 1,-31 32-16,-1 0 16,0 0-16,32-32 15,-32 32 1,32-32-16,-32 32 16,32-31-16,-31-1 15,-1 32 1,0 0-1,32-32-15,0 0 16,0 1 0,0-1 15,0 0-31,32 0 16,0-31-16,31-32 15,-63 31-15,32-31 16,32 31-16,-33 1 15,-31 31 1,0 0 15,32 32-31,0 0 16,-32-31-16,0-1 16,31 32-1,-31-32-15,0 0 16,32 32-16,-32-31 15,0-1 1,64 32 0,-32 0-1,-32-32 1,31 32 0,1 0-16,-32-32 15,32 32-15,-1 0 16,1-31-1,0 31 1,32-32-16,-33 32 16,1-32-16,63 32 15,-31 0-15,31 0 16,-32 0-16,-31 0 16,0 0-16,32 0 15,-1 0-15,-31 0 16,-1 0-16,65 64 15,-33-64-15,-31 0 16,0 31-16,-1-31 0,1 0 16,0 0-1,-32 32-15,0 0 16,32-32-16,0 32 31,-1-32-31,-31 63 16,32-63-1,-32 32-15,63 31 16,1 64 0,-64-95-16,0 0 15,32 31-15,0-63 16,-32 32-16,0 32 0,31-64 16,-31 31-16,32 1 15,0-32 1,-32 32-16,0 0 15,0 31 1,0-31-16,31 31 16,-31-31-16,0 63 15,0-63-15,0 0 16,0 0 0,0-1-1,0 1 1,0 0-16,0 0 15,-63-1-15,63 1 16,-32 0-16,1 0 16,-1-1-16,0 1 15,0 0 1,0-32 0,1 32-16,-1-32 31,32 31-31,-32-31 15,1 0 1</inkml:trace>
  <inkml:trace contextRef="#ctx0" brushRef="#br0" timeOffset="-184904.219">15145 12192 0,'-32'0'219,"32"-32"-204,-32 32 1,32-32 0,-31 1-1,-1 31 1,32-32-16,-32 0 15,0-31 1,0 31-16,1-63 16,31 31-16,-32 64 15,0-63-15,32 31 16,-31 32 0,31-32-16,-64-31 31,64 31-31,0 0 15,-32 0 1,32 1-16,0-33 0,0 32 16,0 1-1,0-1 1,0 0 0,0 0 15,0-31-31,0 31 15,0 0 1,64 32-16,-64-31 16,32 31-1,-32-32-15,31 0 16,1 32-16,-32-32 16,32 32-1,-32-31-15,31 31 16,1 0-1,0 0-15,-32-32 16,32 32-16,0-32 16,31 32-16,0-32 15,-31-31-15,0 63 16,0 0 0,0 0-16,-32-32 15,31 32-15,1 0 16,0 0-1,95 0 1,-32 0-16,0 0 16,1-32-16,-33 32 15,-63-31-15,63 31 16,-31 0-16,0 0 31,0 0-31,0 0 16,-1 0 15,64 0-31,-63 0 16,0 0-16,32 0 15,31 0-15,-64 0 16,33 0-16,-32 0 16,63 0-16,-32 0 15,-31 0 1,0 0-1,0 31 1,0-31 0,-32 32 15,31-32-31,-31 32 16,0 0-1,32-1 1,0 1-1,31 95 1,-31-95-16,0 0 16,31 31-1,-63-31-15,32 31 16,-32-31-16,0 0 16,63-32-1,-63 32-15,0-1 16,0 1-16,32 32 15,-32-33-15,32 1 16,-32 0-16,0 0 0,0-1 16,0 1-16,0 0 15,0 0 1,0-1 0,-32 1 15,32 0-31,-32 0 15,-31-32 1,63 31-16,-32-31 16,1 32-16,-1 0 15,-32-32-15,64 32 16,-63-1-16,63 1 0,-64-32 16,1 32-16,-1 0 15,32-32 1,1 31-16,-1-31 15,0 32 1,1-32-16,-1 0 16,0 0-1,0 0-15,32 32 16,-32-32-16,-31 0 16,31 0-16,1 0 15,-33 0-15,32 0 16,0 0-1,1 0 1,-1 0-16,0 0 16,-31 0-1,31 0-15,-32 0 16,33 0-16,-1 0 16,-31 0-1,-1 0-15,32 0 16,0 0-1,1 0-15,-1 0 16,0 0-16,1 0 31,-1 0-31,0 0 32,96 0 61,62-32-77,-62 32-16,158 0 16,-95 0-16</inkml:trace>
  <inkml:trace contextRef="#ctx0" brushRef="#br0" timeOffset="-183267.961">17748 11493 0,'64'0'203,"94"0"-187,-62 0-16,-1 0 16,0-31-16,1 31 15,-1 0-15,64-32 16,-96 32-16,32-32 0,-63 32 15,0 0-15,63 0 16,-32 0-16,-31 0 16,0 0-16,63 0 15,-31 0-15,-1 0 16,33 0-16,-1 32 16,-64-32-16,65 0 15,-64 0-15,-1 0 16,33 0-16,-33 0 15,33 0-15,0 0 16,31-32-16,0 32 16,95-32-16,-94 32 0,31 0 15,-32 0-15,-31-31 16,-33 31-16,64 0 16,-63 0-16,32 0 15,-32 0-15,31-32 16,0 32-16,65-64 15,-33 64-15,0 0 16,0 0-16,32 0 16,-63 0-16,-32 0 15,63-31-15,-64 31 16,33 0-16,63 0 16,-64 0-16,-31 0 15,32 0-15,-1 0 0,1 0 16,-33 0-1,33 0 1,0 0-16,-33 0 16,1-32-16,63 32 15,-31 0-15,-32 0 16,31 0 0,-31 0-1,-1 0-15,1 0 16,32-32-16,-32 32 15,-1 0-15,96-32 0,-63 1 16,-32 31-16</inkml:trace>
  <inkml:trace contextRef="#ctx0" brushRef="#br0" timeOffset="-163439.335">2635 14764 0,'32'0'281,"0"0"-281,31 0 15,-31 0-15,0 0 16,31 0-16,-31 0 16,0 0-16,31 0 15,1 0-15,-1 0 16,32 0-16,-31 0 16,-32 0-16,31 0 15,1 0-15,-1 0 16,-31 0-16,0 0 15,31 0-15,-31 0 16,0 0-16,-1 0 16,1 0-16,0 0 15,0 0 1,0 0-16,-1 0 16,1 0-1,0 0 1,-1 0-1,1 0-15,0 0 16,0 0 0,0 0-1,-1 0 1,1 0 15,0 0-31,-1 0 16</inkml:trace>
  <inkml:trace contextRef="#ctx0" brushRef="#br0" timeOffset="-162347.168">5207 14732 0,'32'0'203,"-1"0"-203,1 0 15,0 0-15,0 0 16,63 0-16,-32 32 16,-31-32-16,95 0 15,-32 31-15,-31-31 16,31 32-16,0-32 16,1 0-16,-33 32 15,-31-32-15,0 32 0,31-32 16,-31 0-1,0 0-15,0 0 0,-1 0 16,1 0 0,0 0-1,-1 0-15,33 0 16,31 0 0,0 0-16,33-32 15,30 0-15,1-31 16,95 31-16,-63 0 15</inkml:trace>
  <inkml:trace contextRef="#ctx0" brushRef="#br0" timeOffset="-155509.703">3905 17304 0,'-63'-64'172,"-1"32"-156,-31 1-1,63-1 1,1 0-16,-1 32 16,0-32-16,-32 32 15,33 0-15,31-31 16,-32 31-16,0 0 15,1 0 17,-1 0-32,0-32 15,0 32 1,0 0 0,1 0-1,-1 0 1,-31 0-16,31 0 31,0 0-15,0 0-16,0 0 15,32 32 17,-31-32-32,31 31 15,-32 33 1,32-32-1,-32-32 1,32 31-16,0 1 16,0 0-1,0 0 1,0-1 0,0 1 15,0 0-16,0 0 1,0 31 0,0-31-16,0 0 15,0-1-15,0 33 16,0-32 0,0-1 15,0 1-16,64-32 1,-64 32 0,31-32-16,1 32 31,0-32-15,-32 31-1,32-31-15,0 32 31,-1-32-31,1 0 16,0 0 0,31 0-16,33 0 15,-33 0-15,-31 0 16,-1 0-16,33 0 16,-32 0-1,0 0 1,-1 0-1,1 0-15,0 0 32,-1 0-32,-31-32 15,64 32-15,-32-31 16,0 31-16,31-32 16,-31 32-16,-1-32 0,1 32 15,-32-32 1,64 32-1,-32-31 1,-1-33 15,-31 32-31,0 1 16,32-1-16,-32 0 16,0 0-1</inkml:trace>
  <inkml:trace contextRef="#ctx0" brushRef="#br0" timeOffset="-151592.394">5493 16796 0,'-32'0'312,"0"0"-296,1 0-1,-1 0 17,0 0-1,0 0 0,0 0 0,1 0-15,31 31 15,-32-31-31,0 0 32,1 32-1,31 0-16,-32-32 1,32 32 15,-32-1 1,0-31-1,32 32-16,-32-32 1,32 32-16,0 0 31,-31-32-15,31 31 0,-32 1-1,0 32-15,32-33 16,0 1-1,-31-32 1,31 32-16,0 0 31,-32-1-31,32 1 16,0 0 0,-32 0-1,32-1-15,0 33 16,0-1-16,0 1 15,0-32 1,0-1 0,0 1-16,0 0 15,32-32-15,-32 63 16,32-63-16,-32 32 16,31-32-1,-31 32 1,32 0-1,-32-1-15,32-31 16,-1 0-16,1 32 16,0-32-16,0 32 15,0-32 1,-1 32 15,1-32-31,31 0 16,-31 0-16,32 0 15,-1 0 1,1-32-16,-33 32 16,1 0-16,0 0 15,0 0 1,0 0 0,-1 0-1,1 0 1,-32-32-1,32 32 1,-1-32 0,1 32-16,0 0 31,0-31-31,0-1 31,-1 0-31,33 0 31,-33 1 1,-31-1-17,0 0-15,32-31 16,0-33-16,-32 65 16,32-65-16,-32 33 15,0-1-15,32-31 16,-32 63-16,31 1 15,-31-1 1,0 0 0,-31-31 15,-1 63-31,-32-32 16,64 0-16,-32 32 15,1 0-15,-1-32 16,0 32-1,1 0 1,-1 0 0,0 0-1,0 0 1,0 0-16,1 0 31,-1 0-31,0 32 31,1-32-31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60D96-3421-4C64-B53D-9458535593F7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B6D90-10E6-4D93-BC0D-4D3BFEAA5F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909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etterexplained.com/articles/linear-algebra-guide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每一行的</a:t>
            </a:r>
            <a:r>
              <a:rPr lang="en-US" altLang="zh-CN" dirty="0"/>
              <a:t>A</a:t>
            </a:r>
            <a:r>
              <a:rPr lang="zh-CN" altLang="en-US" dirty="0"/>
              <a:t>都和</a:t>
            </a:r>
            <a:r>
              <a:rPr lang="en-US" altLang="zh-CN" dirty="0"/>
              <a:t>x</a:t>
            </a:r>
            <a:r>
              <a:rPr lang="zh-CN" altLang="en-US" dirty="0"/>
              <a:t>做内积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B6D90-10E6-4D93-BC0D-4D3BFEAA5F7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152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Linear combination of columns of A whose coefficients are the components in x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B6D90-10E6-4D93-BC0D-4D3BFEAA5F7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289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从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row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的角度看</m:t>
                      </m:r>
                      <m:r>
                        <m:rPr>
                          <m:nor/>
                        </m:rPr>
                        <a:rPr lang="zh-CN" altLang="en-US" dirty="0" smtClean="0"/>
                        <m:t>就是把向量和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矩阵的每一行分别做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</a:rPr>
                        <m:t>inner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</a:rPr>
                        <m:t>product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b="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从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column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的角度看</m:t>
                      </m:r>
                      <m:r>
                        <m:rPr>
                          <m:nor/>
                        </m:rPr>
                        <a:rPr lang="zh-CN" altLang="en-US" dirty="0" smtClean="0"/>
                        <m:t>就是把向量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每一个值（一个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</a:rPr>
                        <m:t>scalar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）</m:t>
                      </m:r>
                      <m:r>
                        <m:rPr>
                          <m:nor/>
                        </m:rPr>
                        <a:rPr lang="zh-CN" altLang="en-US" dirty="0" smtClean="0"/>
                        <m:t>和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矩阵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对应的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每一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列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分别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相乘，最后得到的结果再相加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i="0" smtClean="0">
                    <a:latin typeface="Cambria Math" panose="02040503050406030204" pitchFamily="18" charset="0"/>
                  </a:rPr>
                  <a:t>[■8(</a:t>
                </a:r>
                <a:r>
                  <a:rPr lang="en-US" altLang="zh-TW" b="0" i="0" smtClean="0">
                    <a:latin typeface="Cambria Math" panose="02040503050406030204" pitchFamily="18" charset="0"/>
                  </a:rPr>
                  <a:t>0@7)]</a:t>
                </a:r>
                <a:endParaRPr lang="zh-TW" altLang="en-US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B6D90-10E6-4D93-BC0D-4D3BFEAA5F7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87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last one can say something.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B6D90-10E6-4D93-BC0D-4D3BFEAA5F7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6440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hlinkClick r:id="rId3"/>
              </a:rPr>
              <a:t>http://betterexplained.com/articles/linear-algebra-guide/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B6D90-10E6-4D93-BC0D-4D3BFEAA5F7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0097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Matrix-vector Product Ax</a:t>
            </a:r>
          </a:p>
          <a:p>
            <a:pPr lvl="1"/>
            <a:r>
              <a:rPr lang="en-US" altLang="zh-TW" dirty="0"/>
              <a:t>Row Aspect</a:t>
            </a:r>
          </a:p>
          <a:p>
            <a:pPr lvl="2"/>
            <a:r>
              <a:rPr lang="en-US" altLang="zh-TW" dirty="0"/>
              <a:t>Inner project of x to each row of A</a:t>
            </a:r>
          </a:p>
          <a:p>
            <a:pPr lvl="1"/>
            <a:r>
              <a:rPr lang="en-US" altLang="zh-TW" dirty="0"/>
              <a:t>Column Aspect</a:t>
            </a:r>
          </a:p>
          <a:p>
            <a:pPr lvl="2"/>
            <a:r>
              <a:rPr lang="en-US" altLang="zh-TW" dirty="0"/>
              <a:t>The combination of columns of A</a:t>
            </a:r>
          </a:p>
          <a:p>
            <a:pPr lvl="2"/>
            <a:r>
              <a:rPr lang="en-US" altLang="zh-TW" dirty="0"/>
              <a:t>The elements in x is the coefficients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B6D90-10E6-4D93-BC0D-4D3BFEAA5F7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59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61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34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79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36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47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57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8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983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110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03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805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2ED1F-2097-4DF5-9932-BD25E51F55A3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95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0.png"/><Relationship Id="rId3" Type="http://schemas.openxmlformats.org/officeDocument/2006/relationships/image" Target="../media/image86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0.png"/><Relationship Id="rId5" Type="http://schemas.openxmlformats.org/officeDocument/2006/relationships/image" Target="../media/image91.png"/><Relationship Id="rId4" Type="http://schemas.openxmlformats.org/officeDocument/2006/relationships/image" Target="../media/image8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.emf"/><Relationship Id="rId7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../media/image2.png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emf"/><Relationship Id="rId18" Type="http://schemas.openxmlformats.org/officeDocument/2006/relationships/customXml" Target="../ink/ink5.xml"/><Relationship Id="rId26" Type="http://schemas.openxmlformats.org/officeDocument/2006/relationships/customXml" Target="../ink/ink9.xml"/><Relationship Id="rId39" Type="http://schemas.openxmlformats.org/officeDocument/2006/relationships/image" Target="../media/image30.emf"/><Relationship Id="rId21" Type="http://schemas.openxmlformats.org/officeDocument/2006/relationships/image" Target="../media/image21.emf"/><Relationship Id="rId34" Type="http://schemas.openxmlformats.org/officeDocument/2006/relationships/customXml" Target="../ink/ink13.xml"/><Relationship Id="rId42" Type="http://schemas.openxmlformats.org/officeDocument/2006/relationships/customXml" Target="../ink/ink17.xml"/><Relationship Id="rId47" Type="http://schemas.openxmlformats.org/officeDocument/2006/relationships/image" Target="../media/image34.emf"/><Relationship Id="rId50" Type="http://schemas.openxmlformats.org/officeDocument/2006/relationships/customXml" Target="../ink/ink21.xml"/><Relationship Id="rId55" Type="http://schemas.openxmlformats.org/officeDocument/2006/relationships/image" Target="../media/image38.emf"/><Relationship Id="rId7" Type="http://schemas.openxmlformats.org/officeDocument/2006/relationships/image" Target="../media/image10.png"/><Relationship Id="rId12" Type="http://schemas.openxmlformats.org/officeDocument/2006/relationships/customXml" Target="../ink/ink2.xml"/><Relationship Id="rId17" Type="http://schemas.openxmlformats.org/officeDocument/2006/relationships/image" Target="../media/image19.emf"/><Relationship Id="rId25" Type="http://schemas.openxmlformats.org/officeDocument/2006/relationships/image" Target="../media/image23.emf"/><Relationship Id="rId33" Type="http://schemas.openxmlformats.org/officeDocument/2006/relationships/image" Target="../media/image27.emf"/><Relationship Id="rId38" Type="http://schemas.openxmlformats.org/officeDocument/2006/relationships/customXml" Target="../ink/ink15.xml"/><Relationship Id="rId46" Type="http://schemas.openxmlformats.org/officeDocument/2006/relationships/customXml" Target="../ink/ink19.xml"/><Relationship Id="rId59" Type="http://schemas.openxmlformats.org/officeDocument/2006/relationships/image" Target="../media/image40.emf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4.xml"/><Relationship Id="rId20" Type="http://schemas.openxmlformats.org/officeDocument/2006/relationships/customXml" Target="../ink/ink6.xml"/><Relationship Id="rId29" Type="http://schemas.openxmlformats.org/officeDocument/2006/relationships/image" Target="../media/image25.emf"/><Relationship Id="rId41" Type="http://schemas.openxmlformats.org/officeDocument/2006/relationships/image" Target="../media/image31.emf"/><Relationship Id="rId54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6.emf"/><Relationship Id="rId24" Type="http://schemas.openxmlformats.org/officeDocument/2006/relationships/customXml" Target="../ink/ink8.xml"/><Relationship Id="rId32" Type="http://schemas.openxmlformats.org/officeDocument/2006/relationships/customXml" Target="../ink/ink12.xml"/><Relationship Id="rId37" Type="http://schemas.openxmlformats.org/officeDocument/2006/relationships/image" Target="../media/image29.emf"/><Relationship Id="rId40" Type="http://schemas.openxmlformats.org/officeDocument/2006/relationships/customXml" Target="../ink/ink16.xml"/><Relationship Id="rId45" Type="http://schemas.openxmlformats.org/officeDocument/2006/relationships/image" Target="../media/image33.emf"/><Relationship Id="rId53" Type="http://schemas.openxmlformats.org/officeDocument/2006/relationships/image" Target="../media/image37.emf"/><Relationship Id="rId58" Type="http://schemas.openxmlformats.org/officeDocument/2006/relationships/customXml" Target="../ink/ink25.xml"/><Relationship Id="rId5" Type="http://schemas.openxmlformats.org/officeDocument/2006/relationships/image" Target="../media/image8.png"/><Relationship Id="rId15" Type="http://schemas.openxmlformats.org/officeDocument/2006/relationships/image" Target="../media/image18.emf"/><Relationship Id="rId23" Type="http://schemas.openxmlformats.org/officeDocument/2006/relationships/image" Target="../media/image22.emf"/><Relationship Id="rId28" Type="http://schemas.openxmlformats.org/officeDocument/2006/relationships/customXml" Target="../ink/ink10.xml"/><Relationship Id="rId36" Type="http://schemas.openxmlformats.org/officeDocument/2006/relationships/customXml" Target="../ink/ink14.xml"/><Relationship Id="rId49" Type="http://schemas.openxmlformats.org/officeDocument/2006/relationships/image" Target="../media/image35.emf"/><Relationship Id="rId57" Type="http://schemas.openxmlformats.org/officeDocument/2006/relationships/image" Target="../media/image39.emf"/><Relationship Id="rId10" Type="http://schemas.openxmlformats.org/officeDocument/2006/relationships/customXml" Target="../ink/ink1.xml"/><Relationship Id="rId19" Type="http://schemas.openxmlformats.org/officeDocument/2006/relationships/image" Target="../media/image20.emf"/><Relationship Id="rId31" Type="http://schemas.openxmlformats.org/officeDocument/2006/relationships/image" Target="../media/image26.emf"/><Relationship Id="rId44" Type="http://schemas.openxmlformats.org/officeDocument/2006/relationships/customXml" Target="../ink/ink18.xml"/><Relationship Id="rId52" Type="http://schemas.openxmlformats.org/officeDocument/2006/relationships/customXml" Target="../ink/ink22.xml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customXml" Target="../ink/ink3.xml"/><Relationship Id="rId22" Type="http://schemas.openxmlformats.org/officeDocument/2006/relationships/customXml" Target="../ink/ink7.xml"/><Relationship Id="rId27" Type="http://schemas.openxmlformats.org/officeDocument/2006/relationships/image" Target="../media/image24.emf"/><Relationship Id="rId30" Type="http://schemas.openxmlformats.org/officeDocument/2006/relationships/customXml" Target="../ink/ink11.xml"/><Relationship Id="rId35" Type="http://schemas.openxmlformats.org/officeDocument/2006/relationships/image" Target="../media/image28.emf"/><Relationship Id="rId43" Type="http://schemas.openxmlformats.org/officeDocument/2006/relationships/image" Target="../media/image32.emf"/><Relationship Id="rId48" Type="http://schemas.openxmlformats.org/officeDocument/2006/relationships/customXml" Target="../ink/ink20.xml"/><Relationship Id="rId56" Type="http://schemas.openxmlformats.org/officeDocument/2006/relationships/customXml" Target="../ink/ink24.xml"/><Relationship Id="rId8" Type="http://schemas.openxmlformats.org/officeDocument/2006/relationships/image" Target="../media/image11.png"/><Relationship Id="rId51" Type="http://schemas.openxmlformats.org/officeDocument/2006/relationships/image" Target="../media/image36.emf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8.xml"/><Relationship Id="rId18" Type="http://schemas.openxmlformats.org/officeDocument/2006/relationships/image" Target="../media/image51.emf"/><Relationship Id="rId26" Type="http://schemas.openxmlformats.org/officeDocument/2006/relationships/image" Target="../media/image55.emf"/><Relationship Id="rId39" Type="http://schemas.openxmlformats.org/officeDocument/2006/relationships/customXml" Target="../ink/ink41.xml"/><Relationship Id="rId21" Type="http://schemas.openxmlformats.org/officeDocument/2006/relationships/customXml" Target="../ink/ink32.xml"/><Relationship Id="rId34" Type="http://schemas.openxmlformats.org/officeDocument/2006/relationships/image" Target="../media/image59.emf"/><Relationship Id="rId42" Type="http://schemas.openxmlformats.org/officeDocument/2006/relationships/image" Target="../media/image63.emf"/><Relationship Id="rId47" Type="http://schemas.openxmlformats.org/officeDocument/2006/relationships/customXml" Target="../ink/ink45.xml"/><Relationship Id="rId50" Type="http://schemas.openxmlformats.org/officeDocument/2006/relationships/image" Target="../media/image67.emf"/><Relationship Id="rId55" Type="http://schemas.openxmlformats.org/officeDocument/2006/relationships/customXml" Target="../ink/ink49.xml"/><Relationship Id="rId7" Type="http://schemas.openxmlformats.org/officeDocument/2006/relationships/image" Target="../media/image53.png"/><Relationship Id="rId12" Type="http://schemas.openxmlformats.org/officeDocument/2006/relationships/image" Target="../media/image48.emf"/><Relationship Id="rId17" Type="http://schemas.openxmlformats.org/officeDocument/2006/relationships/customXml" Target="../ink/ink30.xml"/><Relationship Id="rId25" Type="http://schemas.openxmlformats.org/officeDocument/2006/relationships/customXml" Target="../ink/ink34.xml"/><Relationship Id="rId33" Type="http://schemas.openxmlformats.org/officeDocument/2006/relationships/customXml" Target="../ink/ink38.xml"/><Relationship Id="rId38" Type="http://schemas.openxmlformats.org/officeDocument/2006/relationships/image" Target="../media/image61.emf"/><Relationship Id="rId46" Type="http://schemas.openxmlformats.org/officeDocument/2006/relationships/image" Target="../media/image65.emf"/><Relationship Id="rId2" Type="http://schemas.openxmlformats.org/officeDocument/2006/relationships/image" Target="../media/image1.emf"/><Relationship Id="rId16" Type="http://schemas.openxmlformats.org/officeDocument/2006/relationships/image" Target="../media/image50.emf"/><Relationship Id="rId20" Type="http://schemas.openxmlformats.org/officeDocument/2006/relationships/image" Target="../media/image52.emf"/><Relationship Id="rId29" Type="http://schemas.openxmlformats.org/officeDocument/2006/relationships/customXml" Target="../ink/ink36.xml"/><Relationship Id="rId41" Type="http://schemas.openxmlformats.org/officeDocument/2006/relationships/customXml" Target="../ink/ink42.xml"/><Relationship Id="rId54" Type="http://schemas.openxmlformats.org/officeDocument/2006/relationships/image" Target="../media/image6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customXml" Target="../ink/ink27.xml"/><Relationship Id="rId24" Type="http://schemas.openxmlformats.org/officeDocument/2006/relationships/image" Target="../media/image54.emf"/><Relationship Id="rId32" Type="http://schemas.openxmlformats.org/officeDocument/2006/relationships/image" Target="../media/image58.emf"/><Relationship Id="rId37" Type="http://schemas.openxmlformats.org/officeDocument/2006/relationships/customXml" Target="../ink/ink40.xml"/><Relationship Id="rId40" Type="http://schemas.openxmlformats.org/officeDocument/2006/relationships/image" Target="../media/image62.emf"/><Relationship Id="rId45" Type="http://schemas.openxmlformats.org/officeDocument/2006/relationships/customXml" Target="../ink/ink44.xml"/><Relationship Id="rId53" Type="http://schemas.openxmlformats.org/officeDocument/2006/relationships/customXml" Target="../ink/ink48.xml"/><Relationship Id="rId58" Type="http://schemas.openxmlformats.org/officeDocument/2006/relationships/image" Target="../media/image71.emf"/><Relationship Id="rId5" Type="http://schemas.openxmlformats.org/officeDocument/2006/relationships/image" Target="../media/image36.png"/><Relationship Id="rId15" Type="http://schemas.openxmlformats.org/officeDocument/2006/relationships/customXml" Target="../ink/ink29.xml"/><Relationship Id="rId23" Type="http://schemas.openxmlformats.org/officeDocument/2006/relationships/customXml" Target="../ink/ink33.xml"/><Relationship Id="rId28" Type="http://schemas.openxmlformats.org/officeDocument/2006/relationships/image" Target="../media/image56.emf"/><Relationship Id="rId36" Type="http://schemas.openxmlformats.org/officeDocument/2006/relationships/image" Target="../media/image60.emf"/><Relationship Id="rId49" Type="http://schemas.openxmlformats.org/officeDocument/2006/relationships/customXml" Target="../ink/ink46.xml"/><Relationship Id="rId57" Type="http://schemas.openxmlformats.org/officeDocument/2006/relationships/customXml" Target="../ink/ink50.xml"/><Relationship Id="rId10" Type="http://schemas.openxmlformats.org/officeDocument/2006/relationships/image" Target="../media/image47.emf"/><Relationship Id="rId19" Type="http://schemas.openxmlformats.org/officeDocument/2006/relationships/customXml" Target="../ink/ink31.xml"/><Relationship Id="rId31" Type="http://schemas.openxmlformats.org/officeDocument/2006/relationships/customXml" Target="../ink/ink37.xml"/><Relationship Id="rId44" Type="http://schemas.openxmlformats.org/officeDocument/2006/relationships/image" Target="../media/image64.emf"/><Relationship Id="rId52" Type="http://schemas.openxmlformats.org/officeDocument/2006/relationships/image" Target="../media/image68.emf"/><Relationship Id="rId4" Type="http://schemas.openxmlformats.org/officeDocument/2006/relationships/image" Target="../media/image35.png"/><Relationship Id="rId9" Type="http://schemas.openxmlformats.org/officeDocument/2006/relationships/customXml" Target="../ink/ink26.xml"/><Relationship Id="rId14" Type="http://schemas.openxmlformats.org/officeDocument/2006/relationships/image" Target="../media/image49.emf"/><Relationship Id="rId22" Type="http://schemas.openxmlformats.org/officeDocument/2006/relationships/image" Target="../media/image53.emf"/><Relationship Id="rId27" Type="http://schemas.openxmlformats.org/officeDocument/2006/relationships/customXml" Target="../ink/ink35.xml"/><Relationship Id="rId30" Type="http://schemas.openxmlformats.org/officeDocument/2006/relationships/image" Target="../media/image57.emf"/><Relationship Id="rId35" Type="http://schemas.openxmlformats.org/officeDocument/2006/relationships/customXml" Target="../ink/ink39.xml"/><Relationship Id="rId43" Type="http://schemas.openxmlformats.org/officeDocument/2006/relationships/customXml" Target="../ink/ink43.xml"/><Relationship Id="rId48" Type="http://schemas.openxmlformats.org/officeDocument/2006/relationships/image" Target="../media/image66.emf"/><Relationship Id="rId56" Type="http://schemas.openxmlformats.org/officeDocument/2006/relationships/image" Target="../media/image70.emf"/><Relationship Id="rId8" Type="http://schemas.openxmlformats.org/officeDocument/2006/relationships/image" Target="../media/image56.png"/><Relationship Id="rId51" Type="http://schemas.openxmlformats.org/officeDocument/2006/relationships/customXml" Target="../ink/ink47.xml"/><Relationship Id="rId3" Type="http://schemas.openxmlformats.org/officeDocument/2006/relationships/image" Target="../media/image341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3.xml"/><Relationship Id="rId18" Type="http://schemas.openxmlformats.org/officeDocument/2006/relationships/image" Target="../media/image76.emf"/><Relationship Id="rId26" Type="http://schemas.openxmlformats.org/officeDocument/2006/relationships/image" Target="../media/image80.emf"/><Relationship Id="rId39" Type="http://schemas.openxmlformats.org/officeDocument/2006/relationships/customXml" Target="../ink/ink66.xml"/><Relationship Id="rId3" Type="http://schemas.openxmlformats.org/officeDocument/2006/relationships/image" Target="../media/image58.png"/><Relationship Id="rId21" Type="http://schemas.openxmlformats.org/officeDocument/2006/relationships/customXml" Target="../ink/ink57.xml"/><Relationship Id="rId34" Type="http://schemas.openxmlformats.org/officeDocument/2006/relationships/image" Target="../media/image84.emf"/><Relationship Id="rId42" Type="http://schemas.openxmlformats.org/officeDocument/2006/relationships/image" Target="../media/image88.emf"/><Relationship Id="rId47" Type="http://schemas.openxmlformats.org/officeDocument/2006/relationships/customXml" Target="../ink/ink70.xml"/><Relationship Id="rId50" Type="http://schemas.openxmlformats.org/officeDocument/2006/relationships/image" Target="../media/image92.emf"/><Relationship Id="rId7" Type="http://schemas.openxmlformats.org/officeDocument/2006/relationships/image" Target="../media/image3.png"/><Relationship Id="rId12" Type="http://schemas.openxmlformats.org/officeDocument/2006/relationships/image" Target="../media/image73.emf"/><Relationship Id="rId17" Type="http://schemas.openxmlformats.org/officeDocument/2006/relationships/customXml" Target="../ink/ink55.xml"/><Relationship Id="rId25" Type="http://schemas.openxmlformats.org/officeDocument/2006/relationships/customXml" Target="../ink/ink59.xml"/><Relationship Id="rId33" Type="http://schemas.openxmlformats.org/officeDocument/2006/relationships/customXml" Target="../ink/ink63.xml"/><Relationship Id="rId38" Type="http://schemas.openxmlformats.org/officeDocument/2006/relationships/image" Target="../media/image86.emf"/><Relationship Id="rId46" Type="http://schemas.openxmlformats.org/officeDocument/2006/relationships/image" Target="../media/image90.e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5.emf"/><Relationship Id="rId20" Type="http://schemas.openxmlformats.org/officeDocument/2006/relationships/image" Target="../media/image77.emf"/><Relationship Id="rId29" Type="http://schemas.openxmlformats.org/officeDocument/2006/relationships/customXml" Target="../ink/ink61.xml"/><Relationship Id="rId41" Type="http://schemas.openxmlformats.org/officeDocument/2006/relationships/customXml" Target="../ink/ink6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customXml" Target="../ink/ink52.xml"/><Relationship Id="rId24" Type="http://schemas.openxmlformats.org/officeDocument/2006/relationships/image" Target="../media/image79.emf"/><Relationship Id="rId32" Type="http://schemas.openxmlformats.org/officeDocument/2006/relationships/image" Target="../media/image83.emf"/><Relationship Id="rId37" Type="http://schemas.openxmlformats.org/officeDocument/2006/relationships/customXml" Target="../ink/ink65.xml"/><Relationship Id="rId40" Type="http://schemas.openxmlformats.org/officeDocument/2006/relationships/image" Target="../media/image87.emf"/><Relationship Id="rId45" Type="http://schemas.openxmlformats.org/officeDocument/2006/relationships/customXml" Target="../ink/ink69.xml"/><Relationship Id="rId5" Type="http://schemas.openxmlformats.org/officeDocument/2006/relationships/image" Target="../media/image60.png"/><Relationship Id="rId15" Type="http://schemas.openxmlformats.org/officeDocument/2006/relationships/customXml" Target="../ink/ink54.xml"/><Relationship Id="rId23" Type="http://schemas.openxmlformats.org/officeDocument/2006/relationships/customXml" Target="../ink/ink58.xml"/><Relationship Id="rId28" Type="http://schemas.openxmlformats.org/officeDocument/2006/relationships/image" Target="../media/image81.emf"/><Relationship Id="rId36" Type="http://schemas.openxmlformats.org/officeDocument/2006/relationships/image" Target="../media/image85.emf"/><Relationship Id="rId49" Type="http://schemas.openxmlformats.org/officeDocument/2006/relationships/customXml" Target="../ink/ink71.xml"/><Relationship Id="rId10" Type="http://schemas.openxmlformats.org/officeDocument/2006/relationships/image" Target="../media/image72.emf"/><Relationship Id="rId19" Type="http://schemas.openxmlformats.org/officeDocument/2006/relationships/customXml" Target="../ink/ink56.xml"/><Relationship Id="rId31" Type="http://schemas.openxmlformats.org/officeDocument/2006/relationships/customXml" Target="../ink/ink62.xml"/><Relationship Id="rId44" Type="http://schemas.openxmlformats.org/officeDocument/2006/relationships/image" Target="../media/image89.emf"/><Relationship Id="rId4" Type="http://schemas.openxmlformats.org/officeDocument/2006/relationships/image" Target="../media/image59.png"/><Relationship Id="rId9" Type="http://schemas.openxmlformats.org/officeDocument/2006/relationships/customXml" Target="../ink/ink51.xml"/><Relationship Id="rId14" Type="http://schemas.openxmlformats.org/officeDocument/2006/relationships/image" Target="../media/image74.emf"/><Relationship Id="rId22" Type="http://schemas.openxmlformats.org/officeDocument/2006/relationships/image" Target="../media/image78.emf"/><Relationship Id="rId27" Type="http://schemas.openxmlformats.org/officeDocument/2006/relationships/customXml" Target="../ink/ink60.xml"/><Relationship Id="rId30" Type="http://schemas.openxmlformats.org/officeDocument/2006/relationships/image" Target="../media/image82.emf"/><Relationship Id="rId35" Type="http://schemas.openxmlformats.org/officeDocument/2006/relationships/customXml" Target="../ink/ink64.xml"/><Relationship Id="rId43" Type="http://schemas.openxmlformats.org/officeDocument/2006/relationships/customXml" Target="../ink/ink68.xml"/><Relationship Id="rId48" Type="http://schemas.openxmlformats.org/officeDocument/2006/relationships/image" Target="../media/image91.emf"/><Relationship Id="rId8" Type="http://schemas.openxmlformats.org/officeDocument/2006/relationships/image" Target="../media/image65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0.png"/><Relationship Id="rId18" Type="http://schemas.openxmlformats.org/officeDocument/2006/relationships/customXml" Target="../ink/ink72.xml"/><Relationship Id="rId26" Type="http://schemas.openxmlformats.org/officeDocument/2006/relationships/customXml" Target="../ink/ink76.xml"/><Relationship Id="rId39" Type="http://schemas.openxmlformats.org/officeDocument/2006/relationships/image" Target="../media/image103.emf"/><Relationship Id="rId3" Type="http://schemas.openxmlformats.org/officeDocument/2006/relationships/image" Target="../media/image66.png"/><Relationship Id="rId21" Type="http://schemas.openxmlformats.org/officeDocument/2006/relationships/image" Target="../media/image94.emf"/><Relationship Id="rId34" Type="http://schemas.openxmlformats.org/officeDocument/2006/relationships/customXml" Target="../ink/ink80.xml"/><Relationship Id="rId42" Type="http://schemas.openxmlformats.org/officeDocument/2006/relationships/customXml" Target="../ink/ink84.xml"/><Relationship Id="rId47" Type="http://schemas.openxmlformats.org/officeDocument/2006/relationships/image" Target="../media/image107.emf"/><Relationship Id="rId50" Type="http://schemas.openxmlformats.org/officeDocument/2006/relationships/customXml" Target="../ink/ink88.xml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5" Type="http://schemas.openxmlformats.org/officeDocument/2006/relationships/image" Target="../media/image96.emf"/><Relationship Id="rId33" Type="http://schemas.openxmlformats.org/officeDocument/2006/relationships/image" Target="../media/image100.emf"/><Relationship Id="rId38" Type="http://schemas.openxmlformats.org/officeDocument/2006/relationships/customXml" Target="../ink/ink82.xml"/><Relationship Id="rId46" Type="http://schemas.openxmlformats.org/officeDocument/2006/relationships/customXml" Target="../ink/ink86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83.png"/><Relationship Id="rId20" Type="http://schemas.openxmlformats.org/officeDocument/2006/relationships/customXml" Target="../ink/ink73.xml"/><Relationship Id="rId29" Type="http://schemas.openxmlformats.org/officeDocument/2006/relationships/image" Target="../media/image98.emf"/><Relationship Id="rId41" Type="http://schemas.openxmlformats.org/officeDocument/2006/relationships/image" Target="../media/image10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8.png"/><Relationship Id="rId24" Type="http://schemas.openxmlformats.org/officeDocument/2006/relationships/customXml" Target="../ink/ink75.xml"/><Relationship Id="rId32" Type="http://schemas.openxmlformats.org/officeDocument/2006/relationships/customXml" Target="../ink/ink79.xml"/><Relationship Id="rId37" Type="http://schemas.openxmlformats.org/officeDocument/2006/relationships/image" Target="../media/image102.emf"/><Relationship Id="rId40" Type="http://schemas.openxmlformats.org/officeDocument/2006/relationships/customXml" Target="../ink/ink83.xml"/><Relationship Id="rId45" Type="http://schemas.openxmlformats.org/officeDocument/2006/relationships/image" Target="../media/image106.emf"/><Relationship Id="rId5" Type="http://schemas.openxmlformats.org/officeDocument/2006/relationships/image" Target="../media/image68.png"/><Relationship Id="rId15" Type="http://schemas.openxmlformats.org/officeDocument/2006/relationships/image" Target="../media/image82.png"/><Relationship Id="rId23" Type="http://schemas.openxmlformats.org/officeDocument/2006/relationships/image" Target="../media/image95.emf"/><Relationship Id="rId28" Type="http://schemas.openxmlformats.org/officeDocument/2006/relationships/customXml" Target="../ink/ink77.xml"/><Relationship Id="rId36" Type="http://schemas.openxmlformats.org/officeDocument/2006/relationships/customXml" Target="../ink/ink81.xml"/><Relationship Id="rId49" Type="http://schemas.openxmlformats.org/officeDocument/2006/relationships/image" Target="../media/image108.emf"/><Relationship Id="rId10" Type="http://schemas.openxmlformats.org/officeDocument/2006/relationships/image" Target="../media/image77.png"/><Relationship Id="rId19" Type="http://schemas.openxmlformats.org/officeDocument/2006/relationships/image" Target="../media/image93.emf"/><Relationship Id="rId31" Type="http://schemas.openxmlformats.org/officeDocument/2006/relationships/image" Target="../media/image99.emf"/><Relationship Id="rId44" Type="http://schemas.openxmlformats.org/officeDocument/2006/relationships/customXml" Target="../ink/ink85.xml"/><Relationship Id="rId4" Type="http://schemas.openxmlformats.org/officeDocument/2006/relationships/image" Target="../media/image67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Relationship Id="rId22" Type="http://schemas.openxmlformats.org/officeDocument/2006/relationships/customXml" Target="../ink/ink74.xml"/><Relationship Id="rId27" Type="http://schemas.openxmlformats.org/officeDocument/2006/relationships/image" Target="../media/image97.emf"/><Relationship Id="rId30" Type="http://schemas.openxmlformats.org/officeDocument/2006/relationships/customXml" Target="../ink/ink78.xml"/><Relationship Id="rId35" Type="http://schemas.openxmlformats.org/officeDocument/2006/relationships/image" Target="../media/image101.emf"/><Relationship Id="rId43" Type="http://schemas.openxmlformats.org/officeDocument/2006/relationships/image" Target="../media/image105.emf"/><Relationship Id="rId48" Type="http://schemas.openxmlformats.org/officeDocument/2006/relationships/customXml" Target="../ink/ink87.xml"/><Relationship Id="rId8" Type="http://schemas.openxmlformats.org/officeDocument/2006/relationships/image" Target="../media/image75.png"/><Relationship Id="rId51" Type="http://schemas.openxmlformats.org/officeDocument/2006/relationships/image" Target="../media/image10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111.emf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9.xml"/><Relationship Id="rId5" Type="http://schemas.openxmlformats.org/officeDocument/2006/relationships/image" Target="../media/image48.png"/><Relationship Id="rId4" Type="http://schemas.openxmlformats.org/officeDocument/2006/relationships/image" Target="../media/image9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2.emf"/><Relationship Id="rId4" Type="http://schemas.openxmlformats.org/officeDocument/2006/relationships/customXml" Target="../ink/ink9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3" Type="http://schemas.openxmlformats.org/officeDocument/2006/relationships/image" Target="../media/image710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17" Type="http://schemas.openxmlformats.org/officeDocument/2006/relationships/image" Target="../media/image113.emf"/><Relationship Id="rId2" Type="http://schemas.openxmlformats.org/officeDocument/2006/relationships/notesSlide" Target="../notesSlides/notesSlide5.xml"/><Relationship Id="rId16" Type="http://schemas.openxmlformats.org/officeDocument/2006/relationships/customXml" Target="../ink/ink9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867717"/>
            <a:ext cx="7772400" cy="2387600"/>
          </a:xfrm>
        </p:spPr>
        <p:txBody>
          <a:bodyPr/>
          <a:lstStyle/>
          <a:p>
            <a:r>
              <a:rPr lang="en-US" altLang="zh-TW" dirty="0"/>
              <a:t>Matrix-Vector Product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李宏毅</a:t>
            </a:r>
            <a:endParaRPr lang="en-US" altLang="zh-TW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800" dirty="0"/>
              <a:t>Hung-yi Lee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878349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Concluding Remarks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360445" y="1414866"/>
                <a:ext cx="4328301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445" y="1414866"/>
                <a:ext cx="4328301" cy="158742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5982808" y="1414866"/>
                <a:ext cx="1429815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808" y="1414866"/>
                <a:ext cx="1429815" cy="158742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28650" y="4063444"/>
                <a:ext cx="5110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063444"/>
                <a:ext cx="511037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884168" y="5461546"/>
                <a:ext cx="5995231" cy="1140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8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168" y="5461546"/>
                <a:ext cx="5995231" cy="11406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4926" y="3383538"/>
            <a:ext cx="4610100" cy="1790700"/>
          </a:xfrm>
          <a:prstGeom prst="rect">
            <a:avLst/>
          </a:prstGeom>
        </p:spPr>
      </p:pic>
      <p:sp>
        <p:nvSpPr>
          <p:cNvPr id="9" name="左中括弧 8"/>
          <p:cNvSpPr/>
          <p:nvPr/>
        </p:nvSpPr>
        <p:spPr>
          <a:xfrm>
            <a:off x="1816573" y="3302913"/>
            <a:ext cx="233070" cy="2063809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右中括弧 9"/>
          <p:cNvSpPr/>
          <p:nvPr/>
        </p:nvSpPr>
        <p:spPr>
          <a:xfrm>
            <a:off x="6423503" y="3302913"/>
            <a:ext cx="160065" cy="2063809"/>
          </a:xfrm>
          <a:prstGeom prst="righ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248831" y="4119375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831" y="4119375"/>
                <a:ext cx="349455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7108323" y="5554840"/>
            <a:ext cx="1662545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Column</a:t>
            </a:r>
          </a:p>
          <a:p>
            <a:pPr algn="ctr"/>
            <a:r>
              <a:rPr lang="en-US" altLang="zh-TW" sz="2800" dirty="0"/>
              <a:t>Aspect</a:t>
            </a:r>
            <a:endParaRPr lang="zh-TW" altLang="en-US" sz="2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864296" y="3758763"/>
            <a:ext cx="1662545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Row</a:t>
            </a:r>
          </a:p>
          <a:p>
            <a:pPr algn="ctr"/>
            <a:r>
              <a:rPr lang="en-US" altLang="zh-TW" sz="2800" dirty="0"/>
              <a:t>Aspect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8225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 animBg="1"/>
      <p:bldP spid="11" grpId="0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981" y="3186000"/>
            <a:ext cx="5255587" cy="159332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23635" y="697906"/>
            <a:ext cx="2719880" cy="16187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Linear</a:t>
            </a:r>
          </a:p>
          <a:p>
            <a:pPr algn="ctr"/>
            <a:r>
              <a:rPr lang="en-US" altLang="zh-TW" sz="2800" dirty="0"/>
              <a:t>System</a:t>
            </a:r>
            <a:endParaRPr lang="zh-TW" altLang="en-US" sz="2800" dirty="0"/>
          </a:p>
        </p:txBody>
      </p:sp>
      <p:grpSp>
        <p:nvGrpSpPr>
          <p:cNvPr id="19" name="群組 18"/>
          <p:cNvGrpSpPr/>
          <p:nvPr/>
        </p:nvGrpSpPr>
        <p:grpSpPr>
          <a:xfrm>
            <a:off x="2022921" y="594131"/>
            <a:ext cx="480714" cy="1711130"/>
            <a:chOff x="1704974" y="4729579"/>
            <a:chExt cx="480714" cy="17111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1704975" y="4729579"/>
                  <a:ext cx="36490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4975" y="4729579"/>
                  <a:ext cx="36490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1667" r="-8333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1704974" y="5158204"/>
                  <a:ext cx="3720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4974" y="5158204"/>
                  <a:ext cx="37202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1475" r="-8197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1704974" y="6071377"/>
                  <a:ext cx="39190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4974" y="6071377"/>
                  <a:ext cx="391902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938" r="-3125" b="-819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文字方塊 2"/>
            <p:cNvSpPr txBox="1"/>
            <p:nvPr/>
          </p:nvSpPr>
          <p:spPr>
            <a:xfrm rot="5400000">
              <a:off x="1650056" y="5660797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……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6708407" y="651739"/>
            <a:ext cx="513057" cy="1711130"/>
            <a:chOff x="6725667" y="4729579"/>
            <a:chExt cx="513057" cy="17111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6725668" y="4729579"/>
                  <a:ext cx="36138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8" y="4729579"/>
                  <a:ext cx="36138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0000" r="-50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/>
                <p:cNvSpPr txBox="1"/>
                <p:nvPr/>
              </p:nvSpPr>
              <p:spPr>
                <a:xfrm>
                  <a:off x="6725667" y="5158204"/>
                  <a:ext cx="36849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字方塊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7" y="5158204"/>
                  <a:ext cx="368499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672" r="-4918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/>
                <p:cNvSpPr txBox="1"/>
                <p:nvPr/>
              </p:nvSpPr>
              <p:spPr>
                <a:xfrm>
                  <a:off x="6725667" y="6071377"/>
                  <a:ext cx="45249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字方塊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7" y="6071377"/>
                  <a:ext cx="45249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6000" r="-1333" b="-983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文字方塊 14"/>
            <p:cNvSpPr txBox="1"/>
            <p:nvPr/>
          </p:nvSpPr>
          <p:spPr>
            <a:xfrm rot="5400000">
              <a:off x="6703092" y="5625734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B050"/>
                  </a:solidFill>
                </a:rPr>
                <a:t>……</a:t>
              </a:r>
              <a:endParaRPr lang="zh-TW" altLang="en-US" sz="2400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17" name="直線單箭頭接點 16"/>
          <p:cNvCxnSpPr/>
          <p:nvPr/>
        </p:nvCxnSpPr>
        <p:spPr>
          <a:xfrm>
            <a:off x="2503635" y="856327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2503635" y="1311197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2503635" y="2224370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5943515" y="836674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5943515" y="1291544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5943515" y="2204717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箭號: 上-下雙向 23">
            <a:extLst>
              <a:ext uri="{FF2B5EF4-FFF2-40B4-BE49-F238E27FC236}">
                <a16:creationId xmlns:a16="http://schemas.microsoft.com/office/drawing/2014/main" id="{6D4FF05A-0617-4DAB-BEAD-8C293509B361}"/>
              </a:ext>
            </a:extLst>
          </p:cNvPr>
          <p:cNvSpPr/>
          <p:nvPr/>
        </p:nvSpPr>
        <p:spPr>
          <a:xfrm>
            <a:off x="4305782" y="2363137"/>
            <a:ext cx="555585" cy="738882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箭號: 上-下雙向 31">
            <a:extLst>
              <a:ext uri="{FF2B5EF4-FFF2-40B4-BE49-F238E27FC236}">
                <a16:creationId xmlns:a16="http://schemas.microsoft.com/office/drawing/2014/main" id="{F74868B7-A895-492C-9ABF-603027317157}"/>
              </a:ext>
            </a:extLst>
          </p:cNvPr>
          <p:cNvSpPr/>
          <p:nvPr/>
        </p:nvSpPr>
        <p:spPr>
          <a:xfrm>
            <a:off x="4317357" y="4838323"/>
            <a:ext cx="555585" cy="738882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5C0AB888-AE64-4012-B4FE-EB238E92E1F5}"/>
              </a:ext>
            </a:extLst>
          </p:cNvPr>
          <p:cNvGrpSpPr/>
          <p:nvPr/>
        </p:nvGrpSpPr>
        <p:grpSpPr>
          <a:xfrm>
            <a:off x="2093971" y="5673508"/>
            <a:ext cx="4650730" cy="461665"/>
            <a:chOff x="2046921" y="4000366"/>
            <a:chExt cx="4650730" cy="461665"/>
          </a:xfrm>
        </p:grpSpPr>
        <p:pic>
          <p:nvPicPr>
            <p:cNvPr id="34" name="圖片 5">
              <a:extLst>
                <a:ext uri="{FF2B5EF4-FFF2-40B4-BE49-F238E27FC236}">
                  <a16:creationId xmlns:a16="http://schemas.microsoft.com/office/drawing/2014/main" id="{A5B012A0-0990-4B07-B801-BAD22F2783E8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4137" y="4034143"/>
              <a:ext cx="1443514" cy="323374"/>
            </a:xfrm>
            <a:prstGeom prst="rect">
              <a:avLst/>
            </a:prstGeom>
          </p:spPr>
        </p:pic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1E46C52B-EA7B-4A64-AC46-F70F73E00422}"/>
                </a:ext>
              </a:extLst>
            </p:cNvPr>
            <p:cNvSpPr txBox="1"/>
            <p:nvPr/>
          </p:nvSpPr>
          <p:spPr>
            <a:xfrm>
              <a:off x="2046921" y="4000366"/>
              <a:ext cx="2969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Matrix-vector product: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75832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825" y="2724128"/>
            <a:ext cx="4610100" cy="1790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521796" y="675027"/>
                <a:ext cx="4328301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796" y="675027"/>
                <a:ext cx="4328301" cy="15874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144159" y="675027"/>
                <a:ext cx="1429815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159" y="675027"/>
                <a:ext cx="1429815" cy="15874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371325" y="3404035"/>
                <a:ext cx="87851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325" y="3404035"/>
                <a:ext cx="878510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左中括弧 11"/>
          <p:cNvSpPr/>
          <p:nvPr/>
        </p:nvSpPr>
        <p:spPr>
          <a:xfrm>
            <a:off x="2389882" y="2531643"/>
            <a:ext cx="226517" cy="2175669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右中括弧 12"/>
          <p:cNvSpPr/>
          <p:nvPr/>
        </p:nvSpPr>
        <p:spPr>
          <a:xfrm>
            <a:off x="7320817" y="2612268"/>
            <a:ext cx="160065" cy="2063809"/>
          </a:xfrm>
          <a:prstGeom prst="righ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227805" y="39977"/>
            <a:ext cx="2312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u="sng" dirty="0"/>
              <a:t>Row Aspect</a:t>
            </a:r>
            <a:endParaRPr lang="zh-TW" altLang="en-US" sz="3200" b="1" i="1" u="sng" dirty="0"/>
          </a:p>
        </p:txBody>
      </p:sp>
      <p:sp>
        <p:nvSpPr>
          <p:cNvPr id="2" name="矩形 1"/>
          <p:cNvSpPr/>
          <p:nvPr/>
        </p:nvSpPr>
        <p:spPr>
          <a:xfrm>
            <a:off x="2436492" y="658402"/>
            <a:ext cx="3183056" cy="378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757663" y="2692637"/>
            <a:ext cx="4460424" cy="378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2436492" y="1068529"/>
            <a:ext cx="3183056" cy="37863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2757663" y="3102764"/>
            <a:ext cx="4460424" cy="37863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2436492" y="1915304"/>
            <a:ext cx="3183056" cy="378636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2738396" y="4216817"/>
            <a:ext cx="4460424" cy="378636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71112B0E-F04C-4BC1-8785-943933423D7E}"/>
              </a:ext>
            </a:extLst>
          </p:cNvPr>
          <p:cNvCxnSpPr/>
          <p:nvPr/>
        </p:nvCxnSpPr>
        <p:spPr>
          <a:xfrm>
            <a:off x="-358816" y="5023411"/>
            <a:ext cx="993107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6116771D-6EAD-45FC-AD4C-EFDB570678CC}"/>
                  </a:ext>
                </a:extLst>
              </p:cNvPr>
              <p:cNvSpPr txBox="1"/>
              <p:nvPr/>
            </p:nvSpPr>
            <p:spPr>
              <a:xfrm>
                <a:off x="1556214" y="5495422"/>
                <a:ext cx="2026260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6116771D-6EAD-45FC-AD4C-EFDB57067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214" y="5495422"/>
                <a:ext cx="2026260" cy="6572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EC98D1B2-4623-4AC2-9897-099674595D6B}"/>
                  </a:ext>
                </a:extLst>
              </p:cNvPr>
              <p:cNvSpPr txBox="1"/>
              <p:nvPr/>
            </p:nvSpPr>
            <p:spPr>
              <a:xfrm>
                <a:off x="4041888" y="5335763"/>
                <a:ext cx="1033680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EC98D1B2-4623-4AC2-9897-099674595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888" y="5335763"/>
                <a:ext cx="1033680" cy="97661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273628D-AAF7-4AB6-8D26-BB31AA84209A}"/>
                  </a:ext>
                </a:extLst>
              </p:cNvPr>
              <p:cNvSpPr txBox="1"/>
              <p:nvPr/>
            </p:nvSpPr>
            <p:spPr>
              <a:xfrm>
                <a:off x="5619548" y="5480891"/>
                <a:ext cx="1325939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Ax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</m:mr>
                            <m:mr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273628D-AAF7-4AB6-8D26-BB31AA842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548" y="5480891"/>
                <a:ext cx="1325939" cy="65729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C507EFC9-48B7-4321-B3DD-5F54784D7293}"/>
                  </a:ext>
                </a:extLst>
              </p14:cNvPr>
              <p14:cNvContentPartPr/>
              <p14:nvPr/>
            </p14:nvContentPartPr>
            <p14:xfrm>
              <a:off x="2617560" y="902880"/>
              <a:ext cx="468720" cy="2340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C507EFC9-48B7-4321-B3DD-5F54784D729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01720" y="839520"/>
                <a:ext cx="50004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ACDEBED3-35BF-4874-B47C-671D0CB0FF87}"/>
                  </a:ext>
                </a:extLst>
              </p14:cNvPr>
              <p14:cNvContentPartPr/>
              <p14:nvPr/>
            </p14:nvContentPartPr>
            <p14:xfrm>
              <a:off x="7017840" y="845640"/>
              <a:ext cx="343440" cy="57600"/>
            </p14:xfrm>
          </p:contentPart>
        </mc:Choice>
        <mc:Fallback xmlns=""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ACDEBED3-35BF-4874-B47C-671D0CB0FF8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02000" y="782280"/>
                <a:ext cx="37476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DC9C1DC7-84EC-485E-AE1B-CEBEE0F8B200}"/>
                  </a:ext>
                </a:extLst>
              </p14:cNvPr>
              <p14:cNvContentPartPr/>
              <p14:nvPr/>
            </p14:nvContentPartPr>
            <p14:xfrm>
              <a:off x="2811600" y="2823120"/>
              <a:ext cx="846360" cy="34560"/>
            </p14:xfrm>
          </p:contentPart>
        </mc:Choice>
        <mc:Fallback xmlns=""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DC9C1DC7-84EC-485E-AE1B-CEBEE0F8B20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95760" y="2759760"/>
                <a:ext cx="8776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id="{0FDF3F38-71D6-4CD9-9B2D-27D4914C792F}"/>
                  </a:ext>
                </a:extLst>
              </p14:cNvPr>
              <p14:cNvContentPartPr/>
              <p14:nvPr/>
            </p14:nvContentPartPr>
            <p14:xfrm>
              <a:off x="3451680" y="845640"/>
              <a:ext cx="446400" cy="23400"/>
            </p14:xfrm>
          </p:contentPart>
        </mc:Choice>
        <mc:Fallback xmlns=""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0FDF3F38-71D6-4CD9-9B2D-27D4914C792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35840" y="782280"/>
                <a:ext cx="47772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id="{9F290964-D2A5-41E3-A545-F7A25D1598B1}"/>
                  </a:ext>
                </a:extLst>
              </p14:cNvPr>
              <p14:cNvContentPartPr/>
              <p14:nvPr/>
            </p14:nvContentPartPr>
            <p14:xfrm>
              <a:off x="7086600" y="1222920"/>
              <a:ext cx="286200" cy="23400"/>
            </p14:xfrm>
          </p:contentPart>
        </mc:Choice>
        <mc:Fallback xmlns=""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9F290964-D2A5-41E3-A545-F7A25D1598B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070760" y="1159560"/>
                <a:ext cx="31752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筆跡 16">
                <a:extLst>
                  <a:ext uri="{FF2B5EF4-FFF2-40B4-BE49-F238E27FC236}">
                    <a16:creationId xmlns:a16="http://schemas.microsoft.com/office/drawing/2014/main" id="{34068AE4-E0DB-49B0-8999-54A3302220CA}"/>
                  </a:ext>
                </a:extLst>
              </p14:cNvPr>
              <p14:cNvContentPartPr/>
              <p14:nvPr/>
            </p14:nvContentPartPr>
            <p14:xfrm>
              <a:off x="4091760" y="2857320"/>
              <a:ext cx="595080" cy="46080"/>
            </p14:xfrm>
          </p:contentPart>
        </mc:Choice>
        <mc:Fallback xmlns="">
          <p:pic>
            <p:nvPicPr>
              <p:cNvPr id="17" name="筆跡 16">
                <a:extLst>
                  <a:ext uri="{FF2B5EF4-FFF2-40B4-BE49-F238E27FC236}">
                    <a16:creationId xmlns:a16="http://schemas.microsoft.com/office/drawing/2014/main" id="{34068AE4-E0DB-49B0-8999-54A3302220C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75920" y="2793960"/>
                <a:ext cx="62640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" name="筆跡 24">
                <a:extLst>
                  <a:ext uri="{FF2B5EF4-FFF2-40B4-BE49-F238E27FC236}">
                    <a16:creationId xmlns:a16="http://schemas.microsoft.com/office/drawing/2014/main" id="{718C65D4-047E-4EC1-8265-2C337F22E735}"/>
                  </a:ext>
                </a:extLst>
              </p14:cNvPr>
              <p14:cNvContentPartPr/>
              <p14:nvPr/>
            </p14:nvContentPartPr>
            <p14:xfrm>
              <a:off x="5109120" y="799920"/>
              <a:ext cx="434880" cy="34920"/>
            </p14:xfrm>
          </p:contentPart>
        </mc:Choice>
        <mc:Fallback xmlns="">
          <p:pic>
            <p:nvPicPr>
              <p:cNvPr id="25" name="筆跡 24">
                <a:extLst>
                  <a:ext uri="{FF2B5EF4-FFF2-40B4-BE49-F238E27FC236}">
                    <a16:creationId xmlns:a16="http://schemas.microsoft.com/office/drawing/2014/main" id="{718C65D4-047E-4EC1-8265-2C337F22E73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93280" y="736560"/>
                <a:ext cx="46620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6" name="筆跡 25">
                <a:extLst>
                  <a:ext uri="{FF2B5EF4-FFF2-40B4-BE49-F238E27FC236}">
                    <a16:creationId xmlns:a16="http://schemas.microsoft.com/office/drawing/2014/main" id="{89FEC620-6992-491F-A752-39D269C01967}"/>
                  </a:ext>
                </a:extLst>
              </p14:cNvPr>
              <p14:cNvContentPartPr/>
              <p14:nvPr/>
            </p14:nvContentPartPr>
            <p14:xfrm>
              <a:off x="6983640" y="2125800"/>
              <a:ext cx="252000" cy="34920"/>
            </p14:xfrm>
          </p:contentPart>
        </mc:Choice>
        <mc:Fallback xmlns="">
          <p:pic>
            <p:nvPicPr>
              <p:cNvPr id="26" name="筆跡 25">
                <a:extLst>
                  <a:ext uri="{FF2B5EF4-FFF2-40B4-BE49-F238E27FC236}">
                    <a16:creationId xmlns:a16="http://schemas.microsoft.com/office/drawing/2014/main" id="{89FEC620-6992-491F-A752-39D269C0196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967800" y="2062440"/>
                <a:ext cx="28332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7" name="筆跡 26">
                <a:extLst>
                  <a:ext uri="{FF2B5EF4-FFF2-40B4-BE49-F238E27FC236}">
                    <a16:creationId xmlns:a16="http://schemas.microsoft.com/office/drawing/2014/main" id="{956877CD-614E-4200-86EA-BED41B5F9235}"/>
                  </a:ext>
                </a:extLst>
              </p14:cNvPr>
              <p14:cNvContentPartPr/>
              <p14:nvPr/>
            </p14:nvContentPartPr>
            <p14:xfrm>
              <a:off x="6217920" y="2937600"/>
              <a:ext cx="800280" cy="23040"/>
            </p14:xfrm>
          </p:contentPart>
        </mc:Choice>
        <mc:Fallback xmlns="">
          <p:pic>
            <p:nvPicPr>
              <p:cNvPr id="27" name="筆跡 26">
                <a:extLst>
                  <a:ext uri="{FF2B5EF4-FFF2-40B4-BE49-F238E27FC236}">
                    <a16:creationId xmlns:a16="http://schemas.microsoft.com/office/drawing/2014/main" id="{956877CD-614E-4200-86EA-BED41B5F923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202080" y="2874240"/>
                <a:ext cx="83160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8" name="筆跡 27">
                <a:extLst>
                  <a:ext uri="{FF2B5EF4-FFF2-40B4-BE49-F238E27FC236}">
                    <a16:creationId xmlns:a16="http://schemas.microsoft.com/office/drawing/2014/main" id="{4C2EB88C-69B2-46AA-A2B6-6E5ED334DE48}"/>
                  </a:ext>
                </a:extLst>
              </p14:cNvPr>
              <p14:cNvContentPartPr/>
              <p14:nvPr/>
            </p14:nvContentPartPr>
            <p14:xfrm>
              <a:off x="2548800" y="799920"/>
              <a:ext cx="2846520" cy="103320"/>
            </p14:xfrm>
          </p:contentPart>
        </mc:Choice>
        <mc:Fallback xmlns="">
          <p:pic>
            <p:nvPicPr>
              <p:cNvPr id="28" name="筆跡 27">
                <a:extLst>
                  <a:ext uri="{FF2B5EF4-FFF2-40B4-BE49-F238E27FC236}">
                    <a16:creationId xmlns:a16="http://schemas.microsoft.com/office/drawing/2014/main" id="{4C2EB88C-69B2-46AA-A2B6-6E5ED334DE4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32960" y="736560"/>
                <a:ext cx="287784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筆跡 28">
                <a:extLst>
                  <a:ext uri="{FF2B5EF4-FFF2-40B4-BE49-F238E27FC236}">
                    <a16:creationId xmlns:a16="http://schemas.microsoft.com/office/drawing/2014/main" id="{BDACC2B4-C48B-4158-8A66-CFA1659FB213}"/>
                  </a:ext>
                </a:extLst>
              </p14:cNvPr>
              <p14:cNvContentPartPr/>
              <p14:nvPr/>
            </p14:nvContentPartPr>
            <p14:xfrm>
              <a:off x="7155360" y="811440"/>
              <a:ext cx="45720" cy="1223280"/>
            </p14:xfrm>
          </p:contentPart>
        </mc:Choice>
        <mc:Fallback xmlns="">
          <p:pic>
            <p:nvPicPr>
              <p:cNvPr id="29" name="筆跡 28">
                <a:extLst>
                  <a:ext uri="{FF2B5EF4-FFF2-40B4-BE49-F238E27FC236}">
                    <a16:creationId xmlns:a16="http://schemas.microsoft.com/office/drawing/2014/main" id="{BDACC2B4-C48B-4158-8A66-CFA1659FB21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139520" y="748080"/>
                <a:ext cx="77040" cy="13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0" name="筆跡 29">
                <a:extLst>
                  <a:ext uri="{FF2B5EF4-FFF2-40B4-BE49-F238E27FC236}">
                    <a16:creationId xmlns:a16="http://schemas.microsoft.com/office/drawing/2014/main" id="{EF525CEE-6D33-4D6E-ADF2-7C1A936E1EF5}"/>
                  </a:ext>
                </a:extLst>
              </p14:cNvPr>
              <p14:cNvContentPartPr/>
              <p14:nvPr/>
            </p14:nvContentPartPr>
            <p14:xfrm>
              <a:off x="2560320" y="1211400"/>
              <a:ext cx="469080" cy="69120"/>
            </p14:xfrm>
          </p:contentPart>
        </mc:Choice>
        <mc:Fallback xmlns="">
          <p:pic>
            <p:nvPicPr>
              <p:cNvPr id="30" name="筆跡 29">
                <a:extLst>
                  <a:ext uri="{FF2B5EF4-FFF2-40B4-BE49-F238E27FC236}">
                    <a16:creationId xmlns:a16="http://schemas.microsoft.com/office/drawing/2014/main" id="{EF525CEE-6D33-4D6E-ADF2-7C1A936E1EF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544480" y="1148040"/>
                <a:ext cx="50040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筆跡 30">
                <a:extLst>
                  <a:ext uri="{FF2B5EF4-FFF2-40B4-BE49-F238E27FC236}">
                    <a16:creationId xmlns:a16="http://schemas.microsoft.com/office/drawing/2014/main" id="{31E8D7A2-B5B4-46B4-9C7E-D627DA8FECDD}"/>
                  </a:ext>
                </a:extLst>
              </p14:cNvPr>
              <p14:cNvContentPartPr/>
              <p14:nvPr/>
            </p14:nvContentPartPr>
            <p14:xfrm>
              <a:off x="7063920" y="822960"/>
              <a:ext cx="354600" cy="23040"/>
            </p14:xfrm>
          </p:contentPart>
        </mc:Choice>
        <mc:Fallback xmlns="">
          <p:pic>
            <p:nvPicPr>
              <p:cNvPr id="31" name="筆跡 30">
                <a:extLst>
                  <a:ext uri="{FF2B5EF4-FFF2-40B4-BE49-F238E27FC236}">
                    <a16:creationId xmlns:a16="http://schemas.microsoft.com/office/drawing/2014/main" id="{31E8D7A2-B5B4-46B4-9C7E-D627DA8FECD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048080" y="759600"/>
                <a:ext cx="38592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筆跡 31">
                <a:extLst>
                  <a:ext uri="{FF2B5EF4-FFF2-40B4-BE49-F238E27FC236}">
                    <a16:creationId xmlns:a16="http://schemas.microsoft.com/office/drawing/2014/main" id="{BCB38D9C-DB62-42E1-827A-76321C64BBD4}"/>
                  </a:ext>
                </a:extLst>
              </p14:cNvPr>
              <p14:cNvContentPartPr/>
              <p14:nvPr/>
            </p14:nvContentPartPr>
            <p14:xfrm>
              <a:off x="2823120" y="3291840"/>
              <a:ext cx="892080" cy="114480"/>
            </p14:xfrm>
          </p:contentPart>
        </mc:Choice>
        <mc:Fallback xmlns="">
          <p:pic>
            <p:nvPicPr>
              <p:cNvPr id="32" name="筆跡 31">
                <a:extLst>
                  <a:ext uri="{FF2B5EF4-FFF2-40B4-BE49-F238E27FC236}">
                    <a16:creationId xmlns:a16="http://schemas.microsoft.com/office/drawing/2014/main" id="{BCB38D9C-DB62-42E1-827A-76321C64BBD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807280" y="3228480"/>
                <a:ext cx="92340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3" name="筆跡 32">
                <a:extLst>
                  <a:ext uri="{FF2B5EF4-FFF2-40B4-BE49-F238E27FC236}">
                    <a16:creationId xmlns:a16="http://schemas.microsoft.com/office/drawing/2014/main" id="{027C1908-930C-431C-B0CF-5C3783C11F62}"/>
                  </a:ext>
                </a:extLst>
              </p14:cNvPr>
              <p14:cNvContentPartPr/>
              <p14:nvPr/>
            </p14:nvContentPartPr>
            <p14:xfrm>
              <a:off x="3394800" y="1314360"/>
              <a:ext cx="377640" cy="23400"/>
            </p14:xfrm>
          </p:contentPart>
        </mc:Choice>
        <mc:Fallback xmlns="">
          <p:pic>
            <p:nvPicPr>
              <p:cNvPr id="33" name="筆跡 32">
                <a:extLst>
                  <a:ext uri="{FF2B5EF4-FFF2-40B4-BE49-F238E27FC236}">
                    <a16:creationId xmlns:a16="http://schemas.microsoft.com/office/drawing/2014/main" id="{027C1908-930C-431C-B0CF-5C3783C11F6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378960" y="1251000"/>
                <a:ext cx="40896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4" name="筆跡 33">
                <a:extLst>
                  <a:ext uri="{FF2B5EF4-FFF2-40B4-BE49-F238E27FC236}">
                    <a16:creationId xmlns:a16="http://schemas.microsoft.com/office/drawing/2014/main" id="{B09B800F-EB81-4D7A-9A7B-5A02CEE7EBF9}"/>
                  </a:ext>
                </a:extLst>
              </p14:cNvPr>
              <p14:cNvContentPartPr/>
              <p14:nvPr/>
            </p14:nvContentPartPr>
            <p14:xfrm>
              <a:off x="7017840" y="1200240"/>
              <a:ext cx="412200" cy="34560"/>
            </p14:xfrm>
          </p:contentPart>
        </mc:Choice>
        <mc:Fallback xmlns="">
          <p:pic>
            <p:nvPicPr>
              <p:cNvPr id="34" name="筆跡 33">
                <a:extLst>
                  <a:ext uri="{FF2B5EF4-FFF2-40B4-BE49-F238E27FC236}">
                    <a16:creationId xmlns:a16="http://schemas.microsoft.com/office/drawing/2014/main" id="{B09B800F-EB81-4D7A-9A7B-5A02CEE7EBF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002000" y="1136880"/>
                <a:ext cx="44352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5" name="筆跡 34">
                <a:extLst>
                  <a:ext uri="{FF2B5EF4-FFF2-40B4-BE49-F238E27FC236}">
                    <a16:creationId xmlns:a16="http://schemas.microsoft.com/office/drawing/2014/main" id="{B0C81ADF-3C9A-4773-A3A7-A7F24703B282}"/>
                  </a:ext>
                </a:extLst>
              </p14:cNvPr>
              <p14:cNvContentPartPr/>
              <p14:nvPr/>
            </p14:nvContentPartPr>
            <p14:xfrm>
              <a:off x="4114800" y="3291840"/>
              <a:ext cx="594720" cy="23040"/>
            </p14:xfrm>
          </p:contentPart>
        </mc:Choice>
        <mc:Fallback xmlns="">
          <p:pic>
            <p:nvPicPr>
              <p:cNvPr id="35" name="筆跡 34">
                <a:extLst>
                  <a:ext uri="{FF2B5EF4-FFF2-40B4-BE49-F238E27FC236}">
                    <a16:creationId xmlns:a16="http://schemas.microsoft.com/office/drawing/2014/main" id="{B0C81ADF-3C9A-4773-A3A7-A7F24703B28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098960" y="3228480"/>
                <a:ext cx="62604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6" name="筆跡 35">
                <a:extLst>
                  <a:ext uri="{FF2B5EF4-FFF2-40B4-BE49-F238E27FC236}">
                    <a16:creationId xmlns:a16="http://schemas.microsoft.com/office/drawing/2014/main" id="{5B4E863D-B558-464C-82EF-06B5224E7B9B}"/>
                  </a:ext>
                </a:extLst>
              </p14:cNvPr>
              <p14:cNvContentPartPr/>
              <p14:nvPr/>
            </p14:nvContentPartPr>
            <p14:xfrm>
              <a:off x="5132160" y="1257120"/>
              <a:ext cx="411840" cy="23400"/>
            </p14:xfrm>
          </p:contentPart>
        </mc:Choice>
        <mc:Fallback xmlns="">
          <p:pic>
            <p:nvPicPr>
              <p:cNvPr id="36" name="筆跡 35">
                <a:extLst>
                  <a:ext uri="{FF2B5EF4-FFF2-40B4-BE49-F238E27FC236}">
                    <a16:creationId xmlns:a16="http://schemas.microsoft.com/office/drawing/2014/main" id="{5B4E863D-B558-464C-82EF-06B5224E7B9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116320" y="1193760"/>
                <a:ext cx="44316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7" name="筆跡 36">
                <a:extLst>
                  <a:ext uri="{FF2B5EF4-FFF2-40B4-BE49-F238E27FC236}">
                    <a16:creationId xmlns:a16="http://schemas.microsoft.com/office/drawing/2014/main" id="{8746B63F-5ACD-4DD9-B296-A1470784E2E0}"/>
                  </a:ext>
                </a:extLst>
              </p14:cNvPr>
              <p14:cNvContentPartPr/>
              <p14:nvPr/>
            </p14:nvContentPartPr>
            <p14:xfrm>
              <a:off x="7029360" y="2091600"/>
              <a:ext cx="354600" cy="103320"/>
            </p14:xfrm>
          </p:contentPart>
        </mc:Choice>
        <mc:Fallback xmlns="">
          <p:pic>
            <p:nvPicPr>
              <p:cNvPr id="37" name="筆跡 36">
                <a:extLst>
                  <a:ext uri="{FF2B5EF4-FFF2-40B4-BE49-F238E27FC236}">
                    <a16:creationId xmlns:a16="http://schemas.microsoft.com/office/drawing/2014/main" id="{8746B63F-5ACD-4DD9-B296-A1470784E2E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013520" y="2028240"/>
                <a:ext cx="38592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8" name="筆跡 37">
                <a:extLst>
                  <a:ext uri="{FF2B5EF4-FFF2-40B4-BE49-F238E27FC236}">
                    <a16:creationId xmlns:a16="http://schemas.microsoft.com/office/drawing/2014/main" id="{2F264569-D49C-42D5-AA16-678B5C5CA2E0}"/>
                  </a:ext>
                </a:extLst>
              </p14:cNvPr>
              <p14:cNvContentPartPr/>
              <p14:nvPr/>
            </p14:nvContentPartPr>
            <p14:xfrm>
              <a:off x="6172200" y="3383280"/>
              <a:ext cx="766080" cy="103320"/>
            </p14:xfrm>
          </p:contentPart>
        </mc:Choice>
        <mc:Fallback xmlns="">
          <p:pic>
            <p:nvPicPr>
              <p:cNvPr id="38" name="筆跡 37">
                <a:extLst>
                  <a:ext uri="{FF2B5EF4-FFF2-40B4-BE49-F238E27FC236}">
                    <a16:creationId xmlns:a16="http://schemas.microsoft.com/office/drawing/2014/main" id="{2F264569-D49C-42D5-AA16-678B5C5CA2E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156360" y="3319920"/>
                <a:ext cx="79740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9" name="筆跡 38">
                <a:extLst>
                  <a:ext uri="{FF2B5EF4-FFF2-40B4-BE49-F238E27FC236}">
                    <a16:creationId xmlns:a16="http://schemas.microsoft.com/office/drawing/2014/main" id="{F1EE3F7F-55BC-4CBF-8A1C-80877F21771B}"/>
                  </a:ext>
                </a:extLst>
              </p14:cNvPr>
              <p14:cNvContentPartPr/>
              <p14:nvPr/>
            </p14:nvContentPartPr>
            <p14:xfrm>
              <a:off x="2457360" y="2068920"/>
              <a:ext cx="3052440" cy="126000"/>
            </p14:xfrm>
          </p:contentPart>
        </mc:Choice>
        <mc:Fallback xmlns="">
          <p:pic>
            <p:nvPicPr>
              <p:cNvPr id="39" name="筆跡 38">
                <a:extLst>
                  <a:ext uri="{FF2B5EF4-FFF2-40B4-BE49-F238E27FC236}">
                    <a16:creationId xmlns:a16="http://schemas.microsoft.com/office/drawing/2014/main" id="{F1EE3F7F-55BC-4CBF-8A1C-80877F21771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441520" y="2005560"/>
                <a:ext cx="308376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0" name="筆跡 39">
                <a:extLst>
                  <a:ext uri="{FF2B5EF4-FFF2-40B4-BE49-F238E27FC236}">
                    <a16:creationId xmlns:a16="http://schemas.microsoft.com/office/drawing/2014/main" id="{8575F5F9-834A-4D5F-9742-913600252C6F}"/>
                  </a:ext>
                </a:extLst>
              </p14:cNvPr>
              <p14:cNvContentPartPr/>
              <p14:nvPr/>
            </p14:nvContentPartPr>
            <p14:xfrm>
              <a:off x="7292160" y="743040"/>
              <a:ext cx="34920" cy="1360440"/>
            </p14:xfrm>
          </p:contentPart>
        </mc:Choice>
        <mc:Fallback xmlns="">
          <p:pic>
            <p:nvPicPr>
              <p:cNvPr id="40" name="筆跡 39">
                <a:extLst>
                  <a:ext uri="{FF2B5EF4-FFF2-40B4-BE49-F238E27FC236}">
                    <a16:creationId xmlns:a16="http://schemas.microsoft.com/office/drawing/2014/main" id="{8575F5F9-834A-4D5F-9742-913600252C6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276320" y="679680"/>
                <a:ext cx="66240" cy="148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1" name="筆跡 40">
                <a:extLst>
                  <a:ext uri="{FF2B5EF4-FFF2-40B4-BE49-F238E27FC236}">
                    <a16:creationId xmlns:a16="http://schemas.microsoft.com/office/drawing/2014/main" id="{3CA1A20E-E9C1-49F4-92B6-3DC573FE14C4}"/>
                  </a:ext>
                </a:extLst>
              </p14:cNvPr>
              <p14:cNvContentPartPr/>
              <p14:nvPr/>
            </p14:nvContentPartPr>
            <p14:xfrm>
              <a:off x="2709000" y="4366080"/>
              <a:ext cx="4309200" cy="194760"/>
            </p14:xfrm>
          </p:contentPart>
        </mc:Choice>
        <mc:Fallback xmlns="">
          <p:pic>
            <p:nvPicPr>
              <p:cNvPr id="41" name="筆跡 40">
                <a:extLst>
                  <a:ext uri="{FF2B5EF4-FFF2-40B4-BE49-F238E27FC236}">
                    <a16:creationId xmlns:a16="http://schemas.microsoft.com/office/drawing/2014/main" id="{3CA1A20E-E9C1-49F4-92B6-3DC573FE14C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693160" y="4302720"/>
                <a:ext cx="434052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2" name="筆跡 41">
                <a:extLst>
                  <a:ext uri="{FF2B5EF4-FFF2-40B4-BE49-F238E27FC236}">
                    <a16:creationId xmlns:a16="http://schemas.microsoft.com/office/drawing/2014/main" id="{C4833A10-A91A-49F8-ABA5-3355E6603CB7}"/>
                  </a:ext>
                </a:extLst>
              </p14:cNvPr>
              <p14:cNvContentPartPr/>
              <p14:nvPr/>
            </p14:nvContentPartPr>
            <p14:xfrm>
              <a:off x="2320200" y="5691960"/>
              <a:ext cx="1074960" cy="103320"/>
            </p14:xfrm>
          </p:contentPart>
        </mc:Choice>
        <mc:Fallback xmlns="">
          <p:pic>
            <p:nvPicPr>
              <p:cNvPr id="42" name="筆跡 41">
                <a:extLst>
                  <a:ext uri="{FF2B5EF4-FFF2-40B4-BE49-F238E27FC236}">
                    <a16:creationId xmlns:a16="http://schemas.microsoft.com/office/drawing/2014/main" id="{C4833A10-A91A-49F8-ABA5-3355E6603CB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304360" y="5628600"/>
                <a:ext cx="110628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3" name="筆跡 42">
                <a:extLst>
                  <a:ext uri="{FF2B5EF4-FFF2-40B4-BE49-F238E27FC236}">
                    <a16:creationId xmlns:a16="http://schemas.microsoft.com/office/drawing/2014/main" id="{DF9E82C7-D9DE-4050-8408-F019BCF8CA5C}"/>
                  </a:ext>
                </a:extLst>
              </p14:cNvPr>
              <p14:cNvContentPartPr/>
              <p14:nvPr/>
            </p14:nvContentPartPr>
            <p14:xfrm>
              <a:off x="4823280" y="5452200"/>
              <a:ext cx="23400" cy="869040"/>
            </p14:xfrm>
          </p:contentPart>
        </mc:Choice>
        <mc:Fallback xmlns="">
          <p:pic>
            <p:nvPicPr>
              <p:cNvPr id="43" name="筆跡 42">
                <a:extLst>
                  <a:ext uri="{FF2B5EF4-FFF2-40B4-BE49-F238E27FC236}">
                    <a16:creationId xmlns:a16="http://schemas.microsoft.com/office/drawing/2014/main" id="{DF9E82C7-D9DE-4050-8408-F019BCF8CA5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807440" y="5388840"/>
                <a:ext cx="54720" cy="99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957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5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Matrix-Vector Product</a:t>
            </a:r>
            <a:endParaRPr lang="zh-TW" alt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467" y="2014560"/>
            <a:ext cx="5885949" cy="17844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3519227" y="3944007"/>
                <a:ext cx="58310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227" y="3944007"/>
                <a:ext cx="583108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051525" y="3944007"/>
                <a:ext cx="32323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525" y="3944007"/>
                <a:ext cx="323230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352050" y="3929313"/>
                <a:ext cx="39914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050" y="3929313"/>
                <a:ext cx="399148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3682538" y="4819684"/>
            <a:ext cx="1778924" cy="1215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Linear System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2914215" y="6035040"/>
                <a:ext cx="33155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Coefficients are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sz="2800" dirty="0"/>
                  <a:t>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215" y="6035040"/>
                <a:ext cx="3315570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向右箭號 11"/>
          <p:cNvSpPr/>
          <p:nvPr/>
        </p:nvSpPr>
        <p:spPr>
          <a:xfrm>
            <a:off x="2932617" y="5202919"/>
            <a:ext cx="731520" cy="4488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5498265" y="5202919"/>
            <a:ext cx="731520" cy="4488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265980" y="5159363"/>
                <a:ext cx="58310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980" y="5159363"/>
                <a:ext cx="583108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2438284" y="5159362"/>
                <a:ext cx="32342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284" y="5159362"/>
                <a:ext cx="323422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1395397" y="1942923"/>
            <a:ext cx="4870583" cy="19754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885283" y="1919056"/>
            <a:ext cx="736203" cy="19754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6C13AEA2-1EA7-4145-94DD-429CCE1F4E9A}"/>
                  </a:ext>
                </a:extLst>
              </p14:cNvPr>
              <p14:cNvContentPartPr/>
              <p14:nvPr/>
            </p14:nvContentPartPr>
            <p14:xfrm>
              <a:off x="628560" y="2994480"/>
              <a:ext cx="360" cy="36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6C13AEA2-1EA7-4145-94DD-429CCE1F4E9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2720" y="293112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4FDE43A1-F697-4464-838E-97807C691A14}"/>
                  </a:ext>
                </a:extLst>
              </p14:cNvPr>
              <p14:cNvContentPartPr/>
              <p14:nvPr/>
            </p14:nvContentPartPr>
            <p14:xfrm>
              <a:off x="1714320" y="2183040"/>
              <a:ext cx="457560" cy="80280"/>
            </p14:xfrm>
          </p:contentPart>
        </mc:Choice>
        <mc:Fallback xmlns=""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4FDE43A1-F697-4464-838E-97807C691A1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98480" y="2119680"/>
                <a:ext cx="48888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22DB7823-1E19-44A1-B060-04825F2596DB}"/>
                  </a:ext>
                </a:extLst>
              </p14:cNvPr>
              <p14:cNvContentPartPr/>
              <p14:nvPr/>
            </p14:nvContentPartPr>
            <p14:xfrm>
              <a:off x="1783080" y="2697480"/>
              <a:ext cx="411840" cy="46080"/>
            </p14:xfrm>
          </p:contentPart>
        </mc:Choice>
        <mc:Fallback xmlns=""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22DB7823-1E19-44A1-B060-04825F2596D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67240" y="2634120"/>
                <a:ext cx="44316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筆跡 17">
                <a:extLst>
                  <a:ext uri="{FF2B5EF4-FFF2-40B4-BE49-F238E27FC236}">
                    <a16:creationId xmlns:a16="http://schemas.microsoft.com/office/drawing/2014/main" id="{D4B5F3B2-C72E-467B-A9E0-83CE77F4C190}"/>
                  </a:ext>
                </a:extLst>
              </p14:cNvPr>
              <p14:cNvContentPartPr/>
              <p14:nvPr/>
            </p14:nvContentPartPr>
            <p14:xfrm>
              <a:off x="1554480" y="3691800"/>
              <a:ext cx="525960" cy="46080"/>
            </p14:xfrm>
          </p:contentPart>
        </mc:Choice>
        <mc:Fallback xmlns="">
          <p:pic>
            <p:nvPicPr>
              <p:cNvPr id="18" name="筆跡 17">
                <a:extLst>
                  <a:ext uri="{FF2B5EF4-FFF2-40B4-BE49-F238E27FC236}">
                    <a16:creationId xmlns:a16="http://schemas.microsoft.com/office/drawing/2014/main" id="{D4B5F3B2-C72E-467B-A9E0-83CE77F4C19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538640" y="3628440"/>
                <a:ext cx="55728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9" name="筆跡 18">
                <a:extLst>
                  <a:ext uri="{FF2B5EF4-FFF2-40B4-BE49-F238E27FC236}">
                    <a16:creationId xmlns:a16="http://schemas.microsoft.com/office/drawing/2014/main" id="{84AB707C-0848-47D7-80F9-9809316305CD}"/>
                  </a:ext>
                </a:extLst>
              </p14:cNvPr>
              <p14:cNvContentPartPr/>
              <p14:nvPr/>
            </p14:nvContentPartPr>
            <p14:xfrm>
              <a:off x="3108960" y="2160360"/>
              <a:ext cx="274680" cy="91800"/>
            </p14:xfrm>
          </p:contentPart>
        </mc:Choice>
        <mc:Fallback xmlns="">
          <p:pic>
            <p:nvPicPr>
              <p:cNvPr id="19" name="筆跡 18">
                <a:extLst>
                  <a:ext uri="{FF2B5EF4-FFF2-40B4-BE49-F238E27FC236}">
                    <a16:creationId xmlns:a16="http://schemas.microsoft.com/office/drawing/2014/main" id="{84AB707C-0848-47D7-80F9-9809316305C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93120" y="2097000"/>
                <a:ext cx="30600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" name="筆跡 19">
                <a:extLst>
                  <a:ext uri="{FF2B5EF4-FFF2-40B4-BE49-F238E27FC236}">
                    <a16:creationId xmlns:a16="http://schemas.microsoft.com/office/drawing/2014/main" id="{DA99E502-B99F-4717-A00E-2A65F62041F7}"/>
                  </a:ext>
                </a:extLst>
              </p14:cNvPr>
              <p14:cNvContentPartPr/>
              <p14:nvPr/>
            </p14:nvContentPartPr>
            <p14:xfrm>
              <a:off x="3017520" y="2663280"/>
              <a:ext cx="297720" cy="114480"/>
            </p14:xfrm>
          </p:contentPart>
        </mc:Choice>
        <mc:Fallback xmlns="">
          <p:pic>
            <p:nvPicPr>
              <p:cNvPr id="20" name="筆跡 19">
                <a:extLst>
                  <a:ext uri="{FF2B5EF4-FFF2-40B4-BE49-F238E27FC236}">
                    <a16:creationId xmlns:a16="http://schemas.microsoft.com/office/drawing/2014/main" id="{DA99E502-B99F-4717-A00E-2A65F62041F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001680" y="2599920"/>
                <a:ext cx="32904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筆跡 20">
                <a:extLst>
                  <a:ext uri="{FF2B5EF4-FFF2-40B4-BE49-F238E27FC236}">
                    <a16:creationId xmlns:a16="http://schemas.microsoft.com/office/drawing/2014/main" id="{0E0BF310-3770-412D-B995-4449427AB848}"/>
                  </a:ext>
                </a:extLst>
              </p14:cNvPr>
              <p14:cNvContentPartPr/>
              <p14:nvPr/>
            </p14:nvContentPartPr>
            <p14:xfrm>
              <a:off x="2971800" y="3806280"/>
              <a:ext cx="411840" cy="23040"/>
            </p14:xfrm>
          </p:contentPart>
        </mc:Choice>
        <mc:Fallback xmlns="">
          <p:pic>
            <p:nvPicPr>
              <p:cNvPr id="21" name="筆跡 20">
                <a:extLst>
                  <a:ext uri="{FF2B5EF4-FFF2-40B4-BE49-F238E27FC236}">
                    <a16:creationId xmlns:a16="http://schemas.microsoft.com/office/drawing/2014/main" id="{0E0BF310-3770-412D-B995-4449427AB84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955960" y="3742920"/>
                <a:ext cx="44316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2" name="筆跡 21">
                <a:extLst>
                  <a:ext uri="{FF2B5EF4-FFF2-40B4-BE49-F238E27FC236}">
                    <a16:creationId xmlns:a16="http://schemas.microsoft.com/office/drawing/2014/main" id="{4DA3CD68-5C3C-40F2-87B1-A1AE3A471054}"/>
                  </a:ext>
                </a:extLst>
              </p14:cNvPr>
              <p14:cNvContentPartPr/>
              <p14:nvPr/>
            </p14:nvContentPartPr>
            <p14:xfrm>
              <a:off x="5166360" y="2114640"/>
              <a:ext cx="388800" cy="57240"/>
            </p14:xfrm>
          </p:contentPart>
        </mc:Choice>
        <mc:Fallback xmlns="">
          <p:pic>
            <p:nvPicPr>
              <p:cNvPr id="22" name="筆跡 21">
                <a:extLst>
                  <a:ext uri="{FF2B5EF4-FFF2-40B4-BE49-F238E27FC236}">
                    <a16:creationId xmlns:a16="http://schemas.microsoft.com/office/drawing/2014/main" id="{4DA3CD68-5C3C-40F2-87B1-A1AE3A47105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150520" y="2051280"/>
                <a:ext cx="42012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3" name="筆跡 22">
                <a:extLst>
                  <a:ext uri="{FF2B5EF4-FFF2-40B4-BE49-F238E27FC236}">
                    <a16:creationId xmlns:a16="http://schemas.microsoft.com/office/drawing/2014/main" id="{1067D306-F509-4744-AAC8-9684ABF748D0}"/>
                  </a:ext>
                </a:extLst>
              </p14:cNvPr>
              <p14:cNvContentPartPr/>
              <p14:nvPr/>
            </p14:nvContentPartPr>
            <p14:xfrm>
              <a:off x="5177880" y="2606040"/>
              <a:ext cx="240480" cy="91800"/>
            </p14:xfrm>
          </p:contentPart>
        </mc:Choice>
        <mc:Fallback xmlns="">
          <p:pic>
            <p:nvPicPr>
              <p:cNvPr id="23" name="筆跡 22">
                <a:extLst>
                  <a:ext uri="{FF2B5EF4-FFF2-40B4-BE49-F238E27FC236}">
                    <a16:creationId xmlns:a16="http://schemas.microsoft.com/office/drawing/2014/main" id="{1067D306-F509-4744-AAC8-9684ABF748D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162040" y="2542680"/>
                <a:ext cx="27180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4" name="筆跡 23">
                <a:extLst>
                  <a:ext uri="{FF2B5EF4-FFF2-40B4-BE49-F238E27FC236}">
                    <a16:creationId xmlns:a16="http://schemas.microsoft.com/office/drawing/2014/main" id="{36D9F5CA-1439-43EF-B01D-CE49DF98D9DD}"/>
                  </a:ext>
                </a:extLst>
              </p14:cNvPr>
              <p14:cNvContentPartPr/>
              <p14:nvPr/>
            </p14:nvContentPartPr>
            <p14:xfrm>
              <a:off x="5154840" y="3646080"/>
              <a:ext cx="457560" cy="46080"/>
            </p14:xfrm>
          </p:contentPart>
        </mc:Choice>
        <mc:Fallback xmlns="">
          <p:pic>
            <p:nvPicPr>
              <p:cNvPr id="24" name="筆跡 23">
                <a:extLst>
                  <a:ext uri="{FF2B5EF4-FFF2-40B4-BE49-F238E27FC236}">
                    <a16:creationId xmlns:a16="http://schemas.microsoft.com/office/drawing/2014/main" id="{36D9F5CA-1439-43EF-B01D-CE49DF98D9D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139000" y="3582720"/>
                <a:ext cx="48888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5" name="筆跡 24">
                <a:extLst>
                  <a:ext uri="{FF2B5EF4-FFF2-40B4-BE49-F238E27FC236}">
                    <a16:creationId xmlns:a16="http://schemas.microsoft.com/office/drawing/2014/main" id="{FB3F2C3D-DBE1-463E-B77B-35D60D12F15C}"/>
                  </a:ext>
                </a:extLst>
              </p14:cNvPr>
              <p14:cNvContentPartPr/>
              <p14:nvPr/>
            </p14:nvContentPartPr>
            <p14:xfrm>
              <a:off x="3486240" y="4251960"/>
              <a:ext cx="320400" cy="34560"/>
            </p14:xfrm>
          </p:contentPart>
        </mc:Choice>
        <mc:Fallback xmlns="">
          <p:pic>
            <p:nvPicPr>
              <p:cNvPr id="25" name="筆跡 24">
                <a:extLst>
                  <a:ext uri="{FF2B5EF4-FFF2-40B4-BE49-F238E27FC236}">
                    <a16:creationId xmlns:a16="http://schemas.microsoft.com/office/drawing/2014/main" id="{FB3F2C3D-DBE1-463E-B77B-35D60D12F15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470400" y="4188600"/>
                <a:ext cx="35172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筆跡 25">
                <a:extLst>
                  <a:ext uri="{FF2B5EF4-FFF2-40B4-BE49-F238E27FC236}">
                    <a16:creationId xmlns:a16="http://schemas.microsoft.com/office/drawing/2014/main" id="{D5CBC876-1750-49B5-8C20-6B6A15BA5862}"/>
                  </a:ext>
                </a:extLst>
              </p14:cNvPr>
              <p14:cNvContentPartPr/>
              <p14:nvPr/>
            </p14:nvContentPartPr>
            <p14:xfrm>
              <a:off x="2309040" y="2091600"/>
              <a:ext cx="57240" cy="1669320"/>
            </p14:xfrm>
          </p:contentPart>
        </mc:Choice>
        <mc:Fallback xmlns="">
          <p:pic>
            <p:nvPicPr>
              <p:cNvPr id="26" name="筆跡 25">
                <a:extLst>
                  <a:ext uri="{FF2B5EF4-FFF2-40B4-BE49-F238E27FC236}">
                    <a16:creationId xmlns:a16="http://schemas.microsoft.com/office/drawing/2014/main" id="{D5CBC876-1750-49B5-8C20-6B6A15BA586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293200" y="2028240"/>
                <a:ext cx="88560" cy="179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7" name="筆跡 26">
                <a:extLst>
                  <a:ext uri="{FF2B5EF4-FFF2-40B4-BE49-F238E27FC236}">
                    <a16:creationId xmlns:a16="http://schemas.microsoft.com/office/drawing/2014/main" id="{A2D262FA-9672-40C8-8679-59C3D651EFD4}"/>
                  </a:ext>
                </a:extLst>
              </p14:cNvPr>
              <p14:cNvContentPartPr/>
              <p14:nvPr/>
            </p14:nvContentPartPr>
            <p14:xfrm>
              <a:off x="3634560" y="2011680"/>
              <a:ext cx="114840" cy="1680480"/>
            </p14:xfrm>
          </p:contentPart>
        </mc:Choice>
        <mc:Fallback xmlns="">
          <p:pic>
            <p:nvPicPr>
              <p:cNvPr id="27" name="筆跡 26">
                <a:extLst>
                  <a:ext uri="{FF2B5EF4-FFF2-40B4-BE49-F238E27FC236}">
                    <a16:creationId xmlns:a16="http://schemas.microsoft.com/office/drawing/2014/main" id="{A2D262FA-9672-40C8-8679-59C3D651EFD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618720" y="1948320"/>
                <a:ext cx="146160" cy="180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8" name="筆跡 27">
                <a:extLst>
                  <a:ext uri="{FF2B5EF4-FFF2-40B4-BE49-F238E27FC236}">
                    <a16:creationId xmlns:a16="http://schemas.microsoft.com/office/drawing/2014/main" id="{C62C9FAF-77D1-4EDE-BD15-EA345BC681DB}"/>
                  </a:ext>
                </a:extLst>
              </p14:cNvPr>
              <p14:cNvContentPartPr/>
              <p14:nvPr/>
            </p14:nvContentPartPr>
            <p14:xfrm>
              <a:off x="5737680" y="2114640"/>
              <a:ext cx="80640" cy="1554840"/>
            </p14:xfrm>
          </p:contentPart>
        </mc:Choice>
        <mc:Fallback xmlns="">
          <p:pic>
            <p:nvPicPr>
              <p:cNvPr id="28" name="筆跡 27">
                <a:extLst>
                  <a:ext uri="{FF2B5EF4-FFF2-40B4-BE49-F238E27FC236}">
                    <a16:creationId xmlns:a16="http://schemas.microsoft.com/office/drawing/2014/main" id="{C62C9FAF-77D1-4EDE-BD15-EA345BC681D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721840" y="2051280"/>
                <a:ext cx="111960" cy="168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9" name="筆跡 28">
                <a:extLst>
                  <a:ext uri="{FF2B5EF4-FFF2-40B4-BE49-F238E27FC236}">
                    <a16:creationId xmlns:a16="http://schemas.microsoft.com/office/drawing/2014/main" id="{46072DA0-06D8-4961-A89F-D6FE3685E997}"/>
                  </a:ext>
                </a:extLst>
              </p14:cNvPr>
              <p14:cNvContentPartPr/>
              <p14:nvPr/>
            </p14:nvContentPartPr>
            <p14:xfrm>
              <a:off x="3931920" y="4274640"/>
              <a:ext cx="206280" cy="11880"/>
            </p14:xfrm>
          </p:contentPart>
        </mc:Choice>
        <mc:Fallback xmlns="">
          <p:pic>
            <p:nvPicPr>
              <p:cNvPr id="29" name="筆跡 28">
                <a:extLst>
                  <a:ext uri="{FF2B5EF4-FFF2-40B4-BE49-F238E27FC236}">
                    <a16:creationId xmlns:a16="http://schemas.microsoft.com/office/drawing/2014/main" id="{46072DA0-06D8-4961-A89F-D6FE3685E99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916080" y="4211280"/>
                <a:ext cx="23760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0" name="筆跡 29">
                <a:extLst>
                  <a:ext uri="{FF2B5EF4-FFF2-40B4-BE49-F238E27FC236}">
                    <a16:creationId xmlns:a16="http://schemas.microsoft.com/office/drawing/2014/main" id="{1323197D-67BE-4E95-A152-C9339F5E9045}"/>
                  </a:ext>
                </a:extLst>
              </p14:cNvPr>
              <p14:cNvContentPartPr/>
              <p14:nvPr/>
            </p14:nvContentPartPr>
            <p14:xfrm>
              <a:off x="3280320" y="3806280"/>
              <a:ext cx="1074960" cy="651600"/>
            </p14:xfrm>
          </p:contentPart>
        </mc:Choice>
        <mc:Fallback xmlns="">
          <p:pic>
            <p:nvPicPr>
              <p:cNvPr id="30" name="筆跡 29">
                <a:extLst>
                  <a:ext uri="{FF2B5EF4-FFF2-40B4-BE49-F238E27FC236}">
                    <a16:creationId xmlns:a16="http://schemas.microsoft.com/office/drawing/2014/main" id="{1323197D-67BE-4E95-A152-C9339F5E904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264480" y="3742920"/>
                <a:ext cx="1106280" cy="77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1" name="筆跡 30">
                <a:extLst>
                  <a:ext uri="{FF2B5EF4-FFF2-40B4-BE49-F238E27FC236}">
                    <a16:creationId xmlns:a16="http://schemas.microsoft.com/office/drawing/2014/main" id="{BCF32994-9AFE-40B5-971D-C00A9C8AE927}"/>
                  </a:ext>
                </a:extLst>
              </p14:cNvPr>
              <p14:cNvContentPartPr/>
              <p14:nvPr/>
            </p14:nvContentPartPr>
            <p14:xfrm>
              <a:off x="1063080" y="1645920"/>
              <a:ext cx="5258160" cy="2412000"/>
            </p14:xfrm>
          </p:contentPart>
        </mc:Choice>
        <mc:Fallback xmlns="">
          <p:pic>
            <p:nvPicPr>
              <p:cNvPr id="31" name="筆跡 30">
                <a:extLst>
                  <a:ext uri="{FF2B5EF4-FFF2-40B4-BE49-F238E27FC236}">
                    <a16:creationId xmlns:a16="http://schemas.microsoft.com/office/drawing/2014/main" id="{BCF32994-9AFE-40B5-971D-C00A9C8AE927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47240" y="1582560"/>
                <a:ext cx="5289480" cy="253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2" name="筆跡 31">
                <a:extLst>
                  <a:ext uri="{FF2B5EF4-FFF2-40B4-BE49-F238E27FC236}">
                    <a16:creationId xmlns:a16="http://schemas.microsoft.com/office/drawing/2014/main" id="{51E91CBB-2800-47B8-9B71-DB8217BA9C2A}"/>
                  </a:ext>
                </a:extLst>
              </p14:cNvPr>
              <p14:cNvContentPartPr/>
              <p14:nvPr/>
            </p14:nvContentPartPr>
            <p14:xfrm>
              <a:off x="7155360" y="2103120"/>
              <a:ext cx="102960" cy="1509120"/>
            </p14:xfrm>
          </p:contentPart>
        </mc:Choice>
        <mc:Fallback xmlns="">
          <p:pic>
            <p:nvPicPr>
              <p:cNvPr id="32" name="筆跡 31">
                <a:extLst>
                  <a:ext uri="{FF2B5EF4-FFF2-40B4-BE49-F238E27FC236}">
                    <a16:creationId xmlns:a16="http://schemas.microsoft.com/office/drawing/2014/main" id="{51E91CBB-2800-47B8-9B71-DB8217BA9C2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139520" y="2039760"/>
                <a:ext cx="134280" cy="163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3" name="筆跡 32">
                <a:extLst>
                  <a:ext uri="{FF2B5EF4-FFF2-40B4-BE49-F238E27FC236}">
                    <a16:creationId xmlns:a16="http://schemas.microsoft.com/office/drawing/2014/main" id="{43E6AE18-BE01-473E-B8DC-3AAC8A6ACFD2}"/>
                  </a:ext>
                </a:extLst>
              </p14:cNvPr>
              <p14:cNvContentPartPr/>
              <p14:nvPr/>
            </p14:nvContentPartPr>
            <p14:xfrm>
              <a:off x="7098120" y="4057560"/>
              <a:ext cx="137520" cy="46080"/>
            </p14:xfrm>
          </p:contentPart>
        </mc:Choice>
        <mc:Fallback xmlns="">
          <p:pic>
            <p:nvPicPr>
              <p:cNvPr id="33" name="筆跡 32">
                <a:extLst>
                  <a:ext uri="{FF2B5EF4-FFF2-40B4-BE49-F238E27FC236}">
                    <a16:creationId xmlns:a16="http://schemas.microsoft.com/office/drawing/2014/main" id="{43E6AE18-BE01-473E-B8DC-3AAC8A6ACFD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082280" y="3994200"/>
                <a:ext cx="16884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4" name="筆跡 33">
                <a:extLst>
                  <a:ext uri="{FF2B5EF4-FFF2-40B4-BE49-F238E27FC236}">
                    <a16:creationId xmlns:a16="http://schemas.microsoft.com/office/drawing/2014/main" id="{B9217B92-62D9-403D-A2CD-E404AFC96966}"/>
                  </a:ext>
                </a:extLst>
              </p14:cNvPr>
              <p14:cNvContentPartPr/>
              <p14:nvPr/>
            </p14:nvContentPartPr>
            <p14:xfrm>
              <a:off x="3268800" y="6275160"/>
              <a:ext cx="2686680" cy="183240"/>
            </p14:xfrm>
          </p:contentPart>
        </mc:Choice>
        <mc:Fallback xmlns="">
          <p:pic>
            <p:nvPicPr>
              <p:cNvPr id="34" name="筆跡 33">
                <a:extLst>
                  <a:ext uri="{FF2B5EF4-FFF2-40B4-BE49-F238E27FC236}">
                    <a16:creationId xmlns:a16="http://schemas.microsoft.com/office/drawing/2014/main" id="{B9217B92-62D9-403D-A2CD-E404AFC9696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252960" y="6211800"/>
                <a:ext cx="271800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5" name="筆跡 34">
                <a:extLst>
                  <a:ext uri="{FF2B5EF4-FFF2-40B4-BE49-F238E27FC236}">
                    <a16:creationId xmlns:a16="http://schemas.microsoft.com/office/drawing/2014/main" id="{54B74C1E-9B5E-4CDF-9E8A-5E893552B149}"/>
                  </a:ext>
                </a:extLst>
              </p14:cNvPr>
              <p14:cNvContentPartPr/>
              <p14:nvPr/>
            </p14:nvContentPartPr>
            <p14:xfrm>
              <a:off x="2365920" y="5360760"/>
              <a:ext cx="377640" cy="360"/>
            </p14:xfrm>
          </p:contentPart>
        </mc:Choice>
        <mc:Fallback xmlns="">
          <p:pic>
            <p:nvPicPr>
              <p:cNvPr id="35" name="筆跡 34">
                <a:extLst>
                  <a:ext uri="{FF2B5EF4-FFF2-40B4-BE49-F238E27FC236}">
                    <a16:creationId xmlns:a16="http://schemas.microsoft.com/office/drawing/2014/main" id="{54B74C1E-9B5E-4CDF-9E8A-5E893552B149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350080" y="5297400"/>
                <a:ext cx="4089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6" name="筆跡 35">
                <a:extLst>
                  <a:ext uri="{FF2B5EF4-FFF2-40B4-BE49-F238E27FC236}">
                    <a16:creationId xmlns:a16="http://schemas.microsoft.com/office/drawing/2014/main" id="{B5E00810-197D-4BAC-A9D6-82F3528EC2C2}"/>
                  </a:ext>
                </a:extLst>
              </p14:cNvPr>
              <p14:cNvContentPartPr/>
              <p14:nvPr/>
            </p14:nvContentPartPr>
            <p14:xfrm>
              <a:off x="5646240" y="6183720"/>
              <a:ext cx="274680" cy="23040"/>
            </p14:xfrm>
          </p:contentPart>
        </mc:Choice>
        <mc:Fallback xmlns="">
          <p:pic>
            <p:nvPicPr>
              <p:cNvPr id="36" name="筆跡 35">
                <a:extLst>
                  <a:ext uri="{FF2B5EF4-FFF2-40B4-BE49-F238E27FC236}">
                    <a16:creationId xmlns:a16="http://schemas.microsoft.com/office/drawing/2014/main" id="{B5E00810-197D-4BAC-A9D6-82F3528EC2C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630400" y="6120360"/>
                <a:ext cx="30600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7" name="筆跡 36">
                <a:extLst>
                  <a:ext uri="{FF2B5EF4-FFF2-40B4-BE49-F238E27FC236}">
                    <a16:creationId xmlns:a16="http://schemas.microsoft.com/office/drawing/2014/main" id="{BC667681-CE5F-46AD-9864-90A4C2A4D9D6}"/>
                  </a:ext>
                </a:extLst>
              </p14:cNvPr>
              <p14:cNvContentPartPr/>
              <p14:nvPr/>
            </p14:nvContentPartPr>
            <p14:xfrm>
              <a:off x="6343560" y="5417640"/>
              <a:ext cx="491760" cy="46080"/>
            </p14:xfrm>
          </p:contentPart>
        </mc:Choice>
        <mc:Fallback xmlns="">
          <p:pic>
            <p:nvPicPr>
              <p:cNvPr id="37" name="筆跡 36">
                <a:extLst>
                  <a:ext uri="{FF2B5EF4-FFF2-40B4-BE49-F238E27FC236}">
                    <a16:creationId xmlns:a16="http://schemas.microsoft.com/office/drawing/2014/main" id="{BC667681-CE5F-46AD-9864-90A4C2A4D9D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327720" y="5354280"/>
                <a:ext cx="52308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8" name="筆跡 37">
                <a:extLst>
                  <a:ext uri="{FF2B5EF4-FFF2-40B4-BE49-F238E27FC236}">
                    <a16:creationId xmlns:a16="http://schemas.microsoft.com/office/drawing/2014/main" id="{74BB881B-7802-4ACE-9BE1-7C443ECBD034}"/>
                  </a:ext>
                </a:extLst>
              </p14:cNvPr>
              <p14:cNvContentPartPr/>
              <p14:nvPr/>
            </p14:nvContentPartPr>
            <p14:xfrm>
              <a:off x="6766560" y="4503240"/>
              <a:ext cx="423360" cy="812160"/>
            </p14:xfrm>
          </p:contentPart>
        </mc:Choice>
        <mc:Fallback xmlns="">
          <p:pic>
            <p:nvPicPr>
              <p:cNvPr id="38" name="筆跡 37">
                <a:extLst>
                  <a:ext uri="{FF2B5EF4-FFF2-40B4-BE49-F238E27FC236}">
                    <a16:creationId xmlns:a16="http://schemas.microsoft.com/office/drawing/2014/main" id="{74BB881B-7802-4ACE-9BE1-7C443ECBD034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750720" y="4439880"/>
                <a:ext cx="454680" cy="9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9" name="筆跡 38">
                <a:extLst>
                  <a:ext uri="{FF2B5EF4-FFF2-40B4-BE49-F238E27FC236}">
                    <a16:creationId xmlns:a16="http://schemas.microsoft.com/office/drawing/2014/main" id="{57733564-FCCA-4BF2-8DDF-B2A28EA1BAE5}"/>
                  </a:ext>
                </a:extLst>
              </p14:cNvPr>
              <p14:cNvContentPartPr/>
              <p14:nvPr/>
            </p14:nvContentPartPr>
            <p14:xfrm>
              <a:off x="7178040" y="4617720"/>
              <a:ext cx="149040" cy="217440"/>
            </p14:xfrm>
          </p:contentPart>
        </mc:Choice>
        <mc:Fallback xmlns="">
          <p:pic>
            <p:nvPicPr>
              <p:cNvPr id="39" name="筆跡 38">
                <a:extLst>
                  <a:ext uri="{FF2B5EF4-FFF2-40B4-BE49-F238E27FC236}">
                    <a16:creationId xmlns:a16="http://schemas.microsoft.com/office/drawing/2014/main" id="{57733564-FCCA-4BF2-8DDF-B2A28EA1BAE5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162200" y="4554360"/>
                <a:ext cx="180360" cy="34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453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 animBg="1"/>
      <p:bldP spid="11" grpId="0"/>
      <p:bldP spid="12" grpId="0" animBg="1"/>
      <p:bldP spid="13" grpId="0" animBg="1"/>
      <p:bldP spid="14" grpId="0"/>
      <p:bldP spid="15" grpId="0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393696" y="979658"/>
                <a:ext cx="4328301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696" y="979658"/>
                <a:ext cx="4328301" cy="158742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016059" y="979658"/>
                <a:ext cx="1429815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59" y="979658"/>
                <a:ext cx="1429815" cy="158742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369233" y="3396522"/>
                <a:ext cx="5110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233" y="3396522"/>
                <a:ext cx="511037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227805" y="39977"/>
            <a:ext cx="3330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u="sng" dirty="0"/>
              <a:t>Column Aspect</a:t>
            </a:r>
            <a:endParaRPr lang="zh-TW" altLang="en-US" sz="32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1880270" y="3041616"/>
                <a:ext cx="5995231" cy="1140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8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270" y="3041616"/>
                <a:ext cx="5995231" cy="11406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圖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8921" y="4439608"/>
            <a:ext cx="4610100" cy="1790700"/>
          </a:xfrm>
          <a:prstGeom prst="rect">
            <a:avLst/>
          </a:prstGeom>
        </p:spPr>
      </p:pic>
      <p:sp>
        <p:nvSpPr>
          <p:cNvPr id="17" name="左中括弧 16"/>
          <p:cNvSpPr/>
          <p:nvPr/>
        </p:nvSpPr>
        <p:spPr>
          <a:xfrm>
            <a:off x="2460568" y="4358983"/>
            <a:ext cx="233070" cy="2063809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右中括弧 17"/>
          <p:cNvSpPr/>
          <p:nvPr/>
        </p:nvSpPr>
        <p:spPr>
          <a:xfrm>
            <a:off x="7067498" y="4358983"/>
            <a:ext cx="160065" cy="2063809"/>
          </a:xfrm>
          <a:prstGeom prst="righ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892826" y="5175445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826" y="5175445"/>
                <a:ext cx="349455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2286603" y="2927682"/>
            <a:ext cx="1420873" cy="1301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660179" y="2992475"/>
            <a:ext cx="1709843" cy="1301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437687" y="3009245"/>
            <a:ext cx="2559157" cy="1301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618DD513-D202-4F28-BC6D-E00265BB641D}"/>
                  </a:ext>
                </a:extLst>
              </p14:cNvPr>
              <p14:cNvContentPartPr/>
              <p14:nvPr/>
            </p14:nvContentPartPr>
            <p14:xfrm>
              <a:off x="2857680" y="4434840"/>
              <a:ext cx="91800" cy="185184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618DD513-D202-4F28-BC6D-E00265BB641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41840" y="4371480"/>
                <a:ext cx="123120" cy="19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C0E9E57F-8427-4DBA-B73C-189A2732CF01}"/>
                  </a:ext>
                </a:extLst>
              </p14:cNvPr>
              <p14:cNvContentPartPr/>
              <p14:nvPr/>
            </p14:nvContentPartPr>
            <p14:xfrm>
              <a:off x="2594520" y="1074240"/>
              <a:ext cx="11880" cy="147492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C0E9E57F-8427-4DBA-B73C-189A2732CF0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78680" y="1010880"/>
                <a:ext cx="43200" cy="160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F6621397-CDB2-47D0-8959-CE9E68391D66}"/>
                  </a:ext>
                </a:extLst>
              </p14:cNvPr>
              <p14:cNvContentPartPr/>
              <p14:nvPr/>
            </p14:nvContentPartPr>
            <p14:xfrm>
              <a:off x="3223440" y="2994480"/>
              <a:ext cx="11520" cy="1109160"/>
            </p14:xfrm>
          </p:contentPart>
        </mc:Choice>
        <mc:Fallback xmlns=""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F6621397-CDB2-47D0-8959-CE9E68391D6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07600" y="2931120"/>
                <a:ext cx="42840" cy="12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BFCB1CDE-6203-4D41-90F5-15A41144623A}"/>
                  </a:ext>
                </a:extLst>
              </p14:cNvPr>
              <p14:cNvContentPartPr/>
              <p14:nvPr/>
            </p14:nvContentPartPr>
            <p14:xfrm>
              <a:off x="3508920" y="1017360"/>
              <a:ext cx="360" cy="1383120"/>
            </p14:xfrm>
          </p:contentPart>
        </mc:Choice>
        <mc:Fallback xmlns=""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BFCB1CDE-6203-4D41-90F5-15A41144623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493080" y="954000"/>
                <a:ext cx="31680" cy="150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DE144C72-1AD6-4C5C-9EBD-73FBD60C85EB}"/>
                  </a:ext>
                </a:extLst>
              </p14:cNvPr>
              <p14:cNvContentPartPr/>
              <p14:nvPr/>
            </p14:nvContentPartPr>
            <p14:xfrm>
              <a:off x="4880520" y="3051720"/>
              <a:ext cx="34560" cy="926280"/>
            </p14:xfrm>
          </p:contentPart>
        </mc:Choice>
        <mc:Fallback xmlns=""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DE144C72-1AD6-4C5C-9EBD-73FBD60C85E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864680" y="2988360"/>
                <a:ext cx="65880" cy="10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id="{293002C0-8ADA-4F6D-80A4-65CBD7A798EE}"/>
                  </a:ext>
                </a:extLst>
              </p14:cNvPr>
              <p14:cNvContentPartPr/>
              <p14:nvPr/>
            </p14:nvContentPartPr>
            <p14:xfrm>
              <a:off x="5292000" y="868680"/>
              <a:ext cx="69120" cy="1589040"/>
            </p14:xfrm>
          </p:contentPart>
        </mc:Choice>
        <mc:Fallback xmlns=""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293002C0-8ADA-4F6D-80A4-65CBD7A798E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276160" y="805320"/>
                <a:ext cx="100440" cy="171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2" name="筆跡 11">
                <a:extLst>
                  <a:ext uri="{FF2B5EF4-FFF2-40B4-BE49-F238E27FC236}">
                    <a16:creationId xmlns:a16="http://schemas.microsoft.com/office/drawing/2014/main" id="{4EF3B0D6-AC9F-4521-854C-93D404F1F86B}"/>
                  </a:ext>
                </a:extLst>
              </p14:cNvPr>
              <p14:cNvContentPartPr/>
              <p14:nvPr/>
            </p14:nvContentPartPr>
            <p14:xfrm>
              <a:off x="7315200" y="3006000"/>
              <a:ext cx="23400" cy="1097640"/>
            </p14:xfrm>
          </p:contentPart>
        </mc:Choice>
        <mc:Fallback xmlns="">
          <p:pic>
            <p:nvPicPr>
              <p:cNvPr id="12" name="筆跡 11">
                <a:extLst>
                  <a:ext uri="{FF2B5EF4-FFF2-40B4-BE49-F238E27FC236}">
                    <a16:creationId xmlns:a16="http://schemas.microsoft.com/office/drawing/2014/main" id="{4EF3B0D6-AC9F-4521-854C-93D404F1F86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299360" y="2942640"/>
                <a:ext cx="54720" cy="12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3" name="筆跡 12">
                <a:extLst>
                  <a:ext uri="{FF2B5EF4-FFF2-40B4-BE49-F238E27FC236}">
                    <a16:creationId xmlns:a16="http://schemas.microsoft.com/office/drawing/2014/main" id="{76861469-23E9-4D64-9E16-E4AE971BF69A}"/>
                  </a:ext>
                </a:extLst>
              </p14:cNvPr>
              <p14:cNvContentPartPr/>
              <p14:nvPr/>
            </p14:nvContentPartPr>
            <p14:xfrm>
              <a:off x="2526120" y="2628720"/>
              <a:ext cx="514800" cy="400680"/>
            </p14:xfrm>
          </p:contentPart>
        </mc:Choice>
        <mc:Fallback xmlns="">
          <p:pic>
            <p:nvPicPr>
              <p:cNvPr id="13" name="筆跡 12">
                <a:extLst>
                  <a:ext uri="{FF2B5EF4-FFF2-40B4-BE49-F238E27FC236}">
                    <a16:creationId xmlns:a16="http://schemas.microsoft.com/office/drawing/2014/main" id="{76861469-23E9-4D64-9E16-E4AE971BF69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510280" y="2565360"/>
                <a:ext cx="54612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9" name="筆跡 18">
                <a:extLst>
                  <a:ext uri="{FF2B5EF4-FFF2-40B4-BE49-F238E27FC236}">
                    <a16:creationId xmlns:a16="http://schemas.microsoft.com/office/drawing/2014/main" id="{383E5B7B-737D-4E13-9035-765ECA36AE67}"/>
                  </a:ext>
                </a:extLst>
              </p14:cNvPr>
              <p14:cNvContentPartPr/>
              <p14:nvPr/>
            </p14:nvContentPartPr>
            <p14:xfrm>
              <a:off x="3623400" y="2480400"/>
              <a:ext cx="1028880" cy="480240"/>
            </p14:xfrm>
          </p:contentPart>
        </mc:Choice>
        <mc:Fallback xmlns="">
          <p:pic>
            <p:nvPicPr>
              <p:cNvPr id="19" name="筆跡 18">
                <a:extLst>
                  <a:ext uri="{FF2B5EF4-FFF2-40B4-BE49-F238E27FC236}">
                    <a16:creationId xmlns:a16="http://schemas.microsoft.com/office/drawing/2014/main" id="{383E5B7B-737D-4E13-9035-765ECA36AE6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607560" y="2417040"/>
                <a:ext cx="1060200" cy="6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0" name="筆跡 19">
                <a:extLst>
                  <a:ext uri="{FF2B5EF4-FFF2-40B4-BE49-F238E27FC236}">
                    <a16:creationId xmlns:a16="http://schemas.microsoft.com/office/drawing/2014/main" id="{9C2D5889-DE1C-4944-AE6D-926A42179995}"/>
                  </a:ext>
                </a:extLst>
              </p14:cNvPr>
              <p14:cNvContentPartPr/>
              <p14:nvPr/>
            </p14:nvContentPartPr>
            <p14:xfrm>
              <a:off x="5315040" y="2480400"/>
              <a:ext cx="1714680" cy="491760"/>
            </p14:xfrm>
          </p:contentPart>
        </mc:Choice>
        <mc:Fallback xmlns="">
          <p:pic>
            <p:nvPicPr>
              <p:cNvPr id="20" name="筆跡 19">
                <a:extLst>
                  <a:ext uri="{FF2B5EF4-FFF2-40B4-BE49-F238E27FC236}">
                    <a16:creationId xmlns:a16="http://schemas.microsoft.com/office/drawing/2014/main" id="{9C2D5889-DE1C-4944-AE6D-926A4217999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299200" y="2417040"/>
                <a:ext cx="1746000" cy="61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1" name="筆跡 20">
                <a:extLst>
                  <a:ext uri="{FF2B5EF4-FFF2-40B4-BE49-F238E27FC236}">
                    <a16:creationId xmlns:a16="http://schemas.microsoft.com/office/drawing/2014/main" id="{6EECAB4C-0532-4605-AA4B-656948066E56}"/>
                  </a:ext>
                </a:extLst>
              </p14:cNvPr>
              <p14:cNvContentPartPr/>
              <p14:nvPr/>
            </p14:nvContentPartPr>
            <p14:xfrm>
              <a:off x="6800760" y="1131480"/>
              <a:ext cx="411840" cy="11880"/>
            </p14:xfrm>
          </p:contentPart>
        </mc:Choice>
        <mc:Fallback xmlns="">
          <p:pic>
            <p:nvPicPr>
              <p:cNvPr id="21" name="筆跡 20">
                <a:extLst>
                  <a:ext uri="{FF2B5EF4-FFF2-40B4-BE49-F238E27FC236}">
                    <a16:creationId xmlns:a16="http://schemas.microsoft.com/office/drawing/2014/main" id="{6EECAB4C-0532-4605-AA4B-656948066E5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784920" y="1068120"/>
                <a:ext cx="44316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5" name="筆跡 24">
                <a:extLst>
                  <a:ext uri="{FF2B5EF4-FFF2-40B4-BE49-F238E27FC236}">
                    <a16:creationId xmlns:a16="http://schemas.microsoft.com/office/drawing/2014/main" id="{65781017-4762-4B66-9A90-6417D32386C3}"/>
                  </a:ext>
                </a:extLst>
              </p14:cNvPr>
              <p14:cNvContentPartPr/>
              <p14:nvPr/>
            </p14:nvContentPartPr>
            <p14:xfrm>
              <a:off x="2251800" y="3680280"/>
              <a:ext cx="354600" cy="34920"/>
            </p14:xfrm>
          </p:contentPart>
        </mc:Choice>
        <mc:Fallback xmlns="">
          <p:pic>
            <p:nvPicPr>
              <p:cNvPr id="25" name="筆跡 24">
                <a:extLst>
                  <a:ext uri="{FF2B5EF4-FFF2-40B4-BE49-F238E27FC236}">
                    <a16:creationId xmlns:a16="http://schemas.microsoft.com/office/drawing/2014/main" id="{65781017-4762-4B66-9A90-6417D32386C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235960" y="3616920"/>
                <a:ext cx="38592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6" name="筆跡 25">
                <a:extLst>
                  <a:ext uri="{FF2B5EF4-FFF2-40B4-BE49-F238E27FC236}">
                    <a16:creationId xmlns:a16="http://schemas.microsoft.com/office/drawing/2014/main" id="{463308B9-9055-4826-BDA7-688A27076AB2}"/>
                  </a:ext>
                </a:extLst>
              </p14:cNvPr>
              <p14:cNvContentPartPr/>
              <p14:nvPr/>
            </p14:nvContentPartPr>
            <p14:xfrm>
              <a:off x="6846480" y="1577160"/>
              <a:ext cx="400680" cy="46080"/>
            </p14:xfrm>
          </p:contentPart>
        </mc:Choice>
        <mc:Fallback xmlns="">
          <p:pic>
            <p:nvPicPr>
              <p:cNvPr id="26" name="筆跡 25">
                <a:extLst>
                  <a:ext uri="{FF2B5EF4-FFF2-40B4-BE49-F238E27FC236}">
                    <a16:creationId xmlns:a16="http://schemas.microsoft.com/office/drawing/2014/main" id="{463308B9-9055-4826-BDA7-688A27076AB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830640" y="1513800"/>
                <a:ext cx="43200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7" name="筆跡 26">
                <a:extLst>
                  <a:ext uri="{FF2B5EF4-FFF2-40B4-BE49-F238E27FC236}">
                    <a16:creationId xmlns:a16="http://schemas.microsoft.com/office/drawing/2014/main" id="{D7D5B255-0678-4E4E-8CC4-E1006F15F5D3}"/>
                  </a:ext>
                </a:extLst>
              </p14:cNvPr>
              <p14:cNvContentPartPr/>
              <p14:nvPr/>
            </p14:nvContentPartPr>
            <p14:xfrm>
              <a:off x="4034880" y="3703320"/>
              <a:ext cx="377640" cy="23040"/>
            </p14:xfrm>
          </p:contentPart>
        </mc:Choice>
        <mc:Fallback xmlns="">
          <p:pic>
            <p:nvPicPr>
              <p:cNvPr id="27" name="筆跡 26">
                <a:extLst>
                  <a:ext uri="{FF2B5EF4-FFF2-40B4-BE49-F238E27FC236}">
                    <a16:creationId xmlns:a16="http://schemas.microsoft.com/office/drawing/2014/main" id="{D7D5B255-0678-4E4E-8CC4-E1006F15F5D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019040" y="3639960"/>
                <a:ext cx="40896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8" name="筆跡 27">
                <a:extLst>
                  <a:ext uri="{FF2B5EF4-FFF2-40B4-BE49-F238E27FC236}">
                    <a16:creationId xmlns:a16="http://schemas.microsoft.com/office/drawing/2014/main" id="{AC760E92-0785-4582-AE42-7FFE23C3F21D}"/>
                  </a:ext>
                </a:extLst>
              </p14:cNvPr>
              <p14:cNvContentPartPr/>
              <p14:nvPr/>
            </p14:nvContentPartPr>
            <p14:xfrm>
              <a:off x="6983640" y="2365920"/>
              <a:ext cx="308880" cy="360"/>
            </p14:xfrm>
          </p:contentPart>
        </mc:Choice>
        <mc:Fallback xmlns="">
          <p:pic>
            <p:nvPicPr>
              <p:cNvPr id="28" name="筆跡 27">
                <a:extLst>
                  <a:ext uri="{FF2B5EF4-FFF2-40B4-BE49-F238E27FC236}">
                    <a16:creationId xmlns:a16="http://schemas.microsoft.com/office/drawing/2014/main" id="{AC760E92-0785-4582-AE42-7FFE23C3F21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967800" y="2302560"/>
                <a:ext cx="34020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9" name="筆跡 28">
                <a:extLst>
                  <a:ext uri="{FF2B5EF4-FFF2-40B4-BE49-F238E27FC236}">
                    <a16:creationId xmlns:a16="http://schemas.microsoft.com/office/drawing/2014/main" id="{1209F000-E352-4ADF-9DDF-F6462EF95921}"/>
                  </a:ext>
                </a:extLst>
              </p14:cNvPr>
              <p14:cNvContentPartPr/>
              <p14:nvPr/>
            </p14:nvContentPartPr>
            <p14:xfrm>
              <a:off x="6412320" y="3714840"/>
              <a:ext cx="388800" cy="80280"/>
            </p14:xfrm>
          </p:contentPart>
        </mc:Choice>
        <mc:Fallback xmlns="">
          <p:pic>
            <p:nvPicPr>
              <p:cNvPr id="29" name="筆跡 28">
                <a:extLst>
                  <a:ext uri="{FF2B5EF4-FFF2-40B4-BE49-F238E27FC236}">
                    <a16:creationId xmlns:a16="http://schemas.microsoft.com/office/drawing/2014/main" id="{1209F000-E352-4ADF-9DDF-F6462EF9592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396480" y="3651480"/>
                <a:ext cx="42012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0" name="筆跡 29">
                <a:extLst>
                  <a:ext uri="{FF2B5EF4-FFF2-40B4-BE49-F238E27FC236}">
                    <a16:creationId xmlns:a16="http://schemas.microsoft.com/office/drawing/2014/main" id="{73D2DECD-DA5F-4F6E-BBB9-8C0ABAC12FCD}"/>
                  </a:ext>
                </a:extLst>
              </p14:cNvPr>
              <p14:cNvContentPartPr/>
              <p14:nvPr/>
            </p14:nvContentPartPr>
            <p14:xfrm>
              <a:off x="2011680" y="3920400"/>
              <a:ext cx="23400" cy="834840"/>
            </p14:xfrm>
          </p:contentPart>
        </mc:Choice>
        <mc:Fallback xmlns="">
          <p:pic>
            <p:nvPicPr>
              <p:cNvPr id="30" name="筆跡 29">
                <a:extLst>
                  <a:ext uri="{FF2B5EF4-FFF2-40B4-BE49-F238E27FC236}">
                    <a16:creationId xmlns:a16="http://schemas.microsoft.com/office/drawing/2014/main" id="{73D2DECD-DA5F-4F6E-BBB9-8C0ABAC12FC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995840" y="3857040"/>
                <a:ext cx="54720" cy="9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1" name="筆跡 30">
                <a:extLst>
                  <a:ext uri="{FF2B5EF4-FFF2-40B4-BE49-F238E27FC236}">
                    <a16:creationId xmlns:a16="http://schemas.microsoft.com/office/drawing/2014/main" id="{13C63BB8-EEFF-4E47-83C1-BDE9B0829255}"/>
                  </a:ext>
                </a:extLst>
              </p14:cNvPr>
              <p14:cNvContentPartPr/>
              <p14:nvPr/>
            </p14:nvContentPartPr>
            <p14:xfrm>
              <a:off x="2114640" y="3863160"/>
              <a:ext cx="148680" cy="880560"/>
            </p14:xfrm>
          </p:contentPart>
        </mc:Choice>
        <mc:Fallback xmlns="">
          <p:pic>
            <p:nvPicPr>
              <p:cNvPr id="31" name="筆跡 30">
                <a:extLst>
                  <a:ext uri="{FF2B5EF4-FFF2-40B4-BE49-F238E27FC236}">
                    <a16:creationId xmlns:a16="http://schemas.microsoft.com/office/drawing/2014/main" id="{13C63BB8-EEFF-4E47-83C1-BDE9B082925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098800" y="3799800"/>
                <a:ext cx="180000" cy="10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2" name="筆跡 31">
                <a:extLst>
                  <a:ext uri="{FF2B5EF4-FFF2-40B4-BE49-F238E27FC236}">
                    <a16:creationId xmlns:a16="http://schemas.microsoft.com/office/drawing/2014/main" id="{CC27096C-3191-4245-829D-12EAD553C569}"/>
                  </a:ext>
                </a:extLst>
              </p14:cNvPr>
              <p14:cNvContentPartPr/>
              <p14:nvPr/>
            </p14:nvContentPartPr>
            <p14:xfrm>
              <a:off x="2663280" y="4434840"/>
              <a:ext cx="3943800" cy="297360"/>
            </p14:xfrm>
          </p:contentPart>
        </mc:Choice>
        <mc:Fallback xmlns="">
          <p:pic>
            <p:nvPicPr>
              <p:cNvPr id="32" name="筆跡 31">
                <a:extLst>
                  <a:ext uri="{FF2B5EF4-FFF2-40B4-BE49-F238E27FC236}">
                    <a16:creationId xmlns:a16="http://schemas.microsoft.com/office/drawing/2014/main" id="{CC27096C-3191-4245-829D-12EAD553C56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647440" y="4371480"/>
                <a:ext cx="397512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3" name="筆跡 32">
                <a:extLst>
                  <a:ext uri="{FF2B5EF4-FFF2-40B4-BE49-F238E27FC236}">
                    <a16:creationId xmlns:a16="http://schemas.microsoft.com/office/drawing/2014/main" id="{9A739A3B-9C7F-4AE5-A89B-C32D64CC1757}"/>
                  </a:ext>
                </a:extLst>
              </p14:cNvPr>
              <p14:cNvContentPartPr/>
              <p14:nvPr/>
            </p14:nvContentPartPr>
            <p14:xfrm>
              <a:off x="2685960" y="6057720"/>
              <a:ext cx="4263840" cy="274680"/>
            </p14:xfrm>
          </p:contentPart>
        </mc:Choice>
        <mc:Fallback xmlns="">
          <p:pic>
            <p:nvPicPr>
              <p:cNvPr id="33" name="筆跡 32">
                <a:extLst>
                  <a:ext uri="{FF2B5EF4-FFF2-40B4-BE49-F238E27FC236}">
                    <a16:creationId xmlns:a16="http://schemas.microsoft.com/office/drawing/2014/main" id="{9A739A3B-9C7F-4AE5-A89B-C32D64CC1757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670120" y="5994360"/>
                <a:ext cx="429516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4" name="筆跡 33">
                <a:extLst>
                  <a:ext uri="{FF2B5EF4-FFF2-40B4-BE49-F238E27FC236}">
                    <a16:creationId xmlns:a16="http://schemas.microsoft.com/office/drawing/2014/main" id="{91E89483-CC00-4BC4-9A5C-50625C4EBB62}"/>
                  </a:ext>
                </a:extLst>
              </p14:cNvPr>
              <p14:cNvContentPartPr/>
              <p14:nvPr/>
            </p14:nvContentPartPr>
            <p14:xfrm>
              <a:off x="2183040" y="4240440"/>
              <a:ext cx="5166720" cy="2320560"/>
            </p14:xfrm>
          </p:contentPart>
        </mc:Choice>
        <mc:Fallback xmlns="">
          <p:pic>
            <p:nvPicPr>
              <p:cNvPr id="34" name="筆跡 33">
                <a:extLst>
                  <a:ext uri="{FF2B5EF4-FFF2-40B4-BE49-F238E27FC236}">
                    <a16:creationId xmlns:a16="http://schemas.microsoft.com/office/drawing/2014/main" id="{91E89483-CC00-4BC4-9A5C-50625C4EBB62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173680" y="4231080"/>
                <a:ext cx="5185440" cy="233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56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1701" y="315584"/>
            <a:ext cx="7886700" cy="1325563"/>
          </a:xfrm>
        </p:spPr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547657" y="1754957"/>
            <a:ext cx="1097280" cy="897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A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815393" y="1772964"/>
                <a:ext cx="18966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93" y="1772964"/>
                <a:ext cx="189660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929" r="-643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388937" y="2265290"/>
                <a:ext cx="23895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37" y="2265290"/>
                <a:ext cx="2389565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/>
          <p:cNvCxnSpPr/>
          <p:nvPr/>
        </p:nvCxnSpPr>
        <p:spPr>
          <a:xfrm>
            <a:off x="5330751" y="5094235"/>
            <a:ext cx="29045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rot="16200000">
            <a:off x="5316897" y="5094235"/>
            <a:ext cx="29045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7270380" y="3724443"/>
                <a:ext cx="349775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380" y="3724443"/>
                <a:ext cx="349775" cy="4619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5121427" y="4045479"/>
                <a:ext cx="522899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427" y="4045479"/>
                <a:ext cx="522899" cy="46012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/>
          <p:cNvCxnSpPr/>
          <p:nvPr/>
        </p:nvCxnSpPr>
        <p:spPr>
          <a:xfrm flipV="1">
            <a:off x="6783006" y="3724443"/>
            <a:ext cx="288521" cy="136979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 flipV="1">
            <a:off x="5644326" y="4573073"/>
            <a:ext cx="1138680" cy="521162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 flipV="1">
            <a:off x="5854053" y="4892706"/>
            <a:ext cx="915100" cy="2015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5547657" y="5132651"/>
                <a:ext cx="573699" cy="4601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7657" y="5132651"/>
                <a:ext cx="573699" cy="460126"/>
              </a:xfrm>
              <a:prstGeom prst="rect">
                <a:avLst/>
              </a:prstGeom>
              <a:blipFill rotWithShape="0">
                <a:blip r:embed="rId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5087996" y="784696"/>
                <a:ext cx="2066720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996" y="784696"/>
                <a:ext cx="2066720" cy="71846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單箭頭接點 6"/>
          <p:cNvCxnSpPr/>
          <p:nvPr/>
        </p:nvCxnSpPr>
        <p:spPr>
          <a:xfrm>
            <a:off x="4854633" y="1990041"/>
            <a:ext cx="6930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4854633" y="2434808"/>
            <a:ext cx="6930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6644937" y="2004864"/>
            <a:ext cx="6930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6644937" y="2449631"/>
            <a:ext cx="6930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7387722" y="1813982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722" y="1813982"/>
                <a:ext cx="361381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0339" r="-6780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4501887" y="1754957"/>
                <a:ext cx="3649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887" y="1754957"/>
                <a:ext cx="364907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0000" r="-8333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4482608" y="2264965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608" y="2264965"/>
                <a:ext cx="372025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9836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7387722" y="2260195"/>
                <a:ext cx="3684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722" y="2260195"/>
                <a:ext cx="368498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20000" r="-666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7742217" y="2013973"/>
                <a:ext cx="100328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217" y="2013973"/>
                <a:ext cx="1003288" cy="49244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3951613" y="1728527"/>
            <a:ext cx="49876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3835535" y="2298174"/>
            <a:ext cx="62670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0.5</a:t>
            </a:r>
            <a:endParaRPr lang="zh-TW" altLang="en-US" sz="2400" dirty="0"/>
          </a:p>
        </p:txBody>
      </p:sp>
      <p:sp>
        <p:nvSpPr>
          <p:cNvPr id="15" name="左-右雙向箭號 14"/>
          <p:cNvSpPr/>
          <p:nvPr/>
        </p:nvSpPr>
        <p:spPr>
          <a:xfrm>
            <a:off x="2878470" y="1990041"/>
            <a:ext cx="873207" cy="44476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/>
          <p:cNvCxnSpPr/>
          <p:nvPr/>
        </p:nvCxnSpPr>
        <p:spPr>
          <a:xfrm>
            <a:off x="1001223" y="5184624"/>
            <a:ext cx="29045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rot="16200000">
            <a:off x="987369" y="5184624"/>
            <a:ext cx="29045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3728201" y="4245937"/>
                <a:ext cx="349775" cy="459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201" y="4245937"/>
                <a:ext cx="349775" cy="45910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2897051" y="6032979"/>
                <a:ext cx="522900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051" y="6032979"/>
                <a:ext cx="522900" cy="461921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單箭頭接點 35"/>
          <p:cNvCxnSpPr/>
          <p:nvPr/>
        </p:nvCxnSpPr>
        <p:spPr>
          <a:xfrm flipV="1">
            <a:off x="2453478" y="4434862"/>
            <a:ext cx="1204021" cy="74976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2453478" y="5184624"/>
            <a:ext cx="409979" cy="813187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 flipV="1">
            <a:off x="1720748" y="3708532"/>
            <a:ext cx="709915" cy="1439231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 flipV="1">
            <a:off x="2444516" y="3174753"/>
            <a:ext cx="3526" cy="19907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1099861" y="3501408"/>
                <a:ext cx="522899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861" y="3501408"/>
                <a:ext cx="522899" cy="461921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字方塊 42"/>
          <p:cNvSpPr txBox="1"/>
          <p:nvPr/>
        </p:nvSpPr>
        <p:spPr>
          <a:xfrm>
            <a:off x="4932025" y="5807481"/>
            <a:ext cx="1159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Row</a:t>
            </a:r>
          </a:p>
          <a:p>
            <a:r>
              <a:rPr lang="en-US" altLang="zh-TW" sz="2400" b="1" i="1" u="sng" dirty="0"/>
              <a:t>Aspect</a:t>
            </a:r>
            <a:endParaRPr lang="zh-TW" altLang="en-US" sz="2400" b="1" i="1" u="sng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810322" y="5791015"/>
            <a:ext cx="1159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Column</a:t>
            </a:r>
          </a:p>
          <a:p>
            <a:r>
              <a:rPr lang="en-US" altLang="zh-TW" sz="2400" b="1" i="1" u="sng" dirty="0"/>
              <a:t>Aspect</a:t>
            </a:r>
            <a:endParaRPr lang="zh-TW" altLang="en-US" sz="2400" b="1" i="1" u="sng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7076053" y="3206801"/>
            <a:ext cx="1159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Row 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5037267" y="3607818"/>
            <a:ext cx="1159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Row 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3407930" y="5997811"/>
            <a:ext cx="1471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column 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3386365" y="3724570"/>
            <a:ext cx="1471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column 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 flipV="1">
            <a:off x="2453477" y="4692298"/>
            <a:ext cx="705024" cy="440354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3264792" y="4637719"/>
                <a:ext cx="349775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792" y="4637719"/>
                <a:ext cx="349775" cy="460126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接點 61"/>
          <p:cNvCxnSpPr/>
          <p:nvPr/>
        </p:nvCxnSpPr>
        <p:spPr>
          <a:xfrm flipV="1">
            <a:off x="1778849" y="3237778"/>
            <a:ext cx="591683" cy="479603"/>
          </a:xfrm>
          <a:prstGeom prst="line">
            <a:avLst/>
          </a:prstGeom>
          <a:ln w="285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 flipH="1" flipV="1">
            <a:off x="2453477" y="3258766"/>
            <a:ext cx="734035" cy="1446271"/>
          </a:xfrm>
          <a:prstGeom prst="line">
            <a:avLst/>
          </a:prstGeom>
          <a:ln w="285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536D3C6E-D6E5-456D-902C-E63C9F12BCF4}"/>
                  </a:ext>
                </a:extLst>
              </p14:cNvPr>
              <p14:cNvContentPartPr/>
              <p14:nvPr/>
            </p14:nvContentPartPr>
            <p14:xfrm>
              <a:off x="663120" y="2023200"/>
              <a:ext cx="263160" cy="36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536D3C6E-D6E5-456D-902C-E63C9F12BCF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7280" y="1959840"/>
                <a:ext cx="2944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5C103D86-190D-4C6F-B0C7-B81615F90347}"/>
                  </a:ext>
                </a:extLst>
              </p14:cNvPr>
              <p14:cNvContentPartPr/>
              <p14:nvPr/>
            </p14:nvContentPartPr>
            <p14:xfrm>
              <a:off x="1451520" y="1988640"/>
              <a:ext cx="297720" cy="69120"/>
            </p14:xfrm>
          </p:contentPart>
        </mc:Choice>
        <mc:Fallback xmlns=""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5C103D86-190D-4C6F-B0C7-B81615F9034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35680" y="1925280"/>
                <a:ext cx="32904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筆跡 17">
                <a:extLst>
                  <a:ext uri="{FF2B5EF4-FFF2-40B4-BE49-F238E27FC236}">
                    <a16:creationId xmlns:a16="http://schemas.microsoft.com/office/drawing/2014/main" id="{AADA95E3-4537-4379-AD82-BF8A2EE45A5E}"/>
                  </a:ext>
                </a:extLst>
              </p14:cNvPr>
              <p14:cNvContentPartPr/>
              <p14:nvPr/>
            </p14:nvContentPartPr>
            <p14:xfrm>
              <a:off x="457200" y="2457360"/>
              <a:ext cx="366120" cy="34560"/>
            </p14:xfrm>
          </p:contentPart>
        </mc:Choice>
        <mc:Fallback xmlns="">
          <p:pic>
            <p:nvPicPr>
              <p:cNvPr id="18" name="筆跡 17">
                <a:extLst>
                  <a:ext uri="{FF2B5EF4-FFF2-40B4-BE49-F238E27FC236}">
                    <a16:creationId xmlns:a16="http://schemas.microsoft.com/office/drawing/2014/main" id="{AADA95E3-4537-4379-AD82-BF8A2EE45A5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41360" y="2394000"/>
                <a:ext cx="3974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筆跡 18">
                <a:extLst>
                  <a:ext uri="{FF2B5EF4-FFF2-40B4-BE49-F238E27FC236}">
                    <a16:creationId xmlns:a16="http://schemas.microsoft.com/office/drawing/2014/main" id="{0BBDDC1A-CF39-4A74-9321-3B5133B25D74}"/>
                  </a:ext>
                </a:extLst>
              </p14:cNvPr>
              <p14:cNvContentPartPr/>
              <p14:nvPr/>
            </p14:nvContentPartPr>
            <p14:xfrm>
              <a:off x="1394640" y="2331720"/>
              <a:ext cx="217440" cy="91800"/>
            </p14:xfrm>
          </p:contentPart>
        </mc:Choice>
        <mc:Fallback xmlns="">
          <p:pic>
            <p:nvPicPr>
              <p:cNvPr id="19" name="筆跡 18">
                <a:extLst>
                  <a:ext uri="{FF2B5EF4-FFF2-40B4-BE49-F238E27FC236}">
                    <a16:creationId xmlns:a16="http://schemas.microsoft.com/office/drawing/2014/main" id="{0BBDDC1A-CF39-4A74-9321-3B5133B25D7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78800" y="2268360"/>
                <a:ext cx="24876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" name="筆跡 24">
                <a:extLst>
                  <a:ext uri="{FF2B5EF4-FFF2-40B4-BE49-F238E27FC236}">
                    <a16:creationId xmlns:a16="http://schemas.microsoft.com/office/drawing/2014/main" id="{167C03B9-2655-4F6F-968E-83917D215581}"/>
                  </a:ext>
                </a:extLst>
              </p14:cNvPr>
              <p14:cNvContentPartPr/>
              <p14:nvPr/>
            </p14:nvContentPartPr>
            <p14:xfrm>
              <a:off x="5360760" y="457200"/>
              <a:ext cx="1909080" cy="1394640"/>
            </p14:xfrm>
          </p:contentPart>
        </mc:Choice>
        <mc:Fallback xmlns="">
          <p:pic>
            <p:nvPicPr>
              <p:cNvPr id="25" name="筆跡 24">
                <a:extLst>
                  <a:ext uri="{FF2B5EF4-FFF2-40B4-BE49-F238E27FC236}">
                    <a16:creationId xmlns:a16="http://schemas.microsoft.com/office/drawing/2014/main" id="{167C03B9-2655-4F6F-968E-83917D21558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44920" y="393840"/>
                <a:ext cx="1940400" cy="152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1" name="筆跡 40">
                <a:extLst>
                  <a:ext uri="{FF2B5EF4-FFF2-40B4-BE49-F238E27FC236}">
                    <a16:creationId xmlns:a16="http://schemas.microsoft.com/office/drawing/2014/main" id="{09565A05-2C44-4FA2-9690-CC05167D12F4}"/>
                  </a:ext>
                </a:extLst>
              </p14:cNvPr>
              <p14:cNvContentPartPr/>
              <p14:nvPr/>
            </p14:nvContentPartPr>
            <p14:xfrm>
              <a:off x="4229280" y="1703160"/>
              <a:ext cx="777240" cy="948960"/>
            </p14:xfrm>
          </p:contentPart>
        </mc:Choice>
        <mc:Fallback xmlns="">
          <p:pic>
            <p:nvPicPr>
              <p:cNvPr id="41" name="筆跡 40">
                <a:extLst>
                  <a:ext uri="{FF2B5EF4-FFF2-40B4-BE49-F238E27FC236}">
                    <a16:creationId xmlns:a16="http://schemas.microsoft.com/office/drawing/2014/main" id="{09565A05-2C44-4FA2-9690-CC05167D12F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213440" y="1639800"/>
                <a:ext cx="808560" cy="10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2" name="筆跡 41">
                <a:extLst>
                  <a:ext uri="{FF2B5EF4-FFF2-40B4-BE49-F238E27FC236}">
                    <a16:creationId xmlns:a16="http://schemas.microsoft.com/office/drawing/2014/main" id="{2C321D0D-DEC7-4079-876E-C6679CF69BEC}"/>
                  </a:ext>
                </a:extLst>
              </p14:cNvPr>
              <p14:cNvContentPartPr/>
              <p14:nvPr/>
            </p14:nvContentPartPr>
            <p14:xfrm>
              <a:off x="7303680" y="1600200"/>
              <a:ext cx="640440" cy="1131840"/>
            </p14:xfrm>
          </p:contentPart>
        </mc:Choice>
        <mc:Fallback xmlns="">
          <p:pic>
            <p:nvPicPr>
              <p:cNvPr id="42" name="筆跡 41">
                <a:extLst>
                  <a:ext uri="{FF2B5EF4-FFF2-40B4-BE49-F238E27FC236}">
                    <a16:creationId xmlns:a16="http://schemas.microsoft.com/office/drawing/2014/main" id="{2C321D0D-DEC7-4079-876E-C6679CF69BE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287840" y="1536840"/>
                <a:ext cx="671760" cy="12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5" name="筆跡 44">
                <a:extLst>
                  <a:ext uri="{FF2B5EF4-FFF2-40B4-BE49-F238E27FC236}">
                    <a16:creationId xmlns:a16="http://schemas.microsoft.com/office/drawing/2014/main" id="{4E712DBB-92DF-4738-95A3-F8848C9E84BE}"/>
                  </a:ext>
                </a:extLst>
              </p14:cNvPr>
              <p14:cNvContentPartPr/>
              <p14:nvPr/>
            </p14:nvContentPartPr>
            <p14:xfrm>
              <a:off x="6035040" y="891360"/>
              <a:ext cx="834840" cy="172080"/>
            </p14:xfrm>
          </p:contentPart>
        </mc:Choice>
        <mc:Fallback xmlns="">
          <p:pic>
            <p:nvPicPr>
              <p:cNvPr id="45" name="筆跡 44">
                <a:extLst>
                  <a:ext uri="{FF2B5EF4-FFF2-40B4-BE49-F238E27FC236}">
                    <a16:creationId xmlns:a16="http://schemas.microsoft.com/office/drawing/2014/main" id="{4E712DBB-92DF-4738-95A3-F8848C9E84B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019200" y="828000"/>
                <a:ext cx="86616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6" name="筆跡 45">
                <a:extLst>
                  <a:ext uri="{FF2B5EF4-FFF2-40B4-BE49-F238E27FC236}">
                    <a16:creationId xmlns:a16="http://schemas.microsoft.com/office/drawing/2014/main" id="{A4F1FB39-A8FC-495D-ADE6-E748935573C1}"/>
                  </a:ext>
                </a:extLst>
              </p14:cNvPr>
              <p14:cNvContentPartPr/>
              <p14:nvPr/>
            </p14:nvContentPartPr>
            <p14:xfrm>
              <a:off x="5989320" y="1428840"/>
              <a:ext cx="754560" cy="114480"/>
            </p14:xfrm>
          </p:contentPart>
        </mc:Choice>
        <mc:Fallback xmlns="">
          <p:pic>
            <p:nvPicPr>
              <p:cNvPr id="46" name="筆跡 45">
                <a:extLst>
                  <a:ext uri="{FF2B5EF4-FFF2-40B4-BE49-F238E27FC236}">
                    <a16:creationId xmlns:a16="http://schemas.microsoft.com/office/drawing/2014/main" id="{A4F1FB39-A8FC-495D-ADE6-E748935573C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73480" y="1365480"/>
                <a:ext cx="7858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7" name="筆跡 46">
                <a:extLst>
                  <a:ext uri="{FF2B5EF4-FFF2-40B4-BE49-F238E27FC236}">
                    <a16:creationId xmlns:a16="http://schemas.microsoft.com/office/drawing/2014/main" id="{37C24612-CD16-4D81-8841-CC0A61EEAFFB}"/>
                  </a:ext>
                </a:extLst>
              </p14:cNvPr>
              <p14:cNvContentPartPr/>
              <p14:nvPr/>
            </p14:nvContentPartPr>
            <p14:xfrm>
              <a:off x="7246800" y="3486240"/>
              <a:ext cx="697320" cy="34560"/>
            </p14:xfrm>
          </p:contentPart>
        </mc:Choice>
        <mc:Fallback xmlns="">
          <p:pic>
            <p:nvPicPr>
              <p:cNvPr id="47" name="筆跡 46">
                <a:extLst>
                  <a:ext uri="{FF2B5EF4-FFF2-40B4-BE49-F238E27FC236}">
                    <a16:creationId xmlns:a16="http://schemas.microsoft.com/office/drawing/2014/main" id="{37C24612-CD16-4D81-8841-CC0A61EEAFF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230960" y="3422880"/>
                <a:ext cx="728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8" name="筆跡 47">
                <a:extLst>
                  <a:ext uri="{FF2B5EF4-FFF2-40B4-BE49-F238E27FC236}">
                    <a16:creationId xmlns:a16="http://schemas.microsoft.com/office/drawing/2014/main" id="{29527974-D684-44D8-B37C-98538223CE68}"/>
                  </a:ext>
                </a:extLst>
              </p14:cNvPr>
              <p14:cNvContentPartPr/>
              <p14:nvPr/>
            </p14:nvContentPartPr>
            <p14:xfrm>
              <a:off x="5132160" y="3840480"/>
              <a:ext cx="491760" cy="57600"/>
            </p14:xfrm>
          </p:contentPart>
        </mc:Choice>
        <mc:Fallback xmlns="">
          <p:pic>
            <p:nvPicPr>
              <p:cNvPr id="48" name="筆跡 47">
                <a:extLst>
                  <a:ext uri="{FF2B5EF4-FFF2-40B4-BE49-F238E27FC236}">
                    <a16:creationId xmlns:a16="http://schemas.microsoft.com/office/drawing/2014/main" id="{29527974-D684-44D8-B37C-98538223CE6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116320" y="3777120"/>
                <a:ext cx="52308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9" name="筆跡 48">
                <a:extLst>
                  <a:ext uri="{FF2B5EF4-FFF2-40B4-BE49-F238E27FC236}">
                    <a16:creationId xmlns:a16="http://schemas.microsoft.com/office/drawing/2014/main" id="{6D4DA300-07F7-4629-B93E-9B929A4565DB}"/>
                  </a:ext>
                </a:extLst>
              </p14:cNvPr>
              <p14:cNvContentPartPr/>
              <p14:nvPr/>
            </p14:nvContentPartPr>
            <p14:xfrm>
              <a:off x="5646240" y="5543640"/>
              <a:ext cx="354960" cy="34560"/>
            </p14:xfrm>
          </p:contentPart>
        </mc:Choice>
        <mc:Fallback xmlns="">
          <p:pic>
            <p:nvPicPr>
              <p:cNvPr id="49" name="筆跡 48">
                <a:extLst>
                  <a:ext uri="{FF2B5EF4-FFF2-40B4-BE49-F238E27FC236}">
                    <a16:creationId xmlns:a16="http://schemas.microsoft.com/office/drawing/2014/main" id="{6D4DA300-07F7-4629-B93E-9B929A4565D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630400" y="5480280"/>
                <a:ext cx="3862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0" name="筆跡 49">
                <a:extLst>
                  <a:ext uri="{FF2B5EF4-FFF2-40B4-BE49-F238E27FC236}">
                    <a16:creationId xmlns:a16="http://schemas.microsoft.com/office/drawing/2014/main" id="{4BBF570E-0307-4CBB-97CD-8CDB9941486F}"/>
                  </a:ext>
                </a:extLst>
              </p14:cNvPr>
              <p14:cNvContentPartPr/>
              <p14:nvPr/>
            </p14:nvContentPartPr>
            <p14:xfrm>
              <a:off x="5692320" y="5109120"/>
              <a:ext cx="183240" cy="297720"/>
            </p14:xfrm>
          </p:contentPart>
        </mc:Choice>
        <mc:Fallback xmlns="">
          <p:pic>
            <p:nvPicPr>
              <p:cNvPr id="50" name="筆跡 49">
                <a:extLst>
                  <a:ext uri="{FF2B5EF4-FFF2-40B4-BE49-F238E27FC236}">
                    <a16:creationId xmlns:a16="http://schemas.microsoft.com/office/drawing/2014/main" id="{4BBF570E-0307-4CBB-97CD-8CDB9941486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676480" y="5045760"/>
                <a:ext cx="21456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6" name="筆跡 55">
                <a:extLst>
                  <a:ext uri="{FF2B5EF4-FFF2-40B4-BE49-F238E27FC236}">
                    <a16:creationId xmlns:a16="http://schemas.microsoft.com/office/drawing/2014/main" id="{D37BFAD4-A3FE-4571-9BAF-D639D98C3699}"/>
                  </a:ext>
                </a:extLst>
              </p14:cNvPr>
              <p14:cNvContentPartPr/>
              <p14:nvPr/>
            </p14:nvContentPartPr>
            <p14:xfrm>
              <a:off x="7360920" y="3749040"/>
              <a:ext cx="34560" cy="23040"/>
            </p14:xfrm>
          </p:contentPart>
        </mc:Choice>
        <mc:Fallback xmlns="">
          <p:pic>
            <p:nvPicPr>
              <p:cNvPr id="56" name="筆跡 55">
                <a:extLst>
                  <a:ext uri="{FF2B5EF4-FFF2-40B4-BE49-F238E27FC236}">
                    <a16:creationId xmlns:a16="http://schemas.microsoft.com/office/drawing/2014/main" id="{D37BFAD4-A3FE-4571-9BAF-D639D98C369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345080" y="3685680"/>
                <a:ext cx="658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7" name="筆跡 56">
                <a:extLst>
                  <a:ext uri="{FF2B5EF4-FFF2-40B4-BE49-F238E27FC236}">
                    <a16:creationId xmlns:a16="http://schemas.microsoft.com/office/drawing/2014/main" id="{A6AF6928-6A33-4F57-B95A-AEE7FA525CEA}"/>
                  </a:ext>
                </a:extLst>
              </p14:cNvPr>
              <p14:cNvContentPartPr/>
              <p14:nvPr/>
            </p14:nvContentPartPr>
            <p14:xfrm>
              <a:off x="7532280" y="2034360"/>
              <a:ext cx="217440" cy="23400"/>
            </p14:xfrm>
          </p:contentPart>
        </mc:Choice>
        <mc:Fallback xmlns="">
          <p:pic>
            <p:nvPicPr>
              <p:cNvPr id="57" name="筆跡 56">
                <a:extLst>
                  <a:ext uri="{FF2B5EF4-FFF2-40B4-BE49-F238E27FC236}">
                    <a16:creationId xmlns:a16="http://schemas.microsoft.com/office/drawing/2014/main" id="{A6AF6928-6A33-4F57-B95A-AEE7FA525CE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516440" y="1971000"/>
                <a:ext cx="24876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8" name="筆跡 57">
                <a:extLst>
                  <a:ext uri="{FF2B5EF4-FFF2-40B4-BE49-F238E27FC236}">
                    <a16:creationId xmlns:a16="http://schemas.microsoft.com/office/drawing/2014/main" id="{F268FADD-D9FA-40FC-8EC7-85FF07B0FF52}"/>
                  </a:ext>
                </a:extLst>
              </p14:cNvPr>
              <p14:cNvContentPartPr/>
              <p14:nvPr/>
            </p14:nvContentPartPr>
            <p14:xfrm>
              <a:off x="5280480" y="4251960"/>
              <a:ext cx="126360" cy="11880"/>
            </p14:xfrm>
          </p:contentPart>
        </mc:Choice>
        <mc:Fallback xmlns="">
          <p:pic>
            <p:nvPicPr>
              <p:cNvPr id="58" name="筆跡 57">
                <a:extLst>
                  <a:ext uri="{FF2B5EF4-FFF2-40B4-BE49-F238E27FC236}">
                    <a16:creationId xmlns:a16="http://schemas.microsoft.com/office/drawing/2014/main" id="{F268FADD-D9FA-40FC-8EC7-85FF07B0FF5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264640" y="4188600"/>
                <a:ext cx="15768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0" name="筆跡 59">
                <a:extLst>
                  <a:ext uri="{FF2B5EF4-FFF2-40B4-BE49-F238E27FC236}">
                    <a16:creationId xmlns:a16="http://schemas.microsoft.com/office/drawing/2014/main" id="{93DC3CAE-AF86-42BF-B943-F14AFC125484}"/>
                  </a:ext>
                </a:extLst>
              </p14:cNvPr>
              <p14:cNvContentPartPr/>
              <p14:nvPr/>
            </p14:nvContentPartPr>
            <p14:xfrm>
              <a:off x="7555320" y="2423160"/>
              <a:ext cx="160200" cy="34560"/>
            </p14:xfrm>
          </p:contentPart>
        </mc:Choice>
        <mc:Fallback xmlns="">
          <p:pic>
            <p:nvPicPr>
              <p:cNvPr id="60" name="筆跡 59">
                <a:extLst>
                  <a:ext uri="{FF2B5EF4-FFF2-40B4-BE49-F238E27FC236}">
                    <a16:creationId xmlns:a16="http://schemas.microsoft.com/office/drawing/2014/main" id="{93DC3CAE-AF86-42BF-B943-F14AFC12548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539480" y="2359800"/>
                <a:ext cx="191520" cy="16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68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/>
      <p:bldP spid="17" grpId="0"/>
      <p:bldP spid="11" grpId="0"/>
      <p:bldP spid="12" grpId="0"/>
      <p:bldP spid="24" grpId="0"/>
      <p:bldP spid="4" grpId="0"/>
      <p:bldP spid="26" grpId="0"/>
      <p:bldP spid="27" grpId="0"/>
      <p:bldP spid="28" grpId="0"/>
      <p:bldP spid="29" grpId="0"/>
      <p:bldP spid="30" grpId="0"/>
      <p:bldP spid="8" grpId="0" animBg="1"/>
      <p:bldP spid="31" grpId="0" animBg="1"/>
      <p:bldP spid="15" grpId="0" animBg="1"/>
      <p:bldP spid="34" grpId="0"/>
      <p:bldP spid="35" grpId="0"/>
      <p:bldP spid="40" grpId="0"/>
      <p:bldP spid="51" grpId="0"/>
      <p:bldP spid="52" grpId="0"/>
      <p:bldP spid="53" grpId="0"/>
      <p:bldP spid="54" grpId="0"/>
      <p:bldP spid="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Matrix-vector Product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size of matrix and vector should be matched.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130984" y="2832245"/>
                <a:ext cx="2916504" cy="11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984" y="2832245"/>
                <a:ext cx="2916504" cy="114537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5433556" y="2851041"/>
                <a:ext cx="1479379" cy="715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556" y="2851041"/>
                <a:ext cx="1479379" cy="7156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391595" y="4617780"/>
                <a:ext cx="2180405" cy="1136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′=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595" y="4617780"/>
                <a:ext cx="2180405" cy="113659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256868" y="4392366"/>
                <a:ext cx="2227148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868" y="4392366"/>
                <a:ext cx="2227148" cy="158742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A95A3412-3BEE-419B-B1CB-310903722657}"/>
                  </a:ext>
                </a:extLst>
              </p14:cNvPr>
              <p14:cNvContentPartPr/>
              <p14:nvPr/>
            </p14:nvContentPartPr>
            <p14:xfrm>
              <a:off x="2023200" y="2743200"/>
              <a:ext cx="5121000" cy="3497760"/>
            </p14:xfrm>
          </p:contentPart>
        </mc:Choice>
        <mc:Fallback xmlns=""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A95A3412-3BEE-419B-B1CB-31090372265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13840" y="2733840"/>
                <a:ext cx="5139720" cy="351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856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Properties of </a:t>
            </a:r>
            <a:br>
              <a:rPr lang="en-US" altLang="zh-TW" dirty="0"/>
            </a:br>
            <a:r>
              <a:rPr lang="en-US" altLang="zh-TW" dirty="0"/>
              <a:t>Matrix-vector Product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A and B are </a:t>
                </a:r>
                <a:r>
                  <a:rPr lang="en-US" altLang="zh-TW" dirty="0" err="1"/>
                  <a:t>mxn</a:t>
                </a:r>
                <a:r>
                  <a:rPr lang="en-US" altLang="zh-TW" dirty="0"/>
                  <a:t> matrices, </a:t>
                </a:r>
                <a:r>
                  <a:rPr lang="en-US" altLang="zh-TW" b="1" dirty="0"/>
                  <a:t>u</a:t>
                </a:r>
                <a:r>
                  <a:rPr lang="en-US" altLang="zh-TW" dirty="0"/>
                  <a:t> and </a:t>
                </a:r>
                <a:r>
                  <a:rPr lang="en-US" altLang="zh-TW" b="1" dirty="0"/>
                  <a:t>v</a:t>
                </a:r>
                <a:r>
                  <a:rPr lang="en-US" altLang="zh-TW" dirty="0"/>
                  <a:t> are vectors in </a:t>
                </a:r>
                <a:r>
                  <a:rPr lang="en-US" altLang="zh-TW" dirty="0">
                    <a:latin typeface="Script MT Bold" pitchFamily="66" charset="0"/>
                    <a:cs typeface="Times New Roman" pitchFamily="18" charset="0"/>
                  </a:rPr>
                  <a:t>R</a:t>
                </a:r>
                <a:r>
                  <a:rPr lang="en-US" altLang="zh-TW" i="1" baseline="30000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TW" dirty="0"/>
                  <a:t>, and c is a scalar.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n-US" altLang="zh-TW" b="1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𝑐𝐴</m:t>
                        </m:r>
                      </m:e>
                    </m:d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endParaRPr lang="en-US" altLang="zh-TW" b="1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endParaRPr lang="en-US" altLang="zh-TW" b="1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TW" b="1" dirty="0"/>
                  <a:t> </a:t>
                </a:r>
                <a:r>
                  <a:rPr lang="en-US" altLang="zh-TW" dirty="0"/>
                  <a:t>is the mx1 zero vector </a:t>
                </a:r>
              </a:p>
              <a:p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𝑶𝒗</m:t>
                    </m:r>
                  </m:oMath>
                </a14:m>
                <a:r>
                  <a:rPr lang="en-US" altLang="zh-TW" dirty="0"/>
                  <a:t> is also the mx1 zero vector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n-US" altLang="zh-TW" b="1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381" r="-3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80B9B7D7-40A7-44BC-A693-D71642F8BB5A}"/>
                  </a:ext>
                </a:extLst>
              </p14:cNvPr>
              <p14:cNvContentPartPr/>
              <p14:nvPr/>
            </p14:nvContentPartPr>
            <p14:xfrm>
              <a:off x="799920" y="2183040"/>
              <a:ext cx="8207280" cy="354384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80B9B7D7-40A7-44BC-A693-D71642F8BB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0560" y="2173680"/>
                <a:ext cx="8226000" cy="356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617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628650" y="4801965"/>
            <a:ext cx="6071408" cy="17246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Properties of </a:t>
            </a:r>
            <a:br>
              <a:rPr lang="en-US" altLang="zh-TW" dirty="0"/>
            </a:br>
            <a:r>
              <a:rPr lang="en-US" altLang="zh-TW" dirty="0"/>
              <a:t>Matrix-vector Product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A and B are </a:t>
                </a:r>
                <a:r>
                  <a:rPr lang="en-US" altLang="zh-TW" dirty="0" err="1"/>
                  <a:t>mxn</a:t>
                </a:r>
                <a:r>
                  <a:rPr lang="en-US" altLang="zh-TW" dirty="0"/>
                  <a:t> matrices. 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altLang="zh-TW" dirty="0"/>
                  <a:t> for all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TW" dirty="0"/>
                  <a:t> in </a:t>
                </a:r>
                <a:r>
                  <a:rPr lang="en-US" altLang="zh-TW" dirty="0">
                    <a:latin typeface="Script MT Bold" pitchFamily="66" charset="0"/>
                    <a:cs typeface="Times New Roman" pitchFamily="18" charset="0"/>
                  </a:rPr>
                  <a:t>R</a:t>
                </a:r>
                <a:r>
                  <a:rPr lang="en-US" altLang="zh-TW" i="1" baseline="30000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TW" dirty="0"/>
                  <a:t>. Is it true that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TW" dirty="0"/>
                  <a:t>?</a:t>
                </a:r>
              </a:p>
              <a:p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03686" y="2891668"/>
                <a:ext cx="8603492" cy="49141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for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=1,2,⋯,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sz="24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the j-</a:t>
                </a:r>
                <a:r>
                  <a:rPr lang="en-US" altLang="zh-TW" sz="2400" dirty="0" err="1"/>
                  <a:t>th</a:t>
                </a:r>
                <a:r>
                  <a:rPr lang="en-US" altLang="zh-TW" sz="2400" dirty="0"/>
                  <a:t> standard vector in R</a:t>
                </a:r>
                <a:r>
                  <a:rPr lang="en-US" altLang="zh-TW" sz="2400" baseline="30000" dirty="0"/>
                  <a:t>n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86" y="2891668"/>
                <a:ext cx="8603492" cy="491417"/>
              </a:xfrm>
              <a:prstGeom prst="rect">
                <a:avLst/>
              </a:prstGeom>
              <a:blipFill rotWithShape="0">
                <a:blip r:embed="rId4"/>
                <a:stretch>
                  <a:fillRect t="-8537" b="-207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03686" y="3607450"/>
                <a:ext cx="1163332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86" y="3607450"/>
                <a:ext cx="1163332" cy="9766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791982" y="3607450"/>
                <a:ext cx="3205173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982" y="3607450"/>
                <a:ext cx="3205173" cy="97661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997155" y="3911091"/>
                <a:ext cx="38626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+⋯+0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155" y="3911091"/>
                <a:ext cx="386266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16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8020626" y="4356528"/>
                <a:ext cx="6906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626" y="4356528"/>
                <a:ext cx="690638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4425" r="-3540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888160" y="4949564"/>
                <a:ext cx="1423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60" y="4949564"/>
                <a:ext cx="1423723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5150" r="-2146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065740" y="6036252"/>
                <a:ext cx="10685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740" y="6036252"/>
                <a:ext cx="1068562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4000" r="-171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向下箭號 11"/>
          <p:cNvSpPr/>
          <p:nvPr/>
        </p:nvSpPr>
        <p:spPr>
          <a:xfrm>
            <a:off x="1379320" y="5392813"/>
            <a:ext cx="465513" cy="624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2578877" y="4949564"/>
                <a:ext cx="14425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877" y="4949564"/>
                <a:ext cx="1442510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4641" r="-1688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768512" y="6036252"/>
                <a:ext cx="10827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512" y="6036252"/>
                <a:ext cx="1082797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3371" r="-112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向下箭號 14"/>
          <p:cNvSpPr/>
          <p:nvPr/>
        </p:nvSpPr>
        <p:spPr>
          <a:xfrm>
            <a:off x="3070037" y="5392813"/>
            <a:ext cx="465513" cy="624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980882" y="4909029"/>
                <a:ext cx="14893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882" y="4909029"/>
                <a:ext cx="1489382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4098" r="-820"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5170517" y="5995717"/>
                <a:ext cx="11225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517" y="5995717"/>
                <a:ext cx="1122550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3261" r="-543"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向下箭號 17"/>
          <p:cNvSpPr/>
          <p:nvPr/>
        </p:nvSpPr>
        <p:spPr>
          <a:xfrm>
            <a:off x="5472042" y="5352278"/>
            <a:ext cx="465513" cy="624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4021387" y="5318896"/>
            <a:ext cx="824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7537010" y="5520177"/>
                <a:ext cx="8779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010" y="5520177"/>
                <a:ext cx="877933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7639" r="-7639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向下箭號 21"/>
          <p:cNvSpPr/>
          <p:nvPr/>
        </p:nvSpPr>
        <p:spPr>
          <a:xfrm rot="16200000" flipH="1">
            <a:off x="6953138" y="5429540"/>
            <a:ext cx="465513" cy="5657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188772C-BC0E-407C-A21A-872E42347626}"/>
              </a:ext>
            </a:extLst>
          </p:cNvPr>
          <p:cNvSpPr txBox="1"/>
          <p:nvPr/>
        </p:nvSpPr>
        <p:spPr>
          <a:xfrm>
            <a:off x="5830367" y="3478859"/>
            <a:ext cx="25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Column Aspect</a:t>
            </a:r>
            <a:endParaRPr lang="zh-TW" altLang="en-US" sz="2400" b="1" i="1" u="sn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FFC2676A-EC10-431F-A118-94092A1862A7}"/>
                  </a:ext>
                </a:extLst>
              </p14:cNvPr>
              <p14:cNvContentPartPr/>
              <p14:nvPr/>
            </p14:nvContentPartPr>
            <p14:xfrm>
              <a:off x="251280" y="148680"/>
              <a:ext cx="8378640" cy="635544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FFC2676A-EC10-431F-A118-94092A1862A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1920" y="139320"/>
                <a:ext cx="8397360" cy="637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173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5" grpId="0" animBg="1"/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/>
      <p:bldP spid="14" grpId="0"/>
      <p:bldP spid="15" grpId="0" animBg="1"/>
      <p:bldP spid="16" grpId="0"/>
      <p:bldP spid="17" grpId="0"/>
      <p:bldP spid="18" grpId="0" animBg="1"/>
      <p:bldP spid="19" grpId="0"/>
      <p:bldP spid="20" grpId="0"/>
      <p:bldP spid="22" grpId="0" animBg="1"/>
      <p:bldP spid="2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[usenames]{color}&#10;\pagestyle{empty}&#10;\begin{document}&#10;\definecolor{MyBlue}{rgb}{0,0.08,0.45}&#10;\definecolor{MyGreen}{rgb}{0,0.45,0.08}&#10;&#10;$$ {\color{MyBlue}A}{\color{red}{\bf x}} = {\color{MyGreen}{\bf b}}$$&#10;&#10;\end{document}"/>
  <p:tag name="IGUANATEXSIZE" val="35"/>
</p:tagLst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452</Words>
  <Application>Microsoft Office PowerPoint</Application>
  <PresentationFormat>全屏显示(4:3)</PresentationFormat>
  <Paragraphs>120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微軟正黑體</vt:lpstr>
      <vt:lpstr>Arial</vt:lpstr>
      <vt:lpstr>Calibri</vt:lpstr>
      <vt:lpstr>Calibri Light</vt:lpstr>
      <vt:lpstr>Cambria Math</vt:lpstr>
      <vt:lpstr>Script MT Bold</vt:lpstr>
      <vt:lpstr>Times New Roman</vt:lpstr>
      <vt:lpstr>Office 佈景主題</vt:lpstr>
      <vt:lpstr>Matrix-Vector Product</vt:lpstr>
      <vt:lpstr>PowerPoint 演示文稿</vt:lpstr>
      <vt:lpstr>PowerPoint 演示文稿</vt:lpstr>
      <vt:lpstr>Matrix-Vector Product</vt:lpstr>
      <vt:lpstr>PowerPoint 演示文稿</vt:lpstr>
      <vt:lpstr>Example</vt:lpstr>
      <vt:lpstr>Matrix-vector Product </vt:lpstr>
      <vt:lpstr>Properties of  Matrix-vector Product</vt:lpstr>
      <vt:lpstr>Properties of  Matrix-vector Product</vt:lpstr>
      <vt:lpstr>Concluding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Lee Hung-yi</dc:creator>
  <cp:lastModifiedBy>Saki</cp:lastModifiedBy>
  <cp:revision>93</cp:revision>
  <dcterms:created xsi:type="dcterms:W3CDTF">2016-02-04T03:29:32Z</dcterms:created>
  <dcterms:modified xsi:type="dcterms:W3CDTF">2019-06-08T14:25:00Z</dcterms:modified>
</cp:coreProperties>
</file>