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73" autoAdjust="0"/>
  </p:normalViewPr>
  <p:slideViewPr>
    <p:cSldViewPr snapToGrid="0">
      <p:cViewPr varScale="1">
        <p:scale>
          <a:sx n="72" d="100"/>
          <a:sy n="72" d="100"/>
        </p:scale>
        <p:origin x="114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2F738-03EF-43F7-B967-9044D84ECDF7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7CE7E-FE03-4123-A8C5-B89448EA6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8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 matrix does, is to take one vector and map it to a new vector.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new vector is a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A_old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v_old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that's all it does. 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matrix takes one vector and spits out a new vector.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it's a square matrix then it'll spit out the new vector in the same vector space as the old vector.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7CE7E-FE03-4123-A8C5-B89448EA651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2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7CE7E-FE03-4123-A8C5-B89448EA65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Decorrelate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7CE7E-FE03-4123-A8C5-B89448EA65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9DCC9-4C34-4251-8900-DD64F73BE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7B97C-2509-4025-9BD4-78A93C130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70AE1-3052-4D0E-BD36-D94234DC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7CCF3-5DAB-4B29-BF5B-3871AFC2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CDCA0-0AF5-4F8C-B3FD-A6DF031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0891-43E4-4741-A832-352FA449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80BB9-1292-4912-A2DB-DFBEC042E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B48B7-1540-446A-A2DB-B60265F8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FEF2-3634-420A-BE1B-A2516709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1E393-B3F5-4A8F-938F-E26D462A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76A6C-EDFD-497C-A757-FB38F1B05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9F8D1-6240-4191-A382-725058A3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07227-1E29-4C0F-BFE1-DF4614D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95A0F-DDCC-41C6-8DF6-B99FFCC1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49670-6961-4268-A5FF-4DB9C3A1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5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62A96-5274-45CC-AB3F-9F0E2CD2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49333-0971-44E8-A7AC-9B2A9674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34C5B-EC83-4F5F-B75C-6706BE53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72FCC-DC89-445C-89DE-9530EC95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4C815-B78B-48F7-A74F-50A63B1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C2A4E-BC8B-4E87-9A05-8BC5BDAD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0BEE8-ABCA-4F09-AEBD-B53DDB4F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B0882-BA11-467E-9672-5C7D6721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34234-056E-4C8A-95C0-8386BE6B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D690E-AF11-4D65-ABC9-9504AEE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1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520E5-99FA-4FF9-B518-862E2E22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01AEF-EEF7-4623-A854-B7F7BB5DC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9C0B6-A990-4B63-89FA-CA7B820E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91AE-EED5-47DD-8871-E457F72D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18D3B-5E4C-40EC-8E94-60E60921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AC73D-F448-4F46-B317-593A6775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E4B0-501F-4C4E-ACC0-0E4773F0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0343-669D-4C1D-8A40-C5005FCB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B5537-05AD-4AFC-BD83-4E6CF3BA2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BC001-C8F2-472E-A7C3-90239B5C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9792F-BDCD-4803-AB94-1D8754B2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8F4B9E-6242-4FCA-A822-4AC29131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EED48A-94EA-4FE0-B3D3-5D1E0FE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0D09A-0CF1-4B14-B546-25BE187D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9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4701-B8E7-4DA9-9AEF-3077C540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9D95A7-C222-467E-87DD-92F69104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3D864-C7B8-49EC-A945-616A995D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76D67-E08D-4900-95C3-924C03A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7BD01-0FE2-490C-B4D2-36AE2E80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2CE9D-8B38-4798-B019-67858DBB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7FAAF-64B0-4219-85E0-E505BBE6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4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CB12-9625-4A19-A49B-2F7A6D77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67D3D-6EC7-46A7-AC4C-BD0BFB48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6A63A-1A2E-4809-AB38-99AB39C2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AE8E5-2FD3-46F0-92DC-B53577D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9D0F8-79D0-4DE9-868F-DF14776A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F73DB-BC80-4291-9B4B-12508B2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E3E9D-3056-4E7C-BC26-8BBE5FF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16676-A6A5-4D27-8729-4C1A25EDA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1343-5C1B-4A71-93E2-85361531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6C3E2-F5CC-454D-A630-FA3AE120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60834-A5A5-437F-B233-1E08D9C6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130D3-3BBE-4967-892D-8443CB59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BF82A7-A858-480B-9CAA-E99C517A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CEF12-0202-4B6C-A590-7878AB49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8BDA8-1A24-44BB-94D4-26919B11C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0B80-31D4-4181-A651-2D11EF47E9E1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03E0-18FF-48FC-98D7-BA8C1E6B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D8DF-E2F5-42A6-BFB5-25CB7AB0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A994-1FEB-4809-B8BC-C0AA6B4D7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853803-A19A-4842-87D2-5AFF4DD1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7" y="0"/>
            <a:ext cx="9881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9D0B0D-6C25-4359-85D9-9B9F3F8F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39" y="0"/>
            <a:ext cx="1013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A88FD5-BDA9-4FD6-A1D7-85779153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44155"/>
            <a:ext cx="9812593" cy="67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E11778-7DF1-4DF5-8F49-DEA19081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10" y="0"/>
            <a:ext cx="9137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EBDA5B-7F29-4C7A-9F9E-0B8288F5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34" y="0"/>
            <a:ext cx="10400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A3A51B-B720-420A-BAE1-1CE9ADDA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95" y="720355"/>
            <a:ext cx="7968410" cy="54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Office PowerPoint</Application>
  <PresentationFormat>宽屏</PresentationFormat>
  <Paragraphs>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5</cp:revision>
  <dcterms:created xsi:type="dcterms:W3CDTF">2019-09-30T13:05:28Z</dcterms:created>
  <dcterms:modified xsi:type="dcterms:W3CDTF">2019-09-30T13:39:32Z</dcterms:modified>
</cp:coreProperties>
</file>