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5907" autoAdjust="0"/>
  </p:normalViewPr>
  <p:slideViewPr>
    <p:cSldViewPr snapToGrid="0">
      <p:cViewPr varScale="1">
        <p:scale>
          <a:sx n="76" d="100"/>
          <a:sy n="76" d="100"/>
        </p:scale>
        <p:origin x="97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058A-7D1E-461E-AFC6-C09DE443C385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73312-C762-4105-AE81-0AE66130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9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output, you convolve the filter with the input.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3312-C762-4105-AE81-0AE661307A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F707B-E1A3-4D27-843A-95ACE9CF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52417-746D-4631-8591-BB64331BE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E6F1A-B296-4D2E-8E06-9B3B6DEF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AC8CE-FDF7-4412-868E-428FA04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C8440-6AF7-4DBF-8EE9-F197155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59FFF-5A83-4DB8-867E-1CBA731E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F04AC-8906-4D6D-8400-52F85C19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036AC-0C0B-4EC7-B92A-5FB6E1DC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F6295-7E13-49B5-93C5-77C9E0EA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B7924-F695-46CF-B7D2-9BD4EE8F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E2B6CA-67FD-4968-B2C4-E98F281EC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67401-C5B6-4D16-BBD2-1F7513A04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BD8E-9AB0-4899-8661-8D93FC0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08F42-86B8-410B-BBD8-E9356AB5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8D518-76F9-402C-91DA-7D209817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B8F6-C9BF-42BC-9474-F7FABD1E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50004-F429-433E-B4C5-1EB22999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50434-A9BF-428F-9181-6952DBD6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B4F37-F94B-45A2-8159-062A669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754EC-68C8-48FE-9202-63E55B8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21338-61B4-4511-B91B-D0B97F16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3725B-B63A-41E5-AE3E-1D59164C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78838-DD74-4BFD-93AA-3B46F5CB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EDCC0-0AFF-4151-8FF7-8B32818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6156F-D5E7-4222-A3BC-7AE2DC5A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F6549-0DBA-4AD6-807D-9B8DDAE1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6EAFF-37D0-49A0-9A65-2480C3C60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4F1D1-4098-4003-A88F-2FD9C6197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71543-E0D6-4258-B09A-244A409F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C1ECA-DFB4-4D72-BBF6-8095820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2C9AB-3693-4207-9758-CDCC5B19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8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46C8-CFAB-442C-8DA1-07EE6571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77210-738F-46C0-90EA-ACA583A4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85967-778C-46D9-AF0E-75CF0531C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BBF23-305E-40F8-8FF4-3FB09671A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C2A0B-6B8C-43DF-AC24-FE46A1EC7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79717-80FC-45F9-B26C-483BC000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3B8642-8CFA-4FA6-8B23-D9DDA9D8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CC2DA-D512-4060-96FE-61DCF73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6D33-5888-4BC5-97C0-478AD2F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FFCDCA-3B50-46D4-8E3E-83802BC6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239CA7-AD68-4482-9649-C5066A9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5DA787-55D9-45BD-BC7F-7D14EA8A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9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B80CF-AE4A-49FC-A035-86DB8F4B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18852-1F0E-4680-8A87-53A704E1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D4F32-C510-4763-888E-51AC79A8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9854-E0C7-4153-AB3E-3205AC33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480D3-09A5-4C69-B162-77A35544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8CD86-B007-434E-81D6-5D2CEF97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858FA-E7C7-450A-BFFE-7005F569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5CBC5-B386-46A1-90DF-63A43E95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5F48-3097-4883-8B50-A5A8F9C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4742-9FEE-4D04-80CD-BCF0792D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B1117-AB50-43F9-9D8B-C8FE3CD9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449C1-3F6F-42E0-BB67-301D87E2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FD024-709E-4522-AA33-206BB552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F5672-1006-48E4-B945-4F0DB38F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FF9EF-FA14-461B-8A37-2BB1C10D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0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4719D-9B78-48A8-A614-FBDB0033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D1483-1F0F-4431-B27F-5284588F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9740C-BCC8-465A-A841-37F57A3BE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12AA-9B3F-445C-A3C1-C119EAF1144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9507-422C-479E-8305-D281DB56C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38459-CBF9-4F59-8F31-94ACC33A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54EA-7276-4184-873A-14288D9E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D9B6C7-7936-46D9-B5E5-89354E08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80" y="0"/>
            <a:ext cx="9771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8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3673FB-3C48-40C2-B5C3-621626CF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34" y="0"/>
            <a:ext cx="8921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B2FBF0-A176-4426-98BA-2D4BCA31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97" y="0"/>
            <a:ext cx="8961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55323A-FC22-435D-994D-5C57F18C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72" y="0"/>
            <a:ext cx="9141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宽屏</PresentationFormat>
  <Paragraphs>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marQuis Saki</dc:creator>
  <cp:lastModifiedBy>marQuis Saki</cp:lastModifiedBy>
  <cp:revision>5</cp:revision>
  <dcterms:created xsi:type="dcterms:W3CDTF">2019-09-30T12:42:20Z</dcterms:created>
  <dcterms:modified xsi:type="dcterms:W3CDTF">2019-09-30T13:05:25Z</dcterms:modified>
</cp:coreProperties>
</file>