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76" autoAdjust="0"/>
  </p:normalViewPr>
  <p:slideViewPr>
    <p:cSldViewPr snapToGrid="0">
      <p:cViewPr varScale="1">
        <p:scale>
          <a:sx n="81" d="100"/>
          <a:sy n="81" d="100"/>
        </p:scale>
        <p:origin x="7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02901-337B-4D9A-92B7-DC53B4B168A2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B1310-81F5-4FDB-8C6E-80F5B5449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03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matrix takes in vectors, that's v1, and maps in to other vectors.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B1310-81F5-4FDB-8C6E-80F5B544948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59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B1310-81F5-4FDB-8C6E-80F5B544948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35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A4943-99EC-444C-A9E1-A7058D8EC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2ADE1C-177A-4DC7-9BDB-39F678AAF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AF0DB-3708-4940-ADF9-1D22B26A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4229-00A4-4B5A-9921-3BD2E1A27FDB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B0BE2-18AD-4A95-9710-D2A131F2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414BB-5ABE-42D7-8FE9-A5F7D6FF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9E07-7D5E-4705-95F5-002769FC5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F1867-28DB-414F-9138-D85A7F5C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6C6BD8-818F-4BA1-9AEE-6619B2136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EE15F2-8BF3-4B65-A1DD-89AC68A6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4229-00A4-4B5A-9921-3BD2E1A27FDB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2A59B-5E96-4AA9-B345-226958E9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51252-D77C-418D-9CF6-8E27A80B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9E07-7D5E-4705-95F5-002769FC5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58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928F04-34D5-4FED-A22B-D7DF784A9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80CB44-DA90-4CF8-9D17-A1A985FD0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A82BD-6531-4DD2-B22E-8600AC84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4229-00A4-4B5A-9921-3BD2E1A27FDB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E0B8F2-6561-4427-B5EE-A77B1D64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7A6A2-7F79-455B-BD3B-B60BF5C1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9E07-7D5E-4705-95F5-002769FC5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0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5F0B8-4327-458B-84F6-2531715B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9213B-59EC-4EDD-91F2-F505ABBAE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896E4-4E90-402B-948F-173E91F8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4229-00A4-4B5A-9921-3BD2E1A27FDB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16588-903D-42A4-A57C-054497DD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A5513-7A0D-4940-A787-D86B0930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9E07-7D5E-4705-95F5-002769FC5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4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3EE97-06F6-46CE-9C73-31D6A41A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A2D5D2-34D8-4E71-8FFA-8436059E0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E9C79-80E3-496F-971D-98EA993D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4229-00A4-4B5A-9921-3BD2E1A27FDB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9AF77-2B4F-4C00-B2F7-EB60308C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9428F-8619-41D1-A1CC-4B0D8BFB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9E07-7D5E-4705-95F5-002769FC5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65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206BD-3CAB-445D-911B-163C2DEB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EC96C-64A5-45C6-88D8-9C88C54C2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146276-EBA3-402F-A02E-58DFDD0D3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894C8F-0B9C-41E4-B69A-2F600646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4229-00A4-4B5A-9921-3BD2E1A27FDB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DF68C8-8F9F-4AAC-B531-00D5B732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7D737C-5A2F-4509-89CD-5BFD3068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9E07-7D5E-4705-95F5-002769FC5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06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E54CE-555C-40C8-9CA6-24833CE3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687A5-24C8-4969-AE0D-27BF5C534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0F41A6-41B5-46DB-A201-9B14B73D3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BF1D5C-2054-48B4-B007-87EC66D08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19E54F-0250-4B00-8EC5-57BD6ABED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9A3E1E-44FD-4048-AA94-F0191654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4229-00A4-4B5A-9921-3BD2E1A27FDB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52869-CE17-4607-AF68-90EC70C2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EAA403-0CE7-4DC9-8C14-89AF499F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9E07-7D5E-4705-95F5-002769FC5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42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D33DD-919D-4317-B1ED-002A1EBC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858F25-B383-4CC5-91BE-CD0506E9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4229-00A4-4B5A-9921-3BD2E1A27FDB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F2F78D-8967-46A8-891F-4A266B41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717625-055A-4D15-A36C-90C29073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9E07-7D5E-4705-95F5-002769FC5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63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D85495-ACEE-4B79-B3E2-8B1FE646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4229-00A4-4B5A-9921-3BD2E1A27FDB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C8802B-C844-4C94-AF2D-3F1E0A38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B0C380-B3E2-403C-A87C-91D484F9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9E07-7D5E-4705-95F5-002769FC5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14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5F862-49C2-48C0-A94B-3811E67E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4A5F7D-8227-4680-9767-78A43483F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11B0A0-7401-409B-A69B-9A93524B4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2F56E4-00DE-4BBD-B3A9-15D02B5F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4229-00A4-4B5A-9921-3BD2E1A27FDB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4B8986-7D0C-4994-B38E-44A67AB8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6734E0-8866-4420-B343-C8A3E2BD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9E07-7D5E-4705-95F5-002769FC5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16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78AAF-0819-480B-B785-16E5D741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969295-C2EA-48C2-B812-3B0294DF1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270570-9CA2-41F5-90E5-D5D0E606A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D49455-A3C5-4F08-91CD-8B52F03A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4229-00A4-4B5A-9921-3BD2E1A27FDB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14510F-872C-48AE-9576-1BB31902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803B3C-BD75-4547-BE95-027E6F86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9E07-7D5E-4705-95F5-002769FC5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6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9DF487-0EC5-4992-BF20-7A377ED9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420915-0F41-43A6-A1C6-2B881D7D6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0CD1C-A403-4950-8C11-42C4B8103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14229-00A4-4B5A-9921-3BD2E1A27FDB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89C2A-7B9D-467A-BB24-F590D1CA3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8A83E-7D9A-4D4C-835C-53B8ADF4C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B9E07-7D5E-4705-95F5-002769FC5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23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80E54AC-B120-4571-919F-719D35DAC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239" y="0"/>
            <a:ext cx="9655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5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90B6974-CF3A-41DE-9518-C51B36547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62" y="0"/>
            <a:ext cx="9282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9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4EE604-A597-4D1B-853E-2E80A77FC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188" y="0"/>
            <a:ext cx="9461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6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138FEEB-C380-4032-9899-09D5F1491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27" y="0"/>
            <a:ext cx="9881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9A27DBC-1FF9-4AE9-A882-2030FE502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62" y="0"/>
            <a:ext cx="9135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7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3A2BB9A-60C3-4ECA-AE32-AA4D9CAD8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02" y="0"/>
            <a:ext cx="9866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6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91216C-4676-46E0-9592-6C1DD7A3B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52" y="0"/>
            <a:ext cx="9195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5460A44-D10F-4C1F-B22F-512EB8E8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50" y="0"/>
            <a:ext cx="9274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36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</Words>
  <Application>Microsoft Office PowerPoint</Application>
  <PresentationFormat>宽屏</PresentationFormat>
  <Paragraphs>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marQuis Saki</dc:creator>
  <cp:lastModifiedBy>marQuis Saki</cp:lastModifiedBy>
  <cp:revision>5</cp:revision>
  <dcterms:created xsi:type="dcterms:W3CDTF">2019-10-01T05:27:54Z</dcterms:created>
  <dcterms:modified xsi:type="dcterms:W3CDTF">2019-10-01T06:01:30Z</dcterms:modified>
</cp:coreProperties>
</file>