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1F42-6656-464A-BA4F-FFD04F7E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ECED-730D-4F80-BEB5-9F2D91ADA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BA5C3-7F01-4D3B-B878-C0449CCB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C49E0-BE87-4A3A-893B-85515FE8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ABEDA-CCEC-41C3-BCF3-24AF8DB3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3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0A7E-ABED-44C3-87A9-A43A22EB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D28B2-6E01-4235-8FD2-C1C247FB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E9A3-5295-4FCB-B4E5-026D1FEE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269BE-CB2A-46F7-9FB1-59697FC1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3C42-2B7A-4A03-B575-5AAF254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EADE8-8CD1-4F02-9465-DCC59E7D3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13D7C-43A2-43CF-A948-A8AB3F17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2E555-3C4A-442F-976C-61D4A12E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3C140-B249-462A-BC4E-66F254C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6AA93-33F4-4ABF-920B-F78741B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C5C2-E483-4BAD-92C0-B227E6BB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5BB61-E89F-4DAD-908A-B9C45893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85FB3-BCB1-4003-AD5A-48E40C1A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3E04D-69B5-47C3-8F07-77AB77AB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F847A-78A3-4191-8CA3-EC5CCC5F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EE23-BBED-4519-AF12-0D59762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8331E-1406-4923-A24B-E7386856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75618-9390-4C0C-B5F7-291957C6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0B2B3-4E37-4D92-9A50-8BE74A38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14009-C747-4B2A-A3E9-B2703638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565A-DCC3-45EE-B7F9-9DD7905D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F4DEE-A5B3-4820-AC81-29B97D9C1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4B31A-F374-4EA7-A39E-42CEBE07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DE8AF-FB69-4632-B545-E0F82D03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AFD78-86E3-4193-8D9A-7890A1F7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BB117-01C6-47FD-BC7B-50940DB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B883-584F-4FFE-9DB5-5B253F36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5B606-BA04-4B12-88EC-1FE46A43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C2EA0-CDCC-4E21-BB9D-97953C25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30B43-A1A5-4120-8C79-3B39FDF2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8CF1B-3082-4C17-815E-B5BFE1C3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D7D1D-972B-48B9-A550-57C979FB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05C065-B770-4475-B286-23F7C60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50C69-ADD6-4C59-99B8-78653411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2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DB31-A286-4590-AC76-B36F0BD2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ECF81-B0F9-4307-A4D3-4F6300CB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FFE29-B79F-4CBF-B533-FCFF775E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B451D-617D-45CA-AB5F-D7BBA9C1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7256BC-1070-4F97-99AE-695F241C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6CE067-2B18-47EE-95B7-7484E886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9914A-0661-4772-90B9-E7A3BE7B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CCA37-891C-4F6A-8D8E-D1527BAD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DF902-9B6C-4DDA-BA62-9B0E3263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75393-5330-4E6B-8C2C-CA9A6968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E3EE4-ED24-498E-BDA9-EC624335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889A6-2E3E-4F58-A40D-8172A4CE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998C5-950A-4B94-885D-233B34C1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345E-8B12-4EDF-A5FC-4518337D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B2C5E-663E-49AA-A314-0EA0E040A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94BFF-21D3-47B1-8E9D-E15F3D85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FE4-BF74-4937-8CE5-43468D7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99C26-5289-4A4B-A3C0-DF31C97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4E58E-03A0-4A5B-AEC3-51EE2545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D54AFE-29CA-4648-A581-2AB448BC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22094-C72E-4DAC-8F63-C957FA68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3A89F-8AC2-4379-97A4-E9955A361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086E-81E7-4CFB-8949-3C338DBF4C86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7DFE2-71B2-47F0-862D-B981422F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E7F34-25E3-4F1C-864B-DE0D42759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5B28-5610-4D8F-B96C-3E2DB2743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103A66-16DB-44EC-B45F-455E7D35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4" y="316940"/>
            <a:ext cx="10972892" cy="62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C1C6B6-6040-4D15-8C7C-2BA85C78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75" y="0"/>
            <a:ext cx="9578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0ADE73-1B8E-4BFB-9929-E395AD86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5" y="0"/>
            <a:ext cx="867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5EAF49-41A6-49ED-8BBC-14082901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01" y="0"/>
            <a:ext cx="90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DFDF6A-5207-4310-84E1-B74F7981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39" y="0"/>
            <a:ext cx="10134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B0675-AF68-4629-991E-77BFA5DC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48" y="0"/>
            <a:ext cx="842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91AF67-AEFF-4376-AAAB-C14B8ABC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60" y="0"/>
            <a:ext cx="911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2</cp:revision>
  <dcterms:created xsi:type="dcterms:W3CDTF">2019-09-30T12:35:28Z</dcterms:created>
  <dcterms:modified xsi:type="dcterms:W3CDTF">2019-09-30T12:41:37Z</dcterms:modified>
</cp:coreProperties>
</file>