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7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9ff47ab0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9ff47ab0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5399338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5399338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9ff47ab0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9ff47ab0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9ff47ab0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9ff47ab0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9ff47ab0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9ff47ab0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9ff47ab0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9ff47ab0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79f73ca71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3079f73ca7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79f73ca7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79f73ca7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19ff47ab0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19ff47ab0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19ff47ab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19ff47ab0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79f73ca7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79f73ca7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79f73ca71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g3079f73ca7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9ff47ab0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9ff47ab0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4140" y="64873"/>
            <a:ext cx="8998808" cy="5013754"/>
          </a:xfrm>
          <a:prstGeom prst="rect">
            <a:avLst/>
          </a:prstGeom>
          <a:noFill/>
          <a:ln w="28575" cap="flat" cmpd="sng">
            <a:solidFill>
              <a:srgbClr val="46B0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" descr="A picture containing text, clip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t="12813" r="7454"/>
          <a:stretch/>
        </p:blipFill>
        <p:spPr>
          <a:xfrm>
            <a:off x="8038567" y="95866"/>
            <a:ext cx="1002193" cy="4055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415745" y="335894"/>
            <a:ext cx="564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415750" y="774499"/>
            <a:ext cx="4534200" cy="3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Goal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Required</a:t>
            </a:r>
            <a:endParaRPr sz="17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7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17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7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Workflow</a:t>
            </a:r>
            <a:endParaRPr sz="17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Components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Tools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 of Exploitation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Remediation &amp; Patching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6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244451" y="186475"/>
            <a:ext cx="6770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46B0FA"/>
                </a:solidFill>
              </a:rPr>
              <a:t>8. Key Components of Vulnerability Setup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049525" y="757350"/>
            <a:ext cx="5634000" cy="3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Vulnerable OS: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Ubuntu Server.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Configured services: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FTP: Enabled anonymous access.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WebDAV: Weak authentication settings.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SMB: Poor directory permissions.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221445" y="212545"/>
            <a:ext cx="564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46B0FA"/>
                </a:solidFill>
              </a:rPr>
              <a:t>9</a:t>
            </a:r>
            <a:r>
              <a:rPr lang="en-GB" sz="2400" b="1" i="0" u="none" strike="noStrike" cap="non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. Implementation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03126" y="838002"/>
            <a:ext cx="8104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936830" y="4138208"/>
            <a:ext cx="45732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292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41350" y="803550"/>
            <a:ext cx="8104800" cy="4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Setup: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Ubuntu Server within a virtual machine for a controlled testing environment, ensuring the project doesn’t interfere with production systems.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by installing essential services such as SSH, web server (Apache/Nginx), and FTP, which are commonly found in real-world environments.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Vulnerability Planning: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vulnerabilities through deliberate misconfigurations like weak authentication settings, outdated software, and improper file permissions.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and identify specific versions of software that have known vulnerabilities (e.g., older versions of Apache, OpenSSH) to be used in the project.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308000" y="250050"/>
            <a:ext cx="388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46B0FA"/>
                </a:solidFill>
              </a:rPr>
              <a:t>Implementation(contd.)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660000" y="804750"/>
            <a:ext cx="7824000" cy="3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Vulnerability Exploitation: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penetration testing tools such as Metasploit for exploitation, Nmap for network scanning, and Burp Suite for security testing.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Patching Vulnerability: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and implement patches to fix the vulnerabilities.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&amp; Documentation: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Re-test the system post-patching to ensure the effectiveness of the remediation.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the overall effectiveness of the security after the application of all patches.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244451" y="186475"/>
            <a:ext cx="6770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46B0FA"/>
                </a:solidFill>
              </a:rPr>
              <a:t>10. Used Tools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774925" y="936575"/>
            <a:ext cx="7405200" cy="2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Metasploit: Exploitation framework.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Nmap: Network scanning and vulnerability detection.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Searchsploit: Search utility for exploit databases.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Hydra: used for password brute-forcing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Gobuster: for directory enumeration of websites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Enum4linux: tool used to enumerate info from SMB server.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Cadaver: utility to connect on WebDAV services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tool provided unique insights and facilitated testing.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244451" y="186475"/>
            <a:ext cx="6770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46B0FA"/>
                </a:solidFill>
              </a:rPr>
              <a:t>11. Demonstration of Exploitation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343700" y="757350"/>
            <a:ext cx="6456600" cy="3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tools like Hydra to brute-force WebDAV credentials.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Captured FTP credentials via Wireshark traffic analysis.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Exploited directory traversal in FTP for unauthorized file access.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244451" y="186475"/>
            <a:ext cx="6770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46B0FA"/>
                </a:solidFill>
              </a:rPr>
              <a:t>12. Remediation and Patching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275450" y="694500"/>
            <a:ext cx="6593100" cy="3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FTP: Disabled anonymous access, enabled encryption.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WebDAV: Enforced HTTPS, strengthened authentication.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SMB: Adjusted permissions, restricted anonymous access.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patches were verified through post-remediation testing.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244451" y="186475"/>
            <a:ext cx="6770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46B0FA"/>
                </a:solidFill>
              </a:rPr>
              <a:t>13. Results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186950" y="965100"/>
            <a:ext cx="6770100" cy="3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Vulnerabilities successfully identified and mitigated.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understanding of OS service flaws and defenses.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system security through systematic patching.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273020" y="236476"/>
            <a:ext cx="564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46B0FA"/>
                </a:solidFill>
              </a:rPr>
              <a:t>14</a:t>
            </a:r>
            <a:r>
              <a:rPr lang="en-GB" sz="2400" b="1" i="0" u="none" strike="noStrike" cap="non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. Application of the Project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70850" y="886350"/>
            <a:ext cx="82023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Tool: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Students: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Offers a practical learning platform for students studying cybersecurity, ethical hacking, and system administration.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Professionals: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Aids in training IT professionals on recognizing and fixing common security vulnerabilities.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and Development: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Environment: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a controlled environment for researchers and developers to test new security tools, techniques, and patches.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Penetration Testing Practice: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Useful for aspiring penetration testers to practice and refine their skills without risking real systems.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273020" y="236476"/>
            <a:ext cx="564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Application of the Project(contd.)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890525" y="840150"/>
            <a:ext cx="73890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Awareness: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Awareness Campaigns: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 to demonstrate the dangers of weak security practices in workshops, seminars, and security awareness programs.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Compliance Training: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Helps organizations understand the importance of compliance with security standards and regulations.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273020" y="236476"/>
            <a:ext cx="564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46B0FA"/>
                </a:solidFill>
              </a:rPr>
              <a:t>15</a:t>
            </a:r>
            <a:r>
              <a:rPr lang="en-GB" sz="2400" b="1" i="0" u="none" strike="noStrike" cap="non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 sz="2400" b="1">
                <a:solidFill>
                  <a:srgbClr val="46B0FA"/>
                </a:solidFill>
              </a:rPr>
              <a:t>Conclusion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1122050" y="824875"/>
            <a:ext cx="6916500" cy="3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Successfully demonstrated the lifecycle of vulnerability management.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Highlighted the importance of systematic identification and patching</a:t>
            </a: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, organizations can significantly improve their cybersecurity posture.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Continuous evaluation of patches ensures system security is maintained against emerging threats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/>
        </p:nvSpPr>
        <p:spPr>
          <a:xfrm>
            <a:off x="244445" y="166875"/>
            <a:ext cx="5647772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554096" y="728778"/>
            <a:ext cx="8035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884550" y="800250"/>
            <a:ext cx="7374900" cy="3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is critical in today's digital landscape.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systems form the foundation of digital infrastructure and are prime targets for attacks.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studies vulnerabilities in OS services like FTP and Apache, simulates attacks, and applies remediation techniques.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1421471" y="2701122"/>
            <a:ext cx="6301059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GB" sz="5400" b="1" i="0" u="none" strike="noStrike" cap="non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8001000" y="112853"/>
            <a:ext cx="1035935" cy="512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5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4660" y="1282490"/>
            <a:ext cx="3154680" cy="135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244445" y="166875"/>
            <a:ext cx="564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46B0FA"/>
                </a:solidFill>
              </a:rPr>
              <a:t>2</a:t>
            </a:r>
            <a:r>
              <a:rPr lang="en-GB" sz="2400" b="1" i="0" u="none" strike="noStrike" cap="non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 sz="2400" b="1">
                <a:solidFill>
                  <a:srgbClr val="46B0FA"/>
                </a:solidFill>
              </a:rPr>
              <a:t>Project Goal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1606950" y="605475"/>
            <a:ext cx="59301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replicate vulnerabilities, study their impact, and patch them for improved security.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is to understand vulnerabilities and develop practical solutions to mitigate them.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244445" y="186470"/>
            <a:ext cx="564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46B0FA"/>
                </a:solidFill>
              </a:rPr>
              <a:t>3</a:t>
            </a:r>
            <a:r>
              <a:rPr lang="en-GB" sz="2400" b="1" i="0" u="none" strike="noStrike" cap="non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 sz="2400" b="1">
                <a:solidFill>
                  <a:srgbClr val="46B0FA"/>
                </a:solidFill>
              </a:rPr>
              <a:t>Knowledge Required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 txBox="1"/>
          <p:nvPr/>
        </p:nvSpPr>
        <p:spPr>
          <a:xfrm>
            <a:off x="1118100" y="739350"/>
            <a:ext cx="6907800" cy="3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vulnerabilities: Their causes and impacts.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Familiarity with tools like Metasploit Framework, Nmap, and Searchsploit.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of commonly used services: FTP, Apache, SSH, WebDAV, and SMB.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/>
        </p:nvSpPr>
        <p:spPr>
          <a:xfrm>
            <a:off x="244445" y="186470"/>
            <a:ext cx="564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46B0FA"/>
                </a:solidFill>
              </a:rPr>
              <a:t>4</a:t>
            </a:r>
            <a:r>
              <a:rPr lang="en-GB" sz="2400" b="1" i="0" u="none" strike="noStrike" cap="non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 sz="2400" b="1">
                <a:solidFill>
                  <a:srgbClr val="46B0FA"/>
                </a:solidFill>
              </a:rPr>
              <a:t>Problem Statement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1295850" y="625075"/>
            <a:ext cx="6552300" cy="4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systems often contain unpatched vulnerabilities.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weaknesses can lead to unauthorized access, data theft, and service disruption.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challenge is to identify, analyze, and mitigate these flaws effectively.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/>
        </p:nvSpPr>
        <p:spPr>
          <a:xfrm>
            <a:off x="244445" y="186470"/>
            <a:ext cx="564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46B0FA"/>
                </a:solidFill>
              </a:rPr>
              <a:t>5</a:t>
            </a:r>
            <a:r>
              <a:rPr lang="en-GB" sz="2400" b="1" i="0" u="none" strike="noStrike" cap="non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. Objectives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1522050" y="796950"/>
            <a:ext cx="6099900" cy="3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vulnerable OS to simulate real-world attacks.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Exploit vulnerabilities to understand their behavior.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and verify patches to mitigate the risks.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Educate and document the process for future use.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/>
        </p:nvSpPr>
        <p:spPr>
          <a:xfrm>
            <a:off x="244445" y="186470"/>
            <a:ext cx="564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46B0FA"/>
                </a:solidFill>
              </a:rPr>
              <a:t>6</a:t>
            </a:r>
            <a:r>
              <a:rPr lang="en-GB" sz="2400" b="1" i="0" u="none" strike="noStrike" cap="non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. Methodology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711000" y="774750"/>
            <a:ext cx="7722000" cy="3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Setup: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a virtual machine (VM) to deploy Ubuntu Server, ensuring isolation from production systems.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Vulnerability Implementation: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Deliberately misconfigured services, leave software unpatched, and use weak passwords to introduce vulnerabilities.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Exploitation Process: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Conduct penetration tests using tools like Metasploit for exploitation, Nmap for network scanning, and Burp Suite for web application testing.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/>
        </p:nvSpPr>
        <p:spPr>
          <a:xfrm>
            <a:off x="244445" y="186470"/>
            <a:ext cx="564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Methodology(contd.)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891900" y="880075"/>
            <a:ext cx="7360200" cy="3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Documentation: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Record the steps, outcomes, and tools used for each exploit, providing a comprehensive guide for educational purposes.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Remediation: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After identifying and exploiting vulnerabilities, apply security measures such as patching, reconfiguring services, and strengthening authentication.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/>
        </p:nvSpPr>
        <p:spPr>
          <a:xfrm>
            <a:off x="244445" y="186470"/>
            <a:ext cx="564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46B0FA"/>
                </a:solidFill>
              </a:rPr>
              <a:t>7. Project Workflow</a:t>
            </a:r>
            <a:endParaRPr sz="2400" b="1" i="0" u="none" strike="noStrike" cap="none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477350" y="730350"/>
            <a:ext cx="6189300" cy="3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 vulnerable system with weak configurations.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Exploit vulnerabilities using tools and techniques.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their impact and document findings.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patches and re-test for improved security.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Microsoft Office PowerPoint</Application>
  <PresentationFormat>On-screen Show (16:9)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Anonymous</cp:lastModifiedBy>
  <cp:revision>1</cp:revision>
  <dcterms:modified xsi:type="dcterms:W3CDTF">2025-02-05T07:38:56Z</dcterms:modified>
</cp:coreProperties>
</file>