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539933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539933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4140" y="64873"/>
            <a:ext cx="8998808" cy="5013754"/>
          </a:xfrm>
          <a:prstGeom prst="rect">
            <a:avLst/>
          </a:prstGeom>
          <a:noFill/>
          <a:ln cap="flat" cmpd="sng" w="28575">
            <a:solidFill>
              <a:srgbClr val="46B0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clipart&#10;&#10;Description automatically generated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7454" t="12813"/>
          <a:stretch/>
        </p:blipFill>
        <p:spPr>
          <a:xfrm>
            <a:off x="8038567" y="95866"/>
            <a:ext cx="1002193" cy="4055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8001000" y="112853"/>
            <a:ext cx="1035935" cy="512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sign, outdoor&#10;&#10;Description automatically generated"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22" y="94581"/>
            <a:ext cx="657128" cy="111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5" name="Google Shape;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3763" y="107766"/>
            <a:ext cx="3423171" cy="11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2059039" y="1213357"/>
            <a:ext cx="5025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GB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</a:t>
            </a:r>
            <a:r>
              <a:rPr b="0" i="0" lang="en-GB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Project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41357" y="1956371"/>
            <a:ext cx="7461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FlawFix</a:t>
            </a:r>
            <a:r>
              <a:rPr b="1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Identifying </a:t>
            </a:r>
            <a:r>
              <a:rPr b="1"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Patching Security Flaws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195322" y="3859148"/>
            <a:ext cx="4573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Saurabh Kumar, R2142211134, CSE CSF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Aryaman Khare, R2142211145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CSE CSF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Vaibhav Patel, R2142211476, CSE CSF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Anmol Gulia, R2142211480, CSE CSF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6975406" y="3859148"/>
            <a:ext cx="4573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Akashdeep Bhardwaj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/>
        </p:nvSpPr>
        <p:spPr>
          <a:xfrm>
            <a:off x="1421471" y="2701122"/>
            <a:ext cx="630105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GB" sz="5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8001000" y="112853"/>
            <a:ext cx="1035935" cy="512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clipart&#10;&#10;Description automatically generated"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660" y="1282490"/>
            <a:ext cx="3154680" cy="135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415745" y="335894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2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415744" y="979538"/>
            <a:ext cx="45342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of the Project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244445" y="166875"/>
            <a:ext cx="564777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b="1" i="0" sz="2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554096" y="728778"/>
            <a:ext cx="803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615425" y="713400"/>
            <a:ext cx="78093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Overview:</a:t>
            </a:r>
            <a:r>
              <a:rPr lang="en-GB" sz="1600">
                <a:solidFill>
                  <a:schemeClr val="dk1"/>
                </a:solidFill>
              </a:rPr>
              <a:t> This project involves the creation of an intentionally vulnerable operating system based on Ubuntu Server. The goal is to simulate real-world security vulnerabilities to demonstrate how they can be exploited.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Importance:</a:t>
            </a:r>
            <a:r>
              <a:rPr lang="en-GB" sz="1600">
                <a:solidFill>
                  <a:schemeClr val="dk1"/>
                </a:solidFill>
              </a:rPr>
              <a:t> With cyberattacks becoming increasingly sophisticated, understanding vulnerabilities at a fundamental level is crucial for anyone involved in IT security.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Learning Objective:</a:t>
            </a:r>
            <a:r>
              <a:rPr lang="en-GB" sz="1600">
                <a:solidFill>
                  <a:schemeClr val="dk1"/>
                </a:solidFill>
              </a:rPr>
              <a:t> The project aims to educate on the critical need for securing systems, by showing how easily unprotected systems can be compromised.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175865" y="186469"/>
            <a:ext cx="564777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2. Problem 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587550" y="846875"/>
            <a:ext cx="77067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Issue Identification:</a:t>
            </a:r>
            <a:r>
              <a:rPr lang="en-GB" sz="1600">
                <a:solidFill>
                  <a:schemeClr val="dk1"/>
                </a:solidFill>
              </a:rPr>
              <a:t> Many systems are deployed with default settings, unpatched software, or misconfigurations and older versions that introduce vulnerabilities.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Real-World Impact:</a:t>
            </a:r>
            <a:r>
              <a:rPr lang="en-GB" sz="1600">
                <a:solidFill>
                  <a:schemeClr val="dk1"/>
                </a:solidFill>
              </a:rPr>
              <a:t> These vulnerabilities can lead to significant security breaches, resulting in data loss, unauthorized access, and financial damage.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Project Aim:</a:t>
            </a:r>
            <a:r>
              <a:rPr lang="en-GB" sz="1600">
                <a:solidFill>
                  <a:schemeClr val="dk1"/>
                </a:solidFill>
              </a:rPr>
              <a:t> To create a deliberately vulnerable OS that allows for safe exploration and demonstration of these weaknesses, enabling a deeper understanding of how they can be exploited.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244445" y="186470"/>
            <a:ext cx="5647725" cy="4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3. Objectives</a:t>
            </a:r>
            <a:endParaRPr b="1" i="0" sz="2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596550" y="936300"/>
            <a:ext cx="76977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Create a Controlled Environment:</a:t>
            </a:r>
            <a:r>
              <a:rPr lang="en-GB" sz="1600">
                <a:solidFill>
                  <a:schemeClr val="dk1"/>
                </a:solidFill>
              </a:rPr>
              <a:t> Design a vulnerable Ubuntu Server with common security flaws that can be safely exploited.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Demonstrate Exploitation Techniques:</a:t>
            </a:r>
            <a:r>
              <a:rPr lang="en-GB" sz="1600">
                <a:solidFill>
                  <a:schemeClr val="dk1"/>
                </a:solidFill>
              </a:rPr>
              <a:t> Use popular security tools to showcase how attackers can exploit these vulnerabilities.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Educational Value:</a:t>
            </a:r>
            <a:r>
              <a:rPr lang="en-GB" sz="1600">
                <a:solidFill>
                  <a:schemeClr val="dk1"/>
                </a:solidFill>
              </a:rPr>
              <a:t> Provide a hands-on platform for learning about cybersecurity risks, penetration testing, and system hardening.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Highlight Remediation:</a:t>
            </a:r>
            <a:r>
              <a:rPr lang="en-GB" sz="1600">
                <a:solidFill>
                  <a:schemeClr val="dk1"/>
                </a:solidFill>
              </a:rPr>
              <a:t> After demonstrating vulnerabilities, discuss and implement ways to secure the system, reinforcing the importance of best practices in cybersecurity.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244445" y="186470"/>
            <a:ext cx="5647725" cy="4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4. Methodology</a:t>
            </a:r>
            <a:endParaRPr b="1" i="0" sz="2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430200" y="625224"/>
            <a:ext cx="82836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</a:rPr>
              <a:t>Environment Setup:</a:t>
            </a:r>
            <a:r>
              <a:rPr lang="en-GB" sz="1600">
                <a:solidFill>
                  <a:schemeClr val="dk1"/>
                </a:solidFill>
              </a:rPr>
              <a:t> Use a virtual machine (VM) to deploy Ubuntu Server, ensuring isolation from production systems.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</a:rPr>
              <a:t>Vulnerability Implementation:</a:t>
            </a:r>
            <a:r>
              <a:rPr lang="en-GB" sz="1600">
                <a:solidFill>
                  <a:schemeClr val="dk1"/>
                </a:solidFill>
              </a:rPr>
              <a:t> Deliberately </a:t>
            </a:r>
            <a:r>
              <a:rPr lang="en-GB" sz="1600">
                <a:solidFill>
                  <a:schemeClr val="dk1"/>
                </a:solidFill>
              </a:rPr>
              <a:t>misconfigured</a:t>
            </a:r>
            <a:r>
              <a:rPr lang="en-GB" sz="1600">
                <a:solidFill>
                  <a:schemeClr val="dk1"/>
                </a:solidFill>
              </a:rPr>
              <a:t> services, leave software unpatched, and use weak passwords to introduce vulnerabilities.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</a:rPr>
              <a:t>Exploitation Process:</a:t>
            </a:r>
            <a:r>
              <a:rPr lang="en-GB" sz="1600">
                <a:solidFill>
                  <a:schemeClr val="dk1"/>
                </a:solidFill>
              </a:rPr>
              <a:t> Conduct penetration tests using tools like Metasploit for exploitation, Nmap for network scanning, and Burp Suite for web application testing.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</a:rPr>
              <a:t>Documentation:</a:t>
            </a:r>
            <a:r>
              <a:rPr lang="en-GB" sz="1600">
                <a:solidFill>
                  <a:schemeClr val="dk1"/>
                </a:solidFill>
              </a:rPr>
              <a:t> Record the steps, outcomes, and tools used for each exploit, providing a comprehensive guide for educational purposes.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</a:rPr>
              <a:t>Security Remediation:</a:t>
            </a:r>
            <a:r>
              <a:rPr lang="en-GB" sz="1600">
                <a:solidFill>
                  <a:schemeClr val="dk1"/>
                </a:solidFill>
              </a:rPr>
              <a:t> After identifying and exploiting vulnerabilities, apply security measures such as patching, reconfiguring services, and strengthening authentication.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221445" y="212545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5. Implementation</a:t>
            </a:r>
            <a:endParaRPr b="1" i="0" sz="2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03126" y="838002"/>
            <a:ext cx="8104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1936830" y="4138208"/>
            <a:ext cx="457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441350" y="803550"/>
            <a:ext cx="81048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Initial Setup: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Deploy Ubuntu Server within a virtual machine for a controlled testing environment, ensuring the project doesn’t interfere with production systems.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Begin by installing essential services such as SSH, web server (Apache/Nginx), and FTP, which are commonly found in real-world environments.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Vulnerability Planning: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Introduce vulnerabilities through deliberate misconfigurations like weak authentication settings, outdated software, and improper file permissions.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Research and identify specific versions of software that have known vulnerabilities (e.g., older versions of Apache, OpenSSH) to be used in the project.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308000" y="250050"/>
            <a:ext cx="38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6B0FA"/>
                </a:solidFill>
              </a:rPr>
              <a:t>Implementation(contd.)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462950" y="980350"/>
            <a:ext cx="78240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Vulnerability </a:t>
            </a:r>
            <a:r>
              <a:rPr b="1" lang="en-GB" sz="1600">
                <a:solidFill>
                  <a:schemeClr val="dk1"/>
                </a:solidFill>
              </a:rPr>
              <a:t>Exploitation: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Use penetration testing tools such as Metasploit for exploitation, Nmap for network scanning, and Burp Suite for security testing.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Patching Vulnerability: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Develop and implement patches to fix the vulnerabilities.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Testing &amp; Documentation:</a:t>
            </a:r>
            <a:endParaRPr b="1"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600">
                <a:solidFill>
                  <a:schemeClr val="dk1"/>
                </a:solidFill>
              </a:rPr>
              <a:t>Re-test the system post-patching to ensure the effectiveness of the remediation.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Document the overall effectiveness of the security after the application of all patches.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73020" y="236476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6. Application of the Project</a:t>
            </a:r>
            <a:endParaRPr b="1" i="0" sz="2400" u="none" cap="none" strike="noStrik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96250" y="840150"/>
            <a:ext cx="8202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Educational Tool: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For Students:</a:t>
            </a:r>
            <a:r>
              <a:rPr lang="en-GB" sz="1300">
                <a:solidFill>
                  <a:schemeClr val="dk1"/>
                </a:solidFill>
              </a:rPr>
              <a:t> Offers a practical learning platform for students studying cybersecurity, ethical hacking, and system administration.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For Professionals:</a:t>
            </a:r>
            <a:r>
              <a:rPr lang="en-GB" sz="1300">
                <a:solidFill>
                  <a:schemeClr val="dk1"/>
                </a:solidFill>
              </a:rPr>
              <a:t> Aids in training IT professionals on recognizing and fixing common security vulnerabilities.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Research and Development: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Testing Environment:</a:t>
            </a:r>
            <a:r>
              <a:rPr lang="en-GB" sz="1300">
                <a:solidFill>
                  <a:schemeClr val="dk1"/>
                </a:solidFill>
              </a:rPr>
              <a:t> Provides a controlled environment for researchers and developers to test new security tools, techniques, and patches.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Penetration Testing Practice:</a:t>
            </a:r>
            <a:r>
              <a:rPr lang="en-GB" sz="1300">
                <a:solidFill>
                  <a:schemeClr val="dk1"/>
                </a:solidFill>
              </a:rPr>
              <a:t> Useful for aspiring penetration testers to practice and refine their skills without risking real systems.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Security Awareness: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Awareness Campaigns:</a:t>
            </a:r>
            <a:r>
              <a:rPr lang="en-GB" sz="1300">
                <a:solidFill>
                  <a:schemeClr val="dk1"/>
                </a:solidFill>
              </a:rPr>
              <a:t> Can be used to demonstrate the dangers of weak security practices in workshops, seminars, and security awareness programs.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Compliance Training:</a:t>
            </a:r>
            <a:r>
              <a:rPr lang="en-GB" sz="1300">
                <a:solidFill>
                  <a:schemeClr val="dk1"/>
                </a:solidFill>
              </a:rPr>
              <a:t> Helps organizations understand the importance of compliance with security standards and regulations.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