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f2a88f38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f2a88f38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5f7a862c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5f7a862c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f7a862c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f5f7a862c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f7a862c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5f7a862c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5f7a862c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5f7a862c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500">
                <a:solidFill>
                  <a:srgbClr val="19191A"/>
                </a:solidFill>
                <a:highlight>
                  <a:srgbClr val="F6F6F6"/>
                </a:highlight>
              </a:rPr>
              <a:t>What is frontend development, Why should you learn it, where is it used?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5f7a862c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5f7a862c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f7a862c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5f7a862c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5f7a862c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5f7a862c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5f7a862c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5f7a862c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5f7a862c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5f7a862c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5f7a862c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5f7a862c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5f7a862c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5f7a862c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Explain the HTML structure, head and body tag and so 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696" y="-35975"/>
            <a:ext cx="42693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83950" y="1340200"/>
            <a:ext cx="3788700" cy="11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900">
                <a:solidFill>
                  <a:schemeClr val="dk2"/>
                </a:solidFill>
              </a:rPr>
              <a:t>Frontend programming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91950" y="4187225"/>
            <a:ext cx="4172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dk2"/>
                </a:solidFill>
              </a:rPr>
              <a:t>Alpha Amadou DIALLO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2"/>
                </a:solidFill>
              </a:rPr>
              <a:t>Software &amp; DevOps Engineer | Fintech lover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075"/>
            <a:ext cx="8839199" cy="382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1619250" y="4571200"/>
            <a:ext cx="737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https://www.w3schools.com/tags/ref_byfunc.asp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00075"/>
            <a:ext cx="8839199" cy="382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1619250" y="4571200"/>
            <a:ext cx="737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https://www.w3schools.com/tags/ref_byfunc.asp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2485650" y="2340900"/>
            <a:ext cx="417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CODING SESSION!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to Frontend Development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075" y="526250"/>
            <a:ext cx="6241851" cy="446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588" y="768175"/>
            <a:ext cx="6058826" cy="413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064650" y="217350"/>
            <a:ext cx="59646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rgbClr val="0A1D2E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Tools used for front-end development</a:t>
            </a:r>
            <a:endParaRPr sz="1700">
              <a:solidFill>
                <a:srgbClr val="0A1D2E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 (Hypertext Markup Language) is the standard markup language used to create and display web pages in a web browser.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It is not a programming language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It uses tags to define elements of a webpage's user interface (UI).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Tags are enclosed in angle brackets (&lt; &gt;)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Most HTML elements have an opening tag and a closing tag. The closing tag includes a forward slash (/).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Tags can have attributes, which provide additional information about the element.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HTML files are stored in the .html format.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CSS (Cascading Style Sheets) is the language used to describe the presentation of HTML elements.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It defines how HTML elements should be displayed on screens, paper, or other media.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It allows you to control the layout of multiple web pages simultaneously, greatly reducing repetitive work.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CSS styles are typically stored in external .css files, making it easier to manage and reuse styles across a website.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JAVASCRIPT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JavaScript (JS): A programming language used to create interactive and dynamic content on web pages (HTML).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Unlike HTML, It is a full-fledged programming language that can manipulate data, control the behavior of elements, and respond to user interactions.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It can respond to user actions, such as clicks or key presses, by executing functions or modifying the HTML and CSS of a webpage.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It enables real-time updates to the content and layout of a webpage without requiring a full page reload.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JS code is written using syntax rules, which include variables, functions, loops, and conditional statements.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JS code is typically embedded directly within HTML files using &lt;script&gt; tags or included through external .js files.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140200"/>
            <a:ext cx="8520600" cy="13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HTML - Hyper Text Markup Language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4668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38" y="1382450"/>
            <a:ext cx="7835926" cy="26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2485650" y="760675"/>
            <a:ext cx="417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HTML Structure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On-screen Show (16:9)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Montserrat</vt:lpstr>
      <vt:lpstr>Arial</vt:lpstr>
      <vt:lpstr>Simple Light</vt:lpstr>
      <vt:lpstr>PowerPoint Presentation</vt:lpstr>
      <vt:lpstr>Introduction to Frontend Development</vt:lpstr>
      <vt:lpstr>PowerPoint Presentation</vt:lpstr>
      <vt:lpstr>PowerPoint Presentation</vt:lpstr>
      <vt:lpstr>HTML</vt:lpstr>
      <vt:lpstr>CSS</vt:lpstr>
      <vt:lpstr>JAVASCRIPT</vt:lpstr>
      <vt:lpstr>HTML - Hyper Text Markup Language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ALPHA AMADOU DIALLO</cp:lastModifiedBy>
  <cp:revision>1</cp:revision>
  <dcterms:modified xsi:type="dcterms:W3CDTF">2025-03-05T22:09:24Z</dcterms:modified>
</cp:coreProperties>
</file>