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jp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9" r:id="rId3"/>
    <p:sldId id="262" r:id="rId4"/>
    <p:sldId id="419" r:id="rId5"/>
    <p:sldId id="420" r:id="rId6"/>
    <p:sldId id="39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59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48" y="192"/>
      </p:cViewPr>
      <p:guideLst>
        <p:guide orient="horz" pos="2184"/>
        <p:guide pos="28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8ED6-0A8E-4FF0-A4D6-8139F36284FD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F288-E98C-49B6-84DB-D5C4DA709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67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8ED6-0A8E-4FF0-A4D6-8139F36284FD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F288-E98C-49B6-84DB-D5C4DA709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7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8ED6-0A8E-4FF0-A4D6-8139F36284FD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F288-E98C-49B6-84DB-D5C4DA709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8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8ED6-0A8E-4FF0-A4D6-8139F36284FD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F288-E98C-49B6-84DB-D5C4DA709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97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8ED6-0A8E-4FF0-A4D6-8139F36284FD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F288-E98C-49B6-84DB-D5C4DA709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07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8ED6-0A8E-4FF0-A4D6-8139F36284FD}" type="datetimeFigureOut">
              <a:rPr lang="en-US" smtClean="0"/>
              <a:t>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F288-E98C-49B6-84DB-D5C4DA709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9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8ED6-0A8E-4FF0-A4D6-8139F36284FD}" type="datetimeFigureOut">
              <a:rPr lang="en-US" smtClean="0"/>
              <a:t>1/9/18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F288-E98C-49B6-84DB-D5C4DA709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8ED6-0A8E-4FF0-A4D6-8139F36284FD}" type="datetimeFigureOut">
              <a:rPr lang="en-US" smtClean="0"/>
              <a:t>1/9/18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F288-E98C-49B6-84DB-D5C4DA709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7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8ED6-0A8E-4FF0-A4D6-8139F36284FD}" type="datetimeFigureOut">
              <a:rPr lang="en-US" smtClean="0"/>
              <a:t>1/9/18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F288-E98C-49B6-84DB-D5C4DA709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3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8ED6-0A8E-4FF0-A4D6-8139F36284FD}" type="datetimeFigureOut">
              <a:rPr lang="en-US" smtClean="0"/>
              <a:t>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F288-E98C-49B6-84DB-D5C4DA709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47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8ED6-0A8E-4FF0-A4D6-8139F36284FD}" type="datetimeFigureOut">
              <a:rPr lang="en-US" smtClean="0"/>
              <a:t>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F288-E98C-49B6-84DB-D5C4DA709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5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A8ED6-0A8E-4FF0-A4D6-8139F36284FD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5F288-E98C-49B6-84DB-D5C4DA709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1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3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2834640" y="0"/>
            <a:ext cx="9144000" cy="6858000"/>
          </a:xfrm>
          <a:prstGeom prst="parallelogram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3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-182880" y="2151727"/>
            <a:ext cx="39204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4800" b="1" dirty="0"/>
              <a:t>B5- </a:t>
            </a:r>
            <a:r>
              <a:rPr lang="fr-FR" sz="4800" b="1" dirty="0" smtClean="0"/>
              <a:t>Dot</a:t>
            </a:r>
            <a:r>
              <a:rPr lang="mr-IN" sz="4800" b="1" dirty="0" smtClean="0"/>
              <a:t> </a:t>
            </a:r>
            <a:endParaRPr lang="mr-IN" sz="4800" dirty="0"/>
          </a:p>
          <a:p>
            <a:pPr algn="ctr"/>
            <a:r>
              <a:rPr lang="fr-FR" sz="4800" b="1" dirty="0" err="1" smtClean="0"/>
              <a:t>Card</a:t>
            </a:r>
            <a:r>
              <a:rPr lang="fr-FR" sz="4800" b="1" dirty="0" smtClean="0"/>
              <a:t> Game </a:t>
            </a:r>
          </a:p>
          <a:p>
            <a:pPr algn="ctr"/>
            <a:endParaRPr lang="fr-FR" sz="3200" dirty="0"/>
          </a:p>
          <a:p>
            <a:pPr algn="ctr"/>
            <a:endParaRPr lang="en-US" sz="3200" b="1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508635" y="3585448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dirty="0"/>
              <a:t>Client/server</a:t>
            </a:r>
            <a:r>
              <a:rPr lang="fr-FR" sz="2400" dirty="0"/>
              <a:t> </a:t>
            </a:r>
          </a:p>
          <a:p>
            <a:pPr algn="ctr"/>
            <a:r>
              <a:rPr lang="fr-FR" dirty="0"/>
              <a:t>solution for </a:t>
            </a:r>
            <a:r>
              <a:rPr lang="fr-FR" dirty="0" err="1"/>
              <a:t>playing</a:t>
            </a:r>
            <a:r>
              <a:rPr lang="fr-FR" dirty="0"/>
              <a:t> Coinche </a:t>
            </a:r>
          </a:p>
        </p:txBody>
      </p:sp>
    </p:spTree>
    <p:extLst>
      <p:ext uri="{BB962C8B-B14F-4D97-AF65-F5344CB8AC3E}">
        <p14:creationId xmlns:p14="http://schemas.microsoft.com/office/powerpoint/2010/main" val="145156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287248" y="0"/>
            <a:ext cx="6130043" cy="6858000"/>
          </a:xfrm>
          <a:prstGeom prst="rect">
            <a:avLst/>
          </a:prstGeom>
          <a:blipFill dpi="0" rotWithShape="1">
            <a:blip r:embed="rId2"/>
            <a:srcRect/>
            <a:stretch>
              <a:fillRect l="-1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5806694" y="529234"/>
            <a:ext cx="1828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Le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Jeu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610" y="3135086"/>
            <a:ext cx="1290307" cy="1150954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6722347" y="352589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     32</a:t>
            </a:r>
            <a:endParaRPr lang="fr-FR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364" y="1537601"/>
            <a:ext cx="1828800" cy="1402080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6722347" y="2053975"/>
            <a:ext cx="1685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Belote </a:t>
            </a:r>
            <a:r>
              <a:rPr lang="fr-FR" dirty="0" err="1" smtClean="0"/>
              <a:t>coinchée</a:t>
            </a:r>
            <a:endParaRPr lang="fr-FR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678" y="4286040"/>
            <a:ext cx="1763486" cy="1763486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6722347" y="4903596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      4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5876717" y="1030714"/>
            <a:ext cx="342900" cy="68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ectangle 20"/>
          <p:cNvSpPr/>
          <p:nvPr/>
        </p:nvSpPr>
        <p:spPr>
          <a:xfrm>
            <a:off x="6233904" y="1030714"/>
            <a:ext cx="342900" cy="685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Rectangle 21"/>
          <p:cNvSpPr/>
          <p:nvPr/>
        </p:nvSpPr>
        <p:spPr>
          <a:xfrm>
            <a:off x="6591092" y="1030714"/>
            <a:ext cx="342900" cy="685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ectangle 22"/>
          <p:cNvSpPr/>
          <p:nvPr/>
        </p:nvSpPr>
        <p:spPr>
          <a:xfrm>
            <a:off x="6948279" y="1030714"/>
            <a:ext cx="342900" cy="685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Rectangle 23"/>
          <p:cNvSpPr/>
          <p:nvPr/>
        </p:nvSpPr>
        <p:spPr>
          <a:xfrm>
            <a:off x="7305467" y="1030714"/>
            <a:ext cx="342900" cy="685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62"/>
          <a:stretch/>
        </p:blipFill>
        <p:spPr>
          <a:xfrm>
            <a:off x="4993561" y="5632399"/>
            <a:ext cx="1547719" cy="1091719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6720780" y="604952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      701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997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0289" y="75017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Les phases de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jeu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921237" y="1835083"/>
            <a:ext cx="2085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Distribution des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cartes</a:t>
            </a:r>
            <a:endParaRPr lang="en-US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19265" y="2632732"/>
            <a:ext cx="157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Determiner son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contrat</a:t>
            </a:r>
            <a:endParaRPr lang="en-US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21238" y="3407231"/>
            <a:ext cx="1169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Début de la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manche</a:t>
            </a:r>
            <a:endParaRPr lang="en-US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921239" y="4192061"/>
            <a:ext cx="1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108" y="1835084"/>
            <a:ext cx="3559907" cy="3129229"/>
          </a:xfrm>
          <a:prstGeom prst="rect">
            <a:avLst/>
          </a:prstGeom>
        </p:spPr>
      </p:pic>
      <p:sp>
        <p:nvSpPr>
          <p:cNvPr id="72" name="Rectangle 71"/>
          <p:cNvSpPr/>
          <p:nvPr/>
        </p:nvSpPr>
        <p:spPr>
          <a:xfrm>
            <a:off x="3625886" y="1256396"/>
            <a:ext cx="342900" cy="68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3" name="Rectangle 72"/>
          <p:cNvSpPr/>
          <p:nvPr/>
        </p:nvSpPr>
        <p:spPr>
          <a:xfrm>
            <a:off x="3983073" y="1256396"/>
            <a:ext cx="342900" cy="685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4" name="Rectangle 73"/>
          <p:cNvSpPr/>
          <p:nvPr/>
        </p:nvSpPr>
        <p:spPr>
          <a:xfrm>
            <a:off x="4340261" y="1256396"/>
            <a:ext cx="342900" cy="685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5" name="Rectangle 74"/>
          <p:cNvSpPr/>
          <p:nvPr/>
        </p:nvSpPr>
        <p:spPr>
          <a:xfrm>
            <a:off x="4697448" y="1256396"/>
            <a:ext cx="342900" cy="685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6" name="Rectangle 75"/>
          <p:cNvSpPr/>
          <p:nvPr/>
        </p:nvSpPr>
        <p:spPr>
          <a:xfrm>
            <a:off x="5054636" y="1256396"/>
            <a:ext cx="342900" cy="685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ZoneTexte 2"/>
          <p:cNvSpPr txBox="1"/>
          <p:nvPr/>
        </p:nvSpPr>
        <p:spPr>
          <a:xfrm>
            <a:off x="1921238" y="4315493"/>
            <a:ext cx="1443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Comptabilité </a:t>
            </a:r>
          </a:p>
          <a:p>
            <a:r>
              <a:rPr lang="fr-FR" dirty="0"/>
              <a:t>d</a:t>
            </a:r>
            <a:r>
              <a:rPr lang="fr-FR" dirty="0" smtClean="0"/>
              <a:t>es points</a:t>
            </a:r>
            <a:endParaRPr lang="fr-FR" dirty="0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20"/>
          <a:stretch/>
        </p:blipFill>
        <p:spPr>
          <a:xfrm>
            <a:off x="1315712" y="1516282"/>
            <a:ext cx="578276" cy="1210821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66"/>
          <a:stretch/>
        </p:blipFill>
        <p:spPr>
          <a:xfrm>
            <a:off x="1270911" y="4072326"/>
            <a:ext cx="596552" cy="1210821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37" r="49431"/>
          <a:stretch/>
        </p:blipFill>
        <p:spPr>
          <a:xfrm>
            <a:off x="1285812" y="2398104"/>
            <a:ext cx="642530" cy="1210821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16" r="22606"/>
          <a:stretch/>
        </p:blipFill>
        <p:spPr>
          <a:xfrm>
            <a:off x="1240955" y="3225833"/>
            <a:ext cx="725140" cy="121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26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6513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Client /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Serveur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336624" y="1626950"/>
            <a:ext cx="2784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Connexion Serveur / Clients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336624" y="2559840"/>
            <a:ext cx="2204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Distribution de cartes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336624" y="3492730"/>
            <a:ext cx="2154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Création </a:t>
            </a:r>
            <a:r>
              <a:rPr lang="fr-FR" smtClean="0"/>
              <a:t>des équipes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3677839" y="1170536"/>
            <a:ext cx="342900" cy="68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ectangle 22"/>
          <p:cNvSpPr/>
          <p:nvPr/>
        </p:nvSpPr>
        <p:spPr>
          <a:xfrm>
            <a:off x="4035026" y="1170536"/>
            <a:ext cx="342900" cy="685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Rectangle 23"/>
          <p:cNvSpPr/>
          <p:nvPr/>
        </p:nvSpPr>
        <p:spPr>
          <a:xfrm>
            <a:off x="4392214" y="1170536"/>
            <a:ext cx="342900" cy="685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Rectangle 24"/>
          <p:cNvSpPr/>
          <p:nvPr/>
        </p:nvSpPr>
        <p:spPr>
          <a:xfrm>
            <a:off x="4749401" y="1170536"/>
            <a:ext cx="342900" cy="685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Rectangle 25"/>
          <p:cNvSpPr/>
          <p:nvPr/>
        </p:nvSpPr>
        <p:spPr>
          <a:xfrm>
            <a:off x="5106589" y="1170536"/>
            <a:ext cx="342900" cy="685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20"/>
          <a:stretch/>
        </p:blipFill>
        <p:spPr>
          <a:xfrm>
            <a:off x="2448682" y="952082"/>
            <a:ext cx="729205" cy="1526842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66"/>
          <a:stretch/>
        </p:blipFill>
        <p:spPr>
          <a:xfrm>
            <a:off x="2408169" y="3973372"/>
            <a:ext cx="752251" cy="1526842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37" r="49431"/>
          <a:stretch/>
        </p:blipFill>
        <p:spPr>
          <a:xfrm>
            <a:off x="2408169" y="1996282"/>
            <a:ext cx="810229" cy="1526842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16" r="22606"/>
          <a:stretch/>
        </p:blipFill>
        <p:spPr>
          <a:xfrm>
            <a:off x="2327095" y="2929172"/>
            <a:ext cx="914400" cy="1526842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3336624" y="4552127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Début de la phase de jeu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743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6513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Réalisation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677839" y="1170536"/>
            <a:ext cx="342900" cy="68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ectangle 22"/>
          <p:cNvSpPr/>
          <p:nvPr/>
        </p:nvSpPr>
        <p:spPr>
          <a:xfrm>
            <a:off x="4035026" y="1170536"/>
            <a:ext cx="342900" cy="685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Rectangle 23"/>
          <p:cNvSpPr/>
          <p:nvPr/>
        </p:nvSpPr>
        <p:spPr>
          <a:xfrm>
            <a:off x="4392214" y="1170536"/>
            <a:ext cx="342900" cy="685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Rectangle 24"/>
          <p:cNvSpPr/>
          <p:nvPr/>
        </p:nvSpPr>
        <p:spPr>
          <a:xfrm>
            <a:off x="4749401" y="1170536"/>
            <a:ext cx="342900" cy="685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Rectangle 25"/>
          <p:cNvSpPr/>
          <p:nvPr/>
        </p:nvSpPr>
        <p:spPr>
          <a:xfrm>
            <a:off x="5106589" y="1170536"/>
            <a:ext cx="342900" cy="685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57" y="2016389"/>
            <a:ext cx="3965769" cy="121885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534" y="4450602"/>
            <a:ext cx="2302880" cy="1837404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24" y="3692229"/>
            <a:ext cx="4514127" cy="75837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534" y="1887751"/>
            <a:ext cx="2082649" cy="198967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942" y="4828939"/>
            <a:ext cx="1718841" cy="171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61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2453685"/>
            <a:ext cx="9144000" cy="1069086"/>
            <a:chOff x="0" y="177507"/>
            <a:chExt cx="12192000" cy="1425448"/>
          </a:xfrm>
        </p:grpSpPr>
        <p:sp>
          <p:nvSpPr>
            <p:cNvPr id="6" name="TextBox 5"/>
            <p:cNvSpPr txBox="1"/>
            <p:nvPr/>
          </p:nvSpPr>
          <p:spPr>
            <a:xfrm>
              <a:off x="0" y="177507"/>
              <a:ext cx="12192000" cy="1231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latin typeface="Bebas Neue" panose="020B0606020202050201" pitchFamily="34" charset="0"/>
                </a:rPr>
                <a:t>Merci</a:t>
              </a:r>
              <a:endParaRPr lang="en-US" sz="5400" dirty="0">
                <a:latin typeface="Bebas Neue" panose="020B0606020202050201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91490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9115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67400" y="1511515"/>
              <a:ext cx="4572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43650" y="1511515"/>
              <a:ext cx="4572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19900" y="1511515"/>
              <a:ext cx="4572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46510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6">
      <a:dk1>
        <a:srgbClr val="000000"/>
      </a:dk1>
      <a:lt1>
        <a:sysClr val="window" lastClr="FFFFFF"/>
      </a:lt1>
      <a:dk2>
        <a:srgbClr val="17406D"/>
      </a:dk2>
      <a:lt2>
        <a:srgbClr val="DBEFF9"/>
      </a:lt2>
      <a:accent1>
        <a:srgbClr val="5BA3B2"/>
      </a:accent1>
      <a:accent2>
        <a:srgbClr val="D25656"/>
      </a:accent2>
      <a:accent3>
        <a:srgbClr val="384848"/>
      </a:accent3>
      <a:accent4>
        <a:srgbClr val="E4B05C"/>
      </a:accent4>
      <a:accent5>
        <a:srgbClr val="47B189"/>
      </a:accent5>
      <a:accent6>
        <a:srgbClr val="17406D"/>
      </a:accent6>
      <a:hlink>
        <a:srgbClr val="FF9A07"/>
      </a:hlink>
      <a:folHlink>
        <a:srgbClr val="3ECCB4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668</TotalTime>
  <Words>57</Words>
  <Application>Microsoft Macintosh PowerPoint</Application>
  <PresentationFormat>Présentation à l'écran (4:3)</PresentationFormat>
  <Paragraphs>22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Bebas Neue</vt:lpstr>
      <vt:lpstr>Calibri</vt:lpstr>
      <vt:lpstr>Calibri Light</vt:lpstr>
      <vt:lpstr>Mangal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LOVEISH</dc:creator>
  <cp:lastModifiedBy>joseph pereniguez</cp:lastModifiedBy>
  <cp:revision>47</cp:revision>
  <dcterms:created xsi:type="dcterms:W3CDTF">2015-12-22T08:00:00Z</dcterms:created>
  <dcterms:modified xsi:type="dcterms:W3CDTF">2018-01-09T10:29:53Z</dcterms:modified>
</cp:coreProperties>
</file>