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08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93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813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6583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7030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793B-D01C-4F5B-B8D8-6B4B22468D24}" type="datetime1">
              <a:rPr lang="fr-FR" smtClean="0"/>
              <a:t>09/01/2018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5BE1-4F4C-471B-964C-C4E6004DEADB}" type="datetime1">
              <a:rPr lang="fr-FR" smtClean="0"/>
              <a:t>09/01/2018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2174C0-AAFC-40FA-A210-5BC0E70F2E35}" type="datetime1">
              <a:rPr lang="fr-FR" smtClean="0"/>
              <a:pPr/>
              <a:t>09/01/2018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E1244-2061-4A1B-BE44-C57F1176482C}" type="datetime1">
              <a:rPr lang="fr-FR" smtClean="0"/>
              <a:pPr/>
              <a:t>09/01/2018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77936-4305-420E-ADB5-331C437845B8}" type="datetime1">
              <a:rPr lang="fr-FR" smtClean="0"/>
              <a:t>09/01/2018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BE45D-5312-4E6F-B811-C47C3A30D5AB}" type="datetime1">
              <a:rPr lang="fr-FR" smtClean="0"/>
              <a:t>09/01/2018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832E5-C38C-4E13-866E-BFFBFCD4F635}" type="datetime1">
              <a:rPr lang="fr-FR" smtClean="0"/>
              <a:t>09/01/2018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E6DAB-83B7-4A08-8CB8-D73B0434511A}" type="datetime1">
              <a:rPr lang="fr-FR" smtClean="0"/>
              <a:t>09/01/2018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7EAC7-A828-4647-8196-D8948109078E}" type="datetime1">
              <a:rPr lang="fr-FR" smtClean="0"/>
              <a:pPr/>
              <a:t>09/01/2018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E24C68AF-FB3F-48C7-BE77-CA17C03A5DA9}" type="datetime1">
              <a:rPr lang="fr-FR" smtClean="0"/>
              <a:pPr/>
              <a:t>09/01/2018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t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2588" y="4468609"/>
            <a:ext cx="10515598" cy="1158446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 smtClean="0"/>
              <a:t>Pamela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35417" y="367862"/>
            <a:ext cx="5121165" cy="574930"/>
          </a:xfrm>
        </p:spPr>
        <p:txBody>
          <a:bodyPr rtlCol="0"/>
          <a:lstStyle/>
          <a:p>
            <a:pPr algn="ctr" rtl="0"/>
            <a:r>
              <a:rPr lang="fr-FR" b="1" dirty="0" smtClean="0"/>
              <a:t>Pamela ?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229669" y="1017957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err="1" smtClean="0"/>
              <a:t>Pluggable</a:t>
            </a:r>
            <a:r>
              <a:rPr lang="fr-FR" sz="2400" b="1" dirty="0" smtClean="0"/>
              <a:t> </a:t>
            </a:r>
            <a:r>
              <a:rPr lang="fr-FR" sz="2400" b="1" dirty="0" err="1"/>
              <a:t>Authentication</a:t>
            </a:r>
            <a:r>
              <a:rPr lang="fr-FR" sz="2400" b="1" dirty="0"/>
              <a:t> Modules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047508" y="2591513"/>
            <a:ext cx="613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 </a:t>
            </a:r>
            <a:r>
              <a:rPr lang="fr-FR" sz="2400" dirty="0" smtClean="0"/>
              <a:t>Définir </a:t>
            </a:r>
            <a:r>
              <a:rPr lang="fr-FR" sz="2400" dirty="0"/>
              <a:t>une stratégie d'authentification sans </a:t>
            </a:r>
            <a:r>
              <a:rPr lang="fr-FR" sz="2400" dirty="0" smtClean="0"/>
              <a:t>recompiler des programmes d'authentification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047508" y="4442068"/>
            <a:ext cx="646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Contrôler </a:t>
            </a:r>
            <a:r>
              <a:rPr lang="fr-FR" sz="2400" dirty="0"/>
              <a:t>la manière dont les modules sont enfichés dans les programmes en modifiant un fichier de configuration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82" y="2687514"/>
            <a:ext cx="2400885" cy="24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35417" y="367862"/>
            <a:ext cx="5121165" cy="574930"/>
          </a:xfrm>
        </p:spPr>
        <p:txBody>
          <a:bodyPr rtlCol="0"/>
          <a:lstStyle/>
          <a:p>
            <a:pPr algn="ctr" rtl="0"/>
            <a:r>
              <a:rPr lang="fr-FR" b="1" dirty="0" smtClean="0"/>
              <a:t>Le Projet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099195" y="2526013"/>
            <a:ext cx="97270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-Réutilisation du login par défaut</a:t>
            </a:r>
          </a:p>
          <a:p>
            <a:endParaRPr lang="fr-FR" sz="2400" dirty="0"/>
          </a:p>
          <a:p>
            <a:r>
              <a:rPr lang="fr-FR" sz="2400" dirty="0" smtClean="0"/>
              <a:t>-Permission restreinte</a:t>
            </a:r>
          </a:p>
          <a:p>
            <a:endParaRPr lang="fr-FR" sz="2400" dirty="0"/>
          </a:p>
          <a:p>
            <a:r>
              <a:rPr lang="fr-FR" sz="2400" dirty="0" smtClean="0"/>
              <a:t>-Création </a:t>
            </a:r>
            <a:r>
              <a:rPr lang="fr-FR" sz="2400" dirty="0" smtClean="0"/>
              <a:t>automatique du container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-Ouverture et Fermeture automatique des Containers encryptés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89" y="1126067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35417" y="367862"/>
            <a:ext cx="5121165" cy="574930"/>
          </a:xfrm>
        </p:spPr>
        <p:txBody>
          <a:bodyPr rtlCol="0"/>
          <a:lstStyle/>
          <a:p>
            <a:pPr algn="ctr" rtl="0"/>
            <a:r>
              <a:rPr lang="fr-FR" b="1" dirty="0" smtClean="0"/>
              <a:t>Organisation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98" y="2734226"/>
            <a:ext cx="7416801" cy="22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3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tf03031010</Template>
  <TotalTime>124</TotalTime>
  <Words>52</Words>
  <Application>Microsoft Macintosh PowerPoint</Application>
  <PresentationFormat>Grand écran</PresentationFormat>
  <Paragraphs>18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Schoolbook</vt:lpstr>
      <vt:lpstr>CROQUIS VILLE 16 X 9</vt:lpstr>
      <vt:lpstr>Pamela</vt:lpstr>
      <vt:lpstr>Pamela ?</vt:lpstr>
      <vt:lpstr>Le Projet</vt:lpstr>
      <vt:lpstr>Organisation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joseph pereniguez</dc:creator>
  <cp:lastModifiedBy>joseph pereniguez</cp:lastModifiedBy>
  <cp:revision>15</cp:revision>
  <dcterms:created xsi:type="dcterms:W3CDTF">2017-11-02T22:59:29Z</dcterms:created>
  <dcterms:modified xsi:type="dcterms:W3CDTF">2018-01-09T08:57:12Z</dcterms:modified>
</cp:coreProperties>
</file>