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62" r:id="rId7"/>
    <p:sldId id="289" r:id="rId8"/>
    <p:sldId id="258" r:id="rId9"/>
    <p:sldId id="278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0" y="35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04-Mar-23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04-Mar-23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Big Mountain Resort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Marcello Federico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2E43B-2B7E-CACC-7076-6E239D1E557E}"/>
              </a:ext>
            </a:extLst>
          </p:cNvPr>
          <p:cNvSpPr txBox="1"/>
          <p:nvPr/>
        </p:nvSpPr>
        <p:spPr>
          <a:xfrm>
            <a:off x="3103808" y="753414"/>
            <a:ext cx="4941770" cy="2369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2006"/>
            <a:ext cx="4082142" cy="67320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Ticket Price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Adding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/>
          </p:cNvSpPr>
          <p:nvPr>
            <p:ph type="body" sz="quarter" idx="16"/>
          </p:nvPr>
        </p:nvSpPr>
        <p:spPr>
          <a:xfrm flipH="1">
            <a:off x="334851" y="4163902"/>
            <a:ext cx="1363783" cy="105818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Big Mountain Resort is undercharging for their admission price and need a way to determine how much they should increase the price.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dirty="0"/>
              <a:t>Keeping the features added to the resort relevant to how much other resorts have. 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Are the costs worth it? Does paying for additional features justify higher ticket prices to customers?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7338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Adding a chairlift, 150ft of vertical drop, and another run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899" y="3334787"/>
            <a:ext cx="4031030" cy="1057308"/>
          </a:xfrm>
        </p:spPr>
        <p:txBody>
          <a:bodyPr/>
          <a:lstStyle/>
          <a:p>
            <a:r>
              <a:rPr lang="en-US" dirty="0"/>
              <a:t>These features would add a projected $3,474,638 to the annual revenue, assuming 350,000 guests attend that year.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adding a tram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Big Mountain Resort is fairly large but doesn’t have a tram for the premises. If a tram was added, it could justify a higher price increase for tickets.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Modeling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ZA" dirty="0"/>
              <a:t>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 rot="9688582">
            <a:off x="6812108" y="856740"/>
            <a:ext cx="5431971" cy="557950"/>
          </a:xfrm>
        </p:spPr>
        <p:txBody>
          <a:bodyPr/>
          <a:lstStyle/>
          <a:p>
            <a:r>
              <a:rPr lang="en-ZA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722768" y="4455328"/>
            <a:ext cx="5431971" cy="557950"/>
          </a:xfrm>
        </p:spPr>
        <p:txBody>
          <a:bodyPr/>
          <a:lstStyle/>
          <a:p>
            <a:r>
              <a:rPr lang="en-ZA" dirty="0"/>
              <a:t>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49629" y="4362335"/>
            <a:ext cx="6705110" cy="74393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ZA" dirty="0"/>
              <a:t> 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64941" y="2701595"/>
            <a:ext cx="3243942" cy="3651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B7A8DDB1-F9C5-7D02-03CD-F42454DF1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621" y="499683"/>
            <a:ext cx="7347697" cy="534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7B909-470B-EA28-55BF-C4E44570E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91D9A781-463F-BE12-CD1F-2E8FA902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36" y="122672"/>
            <a:ext cx="4632441" cy="2195525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3A6431F-98A8-A021-7BC8-542C1805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240" y="2318197"/>
            <a:ext cx="4664638" cy="2195525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F338AA6D-5042-81D4-3E1A-A4400F1EA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285" y="4546243"/>
            <a:ext cx="4664638" cy="22599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BEBA45-D682-26DF-C58D-6ED8383D4590}"/>
              </a:ext>
            </a:extLst>
          </p:cNvPr>
          <p:cNvSpPr txBox="1"/>
          <p:nvPr/>
        </p:nvSpPr>
        <p:spPr>
          <a:xfrm>
            <a:off x="695459" y="270456"/>
            <a:ext cx="540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COMPARISON OF FEATURES BETWEEN RESORTS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BDF256B9-93F8-7523-DC93-EB99AB742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82" y="805253"/>
            <a:ext cx="5836617" cy="32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ZA" dirty="0"/>
              <a:t>considerations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/>
          <a:p>
            <a:r>
              <a:rPr lang="en-ZA" noProof="1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/>
          <a:p>
            <a:r>
              <a:rPr lang="en-ZA" noProof="1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ZA" noProof="1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ZA" noProof="1"/>
              <a:t> 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9181602-B3B4-A403-EA68-6959DB13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75" y="1835654"/>
            <a:ext cx="7774171" cy="423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076" y="136525"/>
            <a:ext cx="4179570" cy="56469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4117" y="2175571"/>
            <a:ext cx="5872459" cy="2357792"/>
          </a:xfrm>
        </p:spPr>
        <p:txBody>
          <a:bodyPr>
            <a:normAutofit/>
          </a:bodyPr>
          <a:lstStyle/>
          <a:p>
            <a:r>
              <a:rPr lang="en-US" dirty="0"/>
              <a:t>Big Mountain Resort has some of the most attractions compared to other resorts. If a chairlift, 150ft of vertical drop, and another run were added, there would be over $3,000,000 in added revenue and could reasonably increase their ticket price to about $96 to reflect these additional features.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{E820DE61-474A-401B-BF03-61DA8E9ACD4A}tf56180624_win32</Template>
  <TotalTime>5585</TotalTime>
  <Words>238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</vt:lpstr>
      <vt:lpstr>Big Mountain Resort Assessment</vt:lpstr>
      <vt:lpstr>PROBLEM Identification</vt:lpstr>
      <vt:lpstr>Recommendations</vt:lpstr>
      <vt:lpstr>Modeling and analysis</vt:lpstr>
      <vt:lpstr> </vt:lpstr>
      <vt:lpstr>considerations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Marcello Federico</dc:creator>
  <cp:lastModifiedBy>Marcello Federico</cp:lastModifiedBy>
  <cp:revision>2</cp:revision>
  <dcterms:created xsi:type="dcterms:W3CDTF">2023-02-23T21:46:34Z</dcterms:created>
  <dcterms:modified xsi:type="dcterms:W3CDTF">2023-03-05T02:27:11Z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