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7" r:id="rId4"/>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embeddedFontLst>
    <p:embeddedFont>
      <p:font typeface="Proxima Nova"/>
      <p:regular r:id="rId24"/>
      <p:bold r:id="rId25"/>
      <p:italic r:id="rId26"/>
      <p:boldItalic r:id="rId27"/>
    </p:embeddedFont>
    <p:embeddedFont>
      <p:font typeface="Roboto"/>
      <p:regular r:id="rId28"/>
      <p:bold r:id="rId29"/>
      <p:italic r:id="rId30"/>
      <p:boldItalic r:id="rId31"/>
    </p:embeddedFont>
    <p:embeddedFont>
      <p:font typeface="Overpass"/>
      <p:regular r:id="rId32"/>
      <p:bold r:id="rId33"/>
      <p:italic r:id="rId34"/>
      <p:boldItalic r:id="rId35"/>
    </p:embeddedFont>
    <p:embeddedFont>
      <p:font typeface="Overpass Light"/>
      <p:regular r:id="rId36"/>
      <p:bold r:id="rId37"/>
      <p:italic r:id="rId38"/>
      <p:boldItalic r:id="rId39"/>
    </p:embeddedFont>
    <p:embeddedFont>
      <p:font typeface="Overpass SemiBold"/>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verpassSemiBold-regular.fntdata"/><Relationship Id="rId20" Type="http://schemas.openxmlformats.org/officeDocument/2006/relationships/slide" Target="slides/slide14.xml"/><Relationship Id="rId42" Type="http://schemas.openxmlformats.org/officeDocument/2006/relationships/font" Target="fonts/OverpassSemiBold-italic.fntdata"/><Relationship Id="rId41" Type="http://schemas.openxmlformats.org/officeDocument/2006/relationships/font" Target="fonts/OverpassSemiBold-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OverpassSemiBold-boldItalic.fntdata"/><Relationship Id="rId24" Type="http://schemas.openxmlformats.org/officeDocument/2006/relationships/font" Target="fonts/ProximaNova-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Roboto-regular.fntdata"/><Relationship Id="rId27" Type="http://schemas.openxmlformats.org/officeDocument/2006/relationships/font" Target="fonts/ProximaNova-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Overpass-bold.fntdata"/><Relationship Id="rId10" Type="http://schemas.openxmlformats.org/officeDocument/2006/relationships/slide" Target="slides/slide4.xml"/><Relationship Id="rId32" Type="http://schemas.openxmlformats.org/officeDocument/2006/relationships/font" Target="fonts/Overpass-regular.fntdata"/><Relationship Id="rId13" Type="http://schemas.openxmlformats.org/officeDocument/2006/relationships/slide" Target="slides/slide7.xml"/><Relationship Id="rId35" Type="http://schemas.openxmlformats.org/officeDocument/2006/relationships/font" Target="fonts/Overpass-boldItalic.fntdata"/><Relationship Id="rId12" Type="http://schemas.openxmlformats.org/officeDocument/2006/relationships/slide" Target="slides/slide6.xml"/><Relationship Id="rId34" Type="http://schemas.openxmlformats.org/officeDocument/2006/relationships/font" Target="fonts/Overpass-italic.fntdata"/><Relationship Id="rId15" Type="http://schemas.openxmlformats.org/officeDocument/2006/relationships/slide" Target="slides/slide9.xml"/><Relationship Id="rId37" Type="http://schemas.openxmlformats.org/officeDocument/2006/relationships/font" Target="fonts/OverpassLight-bold.fntdata"/><Relationship Id="rId14" Type="http://schemas.openxmlformats.org/officeDocument/2006/relationships/slide" Target="slides/slide8.xml"/><Relationship Id="rId36" Type="http://schemas.openxmlformats.org/officeDocument/2006/relationships/font" Target="fonts/OverpassLight-regular.fntdata"/><Relationship Id="rId17" Type="http://schemas.openxmlformats.org/officeDocument/2006/relationships/slide" Target="slides/slide11.xml"/><Relationship Id="rId39" Type="http://schemas.openxmlformats.org/officeDocument/2006/relationships/font" Target="fonts/OverpassLight-boldItalic.fntdata"/><Relationship Id="rId16" Type="http://schemas.openxmlformats.org/officeDocument/2006/relationships/slide" Target="slides/slide10.xml"/><Relationship Id="rId38" Type="http://schemas.openxmlformats.org/officeDocument/2006/relationships/font" Target="fonts/OverpassLigh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acebook.github.io/prophet/"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384"/>
              </a:lnSpc>
              <a:spcBef>
                <a:spcPts val="1400"/>
              </a:spcBef>
              <a:spcAft>
                <a:spcPts val="0"/>
              </a:spcAft>
              <a:buClr>
                <a:schemeClr val="dk1"/>
              </a:buClr>
              <a:buSzPts val="1100"/>
              <a:buFont typeface="Arial"/>
              <a:buNone/>
            </a:pPr>
            <a:r>
              <a:t/>
            </a:r>
            <a:endParaRPr b="1" sz="1300">
              <a:solidFill>
                <a:srgbClr val="202124"/>
              </a:solidFill>
              <a:highlight>
                <a:srgbClr val="FFFFFF"/>
              </a:highlight>
              <a:latin typeface="Roboto"/>
              <a:ea typeface="Roboto"/>
              <a:cs typeface="Roboto"/>
              <a:sym typeface="Roboto"/>
            </a:endParaRPr>
          </a:p>
          <a:p>
            <a:pPr indent="0" lvl="0" marL="0" rtl="0" algn="l">
              <a:spcBef>
                <a:spcPts val="4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47998471d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47998471d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7680c9a8b2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7680c9a8b2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 anomaly would be any behaviour that doesnt adhere to the seasonality, the trend or the overall predict values of the time series.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Here we’re seeing 2 seasonal anomalies, the values dont cycle as expected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a point wise anomaly, were we have a hard spike in the values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7680c9a8b2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7680c9a8b2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6235e2081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6235e2081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Data - Prometheus metrics scraped from specified hosts/targets</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Models being trained -</a:t>
            </a:r>
            <a:endParaRPr sz="1200">
              <a:solidFill>
                <a:srgbClr val="24292E"/>
              </a:solidFill>
              <a:highlight>
                <a:srgbClr val="FFFFFF"/>
              </a:highlight>
            </a:endParaRPr>
          </a:p>
          <a:p>
            <a:pPr indent="-304800" lvl="1" marL="9144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Fourier - It is used to map signals from the time domain to the frequency domain. It represents periodic time series data as a sum of sinusoidal components (sine and cosine)</a:t>
            </a:r>
            <a:endParaRPr sz="1200">
              <a:solidFill>
                <a:srgbClr val="24292E"/>
              </a:solidFill>
              <a:highlight>
                <a:srgbClr val="FFFFFF"/>
              </a:highlight>
            </a:endParaRPr>
          </a:p>
          <a:p>
            <a:pPr indent="-304800" lvl="1" marL="9144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Prophet[</a:t>
            </a:r>
            <a:r>
              <a:rPr lang="en" sz="1200">
                <a:solidFill>
                  <a:srgbClr val="0366D6"/>
                </a:solidFill>
                <a:highlight>
                  <a:srgbClr val="FFFFFF"/>
                </a:highlight>
                <a:uFill>
                  <a:noFill/>
                </a:uFill>
                <a:hlinkClick r:id="rId2"/>
              </a:rPr>
              <a:t>https://facebook.github.io/prophet/</a:t>
            </a:r>
            <a:r>
              <a:rPr lang="en" sz="1200">
                <a:solidFill>
                  <a:srgbClr val="24292E"/>
                </a:solidFill>
                <a:highlight>
                  <a:srgbClr val="FFFFFF"/>
                </a:highlight>
              </a:rPr>
              <a:t>] - Procedure developed by Facebook for forecasting time series data based on an additive model where non-linear trends are fit with yearly, weekly, and daily seasonality, plus holiday effects. It works best with time series that have strong seasonal effects and several seasons of historical data. The following are the forecasted values:</a:t>
            </a:r>
            <a:endParaRPr sz="1200">
              <a:solidFill>
                <a:srgbClr val="24292E"/>
              </a:solidFill>
              <a:highlight>
                <a:srgbClr val="FFFFFF"/>
              </a:highlight>
            </a:endParaRPr>
          </a:p>
          <a:p>
            <a:pPr indent="-304800" lvl="2" marL="1371600" rtl="0" algn="l">
              <a:lnSpc>
                <a:spcPct val="115000"/>
              </a:lnSpc>
              <a:spcBef>
                <a:spcPts val="0"/>
              </a:spcBef>
              <a:spcAft>
                <a:spcPts val="0"/>
              </a:spcAft>
              <a:buClr>
                <a:srgbClr val="24292E"/>
              </a:buClr>
              <a:buSzPts val="1200"/>
              <a:buChar char="■"/>
            </a:pPr>
            <a:r>
              <a:rPr lang="en" sz="1000">
                <a:solidFill>
                  <a:srgbClr val="24292E"/>
                </a:solidFill>
                <a:highlight>
                  <a:srgbClr val="FFFFFF"/>
                </a:highlight>
                <a:latin typeface="Consolas"/>
                <a:ea typeface="Consolas"/>
                <a:cs typeface="Consolas"/>
                <a:sym typeface="Consolas"/>
              </a:rPr>
              <a:t>yhat</a:t>
            </a:r>
            <a:r>
              <a:rPr lang="en" sz="1200">
                <a:solidFill>
                  <a:srgbClr val="24292E"/>
                </a:solidFill>
                <a:highlight>
                  <a:srgbClr val="FFFFFF"/>
                </a:highlight>
              </a:rPr>
              <a:t> - Predicted time series value</a:t>
            </a:r>
            <a:endParaRPr sz="1200">
              <a:solidFill>
                <a:srgbClr val="24292E"/>
              </a:solidFill>
              <a:highlight>
                <a:srgbClr val="FFFFFF"/>
              </a:highlight>
            </a:endParaRPr>
          </a:p>
          <a:p>
            <a:pPr indent="-304800" lvl="2" marL="1371600" rtl="0" algn="l">
              <a:lnSpc>
                <a:spcPct val="115000"/>
              </a:lnSpc>
              <a:spcBef>
                <a:spcPts val="0"/>
              </a:spcBef>
              <a:spcAft>
                <a:spcPts val="0"/>
              </a:spcAft>
              <a:buClr>
                <a:srgbClr val="24292E"/>
              </a:buClr>
              <a:buSzPts val="1200"/>
              <a:buChar char="■"/>
            </a:pPr>
            <a:r>
              <a:rPr lang="en" sz="1000">
                <a:solidFill>
                  <a:srgbClr val="24292E"/>
                </a:solidFill>
                <a:highlight>
                  <a:srgbClr val="FFFFFF"/>
                </a:highlight>
                <a:latin typeface="Consolas"/>
                <a:ea typeface="Consolas"/>
                <a:cs typeface="Consolas"/>
                <a:sym typeface="Consolas"/>
              </a:rPr>
              <a:t>yhat_lower</a:t>
            </a:r>
            <a:r>
              <a:rPr lang="en" sz="1200">
                <a:solidFill>
                  <a:srgbClr val="24292E"/>
                </a:solidFill>
                <a:highlight>
                  <a:srgbClr val="FFFFFF"/>
                </a:highlight>
              </a:rPr>
              <a:t> - Lower bound of uncertainity interval</a:t>
            </a:r>
            <a:endParaRPr sz="1200">
              <a:solidFill>
                <a:srgbClr val="24292E"/>
              </a:solidFill>
              <a:highlight>
                <a:srgbClr val="FFFFFF"/>
              </a:highlight>
            </a:endParaRPr>
          </a:p>
          <a:p>
            <a:pPr indent="-304800" lvl="2" marL="1371600" rtl="0" algn="l">
              <a:lnSpc>
                <a:spcPct val="115000"/>
              </a:lnSpc>
              <a:spcBef>
                <a:spcPts val="0"/>
              </a:spcBef>
              <a:spcAft>
                <a:spcPts val="0"/>
              </a:spcAft>
              <a:buClr>
                <a:srgbClr val="24292E"/>
              </a:buClr>
              <a:buSzPts val="1200"/>
              <a:buChar char="■"/>
            </a:pPr>
            <a:r>
              <a:rPr lang="en" sz="1000">
                <a:solidFill>
                  <a:srgbClr val="24292E"/>
                </a:solidFill>
                <a:highlight>
                  <a:srgbClr val="FFFFFF"/>
                </a:highlight>
                <a:latin typeface="Consolas"/>
                <a:ea typeface="Consolas"/>
                <a:cs typeface="Consolas"/>
                <a:sym typeface="Consolas"/>
              </a:rPr>
              <a:t>yhat_upper</a:t>
            </a:r>
            <a:r>
              <a:rPr lang="en" sz="1200">
                <a:solidFill>
                  <a:srgbClr val="24292E"/>
                </a:solidFill>
                <a:highlight>
                  <a:srgbClr val="FFFFFF"/>
                </a:highlight>
              </a:rPr>
              <a:t> - Upper bound of uncertainity interval</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Visualization - Grafana dashboards are created to visualize the predicted metrics</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Alerts - Prometheus alerts are configured based on predicted metric values. Alerts triggered via gchat/email.</a:t>
            </a:r>
            <a:endParaRPr sz="1200">
              <a:solidFill>
                <a:srgbClr val="24292E"/>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6235e2081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6235e2081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6235e2081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6235e2081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Overpass"/>
                <a:ea typeface="Overpass"/>
                <a:cs typeface="Overpass"/>
                <a:sym typeface="Overpass"/>
              </a:rPr>
              <a:t>The alerts are configured to send automated messages through a chatbot via Google chats and email, notifying the respective teams. The google chat alerting architecture is maintained in two parts:</a:t>
            </a:r>
            <a:endParaRPr sz="1200">
              <a:solidFill>
                <a:schemeClr val="dk1"/>
              </a:solidFill>
              <a:highlight>
                <a:srgbClr val="FFFFFF"/>
              </a:highlight>
              <a:latin typeface="Overpass"/>
              <a:ea typeface="Overpass"/>
              <a:cs typeface="Overpass"/>
              <a:sym typeface="Overpass"/>
            </a:endParaRPr>
          </a:p>
          <a:p>
            <a:pPr indent="-301625" lvl="0" marL="457200" rtl="0" algn="l">
              <a:lnSpc>
                <a:spcPct val="115000"/>
              </a:lnSpc>
              <a:spcBef>
                <a:spcPts val="300"/>
              </a:spcBef>
              <a:spcAft>
                <a:spcPts val="0"/>
              </a:spcAft>
              <a:buClr>
                <a:srgbClr val="3D3D3D"/>
              </a:buClr>
              <a:buSzPts val="1150"/>
              <a:buFont typeface="Overpass"/>
              <a:buChar char="●"/>
            </a:pPr>
            <a:r>
              <a:rPr lang="en" sz="1200">
                <a:solidFill>
                  <a:schemeClr val="dk1"/>
                </a:solidFill>
                <a:highlight>
                  <a:srgbClr val="FFFFFF"/>
                </a:highlight>
                <a:latin typeface="Overpass"/>
                <a:ea typeface="Overpass"/>
                <a:cs typeface="Overpass"/>
                <a:sym typeface="Overpass"/>
              </a:rPr>
              <a:t>The predicted metrics are scraped by Prometheus </a:t>
            </a:r>
            <a:endParaRPr sz="1200">
              <a:solidFill>
                <a:schemeClr val="dk1"/>
              </a:solidFill>
              <a:highlight>
                <a:srgbClr val="FFFFFF"/>
              </a:highlight>
              <a:latin typeface="Overpass"/>
              <a:ea typeface="Overpass"/>
              <a:cs typeface="Overpass"/>
              <a:sym typeface="Overpass"/>
            </a:endParaRPr>
          </a:p>
          <a:p>
            <a:pPr indent="-301625" lvl="0" marL="457200" rtl="0" algn="l">
              <a:lnSpc>
                <a:spcPct val="115000"/>
              </a:lnSpc>
              <a:spcBef>
                <a:spcPts val="0"/>
              </a:spcBef>
              <a:spcAft>
                <a:spcPts val="0"/>
              </a:spcAft>
              <a:buClr>
                <a:srgbClr val="3D3D3D"/>
              </a:buClr>
              <a:buSzPts val="1150"/>
              <a:buFont typeface="Overpass"/>
              <a:buChar char="●"/>
            </a:pPr>
            <a:r>
              <a:rPr lang="en" sz="1200">
                <a:solidFill>
                  <a:schemeClr val="dk1"/>
                </a:solidFill>
                <a:highlight>
                  <a:srgbClr val="FFFFFF"/>
                </a:highlight>
                <a:latin typeface="Overpass"/>
                <a:ea typeface="Overpass"/>
                <a:cs typeface="Overpass"/>
                <a:sym typeface="Overpass"/>
              </a:rPr>
              <a:t>We configure the prometheus alertmanager to send a webhook trigger to the team Thoth’s bot, Sesheta which is configured to trigger alert notifications in google chat</a:t>
            </a:r>
            <a:endParaRPr sz="1200">
              <a:solidFill>
                <a:schemeClr val="dk1"/>
              </a:solidFill>
              <a:highlight>
                <a:srgbClr val="FFFFFF"/>
              </a:highlight>
              <a:latin typeface="Overpass"/>
              <a:ea typeface="Overpass"/>
              <a:cs typeface="Overpass"/>
              <a:sym typeface="Overpass"/>
            </a:endParaRPr>
          </a:p>
          <a:p>
            <a:pPr indent="0" lvl="0" marL="0" rtl="0" algn="l">
              <a:lnSpc>
                <a:spcPct val="115000"/>
              </a:lnSpc>
              <a:spcBef>
                <a:spcPts val="300"/>
              </a:spcBef>
              <a:spcAft>
                <a:spcPts val="0"/>
              </a:spcAft>
              <a:buNone/>
            </a:pPr>
            <a:r>
              <a:rPr lang="en" sz="1200">
                <a:solidFill>
                  <a:schemeClr val="dk1"/>
                </a:solidFill>
                <a:highlight>
                  <a:srgbClr val="FFFFFF"/>
                </a:highlight>
                <a:latin typeface="Overpass"/>
                <a:ea typeface="Overpass"/>
                <a:cs typeface="Overpass"/>
                <a:sym typeface="Overpass"/>
              </a:rPr>
              <a:t>The alerts are configured through alerting rules (specified in a yaml file) which allow you to define alert conditions based on Prometheus expression language expressions and to send notifications about firing alerts to an external service. Whenever the alert expression results in one or more vector elements at a given point in time, the alert counts as </a:t>
            </a:r>
            <a:r>
              <a:rPr i="1" lang="en" sz="1200">
                <a:solidFill>
                  <a:schemeClr val="dk1"/>
                </a:solidFill>
                <a:highlight>
                  <a:srgbClr val="FFFFFF"/>
                </a:highlight>
                <a:latin typeface="Overpass"/>
                <a:ea typeface="Overpass"/>
                <a:cs typeface="Overpass"/>
                <a:sym typeface="Overpass"/>
              </a:rPr>
              <a:t>active</a:t>
            </a:r>
            <a:r>
              <a:rPr lang="en" sz="1200">
                <a:solidFill>
                  <a:schemeClr val="dk1"/>
                </a:solidFill>
                <a:highlight>
                  <a:srgbClr val="FFFFFF"/>
                </a:highlight>
                <a:latin typeface="Overpass"/>
                <a:ea typeface="Overpass"/>
                <a:cs typeface="Overpass"/>
                <a:sym typeface="Overpass"/>
              </a:rPr>
              <a:t> for these elements' label sets. </a:t>
            </a:r>
            <a:endParaRPr sz="1200">
              <a:solidFill>
                <a:schemeClr val="dk1"/>
              </a:solidFill>
              <a:highlight>
                <a:srgbClr val="FFFFFF"/>
              </a:highlight>
              <a:latin typeface="Overpass"/>
              <a:ea typeface="Overpass"/>
              <a:cs typeface="Overpass"/>
              <a:sym typeface="Overpass"/>
            </a:endParaRPr>
          </a:p>
          <a:p>
            <a:pPr indent="0" lvl="0" marL="0" rtl="0" algn="l">
              <a:spcBef>
                <a:spcPts val="3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6235e2081a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6235e2081a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547716335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547716335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634d4023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634d4023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Overpass"/>
                <a:ea typeface="Overpass"/>
                <a:cs typeface="Overpass"/>
                <a:sym typeface="Overpass"/>
              </a:rPr>
              <a:t> As IT operations become more agile and complex, at the same time the need to enhance operational efficiency and intelligence grows. Monitoring applications and kubernetes clusters with Prometheus has become quite common. Yet, identifying relevant metrics and thresholds for your setup is getting harder.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6dc445494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6dc445494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7680c9a8b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7680c9a8b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7680c9a8b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7680c9a8b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 we got target, these are the things that prometheus want to monitor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7680c9a8b2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7680c9a8b2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Those targets expose metrics, just via http endpoints</a:t>
            </a:r>
            <a:endParaRPr>
              <a:solidFill>
                <a:schemeClr val="dk1"/>
              </a:solidFill>
            </a:endParaRPr>
          </a:p>
          <a:p>
            <a:pPr indent="0" lvl="0" marL="0" rtl="0" algn="l">
              <a:spcBef>
                <a:spcPts val="0"/>
              </a:spcBef>
              <a:spcAft>
                <a:spcPts val="0"/>
              </a:spcAft>
              <a:buNone/>
            </a:pPr>
            <a:r>
              <a:rPr lang="en">
                <a:solidFill>
                  <a:schemeClr val="dk1"/>
                </a:solidFill>
              </a:rPr>
              <a:t>The metrics are the current state of the target</a:t>
            </a:r>
            <a:endParaRPr>
              <a:solidFill>
                <a:schemeClr val="dk1"/>
              </a:solidFill>
            </a:endParaRPr>
          </a:p>
          <a:p>
            <a:pPr indent="0" lvl="0" marL="0" rtl="0" algn="l">
              <a:spcBef>
                <a:spcPts val="0"/>
              </a:spcBef>
              <a:spcAft>
                <a:spcPts val="0"/>
              </a:spcAft>
              <a:buNone/>
            </a:pPr>
            <a:r>
              <a:rPr lang="en">
                <a:solidFill>
                  <a:schemeClr val="dk1"/>
                </a:solidFill>
              </a:rPr>
              <a:t>This is important. </a:t>
            </a:r>
            <a:endParaRPr>
              <a:solidFill>
                <a:schemeClr val="dk1"/>
              </a:solidFill>
            </a:endParaRPr>
          </a:p>
          <a:p>
            <a:pPr indent="0" lvl="0" marL="0" rtl="0" algn="l">
              <a:spcBef>
                <a:spcPts val="0"/>
              </a:spcBef>
              <a:spcAft>
                <a:spcPts val="0"/>
              </a:spcAft>
              <a:buNone/>
            </a:pPr>
            <a:r>
              <a:rPr lang="en">
                <a:solidFill>
                  <a:schemeClr val="dk1"/>
                </a:solidFill>
              </a:rPr>
              <a:t>A target cant tell prometheus, this is how I looked like 10 minutes ago</a:t>
            </a:r>
            <a:endParaRPr>
              <a:solidFill>
                <a:schemeClr val="dk1"/>
              </a:solidFill>
            </a:endParaRPr>
          </a:p>
          <a:p>
            <a:pPr indent="0" lvl="0" marL="0" rtl="0" algn="l">
              <a:spcBef>
                <a:spcPts val="0"/>
              </a:spcBef>
              <a:spcAft>
                <a:spcPts val="0"/>
              </a:spcAft>
              <a:buNone/>
            </a:pPr>
            <a:r>
              <a:rPr lang="en">
                <a:solidFill>
                  <a:schemeClr val="dk1"/>
                </a:solidFill>
              </a:rPr>
              <a:t>Prometheus is the one who adds a timestamp to the metrics and the time is always now</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7680c9a8b2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7680c9a8b2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Then prometheus stores the metrics in it’s times series db which is really performant and optimized for this kind of data</a:t>
            </a:r>
            <a:endParaRPr>
              <a:solidFill>
                <a:schemeClr val="dk1"/>
              </a:solidFill>
            </a:endParaRPr>
          </a:p>
          <a:p>
            <a:pPr indent="0" lvl="0" marL="0" rtl="0" algn="l">
              <a:spcBef>
                <a:spcPts val="0"/>
              </a:spcBef>
              <a:spcAft>
                <a:spcPts val="0"/>
              </a:spcAft>
              <a:buNone/>
            </a:pPr>
            <a:r>
              <a:rPr lang="en">
                <a:solidFill>
                  <a:schemeClr val="dk1"/>
                </a:solidFill>
              </a:rPr>
              <a:t>And you can query the TSDB with a powerful query language called promql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7680c9a8b2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7680c9a8b2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Now, metrics are nothing if dont get notified, right?</a:t>
            </a:r>
            <a:endParaRPr>
              <a:solidFill>
                <a:schemeClr val="dk1"/>
              </a:solidFill>
            </a:endParaRPr>
          </a:p>
          <a:p>
            <a:pPr indent="0" lvl="0" marL="0" rtl="0" algn="l">
              <a:spcBef>
                <a:spcPts val="0"/>
              </a:spcBef>
              <a:spcAft>
                <a:spcPts val="0"/>
              </a:spcAft>
              <a:buNone/>
            </a:pPr>
            <a:r>
              <a:rPr lang="en">
                <a:solidFill>
                  <a:schemeClr val="dk1"/>
                </a:solidFill>
              </a:rPr>
              <a:t>So prometheus can store rules that will fire and trigger alerts.</a:t>
            </a:r>
            <a:endParaRPr>
              <a:solidFill>
                <a:schemeClr val="dk1"/>
              </a:solidFill>
            </a:endParaRPr>
          </a:p>
          <a:p>
            <a:pPr indent="0" lvl="0" marL="0" rtl="0" algn="l">
              <a:spcBef>
                <a:spcPts val="0"/>
              </a:spcBef>
              <a:spcAft>
                <a:spcPts val="0"/>
              </a:spcAft>
              <a:buNone/>
            </a:pPr>
            <a:r>
              <a:rPr lang="en">
                <a:solidFill>
                  <a:schemeClr val="dk1"/>
                </a:solidFill>
              </a:rPr>
              <a:t>It’ll push the alerts to an alertmanager which will take care that you are being notified</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6235e2081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6235e2081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With the increased amount of metrics flowing in it is getting harder to see the signals within the noise. Our application leverages machine learning algorithms such as Fourier and Prophet models to perform time series forecasting and predict anomalous behavior in the metrics. (Eg: CPU usage)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1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image" Target="../media/image1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 Id="rId3" Type="http://schemas.openxmlformats.org/officeDocument/2006/relationships/image" Target="../media/image2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31.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2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png"/><Relationship Id="rId3" Type="http://schemas.openxmlformats.org/officeDocument/2006/relationships/image" Target="../media/image2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3.png"/><Relationship Id="rId3" Type="http://schemas.openxmlformats.org/officeDocument/2006/relationships/image" Target="../media/image27.png"/><Relationship Id="rId4" Type="http://schemas.openxmlformats.org/officeDocument/2006/relationships/image" Target="../media/image35.png"/><Relationship Id="rId5" Type="http://schemas.openxmlformats.org/officeDocument/2006/relationships/image" Target="../media/image37.png"/><Relationship Id="rId6" Type="http://schemas.openxmlformats.org/officeDocument/2006/relationships/image" Target="../media/image34.png"/><Relationship Id="rId7" Type="http://schemas.openxmlformats.org/officeDocument/2006/relationships/image" Target="../media/image3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8.png"/><Relationship Id="rId3" Type="http://schemas.openxmlformats.org/officeDocument/2006/relationships/image" Target="../media/image2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8.png"/><Relationship Id="rId3" Type="http://schemas.openxmlformats.org/officeDocument/2006/relationships/image" Target="../media/image27.png"/><Relationship Id="rId4" Type="http://schemas.openxmlformats.org/officeDocument/2006/relationships/image" Target="../media/image41.png"/><Relationship Id="rId5" Type="http://schemas.openxmlformats.org/officeDocument/2006/relationships/image" Target="../media/image50.png"/><Relationship Id="rId6" Type="http://schemas.openxmlformats.org/officeDocument/2006/relationships/image" Target="../media/image39.png"/><Relationship Id="rId7" Type="http://schemas.openxmlformats.org/officeDocument/2006/relationships/image" Target="../media/image40.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2.png"/><Relationship Id="rId3" Type="http://schemas.openxmlformats.org/officeDocument/2006/relationships/image" Target="../media/image4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7.png"/><Relationship Id="rId3" Type="http://schemas.openxmlformats.org/officeDocument/2006/relationships/image" Target="../media/image4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5.png"/><Relationship Id="rId3" Type="http://schemas.openxmlformats.org/officeDocument/2006/relationships/image" Target="../media/image4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6.png"/><Relationship Id="rId3" Type="http://schemas.openxmlformats.org/officeDocument/2006/relationships/image" Target="../media/image4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8.png"/><Relationship Id="rId3" Type="http://schemas.openxmlformats.org/officeDocument/2006/relationships/image" Target="../media/image4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9.png"/><Relationship Id="rId3" Type="http://schemas.openxmlformats.org/officeDocument/2006/relationships/image" Target="../media/image4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9.png"/><Relationship Id="rId7"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17.png"/><Relationship Id="rId7" Type="http://schemas.openxmlformats.org/officeDocument/2006/relationships/image" Target="../media/image1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1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image" Target="../media/image1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1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red"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0" name="Google Shape;10;p2"/>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chemeClr val="lt1"/>
                </a:solidFill>
                <a:latin typeface="Overpass"/>
                <a:ea typeface="Overpass"/>
                <a:cs typeface="Overpass"/>
                <a:sym typeface="Overpass"/>
              </a:rPr>
              <a:t>CONFIDENTIAL | Red Hat associates only</a:t>
            </a:r>
            <a:endParaRPr b="1" sz="600">
              <a:solidFill>
                <a:schemeClr val="lt1"/>
              </a:solidFill>
              <a:latin typeface="Overpass"/>
              <a:ea typeface="Overpass"/>
              <a:cs typeface="Overpass"/>
              <a:sym typeface="Overpass"/>
            </a:endParaRPr>
          </a:p>
        </p:txBody>
      </p:sp>
      <p:sp>
        <p:nvSpPr>
          <p:cNvPr id="11" name="Google Shape;11;p2"/>
          <p:cNvSpPr txBox="1"/>
          <p:nvPr>
            <p:ph type="title"/>
          </p:nvPr>
        </p:nvSpPr>
        <p:spPr>
          <a:xfrm>
            <a:off x="2083875" y="1743625"/>
            <a:ext cx="7533300" cy="1600200"/>
          </a:xfrm>
          <a:prstGeom prst="rect">
            <a:avLst/>
          </a:prstGeom>
        </p:spPr>
        <p:txBody>
          <a:bodyPr anchorCtr="0" anchor="b" bIns="0" lIns="0" spcFirstLastPara="1" rIns="0" wrap="square" tIns="0">
            <a:noAutofit/>
          </a:bodyPr>
          <a:lstStyle>
            <a:lvl1pPr lvl="0">
              <a:lnSpc>
                <a:spcPct val="105000"/>
              </a:lnSpc>
              <a:spcBef>
                <a:spcPts val="0"/>
              </a:spcBef>
              <a:spcAft>
                <a:spcPts val="0"/>
              </a:spcAft>
              <a:buNone/>
              <a:defRPr sz="4600">
                <a:solidFill>
                  <a:schemeClr val="lt1"/>
                </a:solidFill>
              </a:defRPr>
            </a:lvl1pPr>
            <a:lvl2pPr lvl="1">
              <a:lnSpc>
                <a:spcPct val="105000"/>
              </a:lnSpc>
              <a:spcBef>
                <a:spcPts val="0"/>
              </a:spcBef>
              <a:spcAft>
                <a:spcPts val="0"/>
              </a:spcAft>
              <a:buNone/>
              <a:defRPr sz="4600">
                <a:solidFill>
                  <a:schemeClr val="lt1"/>
                </a:solidFill>
              </a:defRPr>
            </a:lvl2pPr>
            <a:lvl3pPr lvl="2">
              <a:lnSpc>
                <a:spcPct val="105000"/>
              </a:lnSpc>
              <a:spcBef>
                <a:spcPts val="0"/>
              </a:spcBef>
              <a:spcAft>
                <a:spcPts val="0"/>
              </a:spcAft>
              <a:buNone/>
              <a:defRPr sz="4600">
                <a:solidFill>
                  <a:schemeClr val="lt1"/>
                </a:solidFill>
              </a:defRPr>
            </a:lvl3pPr>
            <a:lvl4pPr lvl="3">
              <a:lnSpc>
                <a:spcPct val="105000"/>
              </a:lnSpc>
              <a:spcBef>
                <a:spcPts val="0"/>
              </a:spcBef>
              <a:spcAft>
                <a:spcPts val="0"/>
              </a:spcAft>
              <a:buNone/>
              <a:defRPr sz="4600">
                <a:solidFill>
                  <a:schemeClr val="lt1"/>
                </a:solidFill>
              </a:defRPr>
            </a:lvl4pPr>
            <a:lvl5pPr lvl="4">
              <a:lnSpc>
                <a:spcPct val="105000"/>
              </a:lnSpc>
              <a:spcBef>
                <a:spcPts val="0"/>
              </a:spcBef>
              <a:spcAft>
                <a:spcPts val="0"/>
              </a:spcAft>
              <a:buNone/>
              <a:defRPr sz="4600">
                <a:solidFill>
                  <a:schemeClr val="lt1"/>
                </a:solidFill>
              </a:defRPr>
            </a:lvl5pPr>
            <a:lvl6pPr lvl="5">
              <a:lnSpc>
                <a:spcPct val="105000"/>
              </a:lnSpc>
              <a:spcBef>
                <a:spcPts val="0"/>
              </a:spcBef>
              <a:spcAft>
                <a:spcPts val="0"/>
              </a:spcAft>
              <a:buNone/>
              <a:defRPr sz="4600">
                <a:solidFill>
                  <a:schemeClr val="lt1"/>
                </a:solidFill>
              </a:defRPr>
            </a:lvl6pPr>
            <a:lvl7pPr lvl="6">
              <a:lnSpc>
                <a:spcPct val="105000"/>
              </a:lnSpc>
              <a:spcBef>
                <a:spcPts val="0"/>
              </a:spcBef>
              <a:spcAft>
                <a:spcPts val="0"/>
              </a:spcAft>
              <a:buNone/>
              <a:defRPr sz="4600">
                <a:solidFill>
                  <a:schemeClr val="lt1"/>
                </a:solidFill>
              </a:defRPr>
            </a:lvl7pPr>
            <a:lvl8pPr lvl="7">
              <a:lnSpc>
                <a:spcPct val="105000"/>
              </a:lnSpc>
              <a:spcBef>
                <a:spcPts val="0"/>
              </a:spcBef>
              <a:spcAft>
                <a:spcPts val="0"/>
              </a:spcAft>
              <a:buNone/>
              <a:defRPr sz="4600">
                <a:solidFill>
                  <a:schemeClr val="lt1"/>
                </a:solidFill>
              </a:defRPr>
            </a:lvl8pPr>
            <a:lvl9pPr lvl="8">
              <a:lnSpc>
                <a:spcPct val="105000"/>
              </a:lnSpc>
              <a:spcBef>
                <a:spcPts val="0"/>
              </a:spcBef>
              <a:spcAft>
                <a:spcPts val="0"/>
              </a:spcAft>
              <a:buNone/>
              <a:defRPr sz="4600">
                <a:solidFill>
                  <a:schemeClr val="lt1"/>
                </a:solidFill>
              </a:defRPr>
            </a:lvl9pPr>
          </a:lstStyle>
          <a:p/>
        </p:txBody>
      </p:sp>
      <p:sp>
        <p:nvSpPr>
          <p:cNvPr id="12" name="Google Shape;12;p2"/>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13" name="Google Shape;13;p2"/>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14" name="Google Shape;14;p2"/>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15" name="Google Shape;15;p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6" name="Google Shape;16;p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large quote white">
  <p:cSld name="CUSTOM_3">
    <p:bg>
      <p:bgPr>
        <a:blipFill>
          <a:blip r:embed="rId2">
            <a:alphaModFix/>
          </a:blip>
          <a:stretch>
            <a:fillRect/>
          </a:stretch>
        </a:blipFill>
      </p:bgPr>
    </p:bg>
    <p:spTree>
      <p:nvGrpSpPr>
        <p:cNvPr id="111" name="Shape 111"/>
        <p:cNvGrpSpPr/>
        <p:nvPr/>
      </p:nvGrpSpPr>
      <p:grpSpPr>
        <a:xfrm>
          <a:off x="0" y="0"/>
          <a:ext cx="0" cy="0"/>
          <a:chOff x="0" y="0"/>
          <a:chExt cx="0" cy="0"/>
        </a:xfrm>
      </p:grpSpPr>
      <p:sp>
        <p:nvSpPr>
          <p:cNvPr id="112" name="Google Shape;112;p11"/>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a:lnSpc>
                <a:spcPct val="108000"/>
              </a:lnSpc>
              <a:spcBef>
                <a:spcPts val="0"/>
              </a:spcBef>
              <a:spcAft>
                <a:spcPts val="0"/>
              </a:spcAft>
              <a:buNone/>
              <a:defRPr sz="5400">
                <a:solidFill>
                  <a:srgbClr val="EE0000"/>
                </a:solidFill>
              </a:defRPr>
            </a:lvl1pPr>
            <a:lvl2pPr lvl="1">
              <a:lnSpc>
                <a:spcPct val="108000"/>
              </a:lnSpc>
              <a:spcBef>
                <a:spcPts val="0"/>
              </a:spcBef>
              <a:spcAft>
                <a:spcPts val="0"/>
              </a:spcAft>
              <a:buNone/>
              <a:defRPr sz="5400">
                <a:solidFill>
                  <a:srgbClr val="EE0000"/>
                </a:solidFill>
              </a:defRPr>
            </a:lvl2pPr>
            <a:lvl3pPr lvl="2">
              <a:lnSpc>
                <a:spcPct val="108000"/>
              </a:lnSpc>
              <a:spcBef>
                <a:spcPts val="0"/>
              </a:spcBef>
              <a:spcAft>
                <a:spcPts val="0"/>
              </a:spcAft>
              <a:buNone/>
              <a:defRPr sz="5400">
                <a:solidFill>
                  <a:srgbClr val="EE0000"/>
                </a:solidFill>
              </a:defRPr>
            </a:lvl3pPr>
            <a:lvl4pPr lvl="3">
              <a:lnSpc>
                <a:spcPct val="108000"/>
              </a:lnSpc>
              <a:spcBef>
                <a:spcPts val="0"/>
              </a:spcBef>
              <a:spcAft>
                <a:spcPts val="0"/>
              </a:spcAft>
              <a:buNone/>
              <a:defRPr sz="5400">
                <a:solidFill>
                  <a:srgbClr val="EE0000"/>
                </a:solidFill>
              </a:defRPr>
            </a:lvl4pPr>
            <a:lvl5pPr lvl="4">
              <a:lnSpc>
                <a:spcPct val="108000"/>
              </a:lnSpc>
              <a:spcBef>
                <a:spcPts val="0"/>
              </a:spcBef>
              <a:spcAft>
                <a:spcPts val="0"/>
              </a:spcAft>
              <a:buNone/>
              <a:defRPr sz="5400">
                <a:solidFill>
                  <a:srgbClr val="EE0000"/>
                </a:solidFill>
              </a:defRPr>
            </a:lvl5pPr>
            <a:lvl6pPr lvl="5">
              <a:lnSpc>
                <a:spcPct val="108000"/>
              </a:lnSpc>
              <a:spcBef>
                <a:spcPts val="0"/>
              </a:spcBef>
              <a:spcAft>
                <a:spcPts val="0"/>
              </a:spcAft>
              <a:buNone/>
              <a:defRPr sz="5400">
                <a:solidFill>
                  <a:srgbClr val="EE0000"/>
                </a:solidFill>
              </a:defRPr>
            </a:lvl6pPr>
            <a:lvl7pPr lvl="6">
              <a:lnSpc>
                <a:spcPct val="108000"/>
              </a:lnSpc>
              <a:spcBef>
                <a:spcPts val="0"/>
              </a:spcBef>
              <a:spcAft>
                <a:spcPts val="0"/>
              </a:spcAft>
              <a:buNone/>
              <a:defRPr sz="5400">
                <a:solidFill>
                  <a:srgbClr val="EE0000"/>
                </a:solidFill>
              </a:defRPr>
            </a:lvl7pPr>
            <a:lvl8pPr lvl="7">
              <a:lnSpc>
                <a:spcPct val="108000"/>
              </a:lnSpc>
              <a:spcBef>
                <a:spcPts val="0"/>
              </a:spcBef>
              <a:spcAft>
                <a:spcPts val="0"/>
              </a:spcAft>
              <a:buNone/>
              <a:defRPr sz="5400">
                <a:solidFill>
                  <a:srgbClr val="EE0000"/>
                </a:solidFill>
              </a:defRPr>
            </a:lvl8pPr>
            <a:lvl9pPr lvl="8">
              <a:lnSpc>
                <a:spcPct val="108000"/>
              </a:lnSpc>
              <a:spcBef>
                <a:spcPts val="0"/>
              </a:spcBef>
              <a:spcAft>
                <a:spcPts val="0"/>
              </a:spcAft>
              <a:buNone/>
              <a:defRPr sz="5400">
                <a:solidFill>
                  <a:srgbClr val="EE0000"/>
                </a:solidFill>
              </a:defRPr>
            </a:lvl9pPr>
          </a:lstStyle>
          <a:p/>
        </p:txBody>
      </p:sp>
      <p:cxnSp>
        <p:nvCxnSpPr>
          <p:cNvPr id="113" name="Google Shape;113;p11"/>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14" name="Google Shape;114;p1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EBEBEB"/>
                </a:solidFill>
                <a:latin typeface="Overpass SemiBold"/>
                <a:ea typeface="Overpass SemiBold"/>
                <a:cs typeface="Overpass SemiBold"/>
                <a:sym typeface="Overpass SemiBold"/>
              </a:defRPr>
            </a:lvl1pPr>
            <a:lvl2pPr lvl="1" rtl="0" algn="ctr">
              <a:buNone/>
              <a:defRPr sz="800">
                <a:solidFill>
                  <a:srgbClr val="EBEBEB"/>
                </a:solidFill>
                <a:latin typeface="Overpass SemiBold"/>
                <a:ea typeface="Overpass SemiBold"/>
                <a:cs typeface="Overpass SemiBold"/>
                <a:sym typeface="Overpass SemiBold"/>
              </a:defRPr>
            </a:lvl2pPr>
            <a:lvl3pPr lvl="2" rtl="0" algn="ctr">
              <a:buNone/>
              <a:defRPr sz="800">
                <a:solidFill>
                  <a:srgbClr val="EBEBEB"/>
                </a:solidFill>
                <a:latin typeface="Overpass SemiBold"/>
                <a:ea typeface="Overpass SemiBold"/>
                <a:cs typeface="Overpass SemiBold"/>
                <a:sym typeface="Overpass SemiBold"/>
              </a:defRPr>
            </a:lvl3pPr>
            <a:lvl4pPr lvl="3" rtl="0" algn="ctr">
              <a:buNone/>
              <a:defRPr sz="800">
                <a:solidFill>
                  <a:srgbClr val="EBEBEB"/>
                </a:solidFill>
                <a:latin typeface="Overpass SemiBold"/>
                <a:ea typeface="Overpass SemiBold"/>
                <a:cs typeface="Overpass SemiBold"/>
                <a:sym typeface="Overpass SemiBold"/>
              </a:defRPr>
            </a:lvl4pPr>
            <a:lvl5pPr lvl="4" rtl="0" algn="ctr">
              <a:buNone/>
              <a:defRPr sz="800">
                <a:solidFill>
                  <a:srgbClr val="EBEBEB"/>
                </a:solidFill>
                <a:latin typeface="Overpass SemiBold"/>
                <a:ea typeface="Overpass SemiBold"/>
                <a:cs typeface="Overpass SemiBold"/>
                <a:sym typeface="Overpass SemiBold"/>
              </a:defRPr>
            </a:lvl5pPr>
            <a:lvl6pPr lvl="5" rtl="0" algn="ctr">
              <a:buNone/>
              <a:defRPr sz="800">
                <a:solidFill>
                  <a:srgbClr val="EBEBEB"/>
                </a:solidFill>
                <a:latin typeface="Overpass SemiBold"/>
                <a:ea typeface="Overpass SemiBold"/>
                <a:cs typeface="Overpass SemiBold"/>
                <a:sym typeface="Overpass SemiBold"/>
              </a:defRPr>
            </a:lvl6pPr>
            <a:lvl7pPr lvl="6" rtl="0" algn="ctr">
              <a:buNone/>
              <a:defRPr sz="800">
                <a:solidFill>
                  <a:srgbClr val="EBEBEB"/>
                </a:solidFill>
                <a:latin typeface="Overpass SemiBold"/>
                <a:ea typeface="Overpass SemiBold"/>
                <a:cs typeface="Overpass SemiBold"/>
                <a:sym typeface="Overpass SemiBold"/>
              </a:defRPr>
            </a:lvl7pPr>
            <a:lvl8pPr lvl="7" rtl="0" algn="ctr">
              <a:buNone/>
              <a:defRPr sz="800">
                <a:solidFill>
                  <a:srgbClr val="EBEBEB"/>
                </a:solidFill>
                <a:latin typeface="Overpass SemiBold"/>
                <a:ea typeface="Overpass SemiBold"/>
                <a:cs typeface="Overpass SemiBold"/>
                <a:sym typeface="Overpass SemiBold"/>
              </a:defRPr>
            </a:lvl8pPr>
            <a:lvl9pPr lvl="8" rtl="0" algn="ctr">
              <a:buNone/>
              <a:defRPr sz="8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15" name="Google Shape;115;p11"/>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pic>
        <p:nvPicPr>
          <p:cNvPr id="116" name="Google Shape;116;p11"/>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117" name="Google Shape;117;p11"/>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666666"/>
                </a:solidFill>
                <a:latin typeface="Overpass"/>
                <a:ea typeface="Overpass"/>
                <a:cs typeface="Overpass"/>
                <a:sym typeface="Overpass"/>
              </a:rPr>
              <a:t>CONFIDENTIAL </a:t>
            </a:r>
            <a:r>
              <a:rPr lang="en" sz="600">
                <a:solidFill>
                  <a:srgbClr val="666666"/>
                </a:solidFill>
                <a:latin typeface="Overpass Light"/>
                <a:ea typeface="Overpass Light"/>
                <a:cs typeface="Overpass Light"/>
                <a:sym typeface="Overpass Light"/>
              </a:rPr>
              <a:t>Designator</a:t>
            </a:r>
            <a:endParaRPr sz="600">
              <a:solidFill>
                <a:srgbClr val="666666"/>
              </a:solidFill>
              <a:latin typeface="Overpass Light"/>
              <a:ea typeface="Overpass Light"/>
              <a:cs typeface="Overpass Light"/>
              <a:sym typeface="Overpass Light"/>
            </a:endParaRPr>
          </a:p>
        </p:txBody>
      </p:sp>
      <p:cxnSp>
        <p:nvCxnSpPr>
          <p:cNvPr id="118" name="Google Shape;118;p11"/>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large quote red">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sp>
        <p:nvSpPr>
          <p:cNvPr id="120" name="Google Shape;120;p12"/>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8000"/>
              </a:lnSpc>
              <a:spcBef>
                <a:spcPts val="0"/>
              </a:spcBef>
              <a:spcAft>
                <a:spcPts val="0"/>
              </a:spcAft>
              <a:buNone/>
              <a:defRPr sz="5400">
                <a:solidFill>
                  <a:schemeClr val="lt1"/>
                </a:solidFill>
              </a:defRPr>
            </a:lvl1pPr>
            <a:lvl2pPr lvl="1" rtl="0">
              <a:lnSpc>
                <a:spcPct val="108000"/>
              </a:lnSpc>
              <a:spcBef>
                <a:spcPts val="0"/>
              </a:spcBef>
              <a:spcAft>
                <a:spcPts val="0"/>
              </a:spcAft>
              <a:buNone/>
              <a:defRPr sz="5400">
                <a:solidFill>
                  <a:schemeClr val="lt1"/>
                </a:solidFill>
              </a:defRPr>
            </a:lvl2pPr>
            <a:lvl3pPr lvl="2" rtl="0">
              <a:lnSpc>
                <a:spcPct val="108000"/>
              </a:lnSpc>
              <a:spcBef>
                <a:spcPts val="0"/>
              </a:spcBef>
              <a:spcAft>
                <a:spcPts val="0"/>
              </a:spcAft>
              <a:buNone/>
              <a:defRPr sz="5400">
                <a:solidFill>
                  <a:schemeClr val="lt1"/>
                </a:solidFill>
              </a:defRPr>
            </a:lvl3pPr>
            <a:lvl4pPr lvl="3" rtl="0">
              <a:lnSpc>
                <a:spcPct val="108000"/>
              </a:lnSpc>
              <a:spcBef>
                <a:spcPts val="0"/>
              </a:spcBef>
              <a:spcAft>
                <a:spcPts val="0"/>
              </a:spcAft>
              <a:buNone/>
              <a:defRPr sz="5400">
                <a:solidFill>
                  <a:schemeClr val="lt1"/>
                </a:solidFill>
              </a:defRPr>
            </a:lvl4pPr>
            <a:lvl5pPr lvl="4" rtl="0">
              <a:lnSpc>
                <a:spcPct val="108000"/>
              </a:lnSpc>
              <a:spcBef>
                <a:spcPts val="0"/>
              </a:spcBef>
              <a:spcAft>
                <a:spcPts val="0"/>
              </a:spcAft>
              <a:buNone/>
              <a:defRPr sz="5400">
                <a:solidFill>
                  <a:schemeClr val="lt1"/>
                </a:solidFill>
              </a:defRPr>
            </a:lvl5pPr>
            <a:lvl6pPr lvl="5" rtl="0">
              <a:lnSpc>
                <a:spcPct val="108000"/>
              </a:lnSpc>
              <a:spcBef>
                <a:spcPts val="0"/>
              </a:spcBef>
              <a:spcAft>
                <a:spcPts val="0"/>
              </a:spcAft>
              <a:buNone/>
              <a:defRPr sz="5400">
                <a:solidFill>
                  <a:schemeClr val="lt1"/>
                </a:solidFill>
              </a:defRPr>
            </a:lvl6pPr>
            <a:lvl7pPr lvl="6" rtl="0">
              <a:lnSpc>
                <a:spcPct val="108000"/>
              </a:lnSpc>
              <a:spcBef>
                <a:spcPts val="0"/>
              </a:spcBef>
              <a:spcAft>
                <a:spcPts val="0"/>
              </a:spcAft>
              <a:buNone/>
              <a:defRPr sz="5400">
                <a:solidFill>
                  <a:schemeClr val="lt1"/>
                </a:solidFill>
              </a:defRPr>
            </a:lvl7pPr>
            <a:lvl8pPr lvl="7" rtl="0">
              <a:lnSpc>
                <a:spcPct val="108000"/>
              </a:lnSpc>
              <a:spcBef>
                <a:spcPts val="0"/>
              </a:spcBef>
              <a:spcAft>
                <a:spcPts val="0"/>
              </a:spcAft>
              <a:buNone/>
              <a:defRPr sz="5400">
                <a:solidFill>
                  <a:schemeClr val="lt1"/>
                </a:solidFill>
              </a:defRPr>
            </a:lvl8pPr>
            <a:lvl9pPr lvl="8" rtl="0">
              <a:lnSpc>
                <a:spcPct val="108000"/>
              </a:lnSpc>
              <a:spcBef>
                <a:spcPts val="0"/>
              </a:spcBef>
              <a:spcAft>
                <a:spcPts val="0"/>
              </a:spcAft>
              <a:buNone/>
              <a:defRPr sz="5400">
                <a:solidFill>
                  <a:schemeClr val="lt1"/>
                </a:solidFill>
              </a:defRPr>
            </a:lvl9pPr>
          </a:lstStyle>
          <a:p/>
        </p:txBody>
      </p:sp>
      <p:cxnSp>
        <p:nvCxnSpPr>
          <p:cNvPr id="121" name="Google Shape;121;p1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22" name="Google Shape;122;p1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123" name="Google Shape;123;p12"/>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124" name="Google Shape;124;p12"/>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chemeClr val="lt1"/>
                </a:solidFill>
                <a:latin typeface="Overpass"/>
                <a:ea typeface="Overpass"/>
                <a:cs typeface="Overpass"/>
                <a:sym typeface="Overpass"/>
              </a:rPr>
              <a:t>CONFIDENTIAL </a:t>
            </a:r>
            <a:r>
              <a:rPr lang="en" sz="600">
                <a:solidFill>
                  <a:schemeClr val="lt1"/>
                </a:solidFill>
                <a:latin typeface="Overpass Light"/>
                <a:ea typeface="Overpass Light"/>
                <a:cs typeface="Overpass Light"/>
                <a:sym typeface="Overpass Light"/>
              </a:rPr>
              <a:t>Designator</a:t>
            </a:r>
            <a:endParaRPr sz="600">
              <a:solidFill>
                <a:schemeClr val="lt1"/>
              </a:solidFill>
              <a:latin typeface="Overpass Light"/>
              <a:ea typeface="Overpass Light"/>
              <a:cs typeface="Overpass Light"/>
              <a:sym typeface="Overpass Light"/>
            </a:endParaRPr>
          </a:p>
        </p:txBody>
      </p:sp>
      <p:cxnSp>
        <p:nvCxnSpPr>
          <p:cNvPr id="125" name="Google Shape;125;p12"/>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cxnSp>
        <p:nvCxnSpPr>
          <p:cNvPr id="126" name="Google Shape;126;p12"/>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27" name="Google Shape;127;p1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large quote illustrated">
  <p:cSld name="CUSTOM_3_1_1">
    <p:bg>
      <p:bgPr>
        <a:blipFill>
          <a:blip r:embed="rId2">
            <a:alphaModFix/>
          </a:blip>
          <a:stretch>
            <a:fillRect/>
          </a:stretch>
        </a:blipFill>
      </p:bgPr>
    </p:bg>
    <p:spTree>
      <p:nvGrpSpPr>
        <p:cNvPr id="128" name="Shape 128"/>
        <p:cNvGrpSpPr/>
        <p:nvPr/>
      </p:nvGrpSpPr>
      <p:grpSpPr>
        <a:xfrm>
          <a:off x="0" y="0"/>
          <a:ext cx="0" cy="0"/>
          <a:chOff x="0" y="0"/>
          <a:chExt cx="0" cy="0"/>
        </a:xfrm>
      </p:grpSpPr>
      <p:sp>
        <p:nvSpPr>
          <p:cNvPr id="129" name="Google Shape;129;p13"/>
          <p:cNvSpPr txBox="1"/>
          <p:nvPr>
            <p:ph type="title"/>
          </p:nvPr>
        </p:nvSpPr>
        <p:spPr>
          <a:xfrm>
            <a:off x="5674100" y="1632950"/>
            <a:ext cx="5037300" cy="3882600"/>
          </a:xfrm>
          <a:prstGeom prst="rect">
            <a:avLst/>
          </a:prstGeom>
        </p:spPr>
        <p:txBody>
          <a:bodyPr anchorCtr="0" anchor="t" bIns="0" lIns="0" spcFirstLastPara="1" rIns="0" wrap="square" tIns="0">
            <a:noAutofit/>
          </a:bodyPr>
          <a:lstStyle>
            <a:lvl1pPr lvl="0" rtl="0">
              <a:lnSpc>
                <a:spcPct val="108000"/>
              </a:lnSpc>
              <a:spcBef>
                <a:spcPts val="0"/>
              </a:spcBef>
              <a:spcAft>
                <a:spcPts val="0"/>
              </a:spcAft>
              <a:buNone/>
              <a:defRPr sz="5400">
                <a:solidFill>
                  <a:schemeClr val="lt1"/>
                </a:solidFill>
              </a:defRPr>
            </a:lvl1pPr>
            <a:lvl2pPr lvl="1" rtl="0">
              <a:lnSpc>
                <a:spcPct val="108000"/>
              </a:lnSpc>
              <a:spcBef>
                <a:spcPts val="0"/>
              </a:spcBef>
              <a:spcAft>
                <a:spcPts val="0"/>
              </a:spcAft>
              <a:buNone/>
              <a:defRPr sz="5400">
                <a:solidFill>
                  <a:schemeClr val="lt1"/>
                </a:solidFill>
              </a:defRPr>
            </a:lvl2pPr>
            <a:lvl3pPr lvl="2" rtl="0">
              <a:lnSpc>
                <a:spcPct val="108000"/>
              </a:lnSpc>
              <a:spcBef>
                <a:spcPts val="0"/>
              </a:spcBef>
              <a:spcAft>
                <a:spcPts val="0"/>
              </a:spcAft>
              <a:buNone/>
              <a:defRPr sz="5400">
                <a:solidFill>
                  <a:schemeClr val="lt1"/>
                </a:solidFill>
              </a:defRPr>
            </a:lvl3pPr>
            <a:lvl4pPr lvl="3" rtl="0">
              <a:lnSpc>
                <a:spcPct val="108000"/>
              </a:lnSpc>
              <a:spcBef>
                <a:spcPts val="0"/>
              </a:spcBef>
              <a:spcAft>
                <a:spcPts val="0"/>
              </a:spcAft>
              <a:buNone/>
              <a:defRPr sz="5400">
                <a:solidFill>
                  <a:schemeClr val="lt1"/>
                </a:solidFill>
              </a:defRPr>
            </a:lvl4pPr>
            <a:lvl5pPr lvl="4" rtl="0">
              <a:lnSpc>
                <a:spcPct val="108000"/>
              </a:lnSpc>
              <a:spcBef>
                <a:spcPts val="0"/>
              </a:spcBef>
              <a:spcAft>
                <a:spcPts val="0"/>
              </a:spcAft>
              <a:buNone/>
              <a:defRPr sz="5400">
                <a:solidFill>
                  <a:schemeClr val="lt1"/>
                </a:solidFill>
              </a:defRPr>
            </a:lvl5pPr>
            <a:lvl6pPr lvl="5" rtl="0">
              <a:lnSpc>
                <a:spcPct val="108000"/>
              </a:lnSpc>
              <a:spcBef>
                <a:spcPts val="0"/>
              </a:spcBef>
              <a:spcAft>
                <a:spcPts val="0"/>
              </a:spcAft>
              <a:buNone/>
              <a:defRPr sz="5400">
                <a:solidFill>
                  <a:schemeClr val="lt1"/>
                </a:solidFill>
              </a:defRPr>
            </a:lvl6pPr>
            <a:lvl7pPr lvl="6" rtl="0">
              <a:lnSpc>
                <a:spcPct val="108000"/>
              </a:lnSpc>
              <a:spcBef>
                <a:spcPts val="0"/>
              </a:spcBef>
              <a:spcAft>
                <a:spcPts val="0"/>
              </a:spcAft>
              <a:buNone/>
              <a:defRPr sz="5400">
                <a:solidFill>
                  <a:schemeClr val="lt1"/>
                </a:solidFill>
              </a:defRPr>
            </a:lvl7pPr>
            <a:lvl8pPr lvl="7" rtl="0">
              <a:lnSpc>
                <a:spcPct val="108000"/>
              </a:lnSpc>
              <a:spcBef>
                <a:spcPts val="0"/>
              </a:spcBef>
              <a:spcAft>
                <a:spcPts val="0"/>
              </a:spcAft>
              <a:buNone/>
              <a:defRPr sz="5400">
                <a:solidFill>
                  <a:schemeClr val="lt1"/>
                </a:solidFill>
              </a:defRPr>
            </a:lvl8pPr>
            <a:lvl9pPr lvl="8" rtl="0">
              <a:lnSpc>
                <a:spcPct val="108000"/>
              </a:lnSpc>
              <a:spcBef>
                <a:spcPts val="0"/>
              </a:spcBef>
              <a:spcAft>
                <a:spcPts val="0"/>
              </a:spcAft>
              <a:buNone/>
              <a:defRPr sz="5400">
                <a:solidFill>
                  <a:schemeClr val="lt1"/>
                </a:solidFill>
              </a:defRPr>
            </a:lvl9pPr>
          </a:lstStyle>
          <a:p/>
        </p:txBody>
      </p:sp>
      <p:cxnSp>
        <p:nvCxnSpPr>
          <p:cNvPr id="130" name="Google Shape;130;p13"/>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131" name="Google Shape;131;p1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Overpass SemiBold"/>
                <a:ea typeface="Overpass SemiBold"/>
                <a:cs typeface="Overpass SemiBold"/>
                <a:sym typeface="Overpass SemiBold"/>
              </a:defRPr>
            </a:lvl1pPr>
            <a:lvl2pPr lvl="1" rtl="0" algn="ctr">
              <a:buNone/>
              <a:defRPr sz="800">
                <a:solidFill>
                  <a:schemeClr val="lt1"/>
                </a:solidFill>
                <a:latin typeface="Overpass SemiBold"/>
                <a:ea typeface="Overpass SemiBold"/>
                <a:cs typeface="Overpass SemiBold"/>
                <a:sym typeface="Overpass SemiBold"/>
              </a:defRPr>
            </a:lvl2pPr>
            <a:lvl3pPr lvl="2" rtl="0" algn="ctr">
              <a:buNone/>
              <a:defRPr sz="800">
                <a:solidFill>
                  <a:schemeClr val="lt1"/>
                </a:solidFill>
                <a:latin typeface="Overpass SemiBold"/>
                <a:ea typeface="Overpass SemiBold"/>
                <a:cs typeface="Overpass SemiBold"/>
                <a:sym typeface="Overpass SemiBold"/>
              </a:defRPr>
            </a:lvl3pPr>
            <a:lvl4pPr lvl="3" rtl="0" algn="ctr">
              <a:buNone/>
              <a:defRPr sz="800">
                <a:solidFill>
                  <a:schemeClr val="lt1"/>
                </a:solidFill>
                <a:latin typeface="Overpass SemiBold"/>
                <a:ea typeface="Overpass SemiBold"/>
                <a:cs typeface="Overpass SemiBold"/>
                <a:sym typeface="Overpass SemiBold"/>
              </a:defRPr>
            </a:lvl4pPr>
            <a:lvl5pPr lvl="4" rtl="0" algn="ctr">
              <a:buNone/>
              <a:defRPr sz="800">
                <a:solidFill>
                  <a:schemeClr val="lt1"/>
                </a:solidFill>
                <a:latin typeface="Overpass SemiBold"/>
                <a:ea typeface="Overpass SemiBold"/>
                <a:cs typeface="Overpass SemiBold"/>
                <a:sym typeface="Overpass SemiBold"/>
              </a:defRPr>
            </a:lvl5pPr>
            <a:lvl6pPr lvl="5" rtl="0" algn="ctr">
              <a:buNone/>
              <a:defRPr sz="800">
                <a:solidFill>
                  <a:schemeClr val="lt1"/>
                </a:solidFill>
                <a:latin typeface="Overpass SemiBold"/>
                <a:ea typeface="Overpass SemiBold"/>
                <a:cs typeface="Overpass SemiBold"/>
                <a:sym typeface="Overpass SemiBold"/>
              </a:defRPr>
            </a:lvl6pPr>
            <a:lvl7pPr lvl="6" rtl="0" algn="ctr">
              <a:buNone/>
              <a:defRPr sz="800">
                <a:solidFill>
                  <a:schemeClr val="lt1"/>
                </a:solidFill>
                <a:latin typeface="Overpass SemiBold"/>
                <a:ea typeface="Overpass SemiBold"/>
                <a:cs typeface="Overpass SemiBold"/>
                <a:sym typeface="Overpass SemiBold"/>
              </a:defRPr>
            </a:lvl7pPr>
            <a:lvl8pPr lvl="7" rtl="0" algn="ctr">
              <a:buNone/>
              <a:defRPr sz="800">
                <a:solidFill>
                  <a:schemeClr val="lt1"/>
                </a:solidFill>
                <a:latin typeface="Overpass SemiBold"/>
                <a:ea typeface="Overpass SemiBold"/>
                <a:cs typeface="Overpass SemiBold"/>
                <a:sym typeface="Overpass SemiBold"/>
              </a:defRPr>
            </a:lvl8pPr>
            <a:lvl9pPr lvl="8" rtl="0" algn="ctr">
              <a:buNone/>
              <a:defRPr sz="800">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32" name="Google Shape;132;p13"/>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chemeClr val="lt1"/>
                </a:solidFill>
                <a:latin typeface="Overpass"/>
                <a:ea typeface="Overpass"/>
                <a:cs typeface="Overpass"/>
                <a:sym typeface="Overpass"/>
              </a:rPr>
              <a:t>CONFIDENTIAL </a:t>
            </a:r>
            <a:r>
              <a:rPr lang="en" sz="600">
                <a:solidFill>
                  <a:schemeClr val="lt1"/>
                </a:solidFill>
                <a:latin typeface="Overpass Light"/>
                <a:ea typeface="Overpass Light"/>
                <a:cs typeface="Overpass Light"/>
                <a:sym typeface="Overpass Light"/>
              </a:rPr>
              <a:t>Designator</a:t>
            </a:r>
            <a:endParaRPr sz="600">
              <a:solidFill>
                <a:schemeClr val="lt1"/>
              </a:solidFill>
              <a:latin typeface="Overpass Light"/>
              <a:ea typeface="Overpass Light"/>
              <a:cs typeface="Overpass Light"/>
              <a:sym typeface="Overpass Light"/>
            </a:endParaRPr>
          </a:p>
        </p:txBody>
      </p:sp>
      <p:sp>
        <p:nvSpPr>
          <p:cNvPr id="133" name="Google Shape;133;p13"/>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pic>
        <p:nvPicPr>
          <p:cNvPr id="134" name="Google Shape;134;p13"/>
          <p:cNvPicPr preferRelativeResize="0"/>
          <p:nvPr/>
        </p:nvPicPr>
        <p:blipFill>
          <a:blip r:embed="rId3">
            <a:alphaModFix/>
          </a:blip>
          <a:stretch>
            <a:fillRect/>
          </a:stretch>
        </p:blipFill>
        <p:spPr>
          <a:xfrm>
            <a:off x="10711279" y="6312505"/>
            <a:ext cx="975850" cy="22961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rior white">
  <p:cSld name="CUSTOM_4">
    <p:spTree>
      <p:nvGrpSpPr>
        <p:cNvPr id="135" name="Shape 135"/>
        <p:cNvGrpSpPr/>
        <p:nvPr/>
      </p:nvGrpSpPr>
      <p:grpSpPr>
        <a:xfrm>
          <a:off x="0" y="0"/>
          <a:ext cx="0" cy="0"/>
          <a:chOff x="0" y="0"/>
          <a:chExt cx="0" cy="0"/>
        </a:xfrm>
      </p:grpSpPr>
      <p:sp>
        <p:nvSpPr>
          <p:cNvPr id="136" name="Google Shape;136;p14"/>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algn="ctr">
              <a:lnSpc>
                <a:spcPct val="130000"/>
              </a:lnSpc>
              <a:spcBef>
                <a:spcPts val="0"/>
              </a:spcBef>
              <a:spcAft>
                <a:spcPts val="0"/>
              </a:spcAft>
              <a:buNone/>
              <a:defRPr sz="2600">
                <a:solidFill>
                  <a:srgbClr val="000000"/>
                </a:solidFill>
              </a:defRPr>
            </a:lvl1pPr>
            <a:lvl2pPr lvl="1" algn="ctr">
              <a:lnSpc>
                <a:spcPct val="130000"/>
              </a:lnSpc>
              <a:spcBef>
                <a:spcPts val="0"/>
              </a:spcBef>
              <a:spcAft>
                <a:spcPts val="0"/>
              </a:spcAft>
              <a:buNone/>
              <a:defRPr sz="2600">
                <a:solidFill>
                  <a:srgbClr val="000000"/>
                </a:solidFill>
              </a:defRPr>
            </a:lvl2pPr>
            <a:lvl3pPr lvl="2" algn="ctr">
              <a:lnSpc>
                <a:spcPct val="130000"/>
              </a:lnSpc>
              <a:spcBef>
                <a:spcPts val="0"/>
              </a:spcBef>
              <a:spcAft>
                <a:spcPts val="0"/>
              </a:spcAft>
              <a:buNone/>
              <a:defRPr sz="2600">
                <a:solidFill>
                  <a:srgbClr val="000000"/>
                </a:solidFill>
              </a:defRPr>
            </a:lvl3pPr>
            <a:lvl4pPr lvl="3" algn="ctr">
              <a:lnSpc>
                <a:spcPct val="130000"/>
              </a:lnSpc>
              <a:spcBef>
                <a:spcPts val="0"/>
              </a:spcBef>
              <a:spcAft>
                <a:spcPts val="0"/>
              </a:spcAft>
              <a:buNone/>
              <a:defRPr sz="2600">
                <a:solidFill>
                  <a:srgbClr val="000000"/>
                </a:solidFill>
              </a:defRPr>
            </a:lvl4pPr>
            <a:lvl5pPr lvl="4" algn="ctr">
              <a:lnSpc>
                <a:spcPct val="130000"/>
              </a:lnSpc>
              <a:spcBef>
                <a:spcPts val="0"/>
              </a:spcBef>
              <a:spcAft>
                <a:spcPts val="0"/>
              </a:spcAft>
              <a:buNone/>
              <a:defRPr sz="2600">
                <a:solidFill>
                  <a:srgbClr val="000000"/>
                </a:solidFill>
              </a:defRPr>
            </a:lvl5pPr>
            <a:lvl6pPr lvl="5" algn="ctr">
              <a:lnSpc>
                <a:spcPct val="130000"/>
              </a:lnSpc>
              <a:spcBef>
                <a:spcPts val="0"/>
              </a:spcBef>
              <a:spcAft>
                <a:spcPts val="0"/>
              </a:spcAft>
              <a:buNone/>
              <a:defRPr sz="2600">
                <a:solidFill>
                  <a:srgbClr val="000000"/>
                </a:solidFill>
              </a:defRPr>
            </a:lvl6pPr>
            <a:lvl7pPr lvl="6" algn="ctr">
              <a:lnSpc>
                <a:spcPct val="130000"/>
              </a:lnSpc>
              <a:spcBef>
                <a:spcPts val="0"/>
              </a:spcBef>
              <a:spcAft>
                <a:spcPts val="0"/>
              </a:spcAft>
              <a:buNone/>
              <a:defRPr sz="2600">
                <a:solidFill>
                  <a:srgbClr val="000000"/>
                </a:solidFill>
              </a:defRPr>
            </a:lvl7pPr>
            <a:lvl8pPr lvl="7" algn="ctr">
              <a:lnSpc>
                <a:spcPct val="130000"/>
              </a:lnSpc>
              <a:spcBef>
                <a:spcPts val="0"/>
              </a:spcBef>
              <a:spcAft>
                <a:spcPts val="0"/>
              </a:spcAft>
              <a:buNone/>
              <a:defRPr sz="2600">
                <a:solidFill>
                  <a:srgbClr val="000000"/>
                </a:solidFill>
              </a:defRPr>
            </a:lvl8pPr>
            <a:lvl9pPr lvl="8" algn="ctr">
              <a:lnSpc>
                <a:spcPct val="130000"/>
              </a:lnSpc>
              <a:spcBef>
                <a:spcPts val="0"/>
              </a:spcBef>
              <a:spcAft>
                <a:spcPts val="0"/>
              </a:spcAft>
              <a:buNone/>
              <a:defRPr sz="2600">
                <a:solidFill>
                  <a:srgbClr val="000000"/>
                </a:solidFill>
              </a:defRPr>
            </a:lvl9pPr>
          </a:lstStyle>
          <a:p/>
        </p:txBody>
      </p:sp>
      <p:cxnSp>
        <p:nvCxnSpPr>
          <p:cNvPr id="137" name="Google Shape;137;p14"/>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38" name="Google Shape;138;p1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139" name="Google Shape;139;p14"/>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40" name="Google Shape;140;p1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41" name="Google Shape;141;p14"/>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666666"/>
                </a:solidFill>
                <a:latin typeface="Overpass"/>
                <a:ea typeface="Overpass"/>
                <a:cs typeface="Overpass"/>
                <a:sym typeface="Overpass"/>
              </a:rPr>
              <a:t>CONFIDENTIAL | Red Hat associates only</a:t>
            </a:r>
            <a:endParaRPr b="1" sz="600">
              <a:solidFill>
                <a:srgbClr val="666666"/>
              </a:solidFill>
              <a:latin typeface="Overpass"/>
              <a:ea typeface="Overpass"/>
              <a:cs typeface="Overpass"/>
              <a:sym typeface="Overpass"/>
            </a:endParaRPr>
          </a:p>
        </p:txBody>
      </p:sp>
      <p:pic>
        <p:nvPicPr>
          <p:cNvPr id="142" name="Google Shape;142;p1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43" name="Google Shape;143;p14"/>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a:lnSpc>
                <a:spcPct val="142000"/>
              </a:lnSpc>
              <a:spcBef>
                <a:spcPts val="0"/>
              </a:spcBef>
              <a:spcAft>
                <a:spcPts val="0"/>
              </a:spcAft>
              <a:buNone/>
              <a:defRPr sz="600">
                <a:solidFill>
                  <a:srgbClr val="4D4D4F"/>
                </a:solidFill>
              </a:defRPr>
            </a:lvl1pPr>
            <a:lvl2pPr lvl="1">
              <a:lnSpc>
                <a:spcPct val="142000"/>
              </a:lnSpc>
              <a:spcBef>
                <a:spcPts val="0"/>
              </a:spcBef>
              <a:spcAft>
                <a:spcPts val="0"/>
              </a:spcAft>
              <a:buNone/>
              <a:defRPr sz="600">
                <a:solidFill>
                  <a:srgbClr val="4D4D4F"/>
                </a:solidFill>
              </a:defRPr>
            </a:lvl2pPr>
            <a:lvl3pPr lvl="2">
              <a:lnSpc>
                <a:spcPct val="142000"/>
              </a:lnSpc>
              <a:spcBef>
                <a:spcPts val="0"/>
              </a:spcBef>
              <a:spcAft>
                <a:spcPts val="0"/>
              </a:spcAft>
              <a:buNone/>
              <a:defRPr sz="600">
                <a:solidFill>
                  <a:srgbClr val="4D4D4F"/>
                </a:solidFill>
              </a:defRPr>
            </a:lvl3pPr>
            <a:lvl4pPr lvl="3">
              <a:lnSpc>
                <a:spcPct val="142000"/>
              </a:lnSpc>
              <a:spcBef>
                <a:spcPts val="0"/>
              </a:spcBef>
              <a:spcAft>
                <a:spcPts val="0"/>
              </a:spcAft>
              <a:buNone/>
              <a:defRPr sz="600">
                <a:solidFill>
                  <a:srgbClr val="4D4D4F"/>
                </a:solidFill>
              </a:defRPr>
            </a:lvl4pPr>
            <a:lvl5pPr lvl="4">
              <a:lnSpc>
                <a:spcPct val="142000"/>
              </a:lnSpc>
              <a:spcBef>
                <a:spcPts val="0"/>
              </a:spcBef>
              <a:spcAft>
                <a:spcPts val="0"/>
              </a:spcAft>
              <a:buNone/>
              <a:defRPr sz="600">
                <a:solidFill>
                  <a:srgbClr val="4D4D4F"/>
                </a:solidFill>
              </a:defRPr>
            </a:lvl5pPr>
            <a:lvl6pPr lvl="5">
              <a:lnSpc>
                <a:spcPct val="142000"/>
              </a:lnSpc>
              <a:spcBef>
                <a:spcPts val="0"/>
              </a:spcBef>
              <a:spcAft>
                <a:spcPts val="0"/>
              </a:spcAft>
              <a:buNone/>
              <a:defRPr sz="600">
                <a:solidFill>
                  <a:srgbClr val="4D4D4F"/>
                </a:solidFill>
              </a:defRPr>
            </a:lvl6pPr>
            <a:lvl7pPr lvl="6">
              <a:lnSpc>
                <a:spcPct val="142000"/>
              </a:lnSpc>
              <a:spcBef>
                <a:spcPts val="0"/>
              </a:spcBef>
              <a:spcAft>
                <a:spcPts val="0"/>
              </a:spcAft>
              <a:buNone/>
              <a:defRPr sz="600">
                <a:solidFill>
                  <a:srgbClr val="4D4D4F"/>
                </a:solidFill>
              </a:defRPr>
            </a:lvl7pPr>
            <a:lvl8pPr lvl="7">
              <a:lnSpc>
                <a:spcPct val="142000"/>
              </a:lnSpc>
              <a:spcBef>
                <a:spcPts val="0"/>
              </a:spcBef>
              <a:spcAft>
                <a:spcPts val="0"/>
              </a:spcAft>
              <a:buNone/>
              <a:defRPr sz="600">
                <a:solidFill>
                  <a:srgbClr val="4D4D4F"/>
                </a:solidFill>
              </a:defRPr>
            </a:lvl8pPr>
            <a:lvl9pPr lvl="8">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rior black">
  <p:cSld name="CUSTOM_4_1">
    <p:bg>
      <p:bgPr>
        <a:solidFill>
          <a:srgbClr val="141414"/>
        </a:solidFill>
      </p:bgPr>
    </p:bg>
    <p:spTree>
      <p:nvGrpSpPr>
        <p:cNvPr id="144" name="Shape 144"/>
        <p:cNvGrpSpPr/>
        <p:nvPr/>
      </p:nvGrpSpPr>
      <p:grpSpPr>
        <a:xfrm>
          <a:off x="0" y="0"/>
          <a:ext cx="0" cy="0"/>
          <a:chOff x="0" y="0"/>
          <a:chExt cx="0" cy="0"/>
        </a:xfrm>
      </p:grpSpPr>
      <p:sp>
        <p:nvSpPr>
          <p:cNvPr id="145" name="Google Shape;145;p15"/>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solidFill>
                  <a:srgbClr val="EBEBEB"/>
                </a:solidFill>
              </a:defRPr>
            </a:lvl1pPr>
            <a:lvl2pPr lvl="1" rtl="0" algn="ctr">
              <a:lnSpc>
                <a:spcPct val="130000"/>
              </a:lnSpc>
              <a:spcBef>
                <a:spcPts val="0"/>
              </a:spcBef>
              <a:spcAft>
                <a:spcPts val="0"/>
              </a:spcAft>
              <a:buNone/>
              <a:defRPr sz="2600">
                <a:solidFill>
                  <a:srgbClr val="EBEBEB"/>
                </a:solidFill>
              </a:defRPr>
            </a:lvl2pPr>
            <a:lvl3pPr lvl="2" rtl="0" algn="ctr">
              <a:lnSpc>
                <a:spcPct val="130000"/>
              </a:lnSpc>
              <a:spcBef>
                <a:spcPts val="0"/>
              </a:spcBef>
              <a:spcAft>
                <a:spcPts val="0"/>
              </a:spcAft>
              <a:buNone/>
              <a:defRPr sz="2600">
                <a:solidFill>
                  <a:srgbClr val="EBEBEB"/>
                </a:solidFill>
              </a:defRPr>
            </a:lvl3pPr>
            <a:lvl4pPr lvl="3" rtl="0" algn="ctr">
              <a:lnSpc>
                <a:spcPct val="130000"/>
              </a:lnSpc>
              <a:spcBef>
                <a:spcPts val="0"/>
              </a:spcBef>
              <a:spcAft>
                <a:spcPts val="0"/>
              </a:spcAft>
              <a:buNone/>
              <a:defRPr sz="2600">
                <a:solidFill>
                  <a:srgbClr val="EBEBEB"/>
                </a:solidFill>
              </a:defRPr>
            </a:lvl4pPr>
            <a:lvl5pPr lvl="4" rtl="0" algn="ctr">
              <a:lnSpc>
                <a:spcPct val="130000"/>
              </a:lnSpc>
              <a:spcBef>
                <a:spcPts val="0"/>
              </a:spcBef>
              <a:spcAft>
                <a:spcPts val="0"/>
              </a:spcAft>
              <a:buNone/>
              <a:defRPr sz="2600">
                <a:solidFill>
                  <a:srgbClr val="EBEBEB"/>
                </a:solidFill>
              </a:defRPr>
            </a:lvl5pPr>
            <a:lvl6pPr lvl="5" rtl="0" algn="ctr">
              <a:lnSpc>
                <a:spcPct val="130000"/>
              </a:lnSpc>
              <a:spcBef>
                <a:spcPts val="0"/>
              </a:spcBef>
              <a:spcAft>
                <a:spcPts val="0"/>
              </a:spcAft>
              <a:buNone/>
              <a:defRPr sz="2600">
                <a:solidFill>
                  <a:srgbClr val="EBEBEB"/>
                </a:solidFill>
              </a:defRPr>
            </a:lvl6pPr>
            <a:lvl7pPr lvl="6" rtl="0" algn="ctr">
              <a:lnSpc>
                <a:spcPct val="130000"/>
              </a:lnSpc>
              <a:spcBef>
                <a:spcPts val="0"/>
              </a:spcBef>
              <a:spcAft>
                <a:spcPts val="0"/>
              </a:spcAft>
              <a:buNone/>
              <a:defRPr sz="2600">
                <a:solidFill>
                  <a:srgbClr val="EBEBEB"/>
                </a:solidFill>
              </a:defRPr>
            </a:lvl7pPr>
            <a:lvl8pPr lvl="7" rtl="0" algn="ctr">
              <a:lnSpc>
                <a:spcPct val="130000"/>
              </a:lnSpc>
              <a:spcBef>
                <a:spcPts val="0"/>
              </a:spcBef>
              <a:spcAft>
                <a:spcPts val="0"/>
              </a:spcAft>
              <a:buNone/>
              <a:defRPr sz="2600">
                <a:solidFill>
                  <a:srgbClr val="EBEBEB"/>
                </a:solidFill>
              </a:defRPr>
            </a:lvl8pPr>
            <a:lvl9pPr lvl="8" rtl="0" algn="ctr">
              <a:lnSpc>
                <a:spcPct val="130000"/>
              </a:lnSpc>
              <a:spcBef>
                <a:spcPts val="0"/>
              </a:spcBef>
              <a:spcAft>
                <a:spcPts val="0"/>
              </a:spcAft>
              <a:buNone/>
              <a:defRPr sz="2600">
                <a:solidFill>
                  <a:srgbClr val="EBEBEB"/>
                </a:solidFill>
              </a:defRPr>
            </a:lvl9pPr>
          </a:lstStyle>
          <a:p/>
        </p:txBody>
      </p:sp>
      <p:cxnSp>
        <p:nvCxnSpPr>
          <p:cNvPr id="146" name="Google Shape;146;p15"/>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47" name="Google Shape;147;p1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9pPr>
          </a:lstStyle>
          <a:p/>
        </p:txBody>
      </p:sp>
      <p:cxnSp>
        <p:nvCxnSpPr>
          <p:cNvPr id="148" name="Google Shape;148;p15"/>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49" name="Google Shape;149;p1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EBEBEB"/>
                </a:solidFill>
                <a:latin typeface="Overpass SemiBold"/>
                <a:ea typeface="Overpass SemiBold"/>
                <a:cs typeface="Overpass SemiBold"/>
                <a:sym typeface="Overpass SemiBold"/>
              </a:defRPr>
            </a:lvl1pPr>
            <a:lvl2pPr lvl="1" rtl="0" algn="ctr">
              <a:buNone/>
              <a:defRPr sz="800">
                <a:solidFill>
                  <a:srgbClr val="EBEBEB"/>
                </a:solidFill>
                <a:latin typeface="Overpass SemiBold"/>
                <a:ea typeface="Overpass SemiBold"/>
                <a:cs typeface="Overpass SemiBold"/>
                <a:sym typeface="Overpass SemiBold"/>
              </a:defRPr>
            </a:lvl2pPr>
            <a:lvl3pPr lvl="2" rtl="0" algn="ctr">
              <a:buNone/>
              <a:defRPr sz="800">
                <a:solidFill>
                  <a:srgbClr val="EBEBEB"/>
                </a:solidFill>
                <a:latin typeface="Overpass SemiBold"/>
                <a:ea typeface="Overpass SemiBold"/>
                <a:cs typeface="Overpass SemiBold"/>
                <a:sym typeface="Overpass SemiBold"/>
              </a:defRPr>
            </a:lvl3pPr>
            <a:lvl4pPr lvl="3" rtl="0" algn="ctr">
              <a:buNone/>
              <a:defRPr sz="800">
                <a:solidFill>
                  <a:srgbClr val="EBEBEB"/>
                </a:solidFill>
                <a:latin typeface="Overpass SemiBold"/>
                <a:ea typeface="Overpass SemiBold"/>
                <a:cs typeface="Overpass SemiBold"/>
                <a:sym typeface="Overpass SemiBold"/>
              </a:defRPr>
            </a:lvl4pPr>
            <a:lvl5pPr lvl="4" rtl="0" algn="ctr">
              <a:buNone/>
              <a:defRPr sz="800">
                <a:solidFill>
                  <a:srgbClr val="EBEBEB"/>
                </a:solidFill>
                <a:latin typeface="Overpass SemiBold"/>
                <a:ea typeface="Overpass SemiBold"/>
                <a:cs typeface="Overpass SemiBold"/>
                <a:sym typeface="Overpass SemiBold"/>
              </a:defRPr>
            </a:lvl5pPr>
            <a:lvl6pPr lvl="5" rtl="0" algn="ctr">
              <a:buNone/>
              <a:defRPr sz="800">
                <a:solidFill>
                  <a:srgbClr val="EBEBEB"/>
                </a:solidFill>
                <a:latin typeface="Overpass SemiBold"/>
                <a:ea typeface="Overpass SemiBold"/>
                <a:cs typeface="Overpass SemiBold"/>
                <a:sym typeface="Overpass SemiBold"/>
              </a:defRPr>
            </a:lvl6pPr>
            <a:lvl7pPr lvl="6" rtl="0" algn="ctr">
              <a:buNone/>
              <a:defRPr sz="800">
                <a:solidFill>
                  <a:srgbClr val="EBEBEB"/>
                </a:solidFill>
                <a:latin typeface="Overpass SemiBold"/>
                <a:ea typeface="Overpass SemiBold"/>
                <a:cs typeface="Overpass SemiBold"/>
                <a:sym typeface="Overpass SemiBold"/>
              </a:defRPr>
            </a:lvl7pPr>
            <a:lvl8pPr lvl="7" rtl="0" algn="ctr">
              <a:buNone/>
              <a:defRPr sz="800">
                <a:solidFill>
                  <a:srgbClr val="EBEBEB"/>
                </a:solidFill>
                <a:latin typeface="Overpass SemiBold"/>
                <a:ea typeface="Overpass SemiBold"/>
                <a:cs typeface="Overpass SemiBold"/>
                <a:sym typeface="Overpass SemiBold"/>
              </a:defRPr>
            </a:lvl8pPr>
            <a:lvl9pPr lvl="8" rtl="0" algn="ctr">
              <a:buNone/>
              <a:defRPr sz="8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50" name="Google Shape;150;p15"/>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EBEBEB"/>
                </a:solidFill>
                <a:latin typeface="Overpass"/>
                <a:ea typeface="Overpass"/>
                <a:cs typeface="Overpass"/>
                <a:sym typeface="Overpass"/>
              </a:rPr>
              <a:t>CONFIDENTIAL </a:t>
            </a:r>
            <a:r>
              <a:rPr lang="en" sz="600">
                <a:solidFill>
                  <a:srgbClr val="EBEBEB"/>
                </a:solidFill>
                <a:latin typeface="Overpass Light"/>
                <a:ea typeface="Overpass Light"/>
                <a:cs typeface="Overpass Light"/>
                <a:sym typeface="Overpass Light"/>
              </a:rPr>
              <a:t>Designator</a:t>
            </a:r>
            <a:endParaRPr sz="600">
              <a:solidFill>
                <a:srgbClr val="EBEBEB"/>
              </a:solidFill>
              <a:latin typeface="Overpass Light"/>
              <a:ea typeface="Overpass Light"/>
              <a:cs typeface="Overpass Light"/>
              <a:sym typeface="Overpass Light"/>
            </a:endParaRPr>
          </a:p>
        </p:txBody>
      </p:sp>
      <p:sp>
        <p:nvSpPr>
          <p:cNvPr id="151" name="Google Shape;151;p15"/>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EBEBEB"/>
                </a:solidFill>
              </a:defRPr>
            </a:lvl1pPr>
            <a:lvl2pPr lvl="1" rtl="0">
              <a:lnSpc>
                <a:spcPct val="142000"/>
              </a:lnSpc>
              <a:spcBef>
                <a:spcPts val="0"/>
              </a:spcBef>
              <a:spcAft>
                <a:spcPts val="0"/>
              </a:spcAft>
              <a:buNone/>
              <a:defRPr sz="600">
                <a:solidFill>
                  <a:srgbClr val="EBEBEB"/>
                </a:solidFill>
              </a:defRPr>
            </a:lvl2pPr>
            <a:lvl3pPr lvl="2" rtl="0">
              <a:lnSpc>
                <a:spcPct val="142000"/>
              </a:lnSpc>
              <a:spcBef>
                <a:spcPts val="0"/>
              </a:spcBef>
              <a:spcAft>
                <a:spcPts val="0"/>
              </a:spcAft>
              <a:buNone/>
              <a:defRPr sz="600">
                <a:solidFill>
                  <a:srgbClr val="EBEBEB"/>
                </a:solidFill>
              </a:defRPr>
            </a:lvl3pPr>
            <a:lvl4pPr lvl="3" rtl="0">
              <a:lnSpc>
                <a:spcPct val="142000"/>
              </a:lnSpc>
              <a:spcBef>
                <a:spcPts val="0"/>
              </a:spcBef>
              <a:spcAft>
                <a:spcPts val="0"/>
              </a:spcAft>
              <a:buNone/>
              <a:defRPr sz="600">
                <a:solidFill>
                  <a:srgbClr val="EBEBEB"/>
                </a:solidFill>
              </a:defRPr>
            </a:lvl4pPr>
            <a:lvl5pPr lvl="4" rtl="0">
              <a:lnSpc>
                <a:spcPct val="142000"/>
              </a:lnSpc>
              <a:spcBef>
                <a:spcPts val="0"/>
              </a:spcBef>
              <a:spcAft>
                <a:spcPts val="0"/>
              </a:spcAft>
              <a:buNone/>
              <a:defRPr sz="600">
                <a:solidFill>
                  <a:srgbClr val="EBEBEB"/>
                </a:solidFill>
              </a:defRPr>
            </a:lvl5pPr>
            <a:lvl6pPr lvl="5" rtl="0">
              <a:lnSpc>
                <a:spcPct val="142000"/>
              </a:lnSpc>
              <a:spcBef>
                <a:spcPts val="0"/>
              </a:spcBef>
              <a:spcAft>
                <a:spcPts val="0"/>
              </a:spcAft>
              <a:buNone/>
              <a:defRPr sz="600">
                <a:solidFill>
                  <a:srgbClr val="EBEBEB"/>
                </a:solidFill>
              </a:defRPr>
            </a:lvl6pPr>
            <a:lvl7pPr lvl="6" rtl="0">
              <a:lnSpc>
                <a:spcPct val="142000"/>
              </a:lnSpc>
              <a:spcBef>
                <a:spcPts val="0"/>
              </a:spcBef>
              <a:spcAft>
                <a:spcPts val="0"/>
              </a:spcAft>
              <a:buNone/>
              <a:defRPr sz="600">
                <a:solidFill>
                  <a:srgbClr val="EBEBEB"/>
                </a:solidFill>
              </a:defRPr>
            </a:lvl7pPr>
            <a:lvl8pPr lvl="7" rtl="0">
              <a:lnSpc>
                <a:spcPct val="142000"/>
              </a:lnSpc>
              <a:spcBef>
                <a:spcPts val="0"/>
              </a:spcBef>
              <a:spcAft>
                <a:spcPts val="0"/>
              </a:spcAft>
              <a:buNone/>
              <a:defRPr sz="600">
                <a:solidFill>
                  <a:srgbClr val="EBEBEB"/>
                </a:solidFill>
              </a:defRPr>
            </a:lvl8pPr>
            <a:lvl9pPr lvl="8" rtl="0">
              <a:lnSpc>
                <a:spcPct val="142000"/>
              </a:lnSpc>
              <a:spcBef>
                <a:spcPts val="0"/>
              </a:spcBef>
              <a:spcAft>
                <a:spcPts val="0"/>
              </a:spcAft>
              <a:buNone/>
              <a:defRPr sz="600">
                <a:solidFill>
                  <a:srgbClr val="EBEBEB"/>
                </a:solidFill>
              </a:defRPr>
            </a:lvl9pPr>
          </a:lstStyle>
          <a:p/>
        </p:txBody>
      </p:sp>
      <p:pic>
        <p:nvPicPr>
          <p:cNvPr id="152" name="Google Shape;152;p15"/>
          <p:cNvPicPr preferRelativeResize="0"/>
          <p:nvPr/>
        </p:nvPicPr>
        <p:blipFill>
          <a:blip r:embed="rId2">
            <a:alphaModFix/>
          </a:blip>
          <a:stretch>
            <a:fillRect/>
          </a:stretch>
        </p:blipFill>
        <p:spPr>
          <a:xfrm>
            <a:off x="10711279" y="6312505"/>
            <a:ext cx="975850" cy="229612"/>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1">
  <p:cSld name="TITLE_2_1">
    <p:spTree>
      <p:nvGrpSpPr>
        <p:cNvPr id="153" name="Shape 153"/>
        <p:cNvGrpSpPr/>
        <p:nvPr/>
      </p:nvGrpSpPr>
      <p:grpSpPr>
        <a:xfrm>
          <a:off x="0" y="0"/>
          <a:ext cx="0" cy="0"/>
          <a:chOff x="0" y="0"/>
          <a:chExt cx="0" cy="0"/>
        </a:xfrm>
      </p:grpSpPr>
      <p:sp>
        <p:nvSpPr>
          <p:cNvPr id="154" name="Google Shape;154;p16"/>
          <p:cNvSpPr txBox="1"/>
          <p:nvPr>
            <p:ph idx="12" type="sldNum"/>
          </p:nvPr>
        </p:nvSpPr>
        <p:spPr>
          <a:xfrm>
            <a:off x="137770" y="6311925"/>
            <a:ext cx="480900" cy="524700"/>
          </a:xfrm>
          <a:prstGeom prst="rect">
            <a:avLst/>
          </a:prstGeom>
          <a:noFill/>
          <a:ln>
            <a:noFill/>
          </a:ln>
        </p:spPr>
        <p:txBody>
          <a:bodyPr anchorCtr="0" anchor="ctr" bIns="121900" lIns="121900" spcFirstLastPara="1" rIns="121900" wrap="square" tIns="121900">
            <a:noAutofit/>
          </a:bodyPr>
          <a:lstStyle>
            <a:lvl1pPr lvl="0" rtl="0">
              <a:buNone/>
              <a:defRPr sz="1900">
                <a:latin typeface="Proxima Nova"/>
                <a:ea typeface="Proxima Nova"/>
                <a:cs typeface="Proxima Nova"/>
                <a:sym typeface="Proxima Nova"/>
              </a:defRPr>
            </a:lvl1pPr>
            <a:lvl2pPr lvl="1" rtl="0">
              <a:buNone/>
              <a:defRPr sz="1900">
                <a:latin typeface="Proxima Nova"/>
                <a:ea typeface="Proxima Nova"/>
                <a:cs typeface="Proxima Nova"/>
                <a:sym typeface="Proxima Nova"/>
              </a:defRPr>
            </a:lvl2pPr>
            <a:lvl3pPr lvl="2" rtl="0">
              <a:buNone/>
              <a:defRPr sz="1900">
                <a:latin typeface="Proxima Nova"/>
                <a:ea typeface="Proxima Nova"/>
                <a:cs typeface="Proxima Nova"/>
                <a:sym typeface="Proxima Nova"/>
              </a:defRPr>
            </a:lvl3pPr>
            <a:lvl4pPr lvl="3" rtl="0">
              <a:buNone/>
              <a:defRPr sz="1900">
                <a:latin typeface="Proxima Nova"/>
                <a:ea typeface="Proxima Nova"/>
                <a:cs typeface="Proxima Nova"/>
                <a:sym typeface="Proxima Nova"/>
              </a:defRPr>
            </a:lvl4pPr>
            <a:lvl5pPr lvl="4" rtl="0">
              <a:buNone/>
              <a:defRPr sz="1900">
                <a:latin typeface="Proxima Nova"/>
                <a:ea typeface="Proxima Nova"/>
                <a:cs typeface="Proxima Nova"/>
                <a:sym typeface="Proxima Nova"/>
              </a:defRPr>
            </a:lvl5pPr>
            <a:lvl6pPr lvl="5" rtl="0">
              <a:buNone/>
              <a:defRPr sz="1900">
                <a:latin typeface="Proxima Nova"/>
                <a:ea typeface="Proxima Nova"/>
                <a:cs typeface="Proxima Nova"/>
                <a:sym typeface="Proxima Nova"/>
              </a:defRPr>
            </a:lvl6pPr>
            <a:lvl7pPr lvl="6" rtl="0">
              <a:buNone/>
              <a:defRPr sz="1900">
                <a:latin typeface="Proxima Nova"/>
                <a:ea typeface="Proxima Nova"/>
                <a:cs typeface="Proxima Nova"/>
                <a:sym typeface="Proxima Nova"/>
              </a:defRPr>
            </a:lvl7pPr>
            <a:lvl8pPr lvl="7" rtl="0">
              <a:buNone/>
              <a:defRPr sz="1900">
                <a:latin typeface="Proxima Nova"/>
                <a:ea typeface="Proxima Nova"/>
                <a:cs typeface="Proxima Nova"/>
                <a:sym typeface="Proxima Nova"/>
              </a:defRPr>
            </a:lvl8pPr>
            <a:lvl9pPr lvl="8" rtl="0">
              <a:buNone/>
              <a:defRPr sz="1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endParaRPr/>
          </a:p>
        </p:txBody>
      </p:sp>
      <p:sp>
        <p:nvSpPr>
          <p:cNvPr id="155" name="Google Shape;155;p16"/>
          <p:cNvSpPr txBox="1"/>
          <p:nvPr>
            <p:ph idx="1" type="subTitle"/>
          </p:nvPr>
        </p:nvSpPr>
        <p:spPr>
          <a:xfrm>
            <a:off x="1102200" y="2277575"/>
            <a:ext cx="5005200" cy="328500"/>
          </a:xfrm>
          <a:prstGeom prst="rect">
            <a:avLst/>
          </a:prstGeom>
        </p:spPr>
        <p:txBody>
          <a:bodyPr anchorCtr="0" anchor="ctr" bIns="0" lIns="0" spcFirstLastPara="1" rIns="0" wrap="square" tIns="0">
            <a:noAutofit/>
          </a:bodyPr>
          <a:lstStyle>
            <a:lvl1pPr lvl="0" rtl="0">
              <a:spcBef>
                <a:spcPts val="0"/>
              </a:spcBef>
              <a:spcAft>
                <a:spcPts val="0"/>
              </a:spcAft>
              <a:buNone/>
              <a:defRPr sz="2100">
                <a:latin typeface="Proxima Nova"/>
                <a:ea typeface="Proxima Nova"/>
                <a:cs typeface="Proxima Nova"/>
                <a:sym typeface="Proxima Nova"/>
              </a:defRPr>
            </a:lvl1pPr>
            <a:lvl2pPr lvl="1" rtl="0">
              <a:spcBef>
                <a:spcPts val="2100"/>
              </a:spcBef>
              <a:spcAft>
                <a:spcPts val="0"/>
              </a:spcAft>
              <a:buNone/>
              <a:defRPr sz="2100">
                <a:latin typeface="Proxima Nova"/>
                <a:ea typeface="Proxima Nova"/>
                <a:cs typeface="Proxima Nova"/>
                <a:sym typeface="Proxima Nova"/>
              </a:defRPr>
            </a:lvl2pPr>
            <a:lvl3pPr lvl="2" rtl="0">
              <a:spcBef>
                <a:spcPts val="2100"/>
              </a:spcBef>
              <a:spcAft>
                <a:spcPts val="0"/>
              </a:spcAft>
              <a:buNone/>
              <a:defRPr sz="2100">
                <a:latin typeface="Proxima Nova"/>
                <a:ea typeface="Proxima Nova"/>
                <a:cs typeface="Proxima Nova"/>
                <a:sym typeface="Proxima Nova"/>
              </a:defRPr>
            </a:lvl3pPr>
            <a:lvl4pPr lvl="3" rtl="0">
              <a:spcBef>
                <a:spcPts val="2100"/>
              </a:spcBef>
              <a:spcAft>
                <a:spcPts val="0"/>
              </a:spcAft>
              <a:buNone/>
              <a:defRPr sz="2100">
                <a:latin typeface="Proxima Nova"/>
                <a:ea typeface="Proxima Nova"/>
                <a:cs typeface="Proxima Nova"/>
                <a:sym typeface="Proxima Nova"/>
              </a:defRPr>
            </a:lvl4pPr>
            <a:lvl5pPr lvl="4" rtl="0">
              <a:spcBef>
                <a:spcPts val="2100"/>
              </a:spcBef>
              <a:spcAft>
                <a:spcPts val="0"/>
              </a:spcAft>
              <a:buNone/>
              <a:defRPr sz="2100">
                <a:latin typeface="Proxima Nova"/>
                <a:ea typeface="Proxima Nova"/>
                <a:cs typeface="Proxima Nova"/>
                <a:sym typeface="Proxima Nova"/>
              </a:defRPr>
            </a:lvl5pPr>
            <a:lvl6pPr lvl="5" rtl="0">
              <a:spcBef>
                <a:spcPts val="2100"/>
              </a:spcBef>
              <a:spcAft>
                <a:spcPts val="0"/>
              </a:spcAft>
              <a:buNone/>
              <a:defRPr sz="2100">
                <a:latin typeface="Proxima Nova"/>
                <a:ea typeface="Proxima Nova"/>
                <a:cs typeface="Proxima Nova"/>
                <a:sym typeface="Proxima Nova"/>
              </a:defRPr>
            </a:lvl6pPr>
            <a:lvl7pPr lvl="6" rtl="0">
              <a:spcBef>
                <a:spcPts val="2100"/>
              </a:spcBef>
              <a:spcAft>
                <a:spcPts val="0"/>
              </a:spcAft>
              <a:buNone/>
              <a:defRPr sz="2100">
                <a:latin typeface="Proxima Nova"/>
                <a:ea typeface="Proxima Nova"/>
                <a:cs typeface="Proxima Nova"/>
                <a:sym typeface="Proxima Nova"/>
              </a:defRPr>
            </a:lvl7pPr>
            <a:lvl8pPr lvl="7" rtl="0">
              <a:spcBef>
                <a:spcPts val="2100"/>
              </a:spcBef>
              <a:spcAft>
                <a:spcPts val="0"/>
              </a:spcAft>
              <a:buNone/>
              <a:defRPr sz="2100">
                <a:latin typeface="Proxima Nova"/>
                <a:ea typeface="Proxima Nova"/>
                <a:cs typeface="Proxima Nova"/>
                <a:sym typeface="Proxima Nova"/>
              </a:defRPr>
            </a:lvl8pPr>
            <a:lvl9pPr lvl="8" rtl="0">
              <a:spcBef>
                <a:spcPts val="2100"/>
              </a:spcBef>
              <a:spcAft>
                <a:spcPts val="2100"/>
              </a:spcAft>
              <a:buNone/>
              <a:defRPr sz="2100">
                <a:latin typeface="Proxima Nova"/>
                <a:ea typeface="Proxima Nova"/>
                <a:cs typeface="Proxima Nova"/>
                <a:sym typeface="Proxima Nova"/>
              </a:defRPr>
            </a:lvl9pPr>
          </a:lstStyle>
          <a:p/>
        </p:txBody>
      </p:sp>
      <p:sp>
        <p:nvSpPr>
          <p:cNvPr id="156" name="Google Shape;156;p16"/>
          <p:cNvSpPr txBox="1"/>
          <p:nvPr>
            <p:ph idx="2" type="subTitle"/>
          </p:nvPr>
        </p:nvSpPr>
        <p:spPr>
          <a:xfrm>
            <a:off x="1102200" y="2665500"/>
            <a:ext cx="5005200" cy="328500"/>
          </a:xfrm>
          <a:prstGeom prst="rect">
            <a:avLst/>
          </a:prstGeom>
        </p:spPr>
        <p:txBody>
          <a:bodyPr anchorCtr="0" anchor="b" bIns="0" lIns="0" spcFirstLastPara="1" rIns="0" wrap="square" tIns="0">
            <a:noAutofit/>
          </a:bodyPr>
          <a:lstStyle>
            <a:lvl1pPr lvl="0" rtl="0">
              <a:spcBef>
                <a:spcPts val="0"/>
              </a:spcBef>
              <a:spcAft>
                <a:spcPts val="0"/>
              </a:spcAft>
              <a:buNone/>
              <a:defRPr sz="1600">
                <a:solidFill>
                  <a:schemeClr val="dk2"/>
                </a:solidFill>
                <a:latin typeface="Proxima Nova"/>
                <a:ea typeface="Proxima Nova"/>
                <a:cs typeface="Proxima Nova"/>
                <a:sym typeface="Proxima Nova"/>
              </a:defRPr>
            </a:lvl1pPr>
            <a:lvl2pPr lvl="1" rtl="0">
              <a:spcBef>
                <a:spcPts val="2100"/>
              </a:spcBef>
              <a:spcAft>
                <a:spcPts val="0"/>
              </a:spcAft>
              <a:buNone/>
              <a:defRPr sz="1600">
                <a:solidFill>
                  <a:schemeClr val="dk2"/>
                </a:solidFill>
                <a:latin typeface="Proxima Nova"/>
                <a:ea typeface="Proxima Nova"/>
                <a:cs typeface="Proxima Nova"/>
                <a:sym typeface="Proxima Nova"/>
              </a:defRPr>
            </a:lvl2pPr>
            <a:lvl3pPr lvl="2" rtl="0">
              <a:spcBef>
                <a:spcPts val="2100"/>
              </a:spcBef>
              <a:spcAft>
                <a:spcPts val="0"/>
              </a:spcAft>
              <a:buNone/>
              <a:defRPr sz="1600">
                <a:solidFill>
                  <a:schemeClr val="dk2"/>
                </a:solidFill>
                <a:latin typeface="Proxima Nova"/>
                <a:ea typeface="Proxima Nova"/>
                <a:cs typeface="Proxima Nova"/>
                <a:sym typeface="Proxima Nova"/>
              </a:defRPr>
            </a:lvl3pPr>
            <a:lvl4pPr lvl="3" rtl="0">
              <a:spcBef>
                <a:spcPts val="2100"/>
              </a:spcBef>
              <a:spcAft>
                <a:spcPts val="0"/>
              </a:spcAft>
              <a:buNone/>
              <a:defRPr sz="1600">
                <a:solidFill>
                  <a:schemeClr val="dk2"/>
                </a:solidFill>
                <a:latin typeface="Proxima Nova"/>
                <a:ea typeface="Proxima Nova"/>
                <a:cs typeface="Proxima Nova"/>
                <a:sym typeface="Proxima Nova"/>
              </a:defRPr>
            </a:lvl4pPr>
            <a:lvl5pPr lvl="4" rtl="0">
              <a:spcBef>
                <a:spcPts val="2100"/>
              </a:spcBef>
              <a:spcAft>
                <a:spcPts val="0"/>
              </a:spcAft>
              <a:buNone/>
              <a:defRPr sz="1600">
                <a:solidFill>
                  <a:schemeClr val="dk2"/>
                </a:solidFill>
                <a:latin typeface="Proxima Nova"/>
                <a:ea typeface="Proxima Nova"/>
                <a:cs typeface="Proxima Nova"/>
                <a:sym typeface="Proxima Nova"/>
              </a:defRPr>
            </a:lvl5pPr>
            <a:lvl6pPr lvl="5" rtl="0">
              <a:spcBef>
                <a:spcPts val="2100"/>
              </a:spcBef>
              <a:spcAft>
                <a:spcPts val="0"/>
              </a:spcAft>
              <a:buNone/>
              <a:defRPr sz="1600">
                <a:solidFill>
                  <a:schemeClr val="dk2"/>
                </a:solidFill>
                <a:latin typeface="Proxima Nova"/>
                <a:ea typeface="Proxima Nova"/>
                <a:cs typeface="Proxima Nova"/>
                <a:sym typeface="Proxima Nova"/>
              </a:defRPr>
            </a:lvl6pPr>
            <a:lvl7pPr lvl="6" rtl="0">
              <a:spcBef>
                <a:spcPts val="2100"/>
              </a:spcBef>
              <a:spcAft>
                <a:spcPts val="0"/>
              </a:spcAft>
              <a:buNone/>
              <a:defRPr sz="1600">
                <a:solidFill>
                  <a:schemeClr val="dk2"/>
                </a:solidFill>
                <a:latin typeface="Proxima Nova"/>
                <a:ea typeface="Proxima Nova"/>
                <a:cs typeface="Proxima Nova"/>
                <a:sym typeface="Proxima Nova"/>
              </a:defRPr>
            </a:lvl7pPr>
            <a:lvl8pPr lvl="7" rtl="0">
              <a:spcBef>
                <a:spcPts val="2100"/>
              </a:spcBef>
              <a:spcAft>
                <a:spcPts val="0"/>
              </a:spcAft>
              <a:buNone/>
              <a:defRPr sz="1600">
                <a:solidFill>
                  <a:schemeClr val="dk2"/>
                </a:solidFill>
                <a:latin typeface="Proxima Nova"/>
                <a:ea typeface="Proxima Nova"/>
                <a:cs typeface="Proxima Nova"/>
                <a:sym typeface="Proxima Nova"/>
              </a:defRPr>
            </a:lvl8pPr>
            <a:lvl9pPr lvl="8" rtl="0">
              <a:spcBef>
                <a:spcPts val="2100"/>
              </a:spcBef>
              <a:spcAft>
                <a:spcPts val="2100"/>
              </a:spcAft>
              <a:buNone/>
              <a:defRPr sz="1600">
                <a:solidFill>
                  <a:schemeClr val="dk2"/>
                </a:solidFill>
                <a:latin typeface="Proxima Nova"/>
                <a:ea typeface="Proxima Nova"/>
                <a:cs typeface="Proxima Nova"/>
                <a:sym typeface="Proxima Nova"/>
              </a:defRPr>
            </a:lvl9pPr>
          </a:lstStyle>
          <a:p/>
        </p:txBody>
      </p:sp>
      <p:sp>
        <p:nvSpPr>
          <p:cNvPr id="157" name="Google Shape;157;p16"/>
          <p:cNvSpPr txBox="1"/>
          <p:nvPr>
            <p:ph idx="3" type="subTitle"/>
          </p:nvPr>
        </p:nvSpPr>
        <p:spPr>
          <a:xfrm>
            <a:off x="6174600" y="2277575"/>
            <a:ext cx="5005200" cy="328500"/>
          </a:xfrm>
          <a:prstGeom prst="rect">
            <a:avLst/>
          </a:prstGeom>
        </p:spPr>
        <p:txBody>
          <a:bodyPr anchorCtr="0" anchor="ctr" bIns="0" lIns="0" spcFirstLastPara="1" rIns="0" wrap="square" tIns="0">
            <a:noAutofit/>
          </a:bodyPr>
          <a:lstStyle>
            <a:lvl1pPr lvl="0" rtl="0">
              <a:spcBef>
                <a:spcPts val="0"/>
              </a:spcBef>
              <a:spcAft>
                <a:spcPts val="0"/>
              </a:spcAft>
              <a:buNone/>
              <a:defRPr sz="2100">
                <a:latin typeface="Proxima Nova"/>
                <a:ea typeface="Proxima Nova"/>
                <a:cs typeface="Proxima Nova"/>
                <a:sym typeface="Proxima Nova"/>
              </a:defRPr>
            </a:lvl1pPr>
            <a:lvl2pPr lvl="1" rtl="0">
              <a:spcBef>
                <a:spcPts val="2100"/>
              </a:spcBef>
              <a:spcAft>
                <a:spcPts val="0"/>
              </a:spcAft>
              <a:buNone/>
              <a:defRPr sz="2100">
                <a:latin typeface="Proxima Nova"/>
                <a:ea typeface="Proxima Nova"/>
                <a:cs typeface="Proxima Nova"/>
                <a:sym typeface="Proxima Nova"/>
              </a:defRPr>
            </a:lvl2pPr>
            <a:lvl3pPr lvl="2" rtl="0">
              <a:spcBef>
                <a:spcPts val="2100"/>
              </a:spcBef>
              <a:spcAft>
                <a:spcPts val="0"/>
              </a:spcAft>
              <a:buNone/>
              <a:defRPr sz="2100">
                <a:latin typeface="Proxima Nova"/>
                <a:ea typeface="Proxima Nova"/>
                <a:cs typeface="Proxima Nova"/>
                <a:sym typeface="Proxima Nova"/>
              </a:defRPr>
            </a:lvl3pPr>
            <a:lvl4pPr lvl="3" rtl="0">
              <a:spcBef>
                <a:spcPts val="2100"/>
              </a:spcBef>
              <a:spcAft>
                <a:spcPts val="0"/>
              </a:spcAft>
              <a:buNone/>
              <a:defRPr sz="2100">
                <a:latin typeface="Proxima Nova"/>
                <a:ea typeface="Proxima Nova"/>
                <a:cs typeface="Proxima Nova"/>
                <a:sym typeface="Proxima Nova"/>
              </a:defRPr>
            </a:lvl4pPr>
            <a:lvl5pPr lvl="4" rtl="0">
              <a:spcBef>
                <a:spcPts val="2100"/>
              </a:spcBef>
              <a:spcAft>
                <a:spcPts val="0"/>
              </a:spcAft>
              <a:buNone/>
              <a:defRPr sz="2100">
                <a:latin typeface="Proxima Nova"/>
                <a:ea typeface="Proxima Nova"/>
                <a:cs typeface="Proxima Nova"/>
                <a:sym typeface="Proxima Nova"/>
              </a:defRPr>
            </a:lvl5pPr>
            <a:lvl6pPr lvl="5" rtl="0">
              <a:spcBef>
                <a:spcPts val="2100"/>
              </a:spcBef>
              <a:spcAft>
                <a:spcPts val="0"/>
              </a:spcAft>
              <a:buNone/>
              <a:defRPr sz="2100">
                <a:latin typeface="Proxima Nova"/>
                <a:ea typeface="Proxima Nova"/>
                <a:cs typeface="Proxima Nova"/>
                <a:sym typeface="Proxima Nova"/>
              </a:defRPr>
            </a:lvl6pPr>
            <a:lvl7pPr lvl="6" rtl="0">
              <a:spcBef>
                <a:spcPts val="2100"/>
              </a:spcBef>
              <a:spcAft>
                <a:spcPts val="0"/>
              </a:spcAft>
              <a:buNone/>
              <a:defRPr sz="2100">
                <a:latin typeface="Proxima Nova"/>
                <a:ea typeface="Proxima Nova"/>
                <a:cs typeface="Proxima Nova"/>
                <a:sym typeface="Proxima Nova"/>
              </a:defRPr>
            </a:lvl7pPr>
            <a:lvl8pPr lvl="7" rtl="0">
              <a:spcBef>
                <a:spcPts val="2100"/>
              </a:spcBef>
              <a:spcAft>
                <a:spcPts val="0"/>
              </a:spcAft>
              <a:buNone/>
              <a:defRPr sz="2100">
                <a:latin typeface="Proxima Nova"/>
                <a:ea typeface="Proxima Nova"/>
                <a:cs typeface="Proxima Nova"/>
                <a:sym typeface="Proxima Nova"/>
              </a:defRPr>
            </a:lvl8pPr>
            <a:lvl9pPr lvl="8" rtl="0">
              <a:spcBef>
                <a:spcPts val="2100"/>
              </a:spcBef>
              <a:spcAft>
                <a:spcPts val="2100"/>
              </a:spcAft>
              <a:buNone/>
              <a:defRPr sz="2100">
                <a:latin typeface="Proxima Nova"/>
                <a:ea typeface="Proxima Nova"/>
                <a:cs typeface="Proxima Nova"/>
                <a:sym typeface="Proxima Nova"/>
              </a:defRPr>
            </a:lvl9pPr>
          </a:lstStyle>
          <a:p/>
        </p:txBody>
      </p:sp>
      <p:sp>
        <p:nvSpPr>
          <p:cNvPr id="158" name="Google Shape;158;p16"/>
          <p:cNvSpPr txBox="1"/>
          <p:nvPr>
            <p:ph idx="4" type="subTitle"/>
          </p:nvPr>
        </p:nvSpPr>
        <p:spPr>
          <a:xfrm>
            <a:off x="6174600" y="2665500"/>
            <a:ext cx="5005200" cy="328500"/>
          </a:xfrm>
          <a:prstGeom prst="rect">
            <a:avLst/>
          </a:prstGeom>
        </p:spPr>
        <p:txBody>
          <a:bodyPr anchorCtr="0" anchor="b" bIns="0" lIns="0" spcFirstLastPara="1" rIns="0" wrap="square" tIns="0">
            <a:noAutofit/>
          </a:bodyPr>
          <a:lstStyle>
            <a:lvl1pPr lvl="0" rtl="0">
              <a:spcBef>
                <a:spcPts val="0"/>
              </a:spcBef>
              <a:spcAft>
                <a:spcPts val="0"/>
              </a:spcAft>
              <a:buNone/>
              <a:defRPr sz="1600">
                <a:solidFill>
                  <a:schemeClr val="dk2"/>
                </a:solidFill>
                <a:latin typeface="Proxima Nova"/>
                <a:ea typeface="Proxima Nova"/>
                <a:cs typeface="Proxima Nova"/>
                <a:sym typeface="Proxima Nova"/>
              </a:defRPr>
            </a:lvl1pPr>
            <a:lvl2pPr lvl="1" rtl="0">
              <a:spcBef>
                <a:spcPts val="2100"/>
              </a:spcBef>
              <a:spcAft>
                <a:spcPts val="0"/>
              </a:spcAft>
              <a:buNone/>
              <a:defRPr sz="1600">
                <a:solidFill>
                  <a:schemeClr val="dk2"/>
                </a:solidFill>
                <a:latin typeface="Proxima Nova"/>
                <a:ea typeface="Proxima Nova"/>
                <a:cs typeface="Proxima Nova"/>
                <a:sym typeface="Proxima Nova"/>
              </a:defRPr>
            </a:lvl2pPr>
            <a:lvl3pPr lvl="2" rtl="0">
              <a:spcBef>
                <a:spcPts val="2100"/>
              </a:spcBef>
              <a:spcAft>
                <a:spcPts val="0"/>
              </a:spcAft>
              <a:buNone/>
              <a:defRPr sz="1600">
                <a:solidFill>
                  <a:schemeClr val="dk2"/>
                </a:solidFill>
                <a:latin typeface="Proxima Nova"/>
                <a:ea typeface="Proxima Nova"/>
                <a:cs typeface="Proxima Nova"/>
                <a:sym typeface="Proxima Nova"/>
              </a:defRPr>
            </a:lvl3pPr>
            <a:lvl4pPr lvl="3" rtl="0">
              <a:spcBef>
                <a:spcPts val="2100"/>
              </a:spcBef>
              <a:spcAft>
                <a:spcPts val="0"/>
              </a:spcAft>
              <a:buNone/>
              <a:defRPr sz="1600">
                <a:solidFill>
                  <a:schemeClr val="dk2"/>
                </a:solidFill>
                <a:latin typeface="Proxima Nova"/>
                <a:ea typeface="Proxima Nova"/>
                <a:cs typeface="Proxima Nova"/>
                <a:sym typeface="Proxima Nova"/>
              </a:defRPr>
            </a:lvl4pPr>
            <a:lvl5pPr lvl="4" rtl="0">
              <a:spcBef>
                <a:spcPts val="2100"/>
              </a:spcBef>
              <a:spcAft>
                <a:spcPts val="0"/>
              </a:spcAft>
              <a:buNone/>
              <a:defRPr sz="1600">
                <a:solidFill>
                  <a:schemeClr val="dk2"/>
                </a:solidFill>
                <a:latin typeface="Proxima Nova"/>
                <a:ea typeface="Proxima Nova"/>
                <a:cs typeface="Proxima Nova"/>
                <a:sym typeface="Proxima Nova"/>
              </a:defRPr>
            </a:lvl5pPr>
            <a:lvl6pPr lvl="5" rtl="0">
              <a:spcBef>
                <a:spcPts val="2100"/>
              </a:spcBef>
              <a:spcAft>
                <a:spcPts val="0"/>
              </a:spcAft>
              <a:buNone/>
              <a:defRPr sz="1600">
                <a:solidFill>
                  <a:schemeClr val="dk2"/>
                </a:solidFill>
                <a:latin typeface="Proxima Nova"/>
                <a:ea typeface="Proxima Nova"/>
                <a:cs typeface="Proxima Nova"/>
                <a:sym typeface="Proxima Nova"/>
              </a:defRPr>
            </a:lvl6pPr>
            <a:lvl7pPr lvl="6" rtl="0">
              <a:spcBef>
                <a:spcPts val="2100"/>
              </a:spcBef>
              <a:spcAft>
                <a:spcPts val="0"/>
              </a:spcAft>
              <a:buNone/>
              <a:defRPr sz="1600">
                <a:solidFill>
                  <a:schemeClr val="dk2"/>
                </a:solidFill>
                <a:latin typeface="Proxima Nova"/>
                <a:ea typeface="Proxima Nova"/>
                <a:cs typeface="Proxima Nova"/>
                <a:sym typeface="Proxima Nova"/>
              </a:defRPr>
            </a:lvl7pPr>
            <a:lvl8pPr lvl="7" rtl="0">
              <a:spcBef>
                <a:spcPts val="2100"/>
              </a:spcBef>
              <a:spcAft>
                <a:spcPts val="0"/>
              </a:spcAft>
              <a:buNone/>
              <a:defRPr sz="1600">
                <a:solidFill>
                  <a:schemeClr val="dk2"/>
                </a:solidFill>
                <a:latin typeface="Proxima Nova"/>
                <a:ea typeface="Proxima Nova"/>
                <a:cs typeface="Proxima Nova"/>
                <a:sym typeface="Proxima Nova"/>
              </a:defRPr>
            </a:lvl8pPr>
            <a:lvl9pPr lvl="8" rtl="0">
              <a:spcBef>
                <a:spcPts val="2100"/>
              </a:spcBef>
              <a:spcAft>
                <a:spcPts val="2100"/>
              </a:spcAft>
              <a:buNone/>
              <a:defRPr sz="1600">
                <a:solidFill>
                  <a:schemeClr val="dk2"/>
                </a:solidFill>
                <a:latin typeface="Proxima Nova"/>
                <a:ea typeface="Proxima Nova"/>
                <a:cs typeface="Proxima Nova"/>
                <a:sym typeface="Proxima Nova"/>
              </a:defRPr>
            </a:lvl9pPr>
          </a:lstStyle>
          <a:p/>
        </p:txBody>
      </p:sp>
      <p:sp>
        <p:nvSpPr>
          <p:cNvPr id="159" name="Google Shape;159;p16"/>
          <p:cNvSpPr txBox="1"/>
          <p:nvPr>
            <p:ph idx="5" type="subTitle"/>
          </p:nvPr>
        </p:nvSpPr>
        <p:spPr>
          <a:xfrm>
            <a:off x="1102200" y="3100500"/>
            <a:ext cx="5005200" cy="328500"/>
          </a:xfrm>
          <a:prstGeom prst="rect">
            <a:avLst/>
          </a:prstGeom>
        </p:spPr>
        <p:txBody>
          <a:bodyPr anchorCtr="0" anchor="ctr" bIns="0" lIns="0" spcFirstLastPara="1" rIns="0" wrap="square" tIns="0">
            <a:noAutofit/>
          </a:bodyPr>
          <a:lstStyle>
            <a:lvl1pPr lvl="0" rtl="0">
              <a:spcBef>
                <a:spcPts val="0"/>
              </a:spcBef>
              <a:spcAft>
                <a:spcPts val="0"/>
              </a:spcAft>
              <a:buNone/>
              <a:defRPr sz="2100">
                <a:latin typeface="Proxima Nova"/>
                <a:ea typeface="Proxima Nova"/>
                <a:cs typeface="Proxima Nova"/>
                <a:sym typeface="Proxima Nova"/>
              </a:defRPr>
            </a:lvl1pPr>
            <a:lvl2pPr lvl="1" rtl="0">
              <a:spcBef>
                <a:spcPts val="2100"/>
              </a:spcBef>
              <a:spcAft>
                <a:spcPts val="0"/>
              </a:spcAft>
              <a:buNone/>
              <a:defRPr sz="2100">
                <a:latin typeface="Proxima Nova"/>
                <a:ea typeface="Proxima Nova"/>
                <a:cs typeface="Proxima Nova"/>
                <a:sym typeface="Proxima Nova"/>
              </a:defRPr>
            </a:lvl2pPr>
            <a:lvl3pPr lvl="2" rtl="0">
              <a:spcBef>
                <a:spcPts val="2100"/>
              </a:spcBef>
              <a:spcAft>
                <a:spcPts val="0"/>
              </a:spcAft>
              <a:buNone/>
              <a:defRPr sz="2100">
                <a:latin typeface="Proxima Nova"/>
                <a:ea typeface="Proxima Nova"/>
                <a:cs typeface="Proxima Nova"/>
                <a:sym typeface="Proxima Nova"/>
              </a:defRPr>
            </a:lvl3pPr>
            <a:lvl4pPr lvl="3" rtl="0">
              <a:spcBef>
                <a:spcPts val="2100"/>
              </a:spcBef>
              <a:spcAft>
                <a:spcPts val="0"/>
              </a:spcAft>
              <a:buNone/>
              <a:defRPr sz="2100">
                <a:latin typeface="Proxima Nova"/>
                <a:ea typeface="Proxima Nova"/>
                <a:cs typeface="Proxima Nova"/>
                <a:sym typeface="Proxima Nova"/>
              </a:defRPr>
            </a:lvl4pPr>
            <a:lvl5pPr lvl="4" rtl="0">
              <a:spcBef>
                <a:spcPts val="2100"/>
              </a:spcBef>
              <a:spcAft>
                <a:spcPts val="0"/>
              </a:spcAft>
              <a:buNone/>
              <a:defRPr sz="2100">
                <a:latin typeface="Proxima Nova"/>
                <a:ea typeface="Proxima Nova"/>
                <a:cs typeface="Proxima Nova"/>
                <a:sym typeface="Proxima Nova"/>
              </a:defRPr>
            </a:lvl5pPr>
            <a:lvl6pPr lvl="5" rtl="0">
              <a:spcBef>
                <a:spcPts val="2100"/>
              </a:spcBef>
              <a:spcAft>
                <a:spcPts val="0"/>
              </a:spcAft>
              <a:buNone/>
              <a:defRPr sz="2100">
                <a:latin typeface="Proxima Nova"/>
                <a:ea typeface="Proxima Nova"/>
                <a:cs typeface="Proxima Nova"/>
                <a:sym typeface="Proxima Nova"/>
              </a:defRPr>
            </a:lvl6pPr>
            <a:lvl7pPr lvl="6" rtl="0">
              <a:spcBef>
                <a:spcPts val="2100"/>
              </a:spcBef>
              <a:spcAft>
                <a:spcPts val="0"/>
              </a:spcAft>
              <a:buNone/>
              <a:defRPr sz="2100">
                <a:latin typeface="Proxima Nova"/>
                <a:ea typeface="Proxima Nova"/>
                <a:cs typeface="Proxima Nova"/>
                <a:sym typeface="Proxima Nova"/>
              </a:defRPr>
            </a:lvl7pPr>
            <a:lvl8pPr lvl="7" rtl="0">
              <a:spcBef>
                <a:spcPts val="2100"/>
              </a:spcBef>
              <a:spcAft>
                <a:spcPts val="0"/>
              </a:spcAft>
              <a:buNone/>
              <a:defRPr sz="2100">
                <a:latin typeface="Proxima Nova"/>
                <a:ea typeface="Proxima Nova"/>
                <a:cs typeface="Proxima Nova"/>
                <a:sym typeface="Proxima Nova"/>
              </a:defRPr>
            </a:lvl8pPr>
            <a:lvl9pPr lvl="8" rtl="0">
              <a:spcBef>
                <a:spcPts val="2100"/>
              </a:spcBef>
              <a:spcAft>
                <a:spcPts val="2100"/>
              </a:spcAft>
              <a:buNone/>
              <a:defRPr sz="2100">
                <a:latin typeface="Proxima Nova"/>
                <a:ea typeface="Proxima Nova"/>
                <a:cs typeface="Proxima Nova"/>
                <a:sym typeface="Proxima Nova"/>
              </a:defRPr>
            </a:lvl9pPr>
          </a:lstStyle>
          <a:p/>
        </p:txBody>
      </p:sp>
      <p:sp>
        <p:nvSpPr>
          <p:cNvPr id="160" name="Google Shape;160;p16"/>
          <p:cNvSpPr txBox="1"/>
          <p:nvPr>
            <p:ph idx="6" type="subTitle"/>
          </p:nvPr>
        </p:nvSpPr>
        <p:spPr>
          <a:xfrm>
            <a:off x="1102200" y="3488425"/>
            <a:ext cx="5005200" cy="328500"/>
          </a:xfrm>
          <a:prstGeom prst="rect">
            <a:avLst/>
          </a:prstGeom>
        </p:spPr>
        <p:txBody>
          <a:bodyPr anchorCtr="0" anchor="b" bIns="0" lIns="0" spcFirstLastPara="1" rIns="0" wrap="square" tIns="0">
            <a:noAutofit/>
          </a:bodyPr>
          <a:lstStyle>
            <a:lvl1pPr lvl="0" rtl="0">
              <a:spcBef>
                <a:spcPts val="0"/>
              </a:spcBef>
              <a:spcAft>
                <a:spcPts val="0"/>
              </a:spcAft>
              <a:buNone/>
              <a:defRPr sz="1600">
                <a:solidFill>
                  <a:schemeClr val="dk2"/>
                </a:solidFill>
                <a:latin typeface="Proxima Nova"/>
                <a:ea typeface="Proxima Nova"/>
                <a:cs typeface="Proxima Nova"/>
                <a:sym typeface="Proxima Nova"/>
              </a:defRPr>
            </a:lvl1pPr>
            <a:lvl2pPr lvl="1" rtl="0">
              <a:spcBef>
                <a:spcPts val="2100"/>
              </a:spcBef>
              <a:spcAft>
                <a:spcPts val="0"/>
              </a:spcAft>
              <a:buNone/>
              <a:defRPr sz="1600">
                <a:solidFill>
                  <a:schemeClr val="dk2"/>
                </a:solidFill>
                <a:latin typeface="Proxima Nova"/>
                <a:ea typeface="Proxima Nova"/>
                <a:cs typeface="Proxima Nova"/>
                <a:sym typeface="Proxima Nova"/>
              </a:defRPr>
            </a:lvl2pPr>
            <a:lvl3pPr lvl="2" rtl="0">
              <a:spcBef>
                <a:spcPts val="2100"/>
              </a:spcBef>
              <a:spcAft>
                <a:spcPts val="0"/>
              </a:spcAft>
              <a:buNone/>
              <a:defRPr sz="1600">
                <a:solidFill>
                  <a:schemeClr val="dk2"/>
                </a:solidFill>
                <a:latin typeface="Proxima Nova"/>
                <a:ea typeface="Proxima Nova"/>
                <a:cs typeface="Proxima Nova"/>
                <a:sym typeface="Proxima Nova"/>
              </a:defRPr>
            </a:lvl3pPr>
            <a:lvl4pPr lvl="3" rtl="0">
              <a:spcBef>
                <a:spcPts val="2100"/>
              </a:spcBef>
              <a:spcAft>
                <a:spcPts val="0"/>
              </a:spcAft>
              <a:buNone/>
              <a:defRPr sz="1600">
                <a:solidFill>
                  <a:schemeClr val="dk2"/>
                </a:solidFill>
                <a:latin typeface="Proxima Nova"/>
                <a:ea typeface="Proxima Nova"/>
                <a:cs typeface="Proxima Nova"/>
                <a:sym typeface="Proxima Nova"/>
              </a:defRPr>
            </a:lvl4pPr>
            <a:lvl5pPr lvl="4" rtl="0">
              <a:spcBef>
                <a:spcPts val="2100"/>
              </a:spcBef>
              <a:spcAft>
                <a:spcPts val="0"/>
              </a:spcAft>
              <a:buNone/>
              <a:defRPr sz="1600">
                <a:solidFill>
                  <a:schemeClr val="dk2"/>
                </a:solidFill>
                <a:latin typeface="Proxima Nova"/>
                <a:ea typeface="Proxima Nova"/>
                <a:cs typeface="Proxima Nova"/>
                <a:sym typeface="Proxima Nova"/>
              </a:defRPr>
            </a:lvl5pPr>
            <a:lvl6pPr lvl="5" rtl="0">
              <a:spcBef>
                <a:spcPts val="2100"/>
              </a:spcBef>
              <a:spcAft>
                <a:spcPts val="0"/>
              </a:spcAft>
              <a:buNone/>
              <a:defRPr sz="1600">
                <a:solidFill>
                  <a:schemeClr val="dk2"/>
                </a:solidFill>
                <a:latin typeface="Proxima Nova"/>
                <a:ea typeface="Proxima Nova"/>
                <a:cs typeface="Proxima Nova"/>
                <a:sym typeface="Proxima Nova"/>
              </a:defRPr>
            </a:lvl6pPr>
            <a:lvl7pPr lvl="6" rtl="0">
              <a:spcBef>
                <a:spcPts val="2100"/>
              </a:spcBef>
              <a:spcAft>
                <a:spcPts val="0"/>
              </a:spcAft>
              <a:buNone/>
              <a:defRPr sz="1600">
                <a:solidFill>
                  <a:schemeClr val="dk2"/>
                </a:solidFill>
                <a:latin typeface="Proxima Nova"/>
                <a:ea typeface="Proxima Nova"/>
                <a:cs typeface="Proxima Nova"/>
                <a:sym typeface="Proxima Nova"/>
              </a:defRPr>
            </a:lvl7pPr>
            <a:lvl8pPr lvl="7" rtl="0">
              <a:spcBef>
                <a:spcPts val="2100"/>
              </a:spcBef>
              <a:spcAft>
                <a:spcPts val="0"/>
              </a:spcAft>
              <a:buNone/>
              <a:defRPr sz="1600">
                <a:solidFill>
                  <a:schemeClr val="dk2"/>
                </a:solidFill>
                <a:latin typeface="Proxima Nova"/>
                <a:ea typeface="Proxima Nova"/>
                <a:cs typeface="Proxima Nova"/>
                <a:sym typeface="Proxima Nova"/>
              </a:defRPr>
            </a:lvl8pPr>
            <a:lvl9pPr lvl="8" rtl="0">
              <a:spcBef>
                <a:spcPts val="2100"/>
              </a:spcBef>
              <a:spcAft>
                <a:spcPts val="2100"/>
              </a:spcAft>
              <a:buNone/>
              <a:defRPr sz="1600">
                <a:solidFill>
                  <a:schemeClr val="dk2"/>
                </a:solidFill>
                <a:latin typeface="Proxima Nova"/>
                <a:ea typeface="Proxima Nova"/>
                <a:cs typeface="Proxima Nova"/>
                <a:sym typeface="Proxima Nova"/>
              </a:defRPr>
            </a:lvl9pPr>
          </a:lstStyle>
          <a:p/>
        </p:txBody>
      </p:sp>
      <p:sp>
        <p:nvSpPr>
          <p:cNvPr id="161" name="Google Shape;161;p16"/>
          <p:cNvSpPr txBox="1"/>
          <p:nvPr>
            <p:ph idx="7" type="subTitle"/>
          </p:nvPr>
        </p:nvSpPr>
        <p:spPr>
          <a:xfrm>
            <a:off x="6174600" y="3100500"/>
            <a:ext cx="5005200" cy="328500"/>
          </a:xfrm>
          <a:prstGeom prst="rect">
            <a:avLst/>
          </a:prstGeom>
        </p:spPr>
        <p:txBody>
          <a:bodyPr anchorCtr="0" anchor="ctr" bIns="0" lIns="0" spcFirstLastPara="1" rIns="0" wrap="square" tIns="0">
            <a:noAutofit/>
          </a:bodyPr>
          <a:lstStyle>
            <a:lvl1pPr lvl="0" rtl="0">
              <a:spcBef>
                <a:spcPts val="0"/>
              </a:spcBef>
              <a:spcAft>
                <a:spcPts val="0"/>
              </a:spcAft>
              <a:buNone/>
              <a:defRPr>
                <a:latin typeface="Proxima Nova"/>
                <a:ea typeface="Proxima Nova"/>
                <a:cs typeface="Proxima Nova"/>
                <a:sym typeface="Proxima Nova"/>
              </a:defRPr>
            </a:lvl1pPr>
            <a:lvl2pPr lvl="1" rtl="0">
              <a:spcBef>
                <a:spcPts val="2100"/>
              </a:spcBef>
              <a:spcAft>
                <a:spcPts val="0"/>
              </a:spcAft>
              <a:buNone/>
              <a:defRPr>
                <a:latin typeface="Proxima Nova"/>
                <a:ea typeface="Proxima Nova"/>
                <a:cs typeface="Proxima Nova"/>
                <a:sym typeface="Proxima Nova"/>
              </a:defRPr>
            </a:lvl2pPr>
            <a:lvl3pPr lvl="2" rtl="0">
              <a:spcBef>
                <a:spcPts val="2100"/>
              </a:spcBef>
              <a:spcAft>
                <a:spcPts val="0"/>
              </a:spcAft>
              <a:buNone/>
              <a:defRPr>
                <a:latin typeface="Proxima Nova"/>
                <a:ea typeface="Proxima Nova"/>
                <a:cs typeface="Proxima Nova"/>
                <a:sym typeface="Proxima Nova"/>
              </a:defRPr>
            </a:lvl3pPr>
            <a:lvl4pPr lvl="3" rtl="0">
              <a:spcBef>
                <a:spcPts val="2100"/>
              </a:spcBef>
              <a:spcAft>
                <a:spcPts val="0"/>
              </a:spcAft>
              <a:buNone/>
              <a:defRPr>
                <a:latin typeface="Proxima Nova"/>
                <a:ea typeface="Proxima Nova"/>
                <a:cs typeface="Proxima Nova"/>
                <a:sym typeface="Proxima Nova"/>
              </a:defRPr>
            </a:lvl4pPr>
            <a:lvl5pPr lvl="4" rtl="0">
              <a:spcBef>
                <a:spcPts val="2100"/>
              </a:spcBef>
              <a:spcAft>
                <a:spcPts val="0"/>
              </a:spcAft>
              <a:buNone/>
              <a:defRPr>
                <a:latin typeface="Proxima Nova"/>
                <a:ea typeface="Proxima Nova"/>
                <a:cs typeface="Proxima Nova"/>
                <a:sym typeface="Proxima Nova"/>
              </a:defRPr>
            </a:lvl5pPr>
            <a:lvl6pPr lvl="5" rtl="0">
              <a:spcBef>
                <a:spcPts val="2100"/>
              </a:spcBef>
              <a:spcAft>
                <a:spcPts val="0"/>
              </a:spcAft>
              <a:buNone/>
              <a:defRPr>
                <a:latin typeface="Proxima Nova"/>
                <a:ea typeface="Proxima Nova"/>
                <a:cs typeface="Proxima Nova"/>
                <a:sym typeface="Proxima Nova"/>
              </a:defRPr>
            </a:lvl6pPr>
            <a:lvl7pPr lvl="6" rtl="0">
              <a:spcBef>
                <a:spcPts val="2100"/>
              </a:spcBef>
              <a:spcAft>
                <a:spcPts val="0"/>
              </a:spcAft>
              <a:buNone/>
              <a:defRPr>
                <a:latin typeface="Proxima Nova"/>
                <a:ea typeface="Proxima Nova"/>
                <a:cs typeface="Proxima Nova"/>
                <a:sym typeface="Proxima Nova"/>
              </a:defRPr>
            </a:lvl7pPr>
            <a:lvl8pPr lvl="7" rtl="0">
              <a:spcBef>
                <a:spcPts val="2100"/>
              </a:spcBef>
              <a:spcAft>
                <a:spcPts val="0"/>
              </a:spcAft>
              <a:buNone/>
              <a:defRPr>
                <a:latin typeface="Proxima Nova"/>
                <a:ea typeface="Proxima Nova"/>
                <a:cs typeface="Proxima Nova"/>
                <a:sym typeface="Proxima Nova"/>
              </a:defRPr>
            </a:lvl8pPr>
            <a:lvl9pPr lvl="8" rtl="0">
              <a:spcBef>
                <a:spcPts val="2100"/>
              </a:spcBef>
              <a:spcAft>
                <a:spcPts val="2100"/>
              </a:spcAft>
              <a:buNone/>
              <a:defRPr>
                <a:latin typeface="Proxima Nova"/>
                <a:ea typeface="Proxima Nova"/>
                <a:cs typeface="Proxima Nova"/>
                <a:sym typeface="Proxima Nova"/>
              </a:defRPr>
            </a:lvl9pPr>
          </a:lstStyle>
          <a:p/>
        </p:txBody>
      </p:sp>
      <p:sp>
        <p:nvSpPr>
          <p:cNvPr id="162" name="Google Shape;162;p16"/>
          <p:cNvSpPr txBox="1"/>
          <p:nvPr>
            <p:ph idx="8" type="subTitle"/>
          </p:nvPr>
        </p:nvSpPr>
        <p:spPr>
          <a:xfrm>
            <a:off x="6174600" y="3488425"/>
            <a:ext cx="5005200" cy="328500"/>
          </a:xfrm>
          <a:prstGeom prst="rect">
            <a:avLst/>
          </a:prstGeom>
        </p:spPr>
        <p:txBody>
          <a:bodyPr anchorCtr="0" anchor="b" bIns="0" lIns="0" spcFirstLastPara="1" rIns="0" wrap="square" tIns="0">
            <a:noAutofit/>
          </a:bodyPr>
          <a:lstStyle>
            <a:lvl1pPr lvl="0" rtl="0">
              <a:spcBef>
                <a:spcPts val="0"/>
              </a:spcBef>
              <a:spcAft>
                <a:spcPts val="0"/>
              </a:spcAft>
              <a:buNone/>
              <a:defRPr sz="1600">
                <a:solidFill>
                  <a:schemeClr val="dk2"/>
                </a:solidFill>
                <a:latin typeface="Proxima Nova"/>
                <a:ea typeface="Proxima Nova"/>
                <a:cs typeface="Proxima Nova"/>
                <a:sym typeface="Proxima Nova"/>
              </a:defRPr>
            </a:lvl1pPr>
            <a:lvl2pPr lvl="1" rtl="0">
              <a:spcBef>
                <a:spcPts val="2100"/>
              </a:spcBef>
              <a:spcAft>
                <a:spcPts val="0"/>
              </a:spcAft>
              <a:buNone/>
              <a:defRPr sz="1600">
                <a:solidFill>
                  <a:schemeClr val="dk2"/>
                </a:solidFill>
                <a:latin typeface="Proxima Nova"/>
                <a:ea typeface="Proxima Nova"/>
                <a:cs typeface="Proxima Nova"/>
                <a:sym typeface="Proxima Nova"/>
              </a:defRPr>
            </a:lvl2pPr>
            <a:lvl3pPr lvl="2" rtl="0">
              <a:spcBef>
                <a:spcPts val="2100"/>
              </a:spcBef>
              <a:spcAft>
                <a:spcPts val="0"/>
              </a:spcAft>
              <a:buNone/>
              <a:defRPr sz="1600">
                <a:solidFill>
                  <a:schemeClr val="dk2"/>
                </a:solidFill>
                <a:latin typeface="Proxima Nova"/>
                <a:ea typeface="Proxima Nova"/>
                <a:cs typeface="Proxima Nova"/>
                <a:sym typeface="Proxima Nova"/>
              </a:defRPr>
            </a:lvl3pPr>
            <a:lvl4pPr lvl="3" rtl="0">
              <a:spcBef>
                <a:spcPts val="2100"/>
              </a:spcBef>
              <a:spcAft>
                <a:spcPts val="0"/>
              </a:spcAft>
              <a:buNone/>
              <a:defRPr sz="1600">
                <a:solidFill>
                  <a:schemeClr val="dk2"/>
                </a:solidFill>
                <a:latin typeface="Proxima Nova"/>
                <a:ea typeface="Proxima Nova"/>
                <a:cs typeface="Proxima Nova"/>
                <a:sym typeface="Proxima Nova"/>
              </a:defRPr>
            </a:lvl4pPr>
            <a:lvl5pPr lvl="4" rtl="0">
              <a:spcBef>
                <a:spcPts val="2100"/>
              </a:spcBef>
              <a:spcAft>
                <a:spcPts val="0"/>
              </a:spcAft>
              <a:buNone/>
              <a:defRPr sz="1600">
                <a:solidFill>
                  <a:schemeClr val="dk2"/>
                </a:solidFill>
                <a:latin typeface="Proxima Nova"/>
                <a:ea typeface="Proxima Nova"/>
                <a:cs typeface="Proxima Nova"/>
                <a:sym typeface="Proxima Nova"/>
              </a:defRPr>
            </a:lvl5pPr>
            <a:lvl6pPr lvl="5" rtl="0">
              <a:spcBef>
                <a:spcPts val="2100"/>
              </a:spcBef>
              <a:spcAft>
                <a:spcPts val="0"/>
              </a:spcAft>
              <a:buNone/>
              <a:defRPr sz="1600">
                <a:solidFill>
                  <a:schemeClr val="dk2"/>
                </a:solidFill>
                <a:latin typeface="Proxima Nova"/>
                <a:ea typeface="Proxima Nova"/>
                <a:cs typeface="Proxima Nova"/>
                <a:sym typeface="Proxima Nova"/>
              </a:defRPr>
            </a:lvl6pPr>
            <a:lvl7pPr lvl="6" rtl="0">
              <a:spcBef>
                <a:spcPts val="2100"/>
              </a:spcBef>
              <a:spcAft>
                <a:spcPts val="0"/>
              </a:spcAft>
              <a:buNone/>
              <a:defRPr sz="1600">
                <a:solidFill>
                  <a:schemeClr val="dk2"/>
                </a:solidFill>
                <a:latin typeface="Proxima Nova"/>
                <a:ea typeface="Proxima Nova"/>
                <a:cs typeface="Proxima Nova"/>
                <a:sym typeface="Proxima Nova"/>
              </a:defRPr>
            </a:lvl7pPr>
            <a:lvl8pPr lvl="7" rtl="0">
              <a:spcBef>
                <a:spcPts val="2100"/>
              </a:spcBef>
              <a:spcAft>
                <a:spcPts val="0"/>
              </a:spcAft>
              <a:buNone/>
              <a:defRPr sz="1600">
                <a:solidFill>
                  <a:schemeClr val="dk2"/>
                </a:solidFill>
                <a:latin typeface="Proxima Nova"/>
                <a:ea typeface="Proxima Nova"/>
                <a:cs typeface="Proxima Nova"/>
                <a:sym typeface="Proxima Nova"/>
              </a:defRPr>
            </a:lvl8pPr>
            <a:lvl9pPr lvl="8" rtl="0">
              <a:spcBef>
                <a:spcPts val="2100"/>
              </a:spcBef>
              <a:spcAft>
                <a:spcPts val="2100"/>
              </a:spcAft>
              <a:buNone/>
              <a:defRPr sz="1600">
                <a:solidFill>
                  <a:schemeClr val="dk2"/>
                </a:solidFill>
                <a:latin typeface="Proxima Nova"/>
                <a:ea typeface="Proxima Nova"/>
                <a:cs typeface="Proxima Nova"/>
                <a:sym typeface="Proxima Nova"/>
              </a:defRPr>
            </a:lvl9pPr>
          </a:lstStyle>
          <a:p/>
        </p:txBody>
      </p:sp>
      <p:sp>
        <p:nvSpPr>
          <p:cNvPr id="163" name="Google Shape;163;p16"/>
          <p:cNvSpPr txBox="1"/>
          <p:nvPr>
            <p:ph idx="9" type="subTitle"/>
          </p:nvPr>
        </p:nvSpPr>
        <p:spPr>
          <a:xfrm>
            <a:off x="1102200" y="3923425"/>
            <a:ext cx="5005200" cy="328500"/>
          </a:xfrm>
          <a:prstGeom prst="rect">
            <a:avLst/>
          </a:prstGeom>
        </p:spPr>
        <p:txBody>
          <a:bodyPr anchorCtr="0" anchor="ctr" bIns="0" lIns="0" spcFirstLastPara="1" rIns="0" wrap="square" tIns="0">
            <a:noAutofit/>
          </a:bodyPr>
          <a:lstStyle>
            <a:lvl1pPr lvl="0" rtl="0">
              <a:spcBef>
                <a:spcPts val="0"/>
              </a:spcBef>
              <a:spcAft>
                <a:spcPts val="0"/>
              </a:spcAft>
              <a:buNone/>
              <a:defRPr sz="2100">
                <a:latin typeface="Proxima Nova"/>
                <a:ea typeface="Proxima Nova"/>
                <a:cs typeface="Proxima Nova"/>
                <a:sym typeface="Proxima Nova"/>
              </a:defRPr>
            </a:lvl1pPr>
            <a:lvl2pPr lvl="1" rtl="0">
              <a:spcBef>
                <a:spcPts val="2100"/>
              </a:spcBef>
              <a:spcAft>
                <a:spcPts val="0"/>
              </a:spcAft>
              <a:buNone/>
              <a:defRPr sz="2100">
                <a:latin typeface="Proxima Nova"/>
                <a:ea typeface="Proxima Nova"/>
                <a:cs typeface="Proxima Nova"/>
                <a:sym typeface="Proxima Nova"/>
              </a:defRPr>
            </a:lvl2pPr>
            <a:lvl3pPr lvl="2" rtl="0">
              <a:spcBef>
                <a:spcPts val="2100"/>
              </a:spcBef>
              <a:spcAft>
                <a:spcPts val="0"/>
              </a:spcAft>
              <a:buNone/>
              <a:defRPr sz="2100">
                <a:latin typeface="Proxima Nova"/>
                <a:ea typeface="Proxima Nova"/>
                <a:cs typeface="Proxima Nova"/>
                <a:sym typeface="Proxima Nova"/>
              </a:defRPr>
            </a:lvl3pPr>
            <a:lvl4pPr lvl="3" rtl="0">
              <a:spcBef>
                <a:spcPts val="2100"/>
              </a:spcBef>
              <a:spcAft>
                <a:spcPts val="0"/>
              </a:spcAft>
              <a:buNone/>
              <a:defRPr sz="2100">
                <a:latin typeface="Proxima Nova"/>
                <a:ea typeface="Proxima Nova"/>
                <a:cs typeface="Proxima Nova"/>
                <a:sym typeface="Proxima Nova"/>
              </a:defRPr>
            </a:lvl4pPr>
            <a:lvl5pPr lvl="4" rtl="0">
              <a:spcBef>
                <a:spcPts val="2100"/>
              </a:spcBef>
              <a:spcAft>
                <a:spcPts val="0"/>
              </a:spcAft>
              <a:buNone/>
              <a:defRPr sz="2100">
                <a:latin typeface="Proxima Nova"/>
                <a:ea typeface="Proxima Nova"/>
                <a:cs typeface="Proxima Nova"/>
                <a:sym typeface="Proxima Nova"/>
              </a:defRPr>
            </a:lvl5pPr>
            <a:lvl6pPr lvl="5" rtl="0">
              <a:spcBef>
                <a:spcPts val="2100"/>
              </a:spcBef>
              <a:spcAft>
                <a:spcPts val="0"/>
              </a:spcAft>
              <a:buNone/>
              <a:defRPr sz="2100">
                <a:latin typeface="Proxima Nova"/>
                <a:ea typeface="Proxima Nova"/>
                <a:cs typeface="Proxima Nova"/>
                <a:sym typeface="Proxima Nova"/>
              </a:defRPr>
            </a:lvl6pPr>
            <a:lvl7pPr lvl="6" rtl="0">
              <a:spcBef>
                <a:spcPts val="2100"/>
              </a:spcBef>
              <a:spcAft>
                <a:spcPts val="0"/>
              </a:spcAft>
              <a:buNone/>
              <a:defRPr sz="2100">
                <a:latin typeface="Proxima Nova"/>
                <a:ea typeface="Proxima Nova"/>
                <a:cs typeface="Proxima Nova"/>
                <a:sym typeface="Proxima Nova"/>
              </a:defRPr>
            </a:lvl7pPr>
            <a:lvl8pPr lvl="7" rtl="0">
              <a:spcBef>
                <a:spcPts val="2100"/>
              </a:spcBef>
              <a:spcAft>
                <a:spcPts val="0"/>
              </a:spcAft>
              <a:buNone/>
              <a:defRPr sz="2100">
                <a:latin typeface="Proxima Nova"/>
                <a:ea typeface="Proxima Nova"/>
                <a:cs typeface="Proxima Nova"/>
                <a:sym typeface="Proxima Nova"/>
              </a:defRPr>
            </a:lvl8pPr>
            <a:lvl9pPr lvl="8" rtl="0">
              <a:spcBef>
                <a:spcPts val="2100"/>
              </a:spcBef>
              <a:spcAft>
                <a:spcPts val="2100"/>
              </a:spcAft>
              <a:buNone/>
              <a:defRPr sz="2100">
                <a:latin typeface="Proxima Nova"/>
                <a:ea typeface="Proxima Nova"/>
                <a:cs typeface="Proxima Nova"/>
                <a:sym typeface="Proxima Nova"/>
              </a:defRPr>
            </a:lvl9pPr>
          </a:lstStyle>
          <a:p/>
        </p:txBody>
      </p:sp>
      <p:sp>
        <p:nvSpPr>
          <p:cNvPr id="164" name="Google Shape;164;p16"/>
          <p:cNvSpPr txBox="1"/>
          <p:nvPr>
            <p:ph idx="13" type="subTitle"/>
          </p:nvPr>
        </p:nvSpPr>
        <p:spPr>
          <a:xfrm>
            <a:off x="1102200" y="4311350"/>
            <a:ext cx="5005200" cy="328500"/>
          </a:xfrm>
          <a:prstGeom prst="rect">
            <a:avLst/>
          </a:prstGeom>
        </p:spPr>
        <p:txBody>
          <a:bodyPr anchorCtr="0" anchor="b" bIns="0" lIns="0" spcFirstLastPara="1" rIns="0" wrap="square" tIns="0">
            <a:noAutofit/>
          </a:bodyPr>
          <a:lstStyle>
            <a:lvl1pPr lvl="0" rtl="0">
              <a:spcBef>
                <a:spcPts val="0"/>
              </a:spcBef>
              <a:spcAft>
                <a:spcPts val="0"/>
              </a:spcAft>
              <a:buNone/>
              <a:defRPr sz="1600">
                <a:solidFill>
                  <a:schemeClr val="dk2"/>
                </a:solidFill>
                <a:latin typeface="Proxima Nova"/>
                <a:ea typeface="Proxima Nova"/>
                <a:cs typeface="Proxima Nova"/>
                <a:sym typeface="Proxima Nova"/>
              </a:defRPr>
            </a:lvl1pPr>
            <a:lvl2pPr lvl="1" rtl="0">
              <a:spcBef>
                <a:spcPts val="2100"/>
              </a:spcBef>
              <a:spcAft>
                <a:spcPts val="0"/>
              </a:spcAft>
              <a:buNone/>
              <a:defRPr sz="1600">
                <a:solidFill>
                  <a:schemeClr val="dk2"/>
                </a:solidFill>
                <a:latin typeface="Proxima Nova"/>
                <a:ea typeface="Proxima Nova"/>
                <a:cs typeface="Proxima Nova"/>
                <a:sym typeface="Proxima Nova"/>
              </a:defRPr>
            </a:lvl2pPr>
            <a:lvl3pPr lvl="2" rtl="0">
              <a:spcBef>
                <a:spcPts val="2100"/>
              </a:spcBef>
              <a:spcAft>
                <a:spcPts val="0"/>
              </a:spcAft>
              <a:buNone/>
              <a:defRPr sz="1600">
                <a:solidFill>
                  <a:schemeClr val="dk2"/>
                </a:solidFill>
                <a:latin typeface="Proxima Nova"/>
                <a:ea typeface="Proxima Nova"/>
                <a:cs typeface="Proxima Nova"/>
                <a:sym typeface="Proxima Nova"/>
              </a:defRPr>
            </a:lvl3pPr>
            <a:lvl4pPr lvl="3" rtl="0">
              <a:spcBef>
                <a:spcPts val="2100"/>
              </a:spcBef>
              <a:spcAft>
                <a:spcPts val="0"/>
              </a:spcAft>
              <a:buNone/>
              <a:defRPr sz="1600">
                <a:solidFill>
                  <a:schemeClr val="dk2"/>
                </a:solidFill>
                <a:latin typeface="Proxima Nova"/>
                <a:ea typeface="Proxima Nova"/>
                <a:cs typeface="Proxima Nova"/>
                <a:sym typeface="Proxima Nova"/>
              </a:defRPr>
            </a:lvl4pPr>
            <a:lvl5pPr lvl="4" rtl="0">
              <a:spcBef>
                <a:spcPts val="2100"/>
              </a:spcBef>
              <a:spcAft>
                <a:spcPts val="0"/>
              </a:spcAft>
              <a:buNone/>
              <a:defRPr sz="1600">
                <a:solidFill>
                  <a:schemeClr val="dk2"/>
                </a:solidFill>
                <a:latin typeface="Proxima Nova"/>
                <a:ea typeface="Proxima Nova"/>
                <a:cs typeface="Proxima Nova"/>
                <a:sym typeface="Proxima Nova"/>
              </a:defRPr>
            </a:lvl5pPr>
            <a:lvl6pPr lvl="5" rtl="0">
              <a:spcBef>
                <a:spcPts val="2100"/>
              </a:spcBef>
              <a:spcAft>
                <a:spcPts val="0"/>
              </a:spcAft>
              <a:buNone/>
              <a:defRPr sz="1600">
                <a:solidFill>
                  <a:schemeClr val="dk2"/>
                </a:solidFill>
                <a:latin typeface="Proxima Nova"/>
                <a:ea typeface="Proxima Nova"/>
                <a:cs typeface="Proxima Nova"/>
                <a:sym typeface="Proxima Nova"/>
              </a:defRPr>
            </a:lvl6pPr>
            <a:lvl7pPr lvl="6" rtl="0">
              <a:spcBef>
                <a:spcPts val="2100"/>
              </a:spcBef>
              <a:spcAft>
                <a:spcPts val="0"/>
              </a:spcAft>
              <a:buNone/>
              <a:defRPr sz="1600">
                <a:solidFill>
                  <a:schemeClr val="dk2"/>
                </a:solidFill>
                <a:latin typeface="Proxima Nova"/>
                <a:ea typeface="Proxima Nova"/>
                <a:cs typeface="Proxima Nova"/>
                <a:sym typeface="Proxima Nova"/>
              </a:defRPr>
            </a:lvl7pPr>
            <a:lvl8pPr lvl="7" rtl="0">
              <a:spcBef>
                <a:spcPts val="2100"/>
              </a:spcBef>
              <a:spcAft>
                <a:spcPts val="0"/>
              </a:spcAft>
              <a:buNone/>
              <a:defRPr sz="1600">
                <a:solidFill>
                  <a:schemeClr val="dk2"/>
                </a:solidFill>
                <a:latin typeface="Proxima Nova"/>
                <a:ea typeface="Proxima Nova"/>
                <a:cs typeface="Proxima Nova"/>
                <a:sym typeface="Proxima Nova"/>
              </a:defRPr>
            </a:lvl8pPr>
            <a:lvl9pPr lvl="8" rtl="0">
              <a:spcBef>
                <a:spcPts val="2100"/>
              </a:spcBef>
              <a:spcAft>
                <a:spcPts val="2100"/>
              </a:spcAft>
              <a:buNone/>
              <a:defRPr sz="1600">
                <a:solidFill>
                  <a:schemeClr val="dk2"/>
                </a:solidFill>
                <a:latin typeface="Proxima Nova"/>
                <a:ea typeface="Proxima Nova"/>
                <a:cs typeface="Proxima Nova"/>
                <a:sym typeface="Proxima Nova"/>
              </a:defRPr>
            </a:lvl9pPr>
          </a:lstStyle>
          <a:p/>
        </p:txBody>
      </p:sp>
      <p:sp>
        <p:nvSpPr>
          <p:cNvPr id="165" name="Google Shape;165;p16"/>
          <p:cNvSpPr txBox="1"/>
          <p:nvPr>
            <p:ph idx="14" type="subTitle"/>
          </p:nvPr>
        </p:nvSpPr>
        <p:spPr>
          <a:xfrm>
            <a:off x="6174600" y="3923425"/>
            <a:ext cx="5005200" cy="328500"/>
          </a:xfrm>
          <a:prstGeom prst="rect">
            <a:avLst/>
          </a:prstGeom>
        </p:spPr>
        <p:txBody>
          <a:bodyPr anchorCtr="0" anchor="ctr" bIns="0" lIns="0" spcFirstLastPara="1" rIns="0" wrap="square" tIns="0">
            <a:noAutofit/>
          </a:bodyPr>
          <a:lstStyle>
            <a:lvl1pPr lvl="0" rtl="0">
              <a:spcBef>
                <a:spcPts val="0"/>
              </a:spcBef>
              <a:spcAft>
                <a:spcPts val="0"/>
              </a:spcAft>
              <a:buNone/>
              <a:defRPr sz="2100">
                <a:latin typeface="Proxima Nova"/>
                <a:ea typeface="Proxima Nova"/>
                <a:cs typeface="Proxima Nova"/>
                <a:sym typeface="Proxima Nova"/>
              </a:defRPr>
            </a:lvl1pPr>
            <a:lvl2pPr lvl="1" rtl="0">
              <a:spcBef>
                <a:spcPts val="2100"/>
              </a:spcBef>
              <a:spcAft>
                <a:spcPts val="0"/>
              </a:spcAft>
              <a:buNone/>
              <a:defRPr sz="2100">
                <a:latin typeface="Proxima Nova"/>
                <a:ea typeface="Proxima Nova"/>
                <a:cs typeface="Proxima Nova"/>
                <a:sym typeface="Proxima Nova"/>
              </a:defRPr>
            </a:lvl2pPr>
            <a:lvl3pPr lvl="2" rtl="0">
              <a:spcBef>
                <a:spcPts val="2100"/>
              </a:spcBef>
              <a:spcAft>
                <a:spcPts val="0"/>
              </a:spcAft>
              <a:buNone/>
              <a:defRPr sz="2100">
                <a:latin typeface="Proxima Nova"/>
                <a:ea typeface="Proxima Nova"/>
                <a:cs typeface="Proxima Nova"/>
                <a:sym typeface="Proxima Nova"/>
              </a:defRPr>
            </a:lvl3pPr>
            <a:lvl4pPr lvl="3" rtl="0">
              <a:spcBef>
                <a:spcPts val="2100"/>
              </a:spcBef>
              <a:spcAft>
                <a:spcPts val="0"/>
              </a:spcAft>
              <a:buNone/>
              <a:defRPr sz="2100">
                <a:latin typeface="Proxima Nova"/>
                <a:ea typeface="Proxima Nova"/>
                <a:cs typeface="Proxima Nova"/>
                <a:sym typeface="Proxima Nova"/>
              </a:defRPr>
            </a:lvl4pPr>
            <a:lvl5pPr lvl="4" rtl="0">
              <a:spcBef>
                <a:spcPts val="2100"/>
              </a:spcBef>
              <a:spcAft>
                <a:spcPts val="0"/>
              </a:spcAft>
              <a:buNone/>
              <a:defRPr sz="2100">
                <a:latin typeface="Proxima Nova"/>
                <a:ea typeface="Proxima Nova"/>
                <a:cs typeface="Proxima Nova"/>
                <a:sym typeface="Proxima Nova"/>
              </a:defRPr>
            </a:lvl5pPr>
            <a:lvl6pPr lvl="5" rtl="0">
              <a:spcBef>
                <a:spcPts val="2100"/>
              </a:spcBef>
              <a:spcAft>
                <a:spcPts val="0"/>
              </a:spcAft>
              <a:buNone/>
              <a:defRPr sz="2100">
                <a:latin typeface="Proxima Nova"/>
                <a:ea typeface="Proxima Nova"/>
                <a:cs typeface="Proxima Nova"/>
                <a:sym typeface="Proxima Nova"/>
              </a:defRPr>
            </a:lvl6pPr>
            <a:lvl7pPr lvl="6" rtl="0">
              <a:spcBef>
                <a:spcPts val="2100"/>
              </a:spcBef>
              <a:spcAft>
                <a:spcPts val="0"/>
              </a:spcAft>
              <a:buNone/>
              <a:defRPr sz="2100">
                <a:latin typeface="Proxima Nova"/>
                <a:ea typeface="Proxima Nova"/>
                <a:cs typeface="Proxima Nova"/>
                <a:sym typeface="Proxima Nova"/>
              </a:defRPr>
            </a:lvl7pPr>
            <a:lvl8pPr lvl="7" rtl="0">
              <a:spcBef>
                <a:spcPts val="2100"/>
              </a:spcBef>
              <a:spcAft>
                <a:spcPts val="0"/>
              </a:spcAft>
              <a:buNone/>
              <a:defRPr sz="2100">
                <a:latin typeface="Proxima Nova"/>
                <a:ea typeface="Proxima Nova"/>
                <a:cs typeface="Proxima Nova"/>
                <a:sym typeface="Proxima Nova"/>
              </a:defRPr>
            </a:lvl8pPr>
            <a:lvl9pPr lvl="8" rtl="0">
              <a:spcBef>
                <a:spcPts val="2100"/>
              </a:spcBef>
              <a:spcAft>
                <a:spcPts val="2100"/>
              </a:spcAft>
              <a:buNone/>
              <a:defRPr sz="2100">
                <a:latin typeface="Proxima Nova"/>
                <a:ea typeface="Proxima Nova"/>
                <a:cs typeface="Proxima Nova"/>
                <a:sym typeface="Proxima Nova"/>
              </a:defRPr>
            </a:lvl9pPr>
          </a:lstStyle>
          <a:p/>
        </p:txBody>
      </p:sp>
      <p:sp>
        <p:nvSpPr>
          <p:cNvPr id="166" name="Google Shape;166;p16"/>
          <p:cNvSpPr txBox="1"/>
          <p:nvPr>
            <p:ph idx="15" type="subTitle"/>
          </p:nvPr>
        </p:nvSpPr>
        <p:spPr>
          <a:xfrm>
            <a:off x="6174600" y="4311350"/>
            <a:ext cx="5005200" cy="328500"/>
          </a:xfrm>
          <a:prstGeom prst="rect">
            <a:avLst/>
          </a:prstGeom>
        </p:spPr>
        <p:txBody>
          <a:bodyPr anchorCtr="0" anchor="b" bIns="0" lIns="0" spcFirstLastPara="1" rIns="0" wrap="square" tIns="0">
            <a:noAutofit/>
          </a:bodyPr>
          <a:lstStyle>
            <a:lvl1pPr lvl="0" rtl="0">
              <a:spcBef>
                <a:spcPts val="0"/>
              </a:spcBef>
              <a:spcAft>
                <a:spcPts val="0"/>
              </a:spcAft>
              <a:buNone/>
              <a:defRPr sz="1600">
                <a:solidFill>
                  <a:schemeClr val="dk2"/>
                </a:solidFill>
                <a:latin typeface="Proxima Nova"/>
                <a:ea typeface="Proxima Nova"/>
                <a:cs typeface="Proxima Nova"/>
                <a:sym typeface="Proxima Nova"/>
              </a:defRPr>
            </a:lvl1pPr>
            <a:lvl2pPr lvl="1" rtl="0">
              <a:spcBef>
                <a:spcPts val="2100"/>
              </a:spcBef>
              <a:spcAft>
                <a:spcPts val="0"/>
              </a:spcAft>
              <a:buNone/>
              <a:defRPr sz="1600">
                <a:solidFill>
                  <a:schemeClr val="dk2"/>
                </a:solidFill>
                <a:latin typeface="Proxima Nova"/>
                <a:ea typeface="Proxima Nova"/>
                <a:cs typeface="Proxima Nova"/>
                <a:sym typeface="Proxima Nova"/>
              </a:defRPr>
            </a:lvl2pPr>
            <a:lvl3pPr lvl="2" rtl="0">
              <a:spcBef>
                <a:spcPts val="2100"/>
              </a:spcBef>
              <a:spcAft>
                <a:spcPts val="0"/>
              </a:spcAft>
              <a:buNone/>
              <a:defRPr sz="1600">
                <a:solidFill>
                  <a:schemeClr val="dk2"/>
                </a:solidFill>
                <a:latin typeface="Proxima Nova"/>
                <a:ea typeface="Proxima Nova"/>
                <a:cs typeface="Proxima Nova"/>
                <a:sym typeface="Proxima Nova"/>
              </a:defRPr>
            </a:lvl3pPr>
            <a:lvl4pPr lvl="3" rtl="0">
              <a:spcBef>
                <a:spcPts val="2100"/>
              </a:spcBef>
              <a:spcAft>
                <a:spcPts val="0"/>
              </a:spcAft>
              <a:buNone/>
              <a:defRPr sz="1600">
                <a:solidFill>
                  <a:schemeClr val="dk2"/>
                </a:solidFill>
                <a:latin typeface="Proxima Nova"/>
                <a:ea typeface="Proxima Nova"/>
                <a:cs typeface="Proxima Nova"/>
                <a:sym typeface="Proxima Nova"/>
              </a:defRPr>
            </a:lvl4pPr>
            <a:lvl5pPr lvl="4" rtl="0">
              <a:spcBef>
                <a:spcPts val="2100"/>
              </a:spcBef>
              <a:spcAft>
                <a:spcPts val="0"/>
              </a:spcAft>
              <a:buNone/>
              <a:defRPr sz="1600">
                <a:solidFill>
                  <a:schemeClr val="dk2"/>
                </a:solidFill>
                <a:latin typeface="Proxima Nova"/>
                <a:ea typeface="Proxima Nova"/>
                <a:cs typeface="Proxima Nova"/>
                <a:sym typeface="Proxima Nova"/>
              </a:defRPr>
            </a:lvl5pPr>
            <a:lvl6pPr lvl="5" rtl="0">
              <a:spcBef>
                <a:spcPts val="2100"/>
              </a:spcBef>
              <a:spcAft>
                <a:spcPts val="0"/>
              </a:spcAft>
              <a:buNone/>
              <a:defRPr sz="1600">
                <a:solidFill>
                  <a:schemeClr val="dk2"/>
                </a:solidFill>
                <a:latin typeface="Proxima Nova"/>
                <a:ea typeface="Proxima Nova"/>
                <a:cs typeface="Proxima Nova"/>
                <a:sym typeface="Proxima Nova"/>
              </a:defRPr>
            </a:lvl6pPr>
            <a:lvl7pPr lvl="6" rtl="0">
              <a:spcBef>
                <a:spcPts val="2100"/>
              </a:spcBef>
              <a:spcAft>
                <a:spcPts val="0"/>
              </a:spcAft>
              <a:buNone/>
              <a:defRPr sz="1600">
                <a:solidFill>
                  <a:schemeClr val="dk2"/>
                </a:solidFill>
                <a:latin typeface="Proxima Nova"/>
                <a:ea typeface="Proxima Nova"/>
                <a:cs typeface="Proxima Nova"/>
                <a:sym typeface="Proxima Nova"/>
              </a:defRPr>
            </a:lvl7pPr>
            <a:lvl8pPr lvl="7" rtl="0">
              <a:spcBef>
                <a:spcPts val="2100"/>
              </a:spcBef>
              <a:spcAft>
                <a:spcPts val="0"/>
              </a:spcAft>
              <a:buNone/>
              <a:defRPr sz="1600">
                <a:solidFill>
                  <a:schemeClr val="dk2"/>
                </a:solidFill>
                <a:latin typeface="Proxima Nova"/>
                <a:ea typeface="Proxima Nova"/>
                <a:cs typeface="Proxima Nova"/>
                <a:sym typeface="Proxima Nova"/>
              </a:defRPr>
            </a:lvl8pPr>
            <a:lvl9pPr lvl="8" rtl="0">
              <a:spcBef>
                <a:spcPts val="2100"/>
              </a:spcBef>
              <a:spcAft>
                <a:spcPts val="2100"/>
              </a:spcAft>
              <a:buNone/>
              <a:defRPr sz="1600">
                <a:solidFill>
                  <a:schemeClr val="dk2"/>
                </a:solidFill>
                <a:latin typeface="Proxima Nova"/>
                <a:ea typeface="Proxima Nova"/>
                <a:cs typeface="Proxima Nova"/>
                <a:sym typeface="Proxima Nova"/>
              </a:defRPr>
            </a:lvl9pPr>
          </a:lstStyle>
          <a:p/>
        </p:txBody>
      </p:sp>
      <p:sp>
        <p:nvSpPr>
          <p:cNvPr id="167" name="Google Shape;167;p16"/>
          <p:cNvSpPr txBox="1"/>
          <p:nvPr>
            <p:ph idx="16" type="subTitle"/>
          </p:nvPr>
        </p:nvSpPr>
        <p:spPr>
          <a:xfrm>
            <a:off x="1102200" y="4746350"/>
            <a:ext cx="5005200" cy="328500"/>
          </a:xfrm>
          <a:prstGeom prst="rect">
            <a:avLst/>
          </a:prstGeom>
        </p:spPr>
        <p:txBody>
          <a:bodyPr anchorCtr="0" anchor="ctr" bIns="0" lIns="0" spcFirstLastPara="1" rIns="0" wrap="square" tIns="0">
            <a:noAutofit/>
          </a:bodyPr>
          <a:lstStyle>
            <a:lvl1pPr lvl="0" rtl="0">
              <a:spcBef>
                <a:spcPts val="0"/>
              </a:spcBef>
              <a:spcAft>
                <a:spcPts val="0"/>
              </a:spcAft>
              <a:buNone/>
              <a:defRPr>
                <a:latin typeface="Proxima Nova"/>
                <a:ea typeface="Proxima Nova"/>
                <a:cs typeface="Proxima Nova"/>
                <a:sym typeface="Proxima Nova"/>
              </a:defRPr>
            </a:lvl1pPr>
            <a:lvl2pPr lvl="1" rtl="0">
              <a:spcBef>
                <a:spcPts val="2100"/>
              </a:spcBef>
              <a:spcAft>
                <a:spcPts val="0"/>
              </a:spcAft>
              <a:buNone/>
              <a:defRPr>
                <a:latin typeface="Proxima Nova"/>
                <a:ea typeface="Proxima Nova"/>
                <a:cs typeface="Proxima Nova"/>
                <a:sym typeface="Proxima Nova"/>
              </a:defRPr>
            </a:lvl2pPr>
            <a:lvl3pPr lvl="2" rtl="0">
              <a:spcBef>
                <a:spcPts val="2100"/>
              </a:spcBef>
              <a:spcAft>
                <a:spcPts val="0"/>
              </a:spcAft>
              <a:buNone/>
              <a:defRPr>
                <a:latin typeface="Proxima Nova"/>
                <a:ea typeface="Proxima Nova"/>
                <a:cs typeface="Proxima Nova"/>
                <a:sym typeface="Proxima Nova"/>
              </a:defRPr>
            </a:lvl3pPr>
            <a:lvl4pPr lvl="3" rtl="0">
              <a:spcBef>
                <a:spcPts val="2100"/>
              </a:spcBef>
              <a:spcAft>
                <a:spcPts val="0"/>
              </a:spcAft>
              <a:buNone/>
              <a:defRPr>
                <a:latin typeface="Proxima Nova"/>
                <a:ea typeface="Proxima Nova"/>
                <a:cs typeface="Proxima Nova"/>
                <a:sym typeface="Proxima Nova"/>
              </a:defRPr>
            </a:lvl4pPr>
            <a:lvl5pPr lvl="4" rtl="0">
              <a:spcBef>
                <a:spcPts val="2100"/>
              </a:spcBef>
              <a:spcAft>
                <a:spcPts val="0"/>
              </a:spcAft>
              <a:buNone/>
              <a:defRPr>
                <a:latin typeface="Proxima Nova"/>
                <a:ea typeface="Proxima Nova"/>
                <a:cs typeface="Proxima Nova"/>
                <a:sym typeface="Proxima Nova"/>
              </a:defRPr>
            </a:lvl5pPr>
            <a:lvl6pPr lvl="5" rtl="0">
              <a:spcBef>
                <a:spcPts val="2100"/>
              </a:spcBef>
              <a:spcAft>
                <a:spcPts val="0"/>
              </a:spcAft>
              <a:buNone/>
              <a:defRPr>
                <a:latin typeface="Proxima Nova"/>
                <a:ea typeface="Proxima Nova"/>
                <a:cs typeface="Proxima Nova"/>
                <a:sym typeface="Proxima Nova"/>
              </a:defRPr>
            </a:lvl6pPr>
            <a:lvl7pPr lvl="6" rtl="0">
              <a:spcBef>
                <a:spcPts val="2100"/>
              </a:spcBef>
              <a:spcAft>
                <a:spcPts val="0"/>
              </a:spcAft>
              <a:buNone/>
              <a:defRPr>
                <a:latin typeface="Proxima Nova"/>
                <a:ea typeface="Proxima Nova"/>
                <a:cs typeface="Proxima Nova"/>
                <a:sym typeface="Proxima Nova"/>
              </a:defRPr>
            </a:lvl7pPr>
            <a:lvl8pPr lvl="7" rtl="0">
              <a:spcBef>
                <a:spcPts val="2100"/>
              </a:spcBef>
              <a:spcAft>
                <a:spcPts val="0"/>
              </a:spcAft>
              <a:buNone/>
              <a:defRPr>
                <a:latin typeface="Proxima Nova"/>
                <a:ea typeface="Proxima Nova"/>
                <a:cs typeface="Proxima Nova"/>
                <a:sym typeface="Proxima Nova"/>
              </a:defRPr>
            </a:lvl8pPr>
            <a:lvl9pPr lvl="8" rtl="0">
              <a:spcBef>
                <a:spcPts val="2100"/>
              </a:spcBef>
              <a:spcAft>
                <a:spcPts val="2100"/>
              </a:spcAft>
              <a:buNone/>
              <a:defRPr>
                <a:latin typeface="Proxima Nova"/>
                <a:ea typeface="Proxima Nova"/>
                <a:cs typeface="Proxima Nova"/>
                <a:sym typeface="Proxima Nova"/>
              </a:defRPr>
            </a:lvl9pPr>
          </a:lstStyle>
          <a:p/>
        </p:txBody>
      </p:sp>
      <p:sp>
        <p:nvSpPr>
          <p:cNvPr id="168" name="Google Shape;168;p16"/>
          <p:cNvSpPr txBox="1"/>
          <p:nvPr>
            <p:ph idx="17" type="subTitle"/>
          </p:nvPr>
        </p:nvSpPr>
        <p:spPr>
          <a:xfrm>
            <a:off x="1102200" y="5134275"/>
            <a:ext cx="5005200" cy="328500"/>
          </a:xfrm>
          <a:prstGeom prst="rect">
            <a:avLst/>
          </a:prstGeom>
        </p:spPr>
        <p:txBody>
          <a:bodyPr anchorCtr="0" anchor="b" bIns="0" lIns="0" spcFirstLastPara="1" rIns="0" wrap="square" tIns="0">
            <a:noAutofit/>
          </a:bodyPr>
          <a:lstStyle>
            <a:lvl1pPr lvl="0" rtl="0">
              <a:spcBef>
                <a:spcPts val="0"/>
              </a:spcBef>
              <a:spcAft>
                <a:spcPts val="0"/>
              </a:spcAft>
              <a:buNone/>
              <a:defRPr sz="1600">
                <a:solidFill>
                  <a:schemeClr val="dk2"/>
                </a:solidFill>
                <a:latin typeface="Proxima Nova"/>
                <a:ea typeface="Proxima Nova"/>
                <a:cs typeface="Proxima Nova"/>
                <a:sym typeface="Proxima Nova"/>
              </a:defRPr>
            </a:lvl1pPr>
            <a:lvl2pPr lvl="1" rtl="0">
              <a:spcBef>
                <a:spcPts val="2100"/>
              </a:spcBef>
              <a:spcAft>
                <a:spcPts val="0"/>
              </a:spcAft>
              <a:buNone/>
              <a:defRPr sz="1600">
                <a:solidFill>
                  <a:schemeClr val="dk2"/>
                </a:solidFill>
                <a:latin typeface="Proxima Nova"/>
                <a:ea typeface="Proxima Nova"/>
                <a:cs typeface="Proxima Nova"/>
                <a:sym typeface="Proxima Nova"/>
              </a:defRPr>
            </a:lvl2pPr>
            <a:lvl3pPr lvl="2" rtl="0">
              <a:spcBef>
                <a:spcPts val="2100"/>
              </a:spcBef>
              <a:spcAft>
                <a:spcPts val="0"/>
              </a:spcAft>
              <a:buNone/>
              <a:defRPr sz="1600">
                <a:solidFill>
                  <a:schemeClr val="dk2"/>
                </a:solidFill>
                <a:latin typeface="Proxima Nova"/>
                <a:ea typeface="Proxima Nova"/>
                <a:cs typeface="Proxima Nova"/>
                <a:sym typeface="Proxima Nova"/>
              </a:defRPr>
            </a:lvl3pPr>
            <a:lvl4pPr lvl="3" rtl="0">
              <a:spcBef>
                <a:spcPts val="2100"/>
              </a:spcBef>
              <a:spcAft>
                <a:spcPts val="0"/>
              </a:spcAft>
              <a:buNone/>
              <a:defRPr sz="1600">
                <a:solidFill>
                  <a:schemeClr val="dk2"/>
                </a:solidFill>
                <a:latin typeface="Proxima Nova"/>
                <a:ea typeface="Proxima Nova"/>
                <a:cs typeface="Proxima Nova"/>
                <a:sym typeface="Proxima Nova"/>
              </a:defRPr>
            </a:lvl4pPr>
            <a:lvl5pPr lvl="4" rtl="0">
              <a:spcBef>
                <a:spcPts val="2100"/>
              </a:spcBef>
              <a:spcAft>
                <a:spcPts val="0"/>
              </a:spcAft>
              <a:buNone/>
              <a:defRPr sz="1600">
                <a:solidFill>
                  <a:schemeClr val="dk2"/>
                </a:solidFill>
                <a:latin typeface="Proxima Nova"/>
                <a:ea typeface="Proxima Nova"/>
                <a:cs typeface="Proxima Nova"/>
                <a:sym typeface="Proxima Nova"/>
              </a:defRPr>
            </a:lvl5pPr>
            <a:lvl6pPr lvl="5" rtl="0">
              <a:spcBef>
                <a:spcPts val="2100"/>
              </a:spcBef>
              <a:spcAft>
                <a:spcPts val="0"/>
              </a:spcAft>
              <a:buNone/>
              <a:defRPr sz="1600">
                <a:solidFill>
                  <a:schemeClr val="dk2"/>
                </a:solidFill>
                <a:latin typeface="Proxima Nova"/>
                <a:ea typeface="Proxima Nova"/>
                <a:cs typeface="Proxima Nova"/>
                <a:sym typeface="Proxima Nova"/>
              </a:defRPr>
            </a:lvl6pPr>
            <a:lvl7pPr lvl="6" rtl="0">
              <a:spcBef>
                <a:spcPts val="2100"/>
              </a:spcBef>
              <a:spcAft>
                <a:spcPts val="0"/>
              </a:spcAft>
              <a:buNone/>
              <a:defRPr sz="1600">
                <a:solidFill>
                  <a:schemeClr val="dk2"/>
                </a:solidFill>
                <a:latin typeface="Proxima Nova"/>
                <a:ea typeface="Proxima Nova"/>
                <a:cs typeface="Proxima Nova"/>
                <a:sym typeface="Proxima Nova"/>
              </a:defRPr>
            </a:lvl7pPr>
            <a:lvl8pPr lvl="7" rtl="0">
              <a:spcBef>
                <a:spcPts val="2100"/>
              </a:spcBef>
              <a:spcAft>
                <a:spcPts val="0"/>
              </a:spcAft>
              <a:buNone/>
              <a:defRPr sz="1600">
                <a:solidFill>
                  <a:schemeClr val="dk2"/>
                </a:solidFill>
                <a:latin typeface="Proxima Nova"/>
                <a:ea typeface="Proxima Nova"/>
                <a:cs typeface="Proxima Nova"/>
                <a:sym typeface="Proxima Nova"/>
              </a:defRPr>
            </a:lvl8pPr>
            <a:lvl9pPr lvl="8" rtl="0">
              <a:spcBef>
                <a:spcPts val="2100"/>
              </a:spcBef>
              <a:spcAft>
                <a:spcPts val="2100"/>
              </a:spcAft>
              <a:buNone/>
              <a:defRPr sz="1600">
                <a:solidFill>
                  <a:schemeClr val="dk2"/>
                </a:solidFill>
                <a:latin typeface="Proxima Nova"/>
                <a:ea typeface="Proxima Nova"/>
                <a:cs typeface="Proxima Nova"/>
                <a:sym typeface="Proxima Nova"/>
              </a:defRPr>
            </a:lvl9pPr>
          </a:lstStyle>
          <a:p/>
        </p:txBody>
      </p:sp>
      <p:sp>
        <p:nvSpPr>
          <p:cNvPr id="169" name="Google Shape;169;p16"/>
          <p:cNvSpPr txBox="1"/>
          <p:nvPr>
            <p:ph idx="18" type="subTitle"/>
          </p:nvPr>
        </p:nvSpPr>
        <p:spPr>
          <a:xfrm>
            <a:off x="6174600" y="4746350"/>
            <a:ext cx="5005200" cy="328500"/>
          </a:xfrm>
          <a:prstGeom prst="rect">
            <a:avLst/>
          </a:prstGeom>
        </p:spPr>
        <p:txBody>
          <a:bodyPr anchorCtr="0" anchor="ctr" bIns="0" lIns="0" spcFirstLastPara="1" rIns="0" wrap="square" tIns="0">
            <a:noAutofit/>
          </a:bodyPr>
          <a:lstStyle>
            <a:lvl1pPr lvl="0" rtl="0">
              <a:spcBef>
                <a:spcPts val="0"/>
              </a:spcBef>
              <a:spcAft>
                <a:spcPts val="0"/>
              </a:spcAft>
              <a:buNone/>
              <a:defRPr sz="2100">
                <a:latin typeface="Proxima Nova"/>
                <a:ea typeface="Proxima Nova"/>
                <a:cs typeface="Proxima Nova"/>
                <a:sym typeface="Proxima Nova"/>
              </a:defRPr>
            </a:lvl1pPr>
            <a:lvl2pPr lvl="1" rtl="0">
              <a:spcBef>
                <a:spcPts val="2100"/>
              </a:spcBef>
              <a:spcAft>
                <a:spcPts val="0"/>
              </a:spcAft>
              <a:buNone/>
              <a:defRPr sz="2100">
                <a:latin typeface="Proxima Nova"/>
                <a:ea typeface="Proxima Nova"/>
                <a:cs typeface="Proxima Nova"/>
                <a:sym typeface="Proxima Nova"/>
              </a:defRPr>
            </a:lvl2pPr>
            <a:lvl3pPr lvl="2" rtl="0">
              <a:spcBef>
                <a:spcPts val="2100"/>
              </a:spcBef>
              <a:spcAft>
                <a:spcPts val="0"/>
              </a:spcAft>
              <a:buNone/>
              <a:defRPr sz="2100">
                <a:latin typeface="Proxima Nova"/>
                <a:ea typeface="Proxima Nova"/>
                <a:cs typeface="Proxima Nova"/>
                <a:sym typeface="Proxima Nova"/>
              </a:defRPr>
            </a:lvl3pPr>
            <a:lvl4pPr lvl="3" rtl="0">
              <a:spcBef>
                <a:spcPts val="2100"/>
              </a:spcBef>
              <a:spcAft>
                <a:spcPts val="0"/>
              </a:spcAft>
              <a:buNone/>
              <a:defRPr sz="2100">
                <a:latin typeface="Proxima Nova"/>
                <a:ea typeface="Proxima Nova"/>
                <a:cs typeface="Proxima Nova"/>
                <a:sym typeface="Proxima Nova"/>
              </a:defRPr>
            </a:lvl4pPr>
            <a:lvl5pPr lvl="4" rtl="0">
              <a:spcBef>
                <a:spcPts val="2100"/>
              </a:spcBef>
              <a:spcAft>
                <a:spcPts val="0"/>
              </a:spcAft>
              <a:buNone/>
              <a:defRPr sz="2100">
                <a:latin typeface="Proxima Nova"/>
                <a:ea typeface="Proxima Nova"/>
                <a:cs typeface="Proxima Nova"/>
                <a:sym typeface="Proxima Nova"/>
              </a:defRPr>
            </a:lvl5pPr>
            <a:lvl6pPr lvl="5" rtl="0">
              <a:spcBef>
                <a:spcPts val="2100"/>
              </a:spcBef>
              <a:spcAft>
                <a:spcPts val="0"/>
              </a:spcAft>
              <a:buNone/>
              <a:defRPr sz="2100">
                <a:latin typeface="Proxima Nova"/>
                <a:ea typeface="Proxima Nova"/>
                <a:cs typeface="Proxima Nova"/>
                <a:sym typeface="Proxima Nova"/>
              </a:defRPr>
            </a:lvl6pPr>
            <a:lvl7pPr lvl="6" rtl="0">
              <a:spcBef>
                <a:spcPts val="2100"/>
              </a:spcBef>
              <a:spcAft>
                <a:spcPts val="0"/>
              </a:spcAft>
              <a:buNone/>
              <a:defRPr sz="2100">
                <a:latin typeface="Proxima Nova"/>
                <a:ea typeface="Proxima Nova"/>
                <a:cs typeface="Proxima Nova"/>
                <a:sym typeface="Proxima Nova"/>
              </a:defRPr>
            </a:lvl7pPr>
            <a:lvl8pPr lvl="7" rtl="0">
              <a:spcBef>
                <a:spcPts val="2100"/>
              </a:spcBef>
              <a:spcAft>
                <a:spcPts val="0"/>
              </a:spcAft>
              <a:buNone/>
              <a:defRPr sz="2100">
                <a:latin typeface="Proxima Nova"/>
                <a:ea typeface="Proxima Nova"/>
                <a:cs typeface="Proxima Nova"/>
                <a:sym typeface="Proxima Nova"/>
              </a:defRPr>
            </a:lvl8pPr>
            <a:lvl9pPr lvl="8" rtl="0">
              <a:spcBef>
                <a:spcPts val="2100"/>
              </a:spcBef>
              <a:spcAft>
                <a:spcPts val="2100"/>
              </a:spcAft>
              <a:buNone/>
              <a:defRPr sz="2100">
                <a:latin typeface="Proxima Nova"/>
                <a:ea typeface="Proxima Nova"/>
                <a:cs typeface="Proxima Nova"/>
                <a:sym typeface="Proxima Nova"/>
              </a:defRPr>
            </a:lvl9pPr>
          </a:lstStyle>
          <a:p/>
        </p:txBody>
      </p:sp>
      <p:sp>
        <p:nvSpPr>
          <p:cNvPr id="170" name="Google Shape;170;p16"/>
          <p:cNvSpPr txBox="1"/>
          <p:nvPr>
            <p:ph idx="19" type="subTitle"/>
          </p:nvPr>
        </p:nvSpPr>
        <p:spPr>
          <a:xfrm>
            <a:off x="6174600" y="5134275"/>
            <a:ext cx="5005200" cy="328500"/>
          </a:xfrm>
          <a:prstGeom prst="rect">
            <a:avLst/>
          </a:prstGeom>
        </p:spPr>
        <p:txBody>
          <a:bodyPr anchorCtr="0" anchor="b" bIns="0" lIns="0" spcFirstLastPara="1" rIns="0" wrap="square" tIns="0">
            <a:noAutofit/>
          </a:bodyPr>
          <a:lstStyle>
            <a:lvl1pPr lvl="0" rtl="0">
              <a:spcBef>
                <a:spcPts val="0"/>
              </a:spcBef>
              <a:spcAft>
                <a:spcPts val="0"/>
              </a:spcAft>
              <a:buNone/>
              <a:defRPr sz="1600">
                <a:solidFill>
                  <a:schemeClr val="dk2"/>
                </a:solidFill>
                <a:latin typeface="Proxima Nova"/>
                <a:ea typeface="Proxima Nova"/>
                <a:cs typeface="Proxima Nova"/>
                <a:sym typeface="Proxima Nova"/>
              </a:defRPr>
            </a:lvl1pPr>
            <a:lvl2pPr lvl="1" rtl="0">
              <a:spcBef>
                <a:spcPts val="2100"/>
              </a:spcBef>
              <a:spcAft>
                <a:spcPts val="0"/>
              </a:spcAft>
              <a:buNone/>
              <a:defRPr sz="1600">
                <a:solidFill>
                  <a:schemeClr val="dk2"/>
                </a:solidFill>
                <a:latin typeface="Proxima Nova"/>
                <a:ea typeface="Proxima Nova"/>
                <a:cs typeface="Proxima Nova"/>
                <a:sym typeface="Proxima Nova"/>
              </a:defRPr>
            </a:lvl2pPr>
            <a:lvl3pPr lvl="2" rtl="0">
              <a:spcBef>
                <a:spcPts val="2100"/>
              </a:spcBef>
              <a:spcAft>
                <a:spcPts val="0"/>
              </a:spcAft>
              <a:buNone/>
              <a:defRPr sz="1600">
                <a:solidFill>
                  <a:schemeClr val="dk2"/>
                </a:solidFill>
                <a:latin typeface="Proxima Nova"/>
                <a:ea typeface="Proxima Nova"/>
                <a:cs typeface="Proxima Nova"/>
                <a:sym typeface="Proxima Nova"/>
              </a:defRPr>
            </a:lvl3pPr>
            <a:lvl4pPr lvl="3" rtl="0">
              <a:spcBef>
                <a:spcPts val="2100"/>
              </a:spcBef>
              <a:spcAft>
                <a:spcPts val="0"/>
              </a:spcAft>
              <a:buNone/>
              <a:defRPr sz="1600">
                <a:solidFill>
                  <a:schemeClr val="dk2"/>
                </a:solidFill>
                <a:latin typeface="Proxima Nova"/>
                <a:ea typeface="Proxima Nova"/>
                <a:cs typeface="Proxima Nova"/>
                <a:sym typeface="Proxima Nova"/>
              </a:defRPr>
            </a:lvl4pPr>
            <a:lvl5pPr lvl="4" rtl="0">
              <a:spcBef>
                <a:spcPts val="2100"/>
              </a:spcBef>
              <a:spcAft>
                <a:spcPts val="0"/>
              </a:spcAft>
              <a:buNone/>
              <a:defRPr sz="1600">
                <a:solidFill>
                  <a:schemeClr val="dk2"/>
                </a:solidFill>
                <a:latin typeface="Proxima Nova"/>
                <a:ea typeface="Proxima Nova"/>
                <a:cs typeface="Proxima Nova"/>
                <a:sym typeface="Proxima Nova"/>
              </a:defRPr>
            </a:lvl5pPr>
            <a:lvl6pPr lvl="5" rtl="0">
              <a:spcBef>
                <a:spcPts val="2100"/>
              </a:spcBef>
              <a:spcAft>
                <a:spcPts val="0"/>
              </a:spcAft>
              <a:buNone/>
              <a:defRPr sz="1600">
                <a:solidFill>
                  <a:schemeClr val="dk2"/>
                </a:solidFill>
                <a:latin typeface="Proxima Nova"/>
                <a:ea typeface="Proxima Nova"/>
                <a:cs typeface="Proxima Nova"/>
                <a:sym typeface="Proxima Nova"/>
              </a:defRPr>
            </a:lvl6pPr>
            <a:lvl7pPr lvl="6" rtl="0">
              <a:spcBef>
                <a:spcPts val="2100"/>
              </a:spcBef>
              <a:spcAft>
                <a:spcPts val="0"/>
              </a:spcAft>
              <a:buNone/>
              <a:defRPr sz="1600">
                <a:solidFill>
                  <a:schemeClr val="dk2"/>
                </a:solidFill>
                <a:latin typeface="Proxima Nova"/>
                <a:ea typeface="Proxima Nova"/>
                <a:cs typeface="Proxima Nova"/>
                <a:sym typeface="Proxima Nova"/>
              </a:defRPr>
            </a:lvl7pPr>
            <a:lvl8pPr lvl="7" rtl="0">
              <a:spcBef>
                <a:spcPts val="2100"/>
              </a:spcBef>
              <a:spcAft>
                <a:spcPts val="0"/>
              </a:spcAft>
              <a:buNone/>
              <a:defRPr sz="1600">
                <a:solidFill>
                  <a:schemeClr val="dk2"/>
                </a:solidFill>
                <a:latin typeface="Proxima Nova"/>
                <a:ea typeface="Proxima Nova"/>
                <a:cs typeface="Proxima Nova"/>
                <a:sym typeface="Proxima Nova"/>
              </a:defRPr>
            </a:lvl8pPr>
            <a:lvl9pPr lvl="8" rtl="0">
              <a:spcBef>
                <a:spcPts val="2100"/>
              </a:spcBef>
              <a:spcAft>
                <a:spcPts val="2100"/>
              </a:spcAft>
              <a:buNone/>
              <a:defRPr sz="1600">
                <a:solidFill>
                  <a:schemeClr val="dk2"/>
                </a:solidFill>
                <a:latin typeface="Proxima Nova"/>
                <a:ea typeface="Proxima Nova"/>
                <a:cs typeface="Proxima Nova"/>
                <a:sym typeface="Proxima Nova"/>
              </a:defRPr>
            </a:lvl9pPr>
          </a:lstStyle>
          <a:p/>
        </p:txBody>
      </p:sp>
      <p:sp>
        <p:nvSpPr>
          <p:cNvPr id="171" name="Google Shape;171;p16"/>
          <p:cNvSpPr txBox="1"/>
          <p:nvPr>
            <p:ph type="title"/>
          </p:nvPr>
        </p:nvSpPr>
        <p:spPr>
          <a:xfrm>
            <a:off x="1102200" y="0"/>
            <a:ext cx="9987600" cy="1417500"/>
          </a:xfrm>
          <a:prstGeom prst="rect">
            <a:avLst/>
          </a:prstGeom>
        </p:spPr>
        <p:txBody>
          <a:bodyPr anchorCtr="0" anchor="b" bIns="0" lIns="0" spcFirstLastPara="1" rIns="0" wrap="square" tIns="0">
            <a:noAutofit/>
          </a:bodyPr>
          <a:lstStyle>
            <a:lvl1pPr lvl="0" rtl="0">
              <a:spcBef>
                <a:spcPts val="0"/>
              </a:spcBef>
              <a:spcAft>
                <a:spcPts val="0"/>
              </a:spcAft>
              <a:buSzPts val="34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9pPr>
          </a:lstStyle>
          <a:p/>
        </p:txBody>
      </p:sp>
      <p:sp>
        <p:nvSpPr>
          <p:cNvPr id="172" name="Google Shape;172;p16"/>
          <p:cNvSpPr txBox="1"/>
          <p:nvPr>
            <p:ph idx="20" type="subTitle"/>
          </p:nvPr>
        </p:nvSpPr>
        <p:spPr>
          <a:xfrm>
            <a:off x="1102200" y="1239700"/>
            <a:ext cx="9987600" cy="4383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2100"/>
              </a:spcBef>
              <a:spcAft>
                <a:spcPts val="0"/>
              </a:spcAft>
              <a:buNone/>
              <a:defRPr>
                <a:latin typeface="Proxima Nova"/>
                <a:ea typeface="Proxima Nova"/>
                <a:cs typeface="Proxima Nova"/>
                <a:sym typeface="Proxima Nova"/>
              </a:defRPr>
            </a:lvl2pPr>
            <a:lvl3pPr lvl="2" rtl="0">
              <a:lnSpc>
                <a:spcPct val="100000"/>
              </a:lnSpc>
              <a:spcBef>
                <a:spcPts val="2100"/>
              </a:spcBef>
              <a:spcAft>
                <a:spcPts val="0"/>
              </a:spcAft>
              <a:buNone/>
              <a:defRPr>
                <a:latin typeface="Proxima Nova"/>
                <a:ea typeface="Proxima Nova"/>
                <a:cs typeface="Proxima Nova"/>
                <a:sym typeface="Proxima Nova"/>
              </a:defRPr>
            </a:lvl3pPr>
            <a:lvl4pPr lvl="3" rtl="0">
              <a:lnSpc>
                <a:spcPct val="100000"/>
              </a:lnSpc>
              <a:spcBef>
                <a:spcPts val="2100"/>
              </a:spcBef>
              <a:spcAft>
                <a:spcPts val="0"/>
              </a:spcAft>
              <a:buNone/>
              <a:defRPr>
                <a:latin typeface="Proxima Nova"/>
                <a:ea typeface="Proxima Nova"/>
                <a:cs typeface="Proxima Nova"/>
                <a:sym typeface="Proxima Nova"/>
              </a:defRPr>
            </a:lvl4pPr>
            <a:lvl5pPr lvl="4" rtl="0">
              <a:lnSpc>
                <a:spcPct val="100000"/>
              </a:lnSpc>
              <a:spcBef>
                <a:spcPts val="2100"/>
              </a:spcBef>
              <a:spcAft>
                <a:spcPts val="0"/>
              </a:spcAft>
              <a:buNone/>
              <a:defRPr>
                <a:latin typeface="Proxima Nova"/>
                <a:ea typeface="Proxima Nova"/>
                <a:cs typeface="Proxima Nova"/>
                <a:sym typeface="Proxima Nova"/>
              </a:defRPr>
            </a:lvl5pPr>
            <a:lvl6pPr lvl="5" rtl="0">
              <a:lnSpc>
                <a:spcPct val="100000"/>
              </a:lnSpc>
              <a:spcBef>
                <a:spcPts val="2100"/>
              </a:spcBef>
              <a:spcAft>
                <a:spcPts val="0"/>
              </a:spcAft>
              <a:buNone/>
              <a:defRPr>
                <a:latin typeface="Proxima Nova"/>
                <a:ea typeface="Proxima Nova"/>
                <a:cs typeface="Proxima Nova"/>
                <a:sym typeface="Proxima Nova"/>
              </a:defRPr>
            </a:lvl6pPr>
            <a:lvl7pPr lvl="6" rtl="0">
              <a:lnSpc>
                <a:spcPct val="100000"/>
              </a:lnSpc>
              <a:spcBef>
                <a:spcPts val="2100"/>
              </a:spcBef>
              <a:spcAft>
                <a:spcPts val="0"/>
              </a:spcAft>
              <a:buNone/>
              <a:defRPr>
                <a:latin typeface="Proxima Nova"/>
                <a:ea typeface="Proxima Nova"/>
                <a:cs typeface="Proxima Nova"/>
                <a:sym typeface="Proxima Nova"/>
              </a:defRPr>
            </a:lvl7pPr>
            <a:lvl8pPr lvl="7" rtl="0">
              <a:lnSpc>
                <a:spcPct val="100000"/>
              </a:lnSpc>
              <a:spcBef>
                <a:spcPts val="2100"/>
              </a:spcBef>
              <a:spcAft>
                <a:spcPts val="0"/>
              </a:spcAft>
              <a:buNone/>
              <a:defRPr>
                <a:latin typeface="Proxima Nova"/>
                <a:ea typeface="Proxima Nova"/>
                <a:cs typeface="Proxima Nova"/>
                <a:sym typeface="Proxima Nova"/>
              </a:defRPr>
            </a:lvl8pPr>
            <a:lvl9pPr lvl="8" rtl="0">
              <a:lnSpc>
                <a:spcPct val="100000"/>
              </a:lnSpc>
              <a:spcBef>
                <a:spcPts val="2100"/>
              </a:spcBef>
              <a:spcAft>
                <a:spcPts val="2100"/>
              </a:spcAft>
              <a:buNone/>
              <a:defRPr>
                <a:latin typeface="Proxima Nova"/>
                <a:ea typeface="Proxima Nova"/>
                <a:cs typeface="Proxima Nova"/>
                <a:sym typeface="Proxima Nova"/>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red" type="title">
  <p:cSld name="TITLE">
    <p:bg>
      <p:bgPr>
        <a:blipFill>
          <a:blip r:embed="rId2">
            <a:alphaModFix/>
          </a:blip>
          <a:stretch>
            <a:fillRect/>
          </a:stretch>
        </a:blipFill>
      </p:bgPr>
    </p:bg>
    <p:spTree>
      <p:nvGrpSpPr>
        <p:cNvPr id="176" name="Shape 176"/>
        <p:cNvGrpSpPr/>
        <p:nvPr/>
      </p:nvGrpSpPr>
      <p:grpSpPr>
        <a:xfrm>
          <a:off x="0" y="0"/>
          <a:ext cx="0" cy="0"/>
          <a:chOff x="0" y="0"/>
          <a:chExt cx="0" cy="0"/>
        </a:xfrm>
      </p:grpSpPr>
      <p:sp>
        <p:nvSpPr>
          <p:cNvPr id="177" name="Google Shape;177;p18"/>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78" name="Google Shape;178;p18"/>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chemeClr val="lt1"/>
                </a:solidFill>
                <a:latin typeface="Overpass"/>
                <a:ea typeface="Overpass"/>
                <a:cs typeface="Overpass"/>
                <a:sym typeface="Overpass"/>
              </a:rPr>
              <a:t>CONFIDENTIAL </a:t>
            </a:r>
            <a:r>
              <a:rPr lang="en" sz="700">
                <a:solidFill>
                  <a:schemeClr val="lt1"/>
                </a:solidFill>
                <a:latin typeface="Overpass Light"/>
                <a:ea typeface="Overpass Light"/>
                <a:cs typeface="Overpass Light"/>
                <a:sym typeface="Overpass Light"/>
              </a:rPr>
              <a:t>Designator</a:t>
            </a:r>
            <a:endParaRPr sz="700">
              <a:solidFill>
                <a:schemeClr val="lt1"/>
              </a:solidFill>
              <a:latin typeface="Overpass Light"/>
              <a:ea typeface="Overpass Light"/>
              <a:cs typeface="Overpass Light"/>
              <a:sym typeface="Overpass Light"/>
            </a:endParaRPr>
          </a:p>
        </p:txBody>
      </p:sp>
      <p:sp>
        <p:nvSpPr>
          <p:cNvPr id="179" name="Google Shape;179;p18"/>
          <p:cNvSpPr txBox="1"/>
          <p:nvPr>
            <p:ph type="title"/>
          </p:nvPr>
        </p:nvSpPr>
        <p:spPr>
          <a:xfrm>
            <a:off x="2083875" y="1743625"/>
            <a:ext cx="7533300" cy="16005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4700">
                <a:solidFill>
                  <a:schemeClr val="lt1"/>
                </a:solidFill>
              </a:defRPr>
            </a:lvl1pPr>
            <a:lvl2pPr lvl="1" rtl="0">
              <a:lnSpc>
                <a:spcPct val="105000"/>
              </a:lnSpc>
              <a:spcBef>
                <a:spcPts val="0"/>
              </a:spcBef>
              <a:spcAft>
                <a:spcPts val="0"/>
              </a:spcAft>
              <a:buNone/>
              <a:defRPr sz="4700">
                <a:solidFill>
                  <a:schemeClr val="lt1"/>
                </a:solidFill>
              </a:defRPr>
            </a:lvl2pPr>
            <a:lvl3pPr lvl="2" rtl="0">
              <a:lnSpc>
                <a:spcPct val="105000"/>
              </a:lnSpc>
              <a:spcBef>
                <a:spcPts val="0"/>
              </a:spcBef>
              <a:spcAft>
                <a:spcPts val="0"/>
              </a:spcAft>
              <a:buNone/>
              <a:defRPr sz="4700">
                <a:solidFill>
                  <a:schemeClr val="lt1"/>
                </a:solidFill>
              </a:defRPr>
            </a:lvl3pPr>
            <a:lvl4pPr lvl="3" rtl="0">
              <a:lnSpc>
                <a:spcPct val="105000"/>
              </a:lnSpc>
              <a:spcBef>
                <a:spcPts val="0"/>
              </a:spcBef>
              <a:spcAft>
                <a:spcPts val="0"/>
              </a:spcAft>
              <a:buNone/>
              <a:defRPr sz="4700">
                <a:solidFill>
                  <a:schemeClr val="lt1"/>
                </a:solidFill>
              </a:defRPr>
            </a:lvl4pPr>
            <a:lvl5pPr lvl="4" rtl="0">
              <a:lnSpc>
                <a:spcPct val="105000"/>
              </a:lnSpc>
              <a:spcBef>
                <a:spcPts val="0"/>
              </a:spcBef>
              <a:spcAft>
                <a:spcPts val="0"/>
              </a:spcAft>
              <a:buNone/>
              <a:defRPr sz="4700">
                <a:solidFill>
                  <a:schemeClr val="lt1"/>
                </a:solidFill>
              </a:defRPr>
            </a:lvl5pPr>
            <a:lvl6pPr lvl="5" rtl="0">
              <a:lnSpc>
                <a:spcPct val="105000"/>
              </a:lnSpc>
              <a:spcBef>
                <a:spcPts val="0"/>
              </a:spcBef>
              <a:spcAft>
                <a:spcPts val="0"/>
              </a:spcAft>
              <a:buNone/>
              <a:defRPr sz="4700">
                <a:solidFill>
                  <a:schemeClr val="lt1"/>
                </a:solidFill>
              </a:defRPr>
            </a:lvl6pPr>
            <a:lvl7pPr lvl="6" rtl="0">
              <a:lnSpc>
                <a:spcPct val="105000"/>
              </a:lnSpc>
              <a:spcBef>
                <a:spcPts val="0"/>
              </a:spcBef>
              <a:spcAft>
                <a:spcPts val="0"/>
              </a:spcAft>
              <a:buNone/>
              <a:defRPr sz="4700">
                <a:solidFill>
                  <a:schemeClr val="lt1"/>
                </a:solidFill>
              </a:defRPr>
            </a:lvl7pPr>
            <a:lvl8pPr lvl="7" rtl="0">
              <a:lnSpc>
                <a:spcPct val="105000"/>
              </a:lnSpc>
              <a:spcBef>
                <a:spcPts val="0"/>
              </a:spcBef>
              <a:spcAft>
                <a:spcPts val="0"/>
              </a:spcAft>
              <a:buNone/>
              <a:defRPr sz="4700">
                <a:solidFill>
                  <a:schemeClr val="lt1"/>
                </a:solidFill>
              </a:defRPr>
            </a:lvl8pPr>
            <a:lvl9pPr lvl="8" rtl="0">
              <a:lnSpc>
                <a:spcPct val="105000"/>
              </a:lnSpc>
              <a:spcBef>
                <a:spcPts val="0"/>
              </a:spcBef>
              <a:spcAft>
                <a:spcPts val="0"/>
              </a:spcAft>
              <a:buNone/>
              <a:defRPr sz="4700">
                <a:solidFill>
                  <a:schemeClr val="lt1"/>
                </a:solidFill>
              </a:defRPr>
            </a:lvl9pPr>
          </a:lstStyle>
          <a:p/>
        </p:txBody>
      </p:sp>
      <p:sp>
        <p:nvSpPr>
          <p:cNvPr id="180" name="Google Shape;180;p18"/>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181" name="Google Shape;181;p18"/>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182" name="Google Shape;182;p18"/>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183" name="Google Shape;183;p18"/>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184" name="Google Shape;184;p1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red">
  <p:cSld name="TITLE_1">
    <p:bg>
      <p:bgPr>
        <a:blipFill>
          <a:blip r:embed="rId2">
            <a:alphaModFix/>
          </a:blip>
          <a:stretch>
            <a:fillRect/>
          </a:stretch>
        </a:blipFill>
      </p:bgPr>
    </p:bg>
    <p:spTree>
      <p:nvGrpSpPr>
        <p:cNvPr id="185" name="Shape 185"/>
        <p:cNvGrpSpPr/>
        <p:nvPr/>
      </p:nvGrpSpPr>
      <p:grpSpPr>
        <a:xfrm>
          <a:off x="0" y="0"/>
          <a:ext cx="0" cy="0"/>
          <a:chOff x="0" y="0"/>
          <a:chExt cx="0" cy="0"/>
        </a:xfrm>
      </p:grpSpPr>
      <p:sp>
        <p:nvSpPr>
          <p:cNvPr id="186" name="Google Shape;186;p19"/>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lt1"/>
              </a:buClr>
              <a:buSzPts val="1500"/>
              <a:buNone/>
              <a:defRPr sz="1500">
                <a:solidFill>
                  <a:schemeClr val="lt1"/>
                </a:solidFill>
              </a:defRPr>
            </a:lvl1pPr>
            <a:lvl2pPr lvl="1" rtl="0">
              <a:lnSpc>
                <a:spcPct val="180000"/>
              </a:lnSpc>
              <a:spcBef>
                <a:spcPts val="0"/>
              </a:spcBef>
              <a:spcAft>
                <a:spcPts val="0"/>
              </a:spcAft>
              <a:buClr>
                <a:schemeClr val="lt1"/>
              </a:buClr>
              <a:buSzPts val="1500"/>
              <a:buNone/>
              <a:defRPr sz="1500">
                <a:solidFill>
                  <a:schemeClr val="lt1"/>
                </a:solidFill>
              </a:defRPr>
            </a:lvl2pPr>
            <a:lvl3pPr lvl="2" rtl="0">
              <a:lnSpc>
                <a:spcPct val="180000"/>
              </a:lnSpc>
              <a:spcBef>
                <a:spcPts val="0"/>
              </a:spcBef>
              <a:spcAft>
                <a:spcPts val="0"/>
              </a:spcAft>
              <a:buClr>
                <a:schemeClr val="lt1"/>
              </a:buClr>
              <a:buSzPts val="1500"/>
              <a:buNone/>
              <a:defRPr sz="1500">
                <a:solidFill>
                  <a:schemeClr val="lt1"/>
                </a:solidFill>
              </a:defRPr>
            </a:lvl3pPr>
            <a:lvl4pPr lvl="3" rtl="0">
              <a:lnSpc>
                <a:spcPct val="180000"/>
              </a:lnSpc>
              <a:spcBef>
                <a:spcPts val="0"/>
              </a:spcBef>
              <a:spcAft>
                <a:spcPts val="0"/>
              </a:spcAft>
              <a:buClr>
                <a:schemeClr val="lt1"/>
              </a:buClr>
              <a:buSzPts val="1500"/>
              <a:buNone/>
              <a:defRPr sz="1500">
                <a:solidFill>
                  <a:schemeClr val="lt1"/>
                </a:solidFill>
              </a:defRPr>
            </a:lvl4pPr>
            <a:lvl5pPr lvl="4" rtl="0">
              <a:lnSpc>
                <a:spcPct val="180000"/>
              </a:lnSpc>
              <a:spcBef>
                <a:spcPts val="0"/>
              </a:spcBef>
              <a:spcAft>
                <a:spcPts val="0"/>
              </a:spcAft>
              <a:buClr>
                <a:schemeClr val="lt1"/>
              </a:buClr>
              <a:buSzPts val="1500"/>
              <a:buNone/>
              <a:defRPr sz="1500">
                <a:solidFill>
                  <a:schemeClr val="lt1"/>
                </a:solidFill>
              </a:defRPr>
            </a:lvl5pPr>
            <a:lvl6pPr lvl="5" rtl="0">
              <a:lnSpc>
                <a:spcPct val="180000"/>
              </a:lnSpc>
              <a:spcBef>
                <a:spcPts val="0"/>
              </a:spcBef>
              <a:spcAft>
                <a:spcPts val="0"/>
              </a:spcAft>
              <a:buClr>
                <a:schemeClr val="lt1"/>
              </a:buClr>
              <a:buSzPts val="1500"/>
              <a:buNone/>
              <a:defRPr sz="1500">
                <a:solidFill>
                  <a:schemeClr val="lt1"/>
                </a:solidFill>
              </a:defRPr>
            </a:lvl6pPr>
            <a:lvl7pPr lvl="6" rtl="0">
              <a:lnSpc>
                <a:spcPct val="180000"/>
              </a:lnSpc>
              <a:spcBef>
                <a:spcPts val="0"/>
              </a:spcBef>
              <a:spcAft>
                <a:spcPts val="0"/>
              </a:spcAft>
              <a:buClr>
                <a:schemeClr val="lt1"/>
              </a:buClr>
              <a:buSzPts val="1500"/>
              <a:buNone/>
              <a:defRPr sz="1500">
                <a:solidFill>
                  <a:schemeClr val="lt1"/>
                </a:solidFill>
              </a:defRPr>
            </a:lvl7pPr>
            <a:lvl8pPr lvl="7" rtl="0">
              <a:lnSpc>
                <a:spcPct val="180000"/>
              </a:lnSpc>
              <a:spcBef>
                <a:spcPts val="0"/>
              </a:spcBef>
              <a:spcAft>
                <a:spcPts val="0"/>
              </a:spcAft>
              <a:buClr>
                <a:schemeClr val="lt1"/>
              </a:buClr>
              <a:buSzPts val="1500"/>
              <a:buNone/>
              <a:defRPr sz="1500">
                <a:solidFill>
                  <a:schemeClr val="lt1"/>
                </a:solidFill>
              </a:defRPr>
            </a:lvl8pPr>
            <a:lvl9pPr lvl="8" rtl="0">
              <a:lnSpc>
                <a:spcPct val="180000"/>
              </a:lnSpc>
              <a:spcBef>
                <a:spcPts val="0"/>
              </a:spcBef>
              <a:spcAft>
                <a:spcPts val="0"/>
              </a:spcAft>
              <a:buClr>
                <a:schemeClr val="lt1"/>
              </a:buClr>
              <a:buSzPts val="1500"/>
              <a:buNone/>
              <a:defRPr sz="1500">
                <a:solidFill>
                  <a:schemeClr val="lt1"/>
                </a:solidFill>
              </a:defRPr>
            </a:lvl9pPr>
          </a:lstStyle>
          <a:p/>
        </p:txBody>
      </p:sp>
      <p:sp>
        <p:nvSpPr>
          <p:cNvPr id="187" name="Google Shape;187;p19"/>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chemeClr val="lt1"/>
                </a:solidFill>
                <a:latin typeface="Overpass"/>
                <a:ea typeface="Overpass"/>
                <a:cs typeface="Overpass"/>
                <a:sym typeface="Overpass"/>
              </a:rPr>
              <a:t>CONFIDENTIAL </a:t>
            </a:r>
            <a:r>
              <a:rPr lang="en" sz="700">
                <a:solidFill>
                  <a:schemeClr val="lt1"/>
                </a:solidFill>
                <a:latin typeface="Overpass Light"/>
                <a:ea typeface="Overpass Light"/>
                <a:cs typeface="Overpass Light"/>
                <a:sym typeface="Overpass Light"/>
              </a:rPr>
              <a:t>Designator</a:t>
            </a:r>
            <a:endParaRPr sz="700">
              <a:solidFill>
                <a:schemeClr val="lt1"/>
              </a:solidFill>
              <a:latin typeface="Overpass Light"/>
              <a:ea typeface="Overpass Light"/>
              <a:cs typeface="Overpass Light"/>
              <a:sym typeface="Overpass Light"/>
            </a:endParaRPr>
          </a:p>
        </p:txBody>
      </p:sp>
      <p:sp>
        <p:nvSpPr>
          <p:cNvPr id="188" name="Google Shape;188;p19"/>
          <p:cNvSpPr txBox="1"/>
          <p:nvPr>
            <p:ph type="title"/>
          </p:nvPr>
        </p:nvSpPr>
        <p:spPr>
          <a:xfrm>
            <a:off x="2083875" y="568625"/>
            <a:ext cx="4905300" cy="19857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100">
                <a:solidFill>
                  <a:schemeClr val="lt1"/>
                </a:solidFill>
              </a:defRPr>
            </a:lvl1pPr>
            <a:lvl2pPr lvl="1" rtl="0">
              <a:lnSpc>
                <a:spcPct val="105000"/>
              </a:lnSpc>
              <a:spcBef>
                <a:spcPts val="0"/>
              </a:spcBef>
              <a:spcAft>
                <a:spcPts val="0"/>
              </a:spcAft>
              <a:buNone/>
              <a:defRPr sz="7100">
                <a:solidFill>
                  <a:schemeClr val="lt1"/>
                </a:solidFill>
              </a:defRPr>
            </a:lvl2pPr>
            <a:lvl3pPr lvl="2" rtl="0">
              <a:lnSpc>
                <a:spcPct val="105000"/>
              </a:lnSpc>
              <a:spcBef>
                <a:spcPts val="0"/>
              </a:spcBef>
              <a:spcAft>
                <a:spcPts val="0"/>
              </a:spcAft>
              <a:buNone/>
              <a:defRPr sz="7100">
                <a:solidFill>
                  <a:schemeClr val="lt1"/>
                </a:solidFill>
              </a:defRPr>
            </a:lvl3pPr>
            <a:lvl4pPr lvl="3" rtl="0">
              <a:lnSpc>
                <a:spcPct val="105000"/>
              </a:lnSpc>
              <a:spcBef>
                <a:spcPts val="0"/>
              </a:spcBef>
              <a:spcAft>
                <a:spcPts val="0"/>
              </a:spcAft>
              <a:buNone/>
              <a:defRPr sz="7100">
                <a:solidFill>
                  <a:schemeClr val="lt1"/>
                </a:solidFill>
              </a:defRPr>
            </a:lvl4pPr>
            <a:lvl5pPr lvl="4" rtl="0">
              <a:lnSpc>
                <a:spcPct val="105000"/>
              </a:lnSpc>
              <a:spcBef>
                <a:spcPts val="0"/>
              </a:spcBef>
              <a:spcAft>
                <a:spcPts val="0"/>
              </a:spcAft>
              <a:buNone/>
              <a:defRPr sz="7100">
                <a:solidFill>
                  <a:schemeClr val="lt1"/>
                </a:solidFill>
              </a:defRPr>
            </a:lvl5pPr>
            <a:lvl6pPr lvl="5" rtl="0">
              <a:lnSpc>
                <a:spcPct val="105000"/>
              </a:lnSpc>
              <a:spcBef>
                <a:spcPts val="0"/>
              </a:spcBef>
              <a:spcAft>
                <a:spcPts val="0"/>
              </a:spcAft>
              <a:buNone/>
              <a:defRPr sz="7100">
                <a:solidFill>
                  <a:schemeClr val="lt1"/>
                </a:solidFill>
              </a:defRPr>
            </a:lvl6pPr>
            <a:lvl7pPr lvl="6" rtl="0">
              <a:lnSpc>
                <a:spcPct val="105000"/>
              </a:lnSpc>
              <a:spcBef>
                <a:spcPts val="0"/>
              </a:spcBef>
              <a:spcAft>
                <a:spcPts val="0"/>
              </a:spcAft>
              <a:buNone/>
              <a:defRPr sz="7100">
                <a:solidFill>
                  <a:schemeClr val="lt1"/>
                </a:solidFill>
              </a:defRPr>
            </a:lvl7pPr>
            <a:lvl8pPr lvl="7" rtl="0">
              <a:lnSpc>
                <a:spcPct val="105000"/>
              </a:lnSpc>
              <a:spcBef>
                <a:spcPts val="0"/>
              </a:spcBef>
              <a:spcAft>
                <a:spcPts val="0"/>
              </a:spcAft>
              <a:buNone/>
              <a:defRPr sz="7100">
                <a:solidFill>
                  <a:schemeClr val="lt1"/>
                </a:solidFill>
              </a:defRPr>
            </a:lvl8pPr>
            <a:lvl9pPr lvl="8" rtl="0">
              <a:lnSpc>
                <a:spcPct val="105000"/>
              </a:lnSpc>
              <a:spcBef>
                <a:spcPts val="0"/>
              </a:spcBef>
              <a:spcAft>
                <a:spcPts val="0"/>
              </a:spcAft>
              <a:buNone/>
              <a:defRPr sz="7100">
                <a:solidFill>
                  <a:schemeClr val="lt1"/>
                </a:solidFill>
              </a:defRPr>
            </a:lvl9pPr>
          </a:lstStyle>
          <a:p/>
        </p:txBody>
      </p:sp>
      <p:pic>
        <p:nvPicPr>
          <p:cNvPr id="189" name="Google Shape;189;p19"/>
          <p:cNvPicPr preferRelativeResize="0"/>
          <p:nvPr/>
        </p:nvPicPr>
        <p:blipFill>
          <a:blip r:embed="rId3">
            <a:alphaModFix/>
          </a:blip>
          <a:stretch>
            <a:fillRect/>
          </a:stretch>
        </p:blipFill>
        <p:spPr>
          <a:xfrm>
            <a:off x="10106850" y="6203986"/>
            <a:ext cx="1580275" cy="372766"/>
          </a:xfrm>
          <a:prstGeom prst="rect">
            <a:avLst/>
          </a:prstGeom>
          <a:noFill/>
          <a:ln>
            <a:noFill/>
          </a:ln>
        </p:spPr>
      </p:pic>
      <p:pic>
        <p:nvPicPr>
          <p:cNvPr id="190" name="Google Shape;190;p19"/>
          <p:cNvPicPr preferRelativeResize="0"/>
          <p:nvPr/>
        </p:nvPicPr>
        <p:blipFill>
          <a:blip r:embed="rId4">
            <a:alphaModFix/>
          </a:blip>
          <a:stretch>
            <a:fillRect/>
          </a:stretch>
        </p:blipFill>
        <p:spPr>
          <a:xfrm>
            <a:off x="7379804" y="3535984"/>
            <a:ext cx="455950" cy="455950"/>
          </a:xfrm>
          <a:prstGeom prst="rect">
            <a:avLst/>
          </a:prstGeom>
          <a:noFill/>
          <a:ln>
            <a:noFill/>
          </a:ln>
        </p:spPr>
      </p:pic>
      <p:pic>
        <p:nvPicPr>
          <p:cNvPr id="191" name="Google Shape;191;p19"/>
          <p:cNvPicPr preferRelativeResize="0"/>
          <p:nvPr/>
        </p:nvPicPr>
        <p:blipFill rotWithShape="1">
          <a:blip r:embed="rId5">
            <a:alphaModFix/>
          </a:blip>
          <a:srcRect b="0" l="0" r="0" t="0"/>
          <a:stretch/>
        </p:blipFill>
        <p:spPr>
          <a:xfrm>
            <a:off x="7379804" y="2767909"/>
            <a:ext cx="455950" cy="455950"/>
          </a:xfrm>
          <a:prstGeom prst="rect">
            <a:avLst/>
          </a:prstGeom>
          <a:noFill/>
          <a:ln>
            <a:noFill/>
          </a:ln>
        </p:spPr>
      </p:pic>
      <p:pic>
        <p:nvPicPr>
          <p:cNvPr id="192" name="Google Shape;192;p19"/>
          <p:cNvPicPr preferRelativeResize="0"/>
          <p:nvPr/>
        </p:nvPicPr>
        <p:blipFill rotWithShape="1">
          <a:blip r:embed="rId6">
            <a:alphaModFix/>
          </a:blip>
          <a:srcRect b="0" l="0" r="0" t="0"/>
          <a:stretch/>
        </p:blipFill>
        <p:spPr>
          <a:xfrm>
            <a:off x="7379804" y="1999834"/>
            <a:ext cx="455950" cy="455950"/>
          </a:xfrm>
          <a:prstGeom prst="rect">
            <a:avLst/>
          </a:prstGeom>
          <a:noFill/>
          <a:ln>
            <a:noFill/>
          </a:ln>
        </p:spPr>
      </p:pic>
      <p:pic>
        <p:nvPicPr>
          <p:cNvPr id="193" name="Google Shape;193;p19"/>
          <p:cNvPicPr preferRelativeResize="0"/>
          <p:nvPr/>
        </p:nvPicPr>
        <p:blipFill rotWithShape="1">
          <a:blip r:embed="rId7">
            <a:alphaModFix/>
          </a:blip>
          <a:srcRect b="0" l="0" r="0" t="0"/>
          <a:stretch/>
        </p:blipFill>
        <p:spPr>
          <a:xfrm>
            <a:off x="7379804" y="4304059"/>
            <a:ext cx="455950" cy="455950"/>
          </a:xfrm>
          <a:prstGeom prst="rect">
            <a:avLst/>
          </a:prstGeom>
          <a:noFill/>
          <a:ln>
            <a:noFill/>
          </a:ln>
        </p:spPr>
      </p:pic>
      <p:sp>
        <p:nvSpPr>
          <p:cNvPr id="194" name="Google Shape;194;p19"/>
          <p:cNvSpPr txBox="1"/>
          <p:nvPr/>
        </p:nvSpPr>
        <p:spPr>
          <a:xfrm>
            <a:off x="7960472" y="1999825"/>
            <a:ext cx="29937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Overpass Light"/>
                <a:ea typeface="Overpass Light"/>
                <a:cs typeface="Overpass Light"/>
                <a:sym typeface="Overpass Light"/>
              </a:rPr>
              <a:t>linkedin.com/company/red-hat</a:t>
            </a:r>
            <a:endParaRPr sz="1500">
              <a:solidFill>
                <a:schemeClr val="lt1"/>
              </a:solidFill>
              <a:latin typeface="Overpass Light"/>
              <a:ea typeface="Overpass Light"/>
              <a:cs typeface="Overpass Light"/>
              <a:sym typeface="Overpass Light"/>
            </a:endParaRPr>
          </a:p>
        </p:txBody>
      </p:sp>
      <p:sp>
        <p:nvSpPr>
          <p:cNvPr id="195" name="Google Shape;195;p19"/>
          <p:cNvSpPr txBox="1"/>
          <p:nvPr/>
        </p:nvSpPr>
        <p:spPr>
          <a:xfrm>
            <a:off x="7960472" y="2767875"/>
            <a:ext cx="29937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Overpass Light"/>
                <a:ea typeface="Overpass Light"/>
                <a:cs typeface="Overpass Light"/>
                <a:sym typeface="Overpass Light"/>
              </a:rPr>
              <a:t>youtube.com/user/RedHatVideos</a:t>
            </a:r>
            <a:endParaRPr sz="1500">
              <a:solidFill>
                <a:schemeClr val="lt1"/>
              </a:solidFill>
              <a:latin typeface="Overpass Light"/>
              <a:ea typeface="Overpass Light"/>
              <a:cs typeface="Overpass Light"/>
              <a:sym typeface="Overpass Light"/>
            </a:endParaRPr>
          </a:p>
        </p:txBody>
      </p:sp>
      <p:sp>
        <p:nvSpPr>
          <p:cNvPr id="196" name="Google Shape;196;p19"/>
          <p:cNvSpPr txBox="1"/>
          <p:nvPr/>
        </p:nvSpPr>
        <p:spPr>
          <a:xfrm>
            <a:off x="7960472" y="3535925"/>
            <a:ext cx="29937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Overpass Light"/>
                <a:ea typeface="Overpass Light"/>
                <a:cs typeface="Overpass Light"/>
                <a:sym typeface="Overpass Light"/>
              </a:rPr>
              <a:t>facebook.com/redhatinc</a:t>
            </a:r>
            <a:endParaRPr sz="1500">
              <a:solidFill>
                <a:schemeClr val="lt1"/>
              </a:solidFill>
              <a:latin typeface="Overpass Light"/>
              <a:ea typeface="Overpass Light"/>
              <a:cs typeface="Overpass Light"/>
              <a:sym typeface="Overpass Light"/>
            </a:endParaRPr>
          </a:p>
        </p:txBody>
      </p:sp>
      <p:sp>
        <p:nvSpPr>
          <p:cNvPr id="197" name="Google Shape;197;p19"/>
          <p:cNvSpPr txBox="1"/>
          <p:nvPr/>
        </p:nvSpPr>
        <p:spPr>
          <a:xfrm>
            <a:off x="7960472" y="4303975"/>
            <a:ext cx="29937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Overpass Light"/>
                <a:ea typeface="Overpass Light"/>
                <a:cs typeface="Overpass Light"/>
                <a:sym typeface="Overpass Light"/>
              </a:rPr>
              <a:t>twitter.com/RedHat</a:t>
            </a:r>
            <a:endParaRPr sz="1500">
              <a:solidFill>
                <a:schemeClr val="lt1"/>
              </a:solidFill>
              <a:latin typeface="Overpass Light"/>
              <a:ea typeface="Overpass Light"/>
              <a:cs typeface="Overpass Light"/>
              <a:sym typeface="Overpass Light"/>
            </a:endParaRPr>
          </a:p>
        </p:txBody>
      </p:sp>
      <p:cxnSp>
        <p:nvCxnSpPr>
          <p:cNvPr id="198" name="Google Shape;198;p19"/>
          <p:cNvCxnSpPr/>
          <p:nvPr/>
        </p:nvCxnSpPr>
        <p:spPr>
          <a:xfrm rot="10800000">
            <a:off x="447775" y="50"/>
            <a:ext cx="0" cy="2282700"/>
          </a:xfrm>
          <a:prstGeom prst="straightConnector1">
            <a:avLst/>
          </a:prstGeom>
          <a:noFill/>
          <a:ln cap="flat" cmpd="sng" w="9525">
            <a:solidFill>
              <a:srgbClr val="EE0000"/>
            </a:solidFill>
            <a:prstDash val="solid"/>
            <a:round/>
            <a:headEnd len="med" w="med" type="none"/>
            <a:tailEnd len="med" w="med" type="none"/>
          </a:ln>
        </p:spPr>
      </p:cxnSp>
      <p:cxnSp>
        <p:nvCxnSpPr>
          <p:cNvPr id="199" name="Google Shape;199;p19"/>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00" name="Google Shape;200;p1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lack">
  <p:cSld name="TITLE_2">
    <p:bg>
      <p:bgPr>
        <a:blipFill>
          <a:blip r:embed="rId2">
            <a:alphaModFix/>
          </a:blip>
          <a:stretch>
            <a:fillRect/>
          </a:stretch>
        </a:blipFill>
      </p:bgPr>
    </p:bg>
    <p:spTree>
      <p:nvGrpSpPr>
        <p:cNvPr id="201" name="Shape 201"/>
        <p:cNvGrpSpPr/>
        <p:nvPr/>
      </p:nvGrpSpPr>
      <p:grpSpPr>
        <a:xfrm>
          <a:off x="0" y="0"/>
          <a:ext cx="0" cy="0"/>
          <a:chOff x="0" y="0"/>
          <a:chExt cx="0" cy="0"/>
        </a:xfrm>
      </p:grpSpPr>
      <p:sp>
        <p:nvSpPr>
          <p:cNvPr id="202" name="Google Shape;202;p20"/>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rgbClr val="EBEBEB"/>
              </a:buClr>
              <a:buSzPts val="2400"/>
              <a:buNone/>
              <a:defRPr sz="2400">
                <a:solidFill>
                  <a:srgbClr val="EBEBEB"/>
                </a:solidFill>
              </a:defRPr>
            </a:lvl1pPr>
            <a:lvl2pPr lvl="1" rtl="0">
              <a:lnSpc>
                <a:spcPct val="100000"/>
              </a:lnSpc>
              <a:spcBef>
                <a:spcPts val="0"/>
              </a:spcBef>
              <a:spcAft>
                <a:spcPts val="0"/>
              </a:spcAft>
              <a:buClr>
                <a:srgbClr val="EBEBEB"/>
              </a:buClr>
              <a:buSzPts val="2400"/>
              <a:buNone/>
              <a:defRPr sz="2400">
                <a:solidFill>
                  <a:srgbClr val="EBEBEB"/>
                </a:solidFill>
              </a:defRPr>
            </a:lvl2pPr>
            <a:lvl3pPr lvl="2" rtl="0">
              <a:lnSpc>
                <a:spcPct val="100000"/>
              </a:lnSpc>
              <a:spcBef>
                <a:spcPts val="0"/>
              </a:spcBef>
              <a:spcAft>
                <a:spcPts val="0"/>
              </a:spcAft>
              <a:buClr>
                <a:srgbClr val="EBEBEB"/>
              </a:buClr>
              <a:buSzPts val="2400"/>
              <a:buNone/>
              <a:defRPr sz="2400">
                <a:solidFill>
                  <a:srgbClr val="EBEBEB"/>
                </a:solidFill>
              </a:defRPr>
            </a:lvl3pPr>
            <a:lvl4pPr lvl="3" rtl="0">
              <a:lnSpc>
                <a:spcPct val="100000"/>
              </a:lnSpc>
              <a:spcBef>
                <a:spcPts val="0"/>
              </a:spcBef>
              <a:spcAft>
                <a:spcPts val="0"/>
              </a:spcAft>
              <a:buClr>
                <a:srgbClr val="EBEBEB"/>
              </a:buClr>
              <a:buSzPts val="2400"/>
              <a:buNone/>
              <a:defRPr sz="2400">
                <a:solidFill>
                  <a:srgbClr val="EBEBEB"/>
                </a:solidFill>
              </a:defRPr>
            </a:lvl4pPr>
            <a:lvl5pPr lvl="4" rtl="0">
              <a:lnSpc>
                <a:spcPct val="100000"/>
              </a:lnSpc>
              <a:spcBef>
                <a:spcPts val="0"/>
              </a:spcBef>
              <a:spcAft>
                <a:spcPts val="0"/>
              </a:spcAft>
              <a:buClr>
                <a:srgbClr val="EBEBEB"/>
              </a:buClr>
              <a:buSzPts val="2400"/>
              <a:buNone/>
              <a:defRPr sz="2400">
                <a:solidFill>
                  <a:srgbClr val="EBEBEB"/>
                </a:solidFill>
              </a:defRPr>
            </a:lvl5pPr>
            <a:lvl6pPr lvl="5" rtl="0">
              <a:lnSpc>
                <a:spcPct val="100000"/>
              </a:lnSpc>
              <a:spcBef>
                <a:spcPts val="0"/>
              </a:spcBef>
              <a:spcAft>
                <a:spcPts val="0"/>
              </a:spcAft>
              <a:buClr>
                <a:srgbClr val="EBEBEB"/>
              </a:buClr>
              <a:buSzPts val="2400"/>
              <a:buNone/>
              <a:defRPr sz="2400">
                <a:solidFill>
                  <a:srgbClr val="EBEBEB"/>
                </a:solidFill>
              </a:defRPr>
            </a:lvl6pPr>
            <a:lvl7pPr lvl="6" rtl="0">
              <a:lnSpc>
                <a:spcPct val="100000"/>
              </a:lnSpc>
              <a:spcBef>
                <a:spcPts val="0"/>
              </a:spcBef>
              <a:spcAft>
                <a:spcPts val="0"/>
              </a:spcAft>
              <a:buClr>
                <a:srgbClr val="EBEBEB"/>
              </a:buClr>
              <a:buSzPts val="2400"/>
              <a:buNone/>
              <a:defRPr sz="2400">
                <a:solidFill>
                  <a:srgbClr val="EBEBEB"/>
                </a:solidFill>
              </a:defRPr>
            </a:lvl7pPr>
            <a:lvl8pPr lvl="7" rtl="0">
              <a:lnSpc>
                <a:spcPct val="100000"/>
              </a:lnSpc>
              <a:spcBef>
                <a:spcPts val="0"/>
              </a:spcBef>
              <a:spcAft>
                <a:spcPts val="0"/>
              </a:spcAft>
              <a:buClr>
                <a:srgbClr val="EBEBEB"/>
              </a:buClr>
              <a:buSzPts val="2400"/>
              <a:buNone/>
              <a:defRPr sz="2400">
                <a:solidFill>
                  <a:srgbClr val="EBEBEB"/>
                </a:solidFill>
              </a:defRPr>
            </a:lvl8pPr>
            <a:lvl9pPr lvl="8" rtl="0">
              <a:lnSpc>
                <a:spcPct val="100000"/>
              </a:lnSpc>
              <a:spcBef>
                <a:spcPts val="0"/>
              </a:spcBef>
              <a:spcAft>
                <a:spcPts val="0"/>
              </a:spcAft>
              <a:buClr>
                <a:srgbClr val="EBEBEB"/>
              </a:buClr>
              <a:buSzPts val="2400"/>
              <a:buNone/>
              <a:defRPr sz="2400">
                <a:solidFill>
                  <a:srgbClr val="EBEBEB"/>
                </a:solidFill>
              </a:defRPr>
            </a:lvl9pPr>
          </a:lstStyle>
          <a:p/>
        </p:txBody>
      </p:sp>
      <p:sp>
        <p:nvSpPr>
          <p:cNvPr id="203" name="Google Shape;203;p20"/>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EBEBEB"/>
                </a:solidFill>
                <a:latin typeface="Overpass"/>
                <a:ea typeface="Overpass"/>
                <a:cs typeface="Overpass"/>
                <a:sym typeface="Overpass"/>
              </a:rPr>
              <a:t>CONFIDENTIAL </a:t>
            </a:r>
            <a:r>
              <a:rPr lang="en" sz="700">
                <a:solidFill>
                  <a:srgbClr val="EBEBEB"/>
                </a:solidFill>
                <a:latin typeface="Overpass Light"/>
                <a:ea typeface="Overpass Light"/>
                <a:cs typeface="Overpass Light"/>
                <a:sym typeface="Overpass Light"/>
              </a:rPr>
              <a:t>Designator</a:t>
            </a:r>
            <a:endParaRPr sz="700">
              <a:solidFill>
                <a:srgbClr val="EBEBEB"/>
              </a:solidFill>
              <a:latin typeface="Overpass Light"/>
              <a:ea typeface="Overpass Light"/>
              <a:cs typeface="Overpass Light"/>
              <a:sym typeface="Overpass Light"/>
            </a:endParaRPr>
          </a:p>
        </p:txBody>
      </p:sp>
      <p:sp>
        <p:nvSpPr>
          <p:cNvPr id="204" name="Google Shape;204;p20"/>
          <p:cNvSpPr txBox="1"/>
          <p:nvPr>
            <p:ph type="title"/>
          </p:nvPr>
        </p:nvSpPr>
        <p:spPr>
          <a:xfrm>
            <a:off x="2083875" y="1743625"/>
            <a:ext cx="7533300" cy="16005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4700">
                <a:solidFill>
                  <a:srgbClr val="EBEBEB"/>
                </a:solidFill>
              </a:defRPr>
            </a:lvl1pPr>
            <a:lvl2pPr lvl="1" rtl="0">
              <a:lnSpc>
                <a:spcPct val="105000"/>
              </a:lnSpc>
              <a:spcBef>
                <a:spcPts val="0"/>
              </a:spcBef>
              <a:spcAft>
                <a:spcPts val="0"/>
              </a:spcAft>
              <a:buNone/>
              <a:defRPr sz="4700">
                <a:solidFill>
                  <a:srgbClr val="EBEBEB"/>
                </a:solidFill>
              </a:defRPr>
            </a:lvl2pPr>
            <a:lvl3pPr lvl="2" rtl="0">
              <a:lnSpc>
                <a:spcPct val="105000"/>
              </a:lnSpc>
              <a:spcBef>
                <a:spcPts val="0"/>
              </a:spcBef>
              <a:spcAft>
                <a:spcPts val="0"/>
              </a:spcAft>
              <a:buNone/>
              <a:defRPr sz="4700">
                <a:solidFill>
                  <a:srgbClr val="EBEBEB"/>
                </a:solidFill>
              </a:defRPr>
            </a:lvl3pPr>
            <a:lvl4pPr lvl="3" rtl="0">
              <a:lnSpc>
                <a:spcPct val="105000"/>
              </a:lnSpc>
              <a:spcBef>
                <a:spcPts val="0"/>
              </a:spcBef>
              <a:spcAft>
                <a:spcPts val="0"/>
              </a:spcAft>
              <a:buNone/>
              <a:defRPr sz="4700">
                <a:solidFill>
                  <a:srgbClr val="EBEBEB"/>
                </a:solidFill>
              </a:defRPr>
            </a:lvl4pPr>
            <a:lvl5pPr lvl="4" rtl="0">
              <a:lnSpc>
                <a:spcPct val="105000"/>
              </a:lnSpc>
              <a:spcBef>
                <a:spcPts val="0"/>
              </a:spcBef>
              <a:spcAft>
                <a:spcPts val="0"/>
              </a:spcAft>
              <a:buNone/>
              <a:defRPr sz="4700">
                <a:solidFill>
                  <a:srgbClr val="EBEBEB"/>
                </a:solidFill>
              </a:defRPr>
            </a:lvl5pPr>
            <a:lvl6pPr lvl="5" rtl="0">
              <a:lnSpc>
                <a:spcPct val="105000"/>
              </a:lnSpc>
              <a:spcBef>
                <a:spcPts val="0"/>
              </a:spcBef>
              <a:spcAft>
                <a:spcPts val="0"/>
              </a:spcAft>
              <a:buNone/>
              <a:defRPr sz="4700">
                <a:solidFill>
                  <a:srgbClr val="EBEBEB"/>
                </a:solidFill>
              </a:defRPr>
            </a:lvl6pPr>
            <a:lvl7pPr lvl="6" rtl="0">
              <a:lnSpc>
                <a:spcPct val="105000"/>
              </a:lnSpc>
              <a:spcBef>
                <a:spcPts val="0"/>
              </a:spcBef>
              <a:spcAft>
                <a:spcPts val="0"/>
              </a:spcAft>
              <a:buNone/>
              <a:defRPr sz="4700">
                <a:solidFill>
                  <a:srgbClr val="EBEBEB"/>
                </a:solidFill>
              </a:defRPr>
            </a:lvl7pPr>
            <a:lvl8pPr lvl="7" rtl="0">
              <a:lnSpc>
                <a:spcPct val="105000"/>
              </a:lnSpc>
              <a:spcBef>
                <a:spcPts val="0"/>
              </a:spcBef>
              <a:spcAft>
                <a:spcPts val="0"/>
              </a:spcAft>
              <a:buNone/>
              <a:defRPr sz="4700">
                <a:solidFill>
                  <a:srgbClr val="EBEBEB"/>
                </a:solidFill>
              </a:defRPr>
            </a:lvl8pPr>
            <a:lvl9pPr lvl="8" rtl="0">
              <a:lnSpc>
                <a:spcPct val="105000"/>
              </a:lnSpc>
              <a:spcBef>
                <a:spcPts val="0"/>
              </a:spcBef>
              <a:spcAft>
                <a:spcPts val="0"/>
              </a:spcAft>
              <a:buNone/>
              <a:defRPr sz="4700">
                <a:solidFill>
                  <a:srgbClr val="EBEBEB"/>
                </a:solidFill>
              </a:defRPr>
            </a:lvl9pPr>
          </a:lstStyle>
          <a:p/>
        </p:txBody>
      </p:sp>
      <p:sp>
        <p:nvSpPr>
          <p:cNvPr id="205" name="Google Shape;205;p20"/>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rgbClr val="EBEBEB"/>
              </a:buClr>
              <a:buSzPts val="1200"/>
              <a:buNone/>
              <a:defRPr sz="1200">
                <a:solidFill>
                  <a:srgbClr val="EBEBEB"/>
                </a:solidFill>
              </a:defRPr>
            </a:lvl1pPr>
            <a:lvl2pPr lvl="1" rtl="0">
              <a:lnSpc>
                <a:spcPct val="135000"/>
              </a:lnSpc>
              <a:spcBef>
                <a:spcPts val="0"/>
              </a:spcBef>
              <a:spcAft>
                <a:spcPts val="0"/>
              </a:spcAft>
              <a:buClr>
                <a:srgbClr val="EBEBEB"/>
              </a:buClr>
              <a:buSzPts val="1200"/>
              <a:buNone/>
              <a:defRPr sz="1200">
                <a:solidFill>
                  <a:srgbClr val="EBEBEB"/>
                </a:solidFill>
              </a:defRPr>
            </a:lvl2pPr>
            <a:lvl3pPr lvl="2" rtl="0">
              <a:lnSpc>
                <a:spcPct val="135000"/>
              </a:lnSpc>
              <a:spcBef>
                <a:spcPts val="0"/>
              </a:spcBef>
              <a:spcAft>
                <a:spcPts val="0"/>
              </a:spcAft>
              <a:buClr>
                <a:srgbClr val="EBEBEB"/>
              </a:buClr>
              <a:buSzPts val="1200"/>
              <a:buNone/>
              <a:defRPr sz="1200">
                <a:solidFill>
                  <a:srgbClr val="EBEBEB"/>
                </a:solidFill>
              </a:defRPr>
            </a:lvl3pPr>
            <a:lvl4pPr lvl="3" rtl="0">
              <a:lnSpc>
                <a:spcPct val="135000"/>
              </a:lnSpc>
              <a:spcBef>
                <a:spcPts val="0"/>
              </a:spcBef>
              <a:spcAft>
                <a:spcPts val="0"/>
              </a:spcAft>
              <a:buClr>
                <a:srgbClr val="EBEBEB"/>
              </a:buClr>
              <a:buSzPts val="1200"/>
              <a:buNone/>
              <a:defRPr sz="1200">
                <a:solidFill>
                  <a:srgbClr val="EBEBEB"/>
                </a:solidFill>
              </a:defRPr>
            </a:lvl4pPr>
            <a:lvl5pPr lvl="4" rtl="0">
              <a:lnSpc>
                <a:spcPct val="135000"/>
              </a:lnSpc>
              <a:spcBef>
                <a:spcPts val="0"/>
              </a:spcBef>
              <a:spcAft>
                <a:spcPts val="0"/>
              </a:spcAft>
              <a:buClr>
                <a:srgbClr val="EBEBEB"/>
              </a:buClr>
              <a:buSzPts val="1200"/>
              <a:buNone/>
              <a:defRPr sz="1200">
                <a:solidFill>
                  <a:srgbClr val="EBEBEB"/>
                </a:solidFill>
              </a:defRPr>
            </a:lvl5pPr>
            <a:lvl6pPr lvl="5" rtl="0">
              <a:lnSpc>
                <a:spcPct val="135000"/>
              </a:lnSpc>
              <a:spcBef>
                <a:spcPts val="0"/>
              </a:spcBef>
              <a:spcAft>
                <a:spcPts val="0"/>
              </a:spcAft>
              <a:buClr>
                <a:srgbClr val="EBEBEB"/>
              </a:buClr>
              <a:buSzPts val="1200"/>
              <a:buNone/>
              <a:defRPr sz="1200">
                <a:solidFill>
                  <a:srgbClr val="EBEBEB"/>
                </a:solidFill>
              </a:defRPr>
            </a:lvl6pPr>
            <a:lvl7pPr lvl="6" rtl="0">
              <a:lnSpc>
                <a:spcPct val="135000"/>
              </a:lnSpc>
              <a:spcBef>
                <a:spcPts val="0"/>
              </a:spcBef>
              <a:spcAft>
                <a:spcPts val="0"/>
              </a:spcAft>
              <a:buClr>
                <a:srgbClr val="EBEBEB"/>
              </a:buClr>
              <a:buSzPts val="1200"/>
              <a:buNone/>
              <a:defRPr sz="1200">
                <a:solidFill>
                  <a:srgbClr val="EBEBEB"/>
                </a:solidFill>
              </a:defRPr>
            </a:lvl7pPr>
            <a:lvl8pPr lvl="7" rtl="0">
              <a:lnSpc>
                <a:spcPct val="135000"/>
              </a:lnSpc>
              <a:spcBef>
                <a:spcPts val="0"/>
              </a:spcBef>
              <a:spcAft>
                <a:spcPts val="0"/>
              </a:spcAft>
              <a:buClr>
                <a:srgbClr val="EBEBEB"/>
              </a:buClr>
              <a:buSzPts val="1200"/>
              <a:buNone/>
              <a:defRPr sz="1200">
                <a:solidFill>
                  <a:srgbClr val="EBEBEB"/>
                </a:solidFill>
              </a:defRPr>
            </a:lvl8pPr>
            <a:lvl9pPr lvl="8" rtl="0">
              <a:lnSpc>
                <a:spcPct val="135000"/>
              </a:lnSpc>
              <a:spcBef>
                <a:spcPts val="0"/>
              </a:spcBef>
              <a:spcAft>
                <a:spcPts val="0"/>
              </a:spcAft>
              <a:buClr>
                <a:srgbClr val="EBEBEB"/>
              </a:buClr>
              <a:buSzPts val="1200"/>
              <a:buNone/>
              <a:defRPr sz="1200">
                <a:solidFill>
                  <a:srgbClr val="EBEBEB"/>
                </a:solidFill>
              </a:defRPr>
            </a:lvl9pPr>
          </a:lstStyle>
          <a:p/>
        </p:txBody>
      </p:sp>
      <p:sp>
        <p:nvSpPr>
          <p:cNvPr id="206" name="Google Shape;206;p20"/>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rgbClr val="EBEBEB"/>
              </a:buClr>
              <a:buSzPts val="1200"/>
              <a:buNone/>
              <a:defRPr sz="1200">
                <a:solidFill>
                  <a:srgbClr val="EBEBEB"/>
                </a:solidFill>
              </a:defRPr>
            </a:lvl1pPr>
            <a:lvl2pPr lvl="1" rtl="0">
              <a:lnSpc>
                <a:spcPct val="135000"/>
              </a:lnSpc>
              <a:spcBef>
                <a:spcPts val="0"/>
              </a:spcBef>
              <a:spcAft>
                <a:spcPts val="0"/>
              </a:spcAft>
              <a:buClr>
                <a:srgbClr val="EBEBEB"/>
              </a:buClr>
              <a:buSzPts val="1200"/>
              <a:buNone/>
              <a:defRPr sz="1200">
                <a:solidFill>
                  <a:srgbClr val="EBEBEB"/>
                </a:solidFill>
              </a:defRPr>
            </a:lvl2pPr>
            <a:lvl3pPr lvl="2" rtl="0">
              <a:lnSpc>
                <a:spcPct val="135000"/>
              </a:lnSpc>
              <a:spcBef>
                <a:spcPts val="0"/>
              </a:spcBef>
              <a:spcAft>
                <a:spcPts val="0"/>
              </a:spcAft>
              <a:buClr>
                <a:srgbClr val="EBEBEB"/>
              </a:buClr>
              <a:buSzPts val="1200"/>
              <a:buNone/>
              <a:defRPr sz="1200">
                <a:solidFill>
                  <a:srgbClr val="EBEBEB"/>
                </a:solidFill>
              </a:defRPr>
            </a:lvl3pPr>
            <a:lvl4pPr lvl="3" rtl="0">
              <a:lnSpc>
                <a:spcPct val="135000"/>
              </a:lnSpc>
              <a:spcBef>
                <a:spcPts val="0"/>
              </a:spcBef>
              <a:spcAft>
                <a:spcPts val="0"/>
              </a:spcAft>
              <a:buClr>
                <a:srgbClr val="EBEBEB"/>
              </a:buClr>
              <a:buSzPts val="1200"/>
              <a:buNone/>
              <a:defRPr sz="1200">
                <a:solidFill>
                  <a:srgbClr val="EBEBEB"/>
                </a:solidFill>
              </a:defRPr>
            </a:lvl4pPr>
            <a:lvl5pPr lvl="4" rtl="0">
              <a:lnSpc>
                <a:spcPct val="135000"/>
              </a:lnSpc>
              <a:spcBef>
                <a:spcPts val="0"/>
              </a:spcBef>
              <a:spcAft>
                <a:spcPts val="0"/>
              </a:spcAft>
              <a:buClr>
                <a:srgbClr val="EBEBEB"/>
              </a:buClr>
              <a:buSzPts val="1200"/>
              <a:buNone/>
              <a:defRPr sz="1200">
                <a:solidFill>
                  <a:srgbClr val="EBEBEB"/>
                </a:solidFill>
              </a:defRPr>
            </a:lvl5pPr>
            <a:lvl6pPr lvl="5" rtl="0">
              <a:lnSpc>
                <a:spcPct val="135000"/>
              </a:lnSpc>
              <a:spcBef>
                <a:spcPts val="0"/>
              </a:spcBef>
              <a:spcAft>
                <a:spcPts val="0"/>
              </a:spcAft>
              <a:buClr>
                <a:srgbClr val="EBEBEB"/>
              </a:buClr>
              <a:buSzPts val="1200"/>
              <a:buNone/>
              <a:defRPr sz="1200">
                <a:solidFill>
                  <a:srgbClr val="EBEBEB"/>
                </a:solidFill>
              </a:defRPr>
            </a:lvl6pPr>
            <a:lvl7pPr lvl="6" rtl="0">
              <a:lnSpc>
                <a:spcPct val="135000"/>
              </a:lnSpc>
              <a:spcBef>
                <a:spcPts val="0"/>
              </a:spcBef>
              <a:spcAft>
                <a:spcPts val="0"/>
              </a:spcAft>
              <a:buClr>
                <a:srgbClr val="EBEBEB"/>
              </a:buClr>
              <a:buSzPts val="1200"/>
              <a:buNone/>
              <a:defRPr sz="1200">
                <a:solidFill>
                  <a:srgbClr val="EBEBEB"/>
                </a:solidFill>
              </a:defRPr>
            </a:lvl7pPr>
            <a:lvl8pPr lvl="7" rtl="0">
              <a:lnSpc>
                <a:spcPct val="135000"/>
              </a:lnSpc>
              <a:spcBef>
                <a:spcPts val="0"/>
              </a:spcBef>
              <a:spcAft>
                <a:spcPts val="0"/>
              </a:spcAft>
              <a:buClr>
                <a:srgbClr val="EBEBEB"/>
              </a:buClr>
              <a:buSzPts val="1200"/>
              <a:buNone/>
              <a:defRPr sz="1200">
                <a:solidFill>
                  <a:srgbClr val="EBEBEB"/>
                </a:solidFill>
              </a:defRPr>
            </a:lvl8pPr>
            <a:lvl9pPr lvl="8" rtl="0">
              <a:lnSpc>
                <a:spcPct val="135000"/>
              </a:lnSpc>
              <a:spcBef>
                <a:spcPts val="0"/>
              </a:spcBef>
              <a:spcAft>
                <a:spcPts val="0"/>
              </a:spcAft>
              <a:buClr>
                <a:srgbClr val="EBEBEB"/>
              </a:buClr>
              <a:buSzPts val="1200"/>
              <a:buNone/>
              <a:defRPr sz="1200">
                <a:solidFill>
                  <a:srgbClr val="EBEBEB"/>
                </a:solidFill>
              </a:defRPr>
            </a:lvl9pPr>
          </a:lstStyle>
          <a:p/>
        </p:txBody>
      </p:sp>
      <p:pic>
        <p:nvPicPr>
          <p:cNvPr id="207" name="Google Shape;207;p20"/>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208" name="Google Shape;208;p20"/>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09" name="Google Shape;209;p2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ck closing">
  <p:cSld name="TITLE_1_1">
    <p:bg>
      <p:bgPr>
        <a:blipFill>
          <a:blip r:embed="rId2">
            <a:alphaModFix/>
          </a:blip>
          <a:stretch>
            <a:fillRect/>
          </a:stretch>
        </a:blipFill>
      </p:bgPr>
    </p:bg>
    <p:spTree>
      <p:nvGrpSpPr>
        <p:cNvPr id="210" name="Shape 210"/>
        <p:cNvGrpSpPr/>
        <p:nvPr/>
      </p:nvGrpSpPr>
      <p:grpSpPr>
        <a:xfrm>
          <a:off x="0" y="0"/>
          <a:ext cx="0" cy="0"/>
          <a:chOff x="0" y="0"/>
          <a:chExt cx="0" cy="0"/>
        </a:xfrm>
      </p:grpSpPr>
      <p:sp>
        <p:nvSpPr>
          <p:cNvPr id="211" name="Google Shape;211;p21"/>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rgbClr val="EBEBEB"/>
              </a:buClr>
              <a:buSzPts val="1500"/>
              <a:buNone/>
              <a:defRPr sz="1500">
                <a:solidFill>
                  <a:srgbClr val="EBEBEB"/>
                </a:solidFill>
              </a:defRPr>
            </a:lvl1pPr>
            <a:lvl2pPr lvl="1" rtl="0">
              <a:lnSpc>
                <a:spcPct val="180000"/>
              </a:lnSpc>
              <a:spcBef>
                <a:spcPts val="0"/>
              </a:spcBef>
              <a:spcAft>
                <a:spcPts val="0"/>
              </a:spcAft>
              <a:buClr>
                <a:srgbClr val="EBEBEB"/>
              </a:buClr>
              <a:buSzPts val="1500"/>
              <a:buNone/>
              <a:defRPr sz="1500">
                <a:solidFill>
                  <a:srgbClr val="EBEBEB"/>
                </a:solidFill>
              </a:defRPr>
            </a:lvl2pPr>
            <a:lvl3pPr lvl="2" rtl="0">
              <a:lnSpc>
                <a:spcPct val="180000"/>
              </a:lnSpc>
              <a:spcBef>
                <a:spcPts val="0"/>
              </a:spcBef>
              <a:spcAft>
                <a:spcPts val="0"/>
              </a:spcAft>
              <a:buClr>
                <a:srgbClr val="EBEBEB"/>
              </a:buClr>
              <a:buSzPts val="1500"/>
              <a:buNone/>
              <a:defRPr sz="1500">
                <a:solidFill>
                  <a:srgbClr val="EBEBEB"/>
                </a:solidFill>
              </a:defRPr>
            </a:lvl3pPr>
            <a:lvl4pPr lvl="3" rtl="0">
              <a:lnSpc>
                <a:spcPct val="180000"/>
              </a:lnSpc>
              <a:spcBef>
                <a:spcPts val="0"/>
              </a:spcBef>
              <a:spcAft>
                <a:spcPts val="0"/>
              </a:spcAft>
              <a:buClr>
                <a:srgbClr val="EBEBEB"/>
              </a:buClr>
              <a:buSzPts val="1500"/>
              <a:buNone/>
              <a:defRPr sz="1500">
                <a:solidFill>
                  <a:srgbClr val="EBEBEB"/>
                </a:solidFill>
              </a:defRPr>
            </a:lvl4pPr>
            <a:lvl5pPr lvl="4" rtl="0">
              <a:lnSpc>
                <a:spcPct val="180000"/>
              </a:lnSpc>
              <a:spcBef>
                <a:spcPts val="0"/>
              </a:spcBef>
              <a:spcAft>
                <a:spcPts val="0"/>
              </a:spcAft>
              <a:buClr>
                <a:srgbClr val="EBEBEB"/>
              </a:buClr>
              <a:buSzPts val="1500"/>
              <a:buNone/>
              <a:defRPr sz="1500">
                <a:solidFill>
                  <a:srgbClr val="EBEBEB"/>
                </a:solidFill>
              </a:defRPr>
            </a:lvl5pPr>
            <a:lvl6pPr lvl="5" rtl="0">
              <a:lnSpc>
                <a:spcPct val="180000"/>
              </a:lnSpc>
              <a:spcBef>
                <a:spcPts val="0"/>
              </a:spcBef>
              <a:spcAft>
                <a:spcPts val="0"/>
              </a:spcAft>
              <a:buClr>
                <a:srgbClr val="EBEBEB"/>
              </a:buClr>
              <a:buSzPts val="1500"/>
              <a:buNone/>
              <a:defRPr sz="1500">
                <a:solidFill>
                  <a:srgbClr val="EBEBEB"/>
                </a:solidFill>
              </a:defRPr>
            </a:lvl6pPr>
            <a:lvl7pPr lvl="6" rtl="0">
              <a:lnSpc>
                <a:spcPct val="180000"/>
              </a:lnSpc>
              <a:spcBef>
                <a:spcPts val="0"/>
              </a:spcBef>
              <a:spcAft>
                <a:spcPts val="0"/>
              </a:spcAft>
              <a:buClr>
                <a:srgbClr val="EBEBEB"/>
              </a:buClr>
              <a:buSzPts val="1500"/>
              <a:buNone/>
              <a:defRPr sz="1500">
                <a:solidFill>
                  <a:srgbClr val="EBEBEB"/>
                </a:solidFill>
              </a:defRPr>
            </a:lvl7pPr>
            <a:lvl8pPr lvl="7" rtl="0">
              <a:lnSpc>
                <a:spcPct val="180000"/>
              </a:lnSpc>
              <a:spcBef>
                <a:spcPts val="0"/>
              </a:spcBef>
              <a:spcAft>
                <a:spcPts val="0"/>
              </a:spcAft>
              <a:buClr>
                <a:srgbClr val="EBEBEB"/>
              </a:buClr>
              <a:buSzPts val="1500"/>
              <a:buNone/>
              <a:defRPr sz="1500">
                <a:solidFill>
                  <a:srgbClr val="EBEBEB"/>
                </a:solidFill>
              </a:defRPr>
            </a:lvl8pPr>
            <a:lvl9pPr lvl="8" rtl="0">
              <a:lnSpc>
                <a:spcPct val="180000"/>
              </a:lnSpc>
              <a:spcBef>
                <a:spcPts val="0"/>
              </a:spcBef>
              <a:spcAft>
                <a:spcPts val="0"/>
              </a:spcAft>
              <a:buClr>
                <a:srgbClr val="EBEBEB"/>
              </a:buClr>
              <a:buSzPts val="1500"/>
              <a:buNone/>
              <a:defRPr sz="1500">
                <a:solidFill>
                  <a:srgbClr val="EBEBEB"/>
                </a:solidFill>
              </a:defRPr>
            </a:lvl9pPr>
          </a:lstStyle>
          <a:p/>
        </p:txBody>
      </p:sp>
      <p:sp>
        <p:nvSpPr>
          <p:cNvPr id="212" name="Google Shape;212;p21"/>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EBEBEB"/>
                </a:solidFill>
                <a:latin typeface="Overpass"/>
                <a:ea typeface="Overpass"/>
                <a:cs typeface="Overpass"/>
                <a:sym typeface="Overpass"/>
              </a:rPr>
              <a:t>CONFIDENTIAL </a:t>
            </a:r>
            <a:r>
              <a:rPr lang="en" sz="700">
                <a:solidFill>
                  <a:srgbClr val="EBEBEB"/>
                </a:solidFill>
                <a:latin typeface="Overpass Light"/>
                <a:ea typeface="Overpass Light"/>
                <a:cs typeface="Overpass Light"/>
                <a:sym typeface="Overpass Light"/>
              </a:rPr>
              <a:t>Designator</a:t>
            </a:r>
            <a:endParaRPr sz="700">
              <a:solidFill>
                <a:srgbClr val="EBEBEB"/>
              </a:solidFill>
              <a:latin typeface="Overpass Light"/>
              <a:ea typeface="Overpass Light"/>
              <a:cs typeface="Overpass Light"/>
              <a:sym typeface="Overpass Light"/>
            </a:endParaRPr>
          </a:p>
        </p:txBody>
      </p:sp>
      <p:sp>
        <p:nvSpPr>
          <p:cNvPr id="213" name="Google Shape;213;p21"/>
          <p:cNvSpPr txBox="1"/>
          <p:nvPr>
            <p:ph type="title"/>
          </p:nvPr>
        </p:nvSpPr>
        <p:spPr>
          <a:xfrm>
            <a:off x="2083875" y="568625"/>
            <a:ext cx="4905300" cy="19857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100">
                <a:solidFill>
                  <a:srgbClr val="EBEBEB"/>
                </a:solidFill>
              </a:defRPr>
            </a:lvl1pPr>
            <a:lvl2pPr lvl="1" rtl="0">
              <a:lnSpc>
                <a:spcPct val="105000"/>
              </a:lnSpc>
              <a:spcBef>
                <a:spcPts val="0"/>
              </a:spcBef>
              <a:spcAft>
                <a:spcPts val="0"/>
              </a:spcAft>
              <a:buNone/>
              <a:defRPr sz="7100">
                <a:solidFill>
                  <a:srgbClr val="EBEBEB"/>
                </a:solidFill>
              </a:defRPr>
            </a:lvl2pPr>
            <a:lvl3pPr lvl="2" rtl="0">
              <a:lnSpc>
                <a:spcPct val="105000"/>
              </a:lnSpc>
              <a:spcBef>
                <a:spcPts val="0"/>
              </a:spcBef>
              <a:spcAft>
                <a:spcPts val="0"/>
              </a:spcAft>
              <a:buNone/>
              <a:defRPr sz="7100">
                <a:solidFill>
                  <a:srgbClr val="EBEBEB"/>
                </a:solidFill>
              </a:defRPr>
            </a:lvl3pPr>
            <a:lvl4pPr lvl="3" rtl="0">
              <a:lnSpc>
                <a:spcPct val="105000"/>
              </a:lnSpc>
              <a:spcBef>
                <a:spcPts val="0"/>
              </a:spcBef>
              <a:spcAft>
                <a:spcPts val="0"/>
              </a:spcAft>
              <a:buNone/>
              <a:defRPr sz="7100">
                <a:solidFill>
                  <a:srgbClr val="EBEBEB"/>
                </a:solidFill>
              </a:defRPr>
            </a:lvl4pPr>
            <a:lvl5pPr lvl="4" rtl="0">
              <a:lnSpc>
                <a:spcPct val="105000"/>
              </a:lnSpc>
              <a:spcBef>
                <a:spcPts val="0"/>
              </a:spcBef>
              <a:spcAft>
                <a:spcPts val="0"/>
              </a:spcAft>
              <a:buNone/>
              <a:defRPr sz="7100">
                <a:solidFill>
                  <a:srgbClr val="EBEBEB"/>
                </a:solidFill>
              </a:defRPr>
            </a:lvl5pPr>
            <a:lvl6pPr lvl="5" rtl="0">
              <a:lnSpc>
                <a:spcPct val="105000"/>
              </a:lnSpc>
              <a:spcBef>
                <a:spcPts val="0"/>
              </a:spcBef>
              <a:spcAft>
                <a:spcPts val="0"/>
              </a:spcAft>
              <a:buNone/>
              <a:defRPr sz="7100">
                <a:solidFill>
                  <a:srgbClr val="EBEBEB"/>
                </a:solidFill>
              </a:defRPr>
            </a:lvl6pPr>
            <a:lvl7pPr lvl="6" rtl="0">
              <a:lnSpc>
                <a:spcPct val="105000"/>
              </a:lnSpc>
              <a:spcBef>
                <a:spcPts val="0"/>
              </a:spcBef>
              <a:spcAft>
                <a:spcPts val="0"/>
              </a:spcAft>
              <a:buNone/>
              <a:defRPr sz="7100">
                <a:solidFill>
                  <a:srgbClr val="EBEBEB"/>
                </a:solidFill>
              </a:defRPr>
            </a:lvl7pPr>
            <a:lvl8pPr lvl="7" rtl="0">
              <a:lnSpc>
                <a:spcPct val="105000"/>
              </a:lnSpc>
              <a:spcBef>
                <a:spcPts val="0"/>
              </a:spcBef>
              <a:spcAft>
                <a:spcPts val="0"/>
              </a:spcAft>
              <a:buNone/>
              <a:defRPr sz="7100">
                <a:solidFill>
                  <a:srgbClr val="EBEBEB"/>
                </a:solidFill>
              </a:defRPr>
            </a:lvl8pPr>
            <a:lvl9pPr lvl="8" rtl="0">
              <a:lnSpc>
                <a:spcPct val="105000"/>
              </a:lnSpc>
              <a:spcBef>
                <a:spcPts val="0"/>
              </a:spcBef>
              <a:spcAft>
                <a:spcPts val="0"/>
              </a:spcAft>
              <a:buNone/>
              <a:defRPr sz="7100">
                <a:solidFill>
                  <a:srgbClr val="EBEBEB"/>
                </a:solidFill>
              </a:defRPr>
            </a:lvl9pPr>
          </a:lstStyle>
          <a:p/>
        </p:txBody>
      </p:sp>
      <p:pic>
        <p:nvPicPr>
          <p:cNvPr id="214" name="Google Shape;214;p21"/>
          <p:cNvPicPr preferRelativeResize="0"/>
          <p:nvPr/>
        </p:nvPicPr>
        <p:blipFill>
          <a:blip r:embed="rId3">
            <a:alphaModFix/>
          </a:blip>
          <a:stretch>
            <a:fillRect/>
          </a:stretch>
        </p:blipFill>
        <p:spPr>
          <a:xfrm>
            <a:off x="10106850" y="6203986"/>
            <a:ext cx="1580275" cy="372766"/>
          </a:xfrm>
          <a:prstGeom prst="rect">
            <a:avLst/>
          </a:prstGeom>
          <a:noFill/>
          <a:ln>
            <a:noFill/>
          </a:ln>
        </p:spPr>
      </p:pic>
      <p:sp>
        <p:nvSpPr>
          <p:cNvPr id="215" name="Google Shape;215;p21"/>
          <p:cNvSpPr txBox="1"/>
          <p:nvPr/>
        </p:nvSpPr>
        <p:spPr>
          <a:xfrm>
            <a:off x="7960472" y="1999825"/>
            <a:ext cx="29937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EBEBEB"/>
                </a:solidFill>
                <a:latin typeface="Overpass Light"/>
                <a:ea typeface="Overpass Light"/>
                <a:cs typeface="Overpass Light"/>
                <a:sym typeface="Overpass Light"/>
              </a:rPr>
              <a:t>linkedin.com/company/red-hat</a:t>
            </a:r>
            <a:endParaRPr sz="1500">
              <a:solidFill>
                <a:srgbClr val="EBEBEB"/>
              </a:solidFill>
              <a:latin typeface="Overpass Light"/>
              <a:ea typeface="Overpass Light"/>
              <a:cs typeface="Overpass Light"/>
              <a:sym typeface="Overpass Light"/>
            </a:endParaRPr>
          </a:p>
        </p:txBody>
      </p:sp>
      <p:sp>
        <p:nvSpPr>
          <p:cNvPr id="216" name="Google Shape;216;p21"/>
          <p:cNvSpPr txBox="1"/>
          <p:nvPr/>
        </p:nvSpPr>
        <p:spPr>
          <a:xfrm>
            <a:off x="7960472" y="2767875"/>
            <a:ext cx="29937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EBEBEB"/>
                </a:solidFill>
                <a:latin typeface="Overpass Light"/>
                <a:ea typeface="Overpass Light"/>
                <a:cs typeface="Overpass Light"/>
                <a:sym typeface="Overpass Light"/>
              </a:rPr>
              <a:t>youtube.com/user/RedHatVideos</a:t>
            </a:r>
            <a:endParaRPr sz="1500">
              <a:solidFill>
                <a:srgbClr val="EBEBEB"/>
              </a:solidFill>
              <a:latin typeface="Overpass Light"/>
              <a:ea typeface="Overpass Light"/>
              <a:cs typeface="Overpass Light"/>
              <a:sym typeface="Overpass Light"/>
            </a:endParaRPr>
          </a:p>
        </p:txBody>
      </p:sp>
      <p:sp>
        <p:nvSpPr>
          <p:cNvPr id="217" name="Google Shape;217;p21"/>
          <p:cNvSpPr txBox="1"/>
          <p:nvPr/>
        </p:nvSpPr>
        <p:spPr>
          <a:xfrm>
            <a:off x="7960472" y="3535925"/>
            <a:ext cx="29937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EBEBEB"/>
                </a:solidFill>
                <a:latin typeface="Overpass Light"/>
                <a:ea typeface="Overpass Light"/>
                <a:cs typeface="Overpass Light"/>
                <a:sym typeface="Overpass Light"/>
              </a:rPr>
              <a:t>facebook.com/redhatinc</a:t>
            </a:r>
            <a:endParaRPr sz="1500">
              <a:solidFill>
                <a:srgbClr val="EBEBEB"/>
              </a:solidFill>
              <a:latin typeface="Overpass Light"/>
              <a:ea typeface="Overpass Light"/>
              <a:cs typeface="Overpass Light"/>
              <a:sym typeface="Overpass Light"/>
            </a:endParaRPr>
          </a:p>
        </p:txBody>
      </p:sp>
      <p:sp>
        <p:nvSpPr>
          <p:cNvPr id="218" name="Google Shape;218;p21"/>
          <p:cNvSpPr txBox="1"/>
          <p:nvPr/>
        </p:nvSpPr>
        <p:spPr>
          <a:xfrm>
            <a:off x="7960472" y="4303975"/>
            <a:ext cx="29937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EBEBEB"/>
                </a:solidFill>
                <a:latin typeface="Overpass Light"/>
                <a:ea typeface="Overpass Light"/>
                <a:cs typeface="Overpass Light"/>
                <a:sym typeface="Overpass Light"/>
              </a:rPr>
              <a:t>twitter.com/RedHat</a:t>
            </a:r>
            <a:endParaRPr sz="1500">
              <a:solidFill>
                <a:srgbClr val="EBEBEB"/>
              </a:solidFill>
              <a:latin typeface="Overpass Light"/>
              <a:ea typeface="Overpass Light"/>
              <a:cs typeface="Overpass Light"/>
              <a:sym typeface="Overpass Light"/>
            </a:endParaRPr>
          </a:p>
        </p:txBody>
      </p:sp>
      <p:cxnSp>
        <p:nvCxnSpPr>
          <p:cNvPr id="219" name="Google Shape;219;p21"/>
          <p:cNvCxnSpPr/>
          <p:nvPr/>
        </p:nvCxnSpPr>
        <p:spPr>
          <a:xfrm rot="10800000">
            <a:off x="447775" y="50"/>
            <a:ext cx="0" cy="2282700"/>
          </a:xfrm>
          <a:prstGeom prst="straightConnector1">
            <a:avLst/>
          </a:prstGeom>
          <a:noFill/>
          <a:ln cap="flat" cmpd="sng" w="9525">
            <a:solidFill>
              <a:srgbClr val="EE0000"/>
            </a:solidFill>
            <a:prstDash val="solid"/>
            <a:round/>
            <a:headEnd len="med" w="med" type="none"/>
            <a:tailEnd len="med" w="med" type="none"/>
          </a:ln>
        </p:spPr>
      </p:cxnSp>
      <p:pic>
        <p:nvPicPr>
          <p:cNvPr id="220" name="Google Shape;220;p21"/>
          <p:cNvPicPr preferRelativeResize="0"/>
          <p:nvPr/>
        </p:nvPicPr>
        <p:blipFill rotWithShape="1">
          <a:blip r:embed="rId4">
            <a:alphaModFix/>
          </a:blip>
          <a:srcRect b="0" l="0" r="0" t="0"/>
          <a:stretch/>
        </p:blipFill>
        <p:spPr>
          <a:xfrm>
            <a:off x="7321275" y="1882617"/>
            <a:ext cx="580517" cy="580517"/>
          </a:xfrm>
          <a:prstGeom prst="rect">
            <a:avLst/>
          </a:prstGeom>
          <a:noFill/>
          <a:ln>
            <a:noFill/>
          </a:ln>
        </p:spPr>
      </p:pic>
      <p:pic>
        <p:nvPicPr>
          <p:cNvPr id="221" name="Google Shape;221;p21"/>
          <p:cNvPicPr preferRelativeResize="0"/>
          <p:nvPr/>
        </p:nvPicPr>
        <p:blipFill rotWithShape="1">
          <a:blip r:embed="rId5">
            <a:alphaModFix/>
          </a:blip>
          <a:srcRect b="0" l="0" r="0" t="0"/>
          <a:stretch/>
        </p:blipFill>
        <p:spPr>
          <a:xfrm>
            <a:off x="7321275" y="3404473"/>
            <a:ext cx="580517" cy="580517"/>
          </a:xfrm>
          <a:prstGeom prst="rect">
            <a:avLst/>
          </a:prstGeom>
          <a:noFill/>
          <a:ln>
            <a:noFill/>
          </a:ln>
        </p:spPr>
      </p:pic>
      <p:pic>
        <p:nvPicPr>
          <p:cNvPr id="222" name="Google Shape;222;p21"/>
          <p:cNvPicPr preferRelativeResize="0"/>
          <p:nvPr/>
        </p:nvPicPr>
        <p:blipFill rotWithShape="1">
          <a:blip r:embed="rId6">
            <a:alphaModFix/>
          </a:blip>
          <a:srcRect b="0" l="0" r="0" t="0"/>
          <a:stretch/>
        </p:blipFill>
        <p:spPr>
          <a:xfrm>
            <a:off x="7321275" y="2705617"/>
            <a:ext cx="580517" cy="580517"/>
          </a:xfrm>
          <a:prstGeom prst="rect">
            <a:avLst/>
          </a:prstGeom>
          <a:noFill/>
          <a:ln>
            <a:noFill/>
          </a:ln>
        </p:spPr>
      </p:pic>
      <p:pic>
        <p:nvPicPr>
          <p:cNvPr id="223" name="Google Shape;223;p21"/>
          <p:cNvPicPr preferRelativeResize="0"/>
          <p:nvPr/>
        </p:nvPicPr>
        <p:blipFill rotWithShape="1">
          <a:blip r:embed="rId7">
            <a:alphaModFix/>
          </a:blip>
          <a:srcRect b="0" l="0" r="0" t="0"/>
          <a:stretch/>
        </p:blipFill>
        <p:spPr>
          <a:xfrm>
            <a:off x="7321275" y="4214033"/>
            <a:ext cx="580517" cy="580517"/>
          </a:xfrm>
          <a:prstGeom prst="rect">
            <a:avLst/>
          </a:prstGeom>
          <a:noFill/>
          <a:ln>
            <a:noFill/>
          </a:ln>
        </p:spPr>
      </p:pic>
      <p:cxnSp>
        <p:nvCxnSpPr>
          <p:cNvPr id="224" name="Google Shape;224;p21"/>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25" name="Google Shape;225;p2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red">
  <p:cSld name="TITLE_1">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3"/>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p:txBody>
      </p:sp>
      <p:sp>
        <p:nvSpPr>
          <p:cNvPr id="19" name="Google Shape;19;p3"/>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chemeClr val="lt1"/>
                </a:solidFill>
                <a:latin typeface="Overpass"/>
                <a:ea typeface="Overpass"/>
                <a:cs typeface="Overpass"/>
                <a:sym typeface="Overpass"/>
              </a:rPr>
              <a:t>CONFIDENTIAL </a:t>
            </a:r>
            <a:r>
              <a:rPr lang="en" sz="600">
                <a:solidFill>
                  <a:schemeClr val="lt1"/>
                </a:solidFill>
                <a:latin typeface="Overpass Light"/>
                <a:ea typeface="Overpass Light"/>
                <a:cs typeface="Overpass Light"/>
                <a:sym typeface="Overpass Light"/>
              </a:rPr>
              <a:t>Designator</a:t>
            </a:r>
            <a:endParaRPr sz="600">
              <a:solidFill>
                <a:schemeClr val="lt1"/>
              </a:solidFill>
              <a:latin typeface="Overpass Light"/>
              <a:ea typeface="Overpass Light"/>
              <a:cs typeface="Overpass Light"/>
              <a:sym typeface="Overpass Light"/>
            </a:endParaRPr>
          </a:p>
        </p:txBody>
      </p:sp>
      <p:sp>
        <p:nvSpPr>
          <p:cNvPr id="20" name="Google Shape;20;p3"/>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pic>
        <p:nvPicPr>
          <p:cNvPr id="21" name="Google Shape;21;p3"/>
          <p:cNvPicPr preferRelativeResize="0"/>
          <p:nvPr/>
        </p:nvPicPr>
        <p:blipFill>
          <a:blip r:embed="rId3">
            <a:alphaModFix/>
          </a:blip>
          <a:stretch>
            <a:fillRect/>
          </a:stretch>
        </p:blipFill>
        <p:spPr>
          <a:xfrm>
            <a:off x="10106850" y="6203986"/>
            <a:ext cx="1580275" cy="372766"/>
          </a:xfrm>
          <a:prstGeom prst="rect">
            <a:avLst/>
          </a:prstGeom>
          <a:noFill/>
          <a:ln>
            <a:noFill/>
          </a:ln>
        </p:spPr>
      </p:pic>
      <p:pic>
        <p:nvPicPr>
          <p:cNvPr id="22" name="Google Shape;22;p3"/>
          <p:cNvPicPr preferRelativeResize="0"/>
          <p:nvPr/>
        </p:nvPicPr>
        <p:blipFill>
          <a:blip r:embed="rId4">
            <a:alphaModFix/>
          </a:blip>
          <a:stretch>
            <a:fillRect/>
          </a:stretch>
        </p:blipFill>
        <p:spPr>
          <a:xfrm>
            <a:off x="7379804" y="3535984"/>
            <a:ext cx="455950" cy="455950"/>
          </a:xfrm>
          <a:prstGeom prst="rect">
            <a:avLst/>
          </a:prstGeom>
          <a:noFill/>
          <a:ln>
            <a:noFill/>
          </a:ln>
        </p:spPr>
      </p:pic>
      <p:pic>
        <p:nvPicPr>
          <p:cNvPr id="23" name="Google Shape;23;p3"/>
          <p:cNvPicPr preferRelativeResize="0"/>
          <p:nvPr/>
        </p:nvPicPr>
        <p:blipFill rotWithShape="1">
          <a:blip r:embed="rId5">
            <a:alphaModFix/>
          </a:blip>
          <a:srcRect b="0" l="0" r="0" t="0"/>
          <a:stretch/>
        </p:blipFill>
        <p:spPr>
          <a:xfrm>
            <a:off x="7379804" y="2767909"/>
            <a:ext cx="455950" cy="455950"/>
          </a:xfrm>
          <a:prstGeom prst="rect">
            <a:avLst/>
          </a:prstGeom>
          <a:noFill/>
          <a:ln>
            <a:noFill/>
          </a:ln>
        </p:spPr>
      </p:pic>
      <p:pic>
        <p:nvPicPr>
          <p:cNvPr id="24" name="Google Shape;24;p3"/>
          <p:cNvPicPr preferRelativeResize="0"/>
          <p:nvPr/>
        </p:nvPicPr>
        <p:blipFill rotWithShape="1">
          <a:blip r:embed="rId6">
            <a:alphaModFix/>
          </a:blip>
          <a:srcRect b="0" l="0" r="0" t="0"/>
          <a:stretch/>
        </p:blipFill>
        <p:spPr>
          <a:xfrm>
            <a:off x="7379804" y="1999834"/>
            <a:ext cx="455950" cy="455950"/>
          </a:xfrm>
          <a:prstGeom prst="rect">
            <a:avLst/>
          </a:prstGeom>
          <a:noFill/>
          <a:ln>
            <a:noFill/>
          </a:ln>
        </p:spPr>
      </p:pic>
      <p:pic>
        <p:nvPicPr>
          <p:cNvPr id="25" name="Google Shape;25;p3"/>
          <p:cNvPicPr preferRelativeResize="0"/>
          <p:nvPr/>
        </p:nvPicPr>
        <p:blipFill rotWithShape="1">
          <a:blip r:embed="rId7">
            <a:alphaModFix/>
          </a:blip>
          <a:srcRect b="0" l="0" r="0" t="0"/>
          <a:stretch/>
        </p:blipFill>
        <p:spPr>
          <a:xfrm>
            <a:off x="7379804" y="4304059"/>
            <a:ext cx="455950" cy="455950"/>
          </a:xfrm>
          <a:prstGeom prst="rect">
            <a:avLst/>
          </a:prstGeom>
          <a:noFill/>
          <a:ln>
            <a:noFill/>
          </a:ln>
        </p:spPr>
      </p:pic>
      <p:sp>
        <p:nvSpPr>
          <p:cNvPr id="26" name="Google Shape;26;p3"/>
          <p:cNvSpPr txBox="1"/>
          <p:nvPr/>
        </p:nvSpPr>
        <p:spPr>
          <a:xfrm>
            <a:off x="7960472" y="19998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verpass Light"/>
                <a:ea typeface="Overpass Light"/>
                <a:cs typeface="Overpass Light"/>
                <a:sym typeface="Overpass Light"/>
              </a:rPr>
              <a:t>linkedin.com/company/red-hat</a:t>
            </a:r>
            <a:endParaRPr>
              <a:solidFill>
                <a:schemeClr val="lt1"/>
              </a:solidFill>
              <a:latin typeface="Overpass Light"/>
              <a:ea typeface="Overpass Light"/>
              <a:cs typeface="Overpass Light"/>
              <a:sym typeface="Overpass Light"/>
            </a:endParaRPr>
          </a:p>
        </p:txBody>
      </p:sp>
      <p:sp>
        <p:nvSpPr>
          <p:cNvPr id="27" name="Google Shape;27;p3"/>
          <p:cNvSpPr txBox="1"/>
          <p:nvPr/>
        </p:nvSpPr>
        <p:spPr>
          <a:xfrm>
            <a:off x="7960472" y="27678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verpass Light"/>
                <a:ea typeface="Overpass Light"/>
                <a:cs typeface="Overpass Light"/>
                <a:sym typeface="Overpass Light"/>
              </a:rPr>
              <a:t>youtube.com/user/RedHatVideos</a:t>
            </a:r>
            <a:endParaRPr>
              <a:solidFill>
                <a:schemeClr val="lt1"/>
              </a:solidFill>
              <a:latin typeface="Overpass Light"/>
              <a:ea typeface="Overpass Light"/>
              <a:cs typeface="Overpass Light"/>
              <a:sym typeface="Overpass Light"/>
            </a:endParaRPr>
          </a:p>
        </p:txBody>
      </p:sp>
      <p:sp>
        <p:nvSpPr>
          <p:cNvPr id="28" name="Google Shape;28;p3"/>
          <p:cNvSpPr txBox="1"/>
          <p:nvPr/>
        </p:nvSpPr>
        <p:spPr>
          <a:xfrm>
            <a:off x="7960472" y="35359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verpass Light"/>
                <a:ea typeface="Overpass Light"/>
                <a:cs typeface="Overpass Light"/>
                <a:sym typeface="Overpass Light"/>
              </a:rPr>
              <a:t>facebook.com/redhatinc</a:t>
            </a:r>
            <a:endParaRPr>
              <a:solidFill>
                <a:schemeClr val="lt1"/>
              </a:solidFill>
              <a:latin typeface="Overpass Light"/>
              <a:ea typeface="Overpass Light"/>
              <a:cs typeface="Overpass Light"/>
              <a:sym typeface="Overpass Light"/>
            </a:endParaRPr>
          </a:p>
        </p:txBody>
      </p:sp>
      <p:sp>
        <p:nvSpPr>
          <p:cNvPr id="29" name="Google Shape;29;p3"/>
          <p:cNvSpPr txBox="1"/>
          <p:nvPr/>
        </p:nvSpPr>
        <p:spPr>
          <a:xfrm>
            <a:off x="7960472" y="43039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verpass Light"/>
                <a:ea typeface="Overpass Light"/>
                <a:cs typeface="Overpass Light"/>
                <a:sym typeface="Overpass Light"/>
              </a:rPr>
              <a:t>twitter.com/RedHat</a:t>
            </a:r>
            <a:endParaRPr>
              <a:solidFill>
                <a:schemeClr val="lt1"/>
              </a:solidFill>
              <a:latin typeface="Overpass Light"/>
              <a:ea typeface="Overpass Light"/>
              <a:cs typeface="Overpass Light"/>
              <a:sym typeface="Overpass Light"/>
            </a:endParaRPr>
          </a:p>
        </p:txBody>
      </p:sp>
      <p:cxnSp>
        <p:nvCxnSpPr>
          <p:cNvPr id="30" name="Google Shape;30;p3"/>
          <p:cNvCxnSpPr/>
          <p:nvPr/>
        </p:nvCxnSpPr>
        <p:spPr>
          <a:xfrm rot="10800000">
            <a:off x="447775" y="50"/>
            <a:ext cx="0" cy="2282700"/>
          </a:xfrm>
          <a:prstGeom prst="straightConnector1">
            <a:avLst/>
          </a:prstGeom>
          <a:noFill/>
          <a:ln cap="flat" cmpd="sng" w="9525">
            <a:solidFill>
              <a:srgbClr val="EE0000"/>
            </a:solidFill>
            <a:prstDash val="solid"/>
            <a:round/>
            <a:headEnd len="med" w="med" type="none"/>
            <a:tailEnd len="med" w="med" type="none"/>
          </a:ln>
        </p:spPr>
      </p:cxnSp>
      <p:cxnSp>
        <p:nvCxnSpPr>
          <p:cNvPr id="31" name="Google Shape;31;p3"/>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32" name="Google Shape;32;p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illustrated">
  <p:cSld name="CUSTOM">
    <p:bg>
      <p:bgPr>
        <a:blipFill>
          <a:blip r:embed="rId2">
            <a:alphaModFix/>
          </a:blip>
          <a:stretch>
            <a:fillRect/>
          </a:stretch>
        </a:blipFill>
      </p:bgPr>
    </p:bg>
    <p:spTree>
      <p:nvGrpSpPr>
        <p:cNvPr id="226" name="Shape 226"/>
        <p:cNvGrpSpPr/>
        <p:nvPr/>
      </p:nvGrpSpPr>
      <p:grpSpPr>
        <a:xfrm>
          <a:off x="0" y="0"/>
          <a:ext cx="0" cy="0"/>
          <a:chOff x="0" y="0"/>
          <a:chExt cx="0" cy="0"/>
        </a:xfrm>
      </p:grpSpPr>
      <p:sp>
        <p:nvSpPr>
          <p:cNvPr id="227" name="Google Shape;227;p22"/>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666666"/>
                </a:solidFill>
                <a:latin typeface="Overpass"/>
                <a:ea typeface="Overpass"/>
                <a:cs typeface="Overpass"/>
                <a:sym typeface="Overpass"/>
              </a:rPr>
              <a:t>CONFIDENTIAL </a:t>
            </a:r>
            <a:r>
              <a:rPr lang="en" sz="700">
                <a:solidFill>
                  <a:srgbClr val="666666"/>
                </a:solidFill>
                <a:latin typeface="Overpass Light"/>
                <a:ea typeface="Overpass Light"/>
                <a:cs typeface="Overpass Light"/>
                <a:sym typeface="Overpass Light"/>
              </a:rPr>
              <a:t>Designator</a:t>
            </a:r>
            <a:endParaRPr sz="700">
              <a:solidFill>
                <a:srgbClr val="666666"/>
              </a:solidFill>
              <a:latin typeface="Overpass Light"/>
              <a:ea typeface="Overpass Light"/>
              <a:cs typeface="Overpass Light"/>
              <a:sym typeface="Overpass Light"/>
            </a:endParaRPr>
          </a:p>
        </p:txBody>
      </p:sp>
      <p:pic>
        <p:nvPicPr>
          <p:cNvPr id="228" name="Google Shape;228;p22"/>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229" name="Google Shape;229;p22"/>
          <p:cNvCxnSpPr/>
          <p:nvPr/>
        </p:nvCxnSpPr>
        <p:spPr>
          <a:xfrm rot="10800000">
            <a:off x="447767" y="6401100"/>
            <a:ext cx="0" cy="456900"/>
          </a:xfrm>
          <a:prstGeom prst="straightConnector1">
            <a:avLst/>
          </a:prstGeom>
          <a:noFill/>
          <a:ln cap="flat" cmpd="sng" w="9525">
            <a:solidFill>
              <a:schemeClr val="lt1"/>
            </a:solidFill>
            <a:prstDash val="solid"/>
            <a:round/>
            <a:headEnd len="med" w="med" type="none"/>
            <a:tailEnd len="med" w="med" type="none"/>
          </a:ln>
        </p:spPr>
      </p:cxnSp>
      <p:sp>
        <p:nvSpPr>
          <p:cNvPr id="230" name="Google Shape;230;p2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Overpass SemiBold"/>
                <a:ea typeface="Overpass SemiBold"/>
                <a:cs typeface="Overpass SemiBold"/>
                <a:sym typeface="Overpass SemiBold"/>
              </a:defRPr>
            </a:lvl1pPr>
            <a:lvl2pPr lvl="1" rtl="0" algn="ctr">
              <a:buNone/>
              <a:defRPr sz="800">
                <a:solidFill>
                  <a:schemeClr val="lt1"/>
                </a:solidFill>
                <a:latin typeface="Overpass SemiBold"/>
                <a:ea typeface="Overpass SemiBold"/>
                <a:cs typeface="Overpass SemiBold"/>
                <a:sym typeface="Overpass SemiBold"/>
              </a:defRPr>
            </a:lvl2pPr>
            <a:lvl3pPr lvl="2" rtl="0" algn="ctr">
              <a:buNone/>
              <a:defRPr sz="800">
                <a:solidFill>
                  <a:schemeClr val="lt1"/>
                </a:solidFill>
                <a:latin typeface="Overpass SemiBold"/>
                <a:ea typeface="Overpass SemiBold"/>
                <a:cs typeface="Overpass SemiBold"/>
                <a:sym typeface="Overpass SemiBold"/>
              </a:defRPr>
            </a:lvl3pPr>
            <a:lvl4pPr lvl="3" rtl="0" algn="ctr">
              <a:buNone/>
              <a:defRPr sz="800">
                <a:solidFill>
                  <a:schemeClr val="lt1"/>
                </a:solidFill>
                <a:latin typeface="Overpass SemiBold"/>
                <a:ea typeface="Overpass SemiBold"/>
                <a:cs typeface="Overpass SemiBold"/>
                <a:sym typeface="Overpass SemiBold"/>
              </a:defRPr>
            </a:lvl4pPr>
            <a:lvl5pPr lvl="4" rtl="0" algn="ctr">
              <a:buNone/>
              <a:defRPr sz="800">
                <a:solidFill>
                  <a:schemeClr val="lt1"/>
                </a:solidFill>
                <a:latin typeface="Overpass SemiBold"/>
                <a:ea typeface="Overpass SemiBold"/>
                <a:cs typeface="Overpass SemiBold"/>
                <a:sym typeface="Overpass SemiBold"/>
              </a:defRPr>
            </a:lvl5pPr>
            <a:lvl6pPr lvl="5" rtl="0" algn="ctr">
              <a:buNone/>
              <a:defRPr sz="800">
                <a:solidFill>
                  <a:schemeClr val="lt1"/>
                </a:solidFill>
                <a:latin typeface="Overpass SemiBold"/>
                <a:ea typeface="Overpass SemiBold"/>
                <a:cs typeface="Overpass SemiBold"/>
                <a:sym typeface="Overpass SemiBold"/>
              </a:defRPr>
            </a:lvl6pPr>
            <a:lvl7pPr lvl="6" rtl="0" algn="ctr">
              <a:buNone/>
              <a:defRPr sz="800">
                <a:solidFill>
                  <a:schemeClr val="lt1"/>
                </a:solidFill>
                <a:latin typeface="Overpass SemiBold"/>
                <a:ea typeface="Overpass SemiBold"/>
                <a:cs typeface="Overpass SemiBold"/>
                <a:sym typeface="Overpass SemiBold"/>
              </a:defRPr>
            </a:lvl7pPr>
            <a:lvl8pPr lvl="7" rtl="0" algn="ctr">
              <a:buNone/>
              <a:defRPr sz="800">
                <a:solidFill>
                  <a:schemeClr val="lt1"/>
                </a:solidFill>
                <a:latin typeface="Overpass SemiBold"/>
                <a:ea typeface="Overpass SemiBold"/>
                <a:cs typeface="Overpass SemiBold"/>
                <a:sym typeface="Overpass SemiBold"/>
              </a:defRPr>
            </a:lvl8pPr>
            <a:lvl9pPr lvl="8" rtl="0" algn="ctr">
              <a:buNone/>
              <a:defRPr sz="800">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231" name="Google Shape;231;p22"/>
          <p:cNvSpPr txBox="1"/>
          <p:nvPr>
            <p:ph idx="1" type="subTitle"/>
          </p:nvPr>
        </p:nvSpPr>
        <p:spPr>
          <a:xfrm>
            <a:off x="5660525" y="3971650"/>
            <a:ext cx="4446300" cy="9144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SzPts val="1900"/>
              <a:buNone/>
              <a:defRPr sz="1900"/>
            </a:lvl1pPr>
            <a:lvl2pPr lvl="1" rtl="0">
              <a:lnSpc>
                <a:spcPct val="140000"/>
              </a:lnSpc>
              <a:spcBef>
                <a:spcPts val="0"/>
              </a:spcBef>
              <a:spcAft>
                <a:spcPts val="0"/>
              </a:spcAft>
              <a:buSzPts val="1900"/>
              <a:buNone/>
              <a:defRPr sz="1900"/>
            </a:lvl2pPr>
            <a:lvl3pPr lvl="2" rtl="0">
              <a:lnSpc>
                <a:spcPct val="140000"/>
              </a:lnSpc>
              <a:spcBef>
                <a:spcPts val="0"/>
              </a:spcBef>
              <a:spcAft>
                <a:spcPts val="0"/>
              </a:spcAft>
              <a:buSzPts val="1900"/>
              <a:buNone/>
              <a:defRPr sz="1900"/>
            </a:lvl3pPr>
            <a:lvl4pPr lvl="3" rtl="0">
              <a:lnSpc>
                <a:spcPct val="140000"/>
              </a:lnSpc>
              <a:spcBef>
                <a:spcPts val="0"/>
              </a:spcBef>
              <a:spcAft>
                <a:spcPts val="0"/>
              </a:spcAft>
              <a:buSzPts val="1900"/>
              <a:buNone/>
              <a:defRPr sz="1900"/>
            </a:lvl4pPr>
            <a:lvl5pPr lvl="4" rtl="0">
              <a:lnSpc>
                <a:spcPct val="140000"/>
              </a:lnSpc>
              <a:spcBef>
                <a:spcPts val="0"/>
              </a:spcBef>
              <a:spcAft>
                <a:spcPts val="0"/>
              </a:spcAft>
              <a:buSzPts val="1900"/>
              <a:buNone/>
              <a:defRPr sz="1900"/>
            </a:lvl5pPr>
            <a:lvl6pPr lvl="5" rtl="0">
              <a:lnSpc>
                <a:spcPct val="140000"/>
              </a:lnSpc>
              <a:spcBef>
                <a:spcPts val="0"/>
              </a:spcBef>
              <a:spcAft>
                <a:spcPts val="0"/>
              </a:spcAft>
              <a:buSzPts val="1900"/>
              <a:buNone/>
              <a:defRPr sz="1900"/>
            </a:lvl6pPr>
            <a:lvl7pPr lvl="6" rtl="0">
              <a:lnSpc>
                <a:spcPct val="140000"/>
              </a:lnSpc>
              <a:spcBef>
                <a:spcPts val="0"/>
              </a:spcBef>
              <a:spcAft>
                <a:spcPts val="0"/>
              </a:spcAft>
              <a:buSzPts val="1900"/>
              <a:buNone/>
              <a:defRPr sz="1900"/>
            </a:lvl7pPr>
            <a:lvl8pPr lvl="7" rtl="0">
              <a:lnSpc>
                <a:spcPct val="140000"/>
              </a:lnSpc>
              <a:spcBef>
                <a:spcPts val="0"/>
              </a:spcBef>
              <a:spcAft>
                <a:spcPts val="0"/>
              </a:spcAft>
              <a:buSzPts val="1900"/>
              <a:buNone/>
              <a:defRPr sz="1900"/>
            </a:lvl8pPr>
            <a:lvl9pPr lvl="8" rtl="0">
              <a:lnSpc>
                <a:spcPct val="140000"/>
              </a:lnSpc>
              <a:spcBef>
                <a:spcPts val="0"/>
              </a:spcBef>
              <a:spcAft>
                <a:spcPts val="0"/>
              </a:spcAft>
              <a:buSzPts val="1900"/>
              <a:buNone/>
              <a:defRPr sz="1900"/>
            </a:lvl9pPr>
          </a:lstStyle>
          <a:p/>
        </p:txBody>
      </p:sp>
      <p:sp>
        <p:nvSpPr>
          <p:cNvPr id="232" name="Google Shape;232;p22"/>
          <p:cNvSpPr txBox="1"/>
          <p:nvPr>
            <p:ph type="title"/>
          </p:nvPr>
        </p:nvSpPr>
        <p:spPr>
          <a:xfrm>
            <a:off x="5660525" y="1709031"/>
            <a:ext cx="5736300" cy="21171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b="1" sz="4700">
                <a:solidFill>
                  <a:srgbClr val="EE0000"/>
                </a:solidFill>
                <a:latin typeface="Overpass"/>
                <a:ea typeface="Overpass"/>
                <a:cs typeface="Overpass"/>
                <a:sym typeface="Overpass"/>
              </a:defRPr>
            </a:lvl1pPr>
            <a:lvl2pPr lvl="1" rtl="0">
              <a:lnSpc>
                <a:spcPct val="100000"/>
              </a:lnSpc>
              <a:spcBef>
                <a:spcPts val="0"/>
              </a:spcBef>
              <a:spcAft>
                <a:spcPts val="0"/>
              </a:spcAft>
              <a:buNone/>
              <a:defRPr b="1" sz="4700">
                <a:solidFill>
                  <a:srgbClr val="EE0000"/>
                </a:solidFill>
                <a:latin typeface="Overpass"/>
                <a:ea typeface="Overpass"/>
                <a:cs typeface="Overpass"/>
                <a:sym typeface="Overpass"/>
              </a:defRPr>
            </a:lvl2pPr>
            <a:lvl3pPr lvl="2" rtl="0">
              <a:lnSpc>
                <a:spcPct val="100000"/>
              </a:lnSpc>
              <a:spcBef>
                <a:spcPts val="0"/>
              </a:spcBef>
              <a:spcAft>
                <a:spcPts val="0"/>
              </a:spcAft>
              <a:buNone/>
              <a:defRPr b="1" sz="4700">
                <a:solidFill>
                  <a:srgbClr val="EE0000"/>
                </a:solidFill>
                <a:latin typeface="Overpass"/>
                <a:ea typeface="Overpass"/>
                <a:cs typeface="Overpass"/>
                <a:sym typeface="Overpass"/>
              </a:defRPr>
            </a:lvl3pPr>
            <a:lvl4pPr lvl="3" rtl="0">
              <a:lnSpc>
                <a:spcPct val="100000"/>
              </a:lnSpc>
              <a:spcBef>
                <a:spcPts val="0"/>
              </a:spcBef>
              <a:spcAft>
                <a:spcPts val="0"/>
              </a:spcAft>
              <a:buNone/>
              <a:defRPr b="1" sz="4700">
                <a:solidFill>
                  <a:srgbClr val="EE0000"/>
                </a:solidFill>
                <a:latin typeface="Overpass"/>
                <a:ea typeface="Overpass"/>
                <a:cs typeface="Overpass"/>
                <a:sym typeface="Overpass"/>
              </a:defRPr>
            </a:lvl4pPr>
            <a:lvl5pPr lvl="4" rtl="0">
              <a:lnSpc>
                <a:spcPct val="100000"/>
              </a:lnSpc>
              <a:spcBef>
                <a:spcPts val="0"/>
              </a:spcBef>
              <a:spcAft>
                <a:spcPts val="0"/>
              </a:spcAft>
              <a:buNone/>
              <a:defRPr b="1" sz="4700">
                <a:solidFill>
                  <a:srgbClr val="EE0000"/>
                </a:solidFill>
                <a:latin typeface="Overpass"/>
                <a:ea typeface="Overpass"/>
                <a:cs typeface="Overpass"/>
                <a:sym typeface="Overpass"/>
              </a:defRPr>
            </a:lvl5pPr>
            <a:lvl6pPr lvl="5" rtl="0">
              <a:lnSpc>
                <a:spcPct val="100000"/>
              </a:lnSpc>
              <a:spcBef>
                <a:spcPts val="0"/>
              </a:spcBef>
              <a:spcAft>
                <a:spcPts val="0"/>
              </a:spcAft>
              <a:buNone/>
              <a:defRPr b="1" sz="4700">
                <a:solidFill>
                  <a:srgbClr val="EE0000"/>
                </a:solidFill>
                <a:latin typeface="Overpass"/>
                <a:ea typeface="Overpass"/>
                <a:cs typeface="Overpass"/>
                <a:sym typeface="Overpass"/>
              </a:defRPr>
            </a:lvl6pPr>
            <a:lvl7pPr lvl="6" rtl="0">
              <a:lnSpc>
                <a:spcPct val="100000"/>
              </a:lnSpc>
              <a:spcBef>
                <a:spcPts val="0"/>
              </a:spcBef>
              <a:spcAft>
                <a:spcPts val="0"/>
              </a:spcAft>
              <a:buNone/>
              <a:defRPr b="1" sz="4700">
                <a:solidFill>
                  <a:srgbClr val="EE0000"/>
                </a:solidFill>
                <a:latin typeface="Overpass"/>
                <a:ea typeface="Overpass"/>
                <a:cs typeface="Overpass"/>
                <a:sym typeface="Overpass"/>
              </a:defRPr>
            </a:lvl7pPr>
            <a:lvl8pPr lvl="7" rtl="0">
              <a:lnSpc>
                <a:spcPct val="100000"/>
              </a:lnSpc>
              <a:spcBef>
                <a:spcPts val="0"/>
              </a:spcBef>
              <a:spcAft>
                <a:spcPts val="0"/>
              </a:spcAft>
              <a:buNone/>
              <a:defRPr b="1" sz="4700">
                <a:solidFill>
                  <a:srgbClr val="EE0000"/>
                </a:solidFill>
                <a:latin typeface="Overpass"/>
                <a:ea typeface="Overpass"/>
                <a:cs typeface="Overpass"/>
                <a:sym typeface="Overpass"/>
              </a:defRPr>
            </a:lvl8pPr>
            <a:lvl9pPr lvl="8" rtl="0">
              <a:lnSpc>
                <a:spcPct val="100000"/>
              </a:lnSpc>
              <a:spcBef>
                <a:spcPts val="0"/>
              </a:spcBef>
              <a:spcAft>
                <a:spcPts val="0"/>
              </a:spcAft>
              <a:buNone/>
              <a:defRPr b="1" sz="4700">
                <a:solidFill>
                  <a:srgbClr val="EE0000"/>
                </a:solidFill>
                <a:latin typeface="Overpass"/>
                <a:ea typeface="Overpass"/>
                <a:cs typeface="Overpass"/>
                <a:sym typeface="Overpass"/>
              </a:defRPr>
            </a:lvl9pPr>
          </a:lstStyle>
          <a:p/>
        </p:txBody>
      </p:sp>
      <p:sp>
        <p:nvSpPr>
          <p:cNvPr id="233" name="Google Shape;233;p22"/>
          <p:cNvSpPr txBox="1"/>
          <p:nvPr>
            <p:ph idx="2" type="subTitle"/>
          </p:nvPr>
        </p:nvSpPr>
        <p:spPr>
          <a:xfrm>
            <a:off x="5660525" y="5318275"/>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SzPts val="1200"/>
              <a:buNone/>
              <a:defRPr sz="1200"/>
            </a:lvl1pPr>
            <a:lvl2pPr lvl="1" rtl="0">
              <a:lnSpc>
                <a:spcPct val="135000"/>
              </a:lnSpc>
              <a:spcBef>
                <a:spcPts val="0"/>
              </a:spcBef>
              <a:spcAft>
                <a:spcPts val="0"/>
              </a:spcAft>
              <a:buSzPts val="1200"/>
              <a:buNone/>
              <a:defRPr sz="1200"/>
            </a:lvl2pPr>
            <a:lvl3pPr lvl="2" rtl="0">
              <a:lnSpc>
                <a:spcPct val="135000"/>
              </a:lnSpc>
              <a:spcBef>
                <a:spcPts val="0"/>
              </a:spcBef>
              <a:spcAft>
                <a:spcPts val="0"/>
              </a:spcAft>
              <a:buSzPts val="1200"/>
              <a:buNone/>
              <a:defRPr sz="1200"/>
            </a:lvl3pPr>
            <a:lvl4pPr lvl="3" rtl="0">
              <a:lnSpc>
                <a:spcPct val="135000"/>
              </a:lnSpc>
              <a:spcBef>
                <a:spcPts val="0"/>
              </a:spcBef>
              <a:spcAft>
                <a:spcPts val="0"/>
              </a:spcAft>
              <a:buSzPts val="1200"/>
              <a:buNone/>
              <a:defRPr sz="1200"/>
            </a:lvl4pPr>
            <a:lvl5pPr lvl="4" rtl="0">
              <a:lnSpc>
                <a:spcPct val="135000"/>
              </a:lnSpc>
              <a:spcBef>
                <a:spcPts val="0"/>
              </a:spcBef>
              <a:spcAft>
                <a:spcPts val="0"/>
              </a:spcAft>
              <a:buSzPts val="1200"/>
              <a:buNone/>
              <a:defRPr sz="1200"/>
            </a:lvl5pPr>
            <a:lvl6pPr lvl="5" rtl="0">
              <a:lnSpc>
                <a:spcPct val="135000"/>
              </a:lnSpc>
              <a:spcBef>
                <a:spcPts val="0"/>
              </a:spcBef>
              <a:spcAft>
                <a:spcPts val="0"/>
              </a:spcAft>
              <a:buSzPts val="1200"/>
              <a:buNone/>
              <a:defRPr sz="1200"/>
            </a:lvl6pPr>
            <a:lvl7pPr lvl="6" rtl="0">
              <a:lnSpc>
                <a:spcPct val="135000"/>
              </a:lnSpc>
              <a:spcBef>
                <a:spcPts val="0"/>
              </a:spcBef>
              <a:spcAft>
                <a:spcPts val="0"/>
              </a:spcAft>
              <a:buSzPts val="1200"/>
              <a:buNone/>
              <a:defRPr sz="1200"/>
            </a:lvl7pPr>
            <a:lvl8pPr lvl="7" rtl="0">
              <a:lnSpc>
                <a:spcPct val="135000"/>
              </a:lnSpc>
              <a:spcBef>
                <a:spcPts val="0"/>
              </a:spcBef>
              <a:spcAft>
                <a:spcPts val="0"/>
              </a:spcAft>
              <a:buSzPts val="1200"/>
              <a:buNone/>
              <a:defRPr sz="1200"/>
            </a:lvl8pPr>
            <a:lvl9pPr lvl="8" rtl="0">
              <a:lnSpc>
                <a:spcPct val="135000"/>
              </a:lnSpc>
              <a:spcBef>
                <a:spcPts val="0"/>
              </a:spcBef>
              <a:spcAft>
                <a:spcPts val="0"/>
              </a:spcAft>
              <a:buSzPts val="1200"/>
              <a:buNone/>
              <a:defRPr sz="1200"/>
            </a:lvl9pPr>
          </a:lstStyle>
          <a:p/>
        </p:txBody>
      </p:sp>
      <p:sp>
        <p:nvSpPr>
          <p:cNvPr id="234" name="Google Shape;234;p22"/>
          <p:cNvSpPr txBox="1"/>
          <p:nvPr>
            <p:ph idx="3"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illustrated">
  <p:cSld name="CUSTOM_1">
    <p:bg>
      <p:bgPr>
        <a:blipFill>
          <a:blip r:embed="rId2">
            <a:alphaModFix/>
          </a:blip>
          <a:stretch>
            <a:fillRect/>
          </a:stretch>
        </a:blipFill>
      </p:bgPr>
    </p:bg>
    <p:spTree>
      <p:nvGrpSpPr>
        <p:cNvPr id="235" name="Shape 235"/>
        <p:cNvGrpSpPr/>
        <p:nvPr/>
      </p:nvGrpSpPr>
      <p:grpSpPr>
        <a:xfrm>
          <a:off x="0" y="0"/>
          <a:ext cx="0" cy="0"/>
          <a:chOff x="0" y="0"/>
          <a:chExt cx="0" cy="0"/>
        </a:xfrm>
      </p:grpSpPr>
      <p:sp>
        <p:nvSpPr>
          <p:cNvPr id="236" name="Google Shape;236;p23"/>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666666"/>
                </a:solidFill>
                <a:latin typeface="Overpass"/>
                <a:ea typeface="Overpass"/>
                <a:cs typeface="Overpass"/>
                <a:sym typeface="Overpass"/>
              </a:rPr>
              <a:t>CONFIDENTIAL </a:t>
            </a:r>
            <a:r>
              <a:rPr lang="en" sz="700">
                <a:solidFill>
                  <a:srgbClr val="666666"/>
                </a:solidFill>
                <a:latin typeface="Overpass Light"/>
                <a:ea typeface="Overpass Light"/>
                <a:cs typeface="Overpass Light"/>
                <a:sym typeface="Overpass Light"/>
              </a:rPr>
              <a:t>Designator</a:t>
            </a:r>
            <a:endParaRPr sz="700">
              <a:solidFill>
                <a:srgbClr val="666666"/>
              </a:solidFill>
              <a:latin typeface="Overpass Light"/>
              <a:ea typeface="Overpass Light"/>
              <a:cs typeface="Overpass Light"/>
              <a:sym typeface="Overpass Light"/>
            </a:endParaRPr>
          </a:p>
        </p:txBody>
      </p:sp>
      <p:pic>
        <p:nvPicPr>
          <p:cNvPr id="237" name="Google Shape;237;p23"/>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238" name="Google Shape;238;p23"/>
          <p:cNvCxnSpPr/>
          <p:nvPr/>
        </p:nvCxnSpPr>
        <p:spPr>
          <a:xfrm rot="10800000">
            <a:off x="447767" y="6401100"/>
            <a:ext cx="0" cy="456900"/>
          </a:xfrm>
          <a:prstGeom prst="straightConnector1">
            <a:avLst/>
          </a:prstGeom>
          <a:noFill/>
          <a:ln cap="flat" cmpd="sng" w="9525">
            <a:solidFill>
              <a:schemeClr val="lt1"/>
            </a:solidFill>
            <a:prstDash val="solid"/>
            <a:round/>
            <a:headEnd len="med" w="med" type="none"/>
            <a:tailEnd len="med" w="med" type="none"/>
          </a:ln>
        </p:spPr>
      </p:cxnSp>
      <p:sp>
        <p:nvSpPr>
          <p:cNvPr id="239" name="Google Shape;239;p2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Overpass SemiBold"/>
                <a:ea typeface="Overpass SemiBold"/>
                <a:cs typeface="Overpass SemiBold"/>
                <a:sym typeface="Overpass SemiBold"/>
              </a:defRPr>
            </a:lvl1pPr>
            <a:lvl2pPr lvl="1" rtl="0" algn="ctr">
              <a:buNone/>
              <a:defRPr sz="800">
                <a:solidFill>
                  <a:schemeClr val="lt1"/>
                </a:solidFill>
                <a:latin typeface="Overpass SemiBold"/>
                <a:ea typeface="Overpass SemiBold"/>
                <a:cs typeface="Overpass SemiBold"/>
                <a:sym typeface="Overpass SemiBold"/>
              </a:defRPr>
            </a:lvl2pPr>
            <a:lvl3pPr lvl="2" rtl="0" algn="ctr">
              <a:buNone/>
              <a:defRPr sz="800">
                <a:solidFill>
                  <a:schemeClr val="lt1"/>
                </a:solidFill>
                <a:latin typeface="Overpass SemiBold"/>
                <a:ea typeface="Overpass SemiBold"/>
                <a:cs typeface="Overpass SemiBold"/>
                <a:sym typeface="Overpass SemiBold"/>
              </a:defRPr>
            </a:lvl3pPr>
            <a:lvl4pPr lvl="3" rtl="0" algn="ctr">
              <a:buNone/>
              <a:defRPr sz="800">
                <a:solidFill>
                  <a:schemeClr val="lt1"/>
                </a:solidFill>
                <a:latin typeface="Overpass SemiBold"/>
                <a:ea typeface="Overpass SemiBold"/>
                <a:cs typeface="Overpass SemiBold"/>
                <a:sym typeface="Overpass SemiBold"/>
              </a:defRPr>
            </a:lvl4pPr>
            <a:lvl5pPr lvl="4" rtl="0" algn="ctr">
              <a:buNone/>
              <a:defRPr sz="800">
                <a:solidFill>
                  <a:schemeClr val="lt1"/>
                </a:solidFill>
                <a:latin typeface="Overpass SemiBold"/>
                <a:ea typeface="Overpass SemiBold"/>
                <a:cs typeface="Overpass SemiBold"/>
                <a:sym typeface="Overpass SemiBold"/>
              </a:defRPr>
            </a:lvl5pPr>
            <a:lvl6pPr lvl="5" rtl="0" algn="ctr">
              <a:buNone/>
              <a:defRPr sz="800">
                <a:solidFill>
                  <a:schemeClr val="lt1"/>
                </a:solidFill>
                <a:latin typeface="Overpass SemiBold"/>
                <a:ea typeface="Overpass SemiBold"/>
                <a:cs typeface="Overpass SemiBold"/>
                <a:sym typeface="Overpass SemiBold"/>
              </a:defRPr>
            </a:lvl6pPr>
            <a:lvl7pPr lvl="6" rtl="0" algn="ctr">
              <a:buNone/>
              <a:defRPr sz="800">
                <a:solidFill>
                  <a:schemeClr val="lt1"/>
                </a:solidFill>
                <a:latin typeface="Overpass SemiBold"/>
                <a:ea typeface="Overpass SemiBold"/>
                <a:cs typeface="Overpass SemiBold"/>
                <a:sym typeface="Overpass SemiBold"/>
              </a:defRPr>
            </a:lvl7pPr>
            <a:lvl8pPr lvl="7" rtl="0" algn="ctr">
              <a:buNone/>
              <a:defRPr sz="800">
                <a:solidFill>
                  <a:schemeClr val="lt1"/>
                </a:solidFill>
                <a:latin typeface="Overpass SemiBold"/>
                <a:ea typeface="Overpass SemiBold"/>
                <a:cs typeface="Overpass SemiBold"/>
                <a:sym typeface="Overpass SemiBold"/>
              </a:defRPr>
            </a:lvl8pPr>
            <a:lvl9pPr lvl="8" rtl="0" algn="ctr">
              <a:buNone/>
              <a:defRPr sz="800">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240" name="Google Shape;240;p23"/>
          <p:cNvSpPr txBox="1"/>
          <p:nvPr>
            <p:ph type="title"/>
          </p:nvPr>
        </p:nvSpPr>
        <p:spPr>
          <a:xfrm>
            <a:off x="5660525" y="568626"/>
            <a:ext cx="5736300" cy="1929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b="1" sz="7100">
                <a:solidFill>
                  <a:srgbClr val="EE0000"/>
                </a:solidFill>
                <a:latin typeface="Overpass"/>
                <a:ea typeface="Overpass"/>
                <a:cs typeface="Overpass"/>
                <a:sym typeface="Overpass"/>
              </a:defRPr>
            </a:lvl1pPr>
            <a:lvl2pPr lvl="1" rtl="0">
              <a:lnSpc>
                <a:spcPct val="100000"/>
              </a:lnSpc>
              <a:spcBef>
                <a:spcPts val="0"/>
              </a:spcBef>
              <a:spcAft>
                <a:spcPts val="0"/>
              </a:spcAft>
              <a:buNone/>
              <a:defRPr b="1" sz="7100">
                <a:solidFill>
                  <a:srgbClr val="EE0000"/>
                </a:solidFill>
                <a:latin typeface="Overpass"/>
                <a:ea typeface="Overpass"/>
                <a:cs typeface="Overpass"/>
                <a:sym typeface="Overpass"/>
              </a:defRPr>
            </a:lvl2pPr>
            <a:lvl3pPr lvl="2" rtl="0">
              <a:lnSpc>
                <a:spcPct val="100000"/>
              </a:lnSpc>
              <a:spcBef>
                <a:spcPts val="0"/>
              </a:spcBef>
              <a:spcAft>
                <a:spcPts val="0"/>
              </a:spcAft>
              <a:buNone/>
              <a:defRPr b="1" sz="7100">
                <a:solidFill>
                  <a:srgbClr val="EE0000"/>
                </a:solidFill>
                <a:latin typeface="Overpass"/>
                <a:ea typeface="Overpass"/>
                <a:cs typeface="Overpass"/>
                <a:sym typeface="Overpass"/>
              </a:defRPr>
            </a:lvl3pPr>
            <a:lvl4pPr lvl="3" rtl="0">
              <a:lnSpc>
                <a:spcPct val="100000"/>
              </a:lnSpc>
              <a:spcBef>
                <a:spcPts val="0"/>
              </a:spcBef>
              <a:spcAft>
                <a:spcPts val="0"/>
              </a:spcAft>
              <a:buNone/>
              <a:defRPr b="1" sz="7100">
                <a:solidFill>
                  <a:srgbClr val="EE0000"/>
                </a:solidFill>
                <a:latin typeface="Overpass"/>
                <a:ea typeface="Overpass"/>
                <a:cs typeface="Overpass"/>
                <a:sym typeface="Overpass"/>
              </a:defRPr>
            </a:lvl4pPr>
            <a:lvl5pPr lvl="4" rtl="0">
              <a:lnSpc>
                <a:spcPct val="100000"/>
              </a:lnSpc>
              <a:spcBef>
                <a:spcPts val="0"/>
              </a:spcBef>
              <a:spcAft>
                <a:spcPts val="0"/>
              </a:spcAft>
              <a:buNone/>
              <a:defRPr b="1" sz="7100">
                <a:solidFill>
                  <a:srgbClr val="EE0000"/>
                </a:solidFill>
                <a:latin typeface="Overpass"/>
                <a:ea typeface="Overpass"/>
                <a:cs typeface="Overpass"/>
                <a:sym typeface="Overpass"/>
              </a:defRPr>
            </a:lvl5pPr>
            <a:lvl6pPr lvl="5" rtl="0">
              <a:lnSpc>
                <a:spcPct val="100000"/>
              </a:lnSpc>
              <a:spcBef>
                <a:spcPts val="0"/>
              </a:spcBef>
              <a:spcAft>
                <a:spcPts val="0"/>
              </a:spcAft>
              <a:buNone/>
              <a:defRPr b="1" sz="7100">
                <a:solidFill>
                  <a:srgbClr val="EE0000"/>
                </a:solidFill>
                <a:latin typeface="Overpass"/>
                <a:ea typeface="Overpass"/>
                <a:cs typeface="Overpass"/>
                <a:sym typeface="Overpass"/>
              </a:defRPr>
            </a:lvl6pPr>
            <a:lvl7pPr lvl="6" rtl="0">
              <a:lnSpc>
                <a:spcPct val="100000"/>
              </a:lnSpc>
              <a:spcBef>
                <a:spcPts val="0"/>
              </a:spcBef>
              <a:spcAft>
                <a:spcPts val="0"/>
              </a:spcAft>
              <a:buNone/>
              <a:defRPr b="1" sz="7100">
                <a:solidFill>
                  <a:srgbClr val="EE0000"/>
                </a:solidFill>
                <a:latin typeface="Overpass"/>
                <a:ea typeface="Overpass"/>
                <a:cs typeface="Overpass"/>
                <a:sym typeface="Overpass"/>
              </a:defRPr>
            </a:lvl7pPr>
            <a:lvl8pPr lvl="7" rtl="0">
              <a:lnSpc>
                <a:spcPct val="100000"/>
              </a:lnSpc>
              <a:spcBef>
                <a:spcPts val="0"/>
              </a:spcBef>
              <a:spcAft>
                <a:spcPts val="0"/>
              </a:spcAft>
              <a:buNone/>
              <a:defRPr b="1" sz="7100">
                <a:solidFill>
                  <a:srgbClr val="EE0000"/>
                </a:solidFill>
                <a:latin typeface="Overpass"/>
                <a:ea typeface="Overpass"/>
                <a:cs typeface="Overpass"/>
                <a:sym typeface="Overpass"/>
              </a:defRPr>
            </a:lvl8pPr>
            <a:lvl9pPr lvl="8" rtl="0">
              <a:lnSpc>
                <a:spcPct val="100000"/>
              </a:lnSpc>
              <a:spcBef>
                <a:spcPts val="0"/>
              </a:spcBef>
              <a:spcAft>
                <a:spcPts val="0"/>
              </a:spcAft>
              <a:buNone/>
              <a:defRPr b="1" sz="7100">
                <a:solidFill>
                  <a:srgbClr val="EE0000"/>
                </a:solidFill>
                <a:latin typeface="Overpass"/>
                <a:ea typeface="Overpass"/>
                <a:cs typeface="Overpass"/>
                <a:sym typeface="Overpass"/>
              </a:defRPr>
            </a:lvl9pPr>
          </a:lstStyle>
          <a:p/>
        </p:txBody>
      </p:sp>
      <p:sp>
        <p:nvSpPr>
          <p:cNvPr id="241" name="Google Shape;241;p23"/>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sp>
        <p:nvSpPr>
          <p:cNvPr id="242" name="Google Shape;242;p23"/>
          <p:cNvSpPr txBox="1"/>
          <p:nvPr>
            <p:ph idx="2" type="subTitle"/>
          </p:nvPr>
        </p:nvSpPr>
        <p:spPr>
          <a:xfrm>
            <a:off x="5660525" y="2752400"/>
            <a:ext cx="44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SzPts val="1500"/>
              <a:buNone/>
              <a:defRPr sz="1500"/>
            </a:lvl1pPr>
            <a:lvl2pPr lvl="1" rtl="0">
              <a:lnSpc>
                <a:spcPct val="180000"/>
              </a:lnSpc>
              <a:spcBef>
                <a:spcPts val="0"/>
              </a:spcBef>
              <a:spcAft>
                <a:spcPts val="0"/>
              </a:spcAft>
              <a:buSzPts val="1500"/>
              <a:buNone/>
              <a:defRPr sz="1500"/>
            </a:lvl2pPr>
            <a:lvl3pPr lvl="2" rtl="0">
              <a:lnSpc>
                <a:spcPct val="180000"/>
              </a:lnSpc>
              <a:spcBef>
                <a:spcPts val="0"/>
              </a:spcBef>
              <a:spcAft>
                <a:spcPts val="0"/>
              </a:spcAft>
              <a:buSzPts val="1500"/>
              <a:buNone/>
              <a:defRPr sz="1500"/>
            </a:lvl3pPr>
            <a:lvl4pPr lvl="3" rtl="0">
              <a:lnSpc>
                <a:spcPct val="180000"/>
              </a:lnSpc>
              <a:spcBef>
                <a:spcPts val="0"/>
              </a:spcBef>
              <a:spcAft>
                <a:spcPts val="0"/>
              </a:spcAft>
              <a:buSzPts val="1500"/>
              <a:buNone/>
              <a:defRPr sz="1500"/>
            </a:lvl4pPr>
            <a:lvl5pPr lvl="4" rtl="0">
              <a:lnSpc>
                <a:spcPct val="180000"/>
              </a:lnSpc>
              <a:spcBef>
                <a:spcPts val="0"/>
              </a:spcBef>
              <a:spcAft>
                <a:spcPts val="0"/>
              </a:spcAft>
              <a:buSzPts val="1500"/>
              <a:buNone/>
              <a:defRPr sz="1500"/>
            </a:lvl5pPr>
            <a:lvl6pPr lvl="5" rtl="0">
              <a:lnSpc>
                <a:spcPct val="180000"/>
              </a:lnSpc>
              <a:spcBef>
                <a:spcPts val="0"/>
              </a:spcBef>
              <a:spcAft>
                <a:spcPts val="0"/>
              </a:spcAft>
              <a:buSzPts val="1500"/>
              <a:buNone/>
              <a:defRPr sz="1500"/>
            </a:lvl6pPr>
            <a:lvl7pPr lvl="6" rtl="0">
              <a:lnSpc>
                <a:spcPct val="180000"/>
              </a:lnSpc>
              <a:spcBef>
                <a:spcPts val="0"/>
              </a:spcBef>
              <a:spcAft>
                <a:spcPts val="0"/>
              </a:spcAft>
              <a:buSzPts val="1500"/>
              <a:buNone/>
              <a:defRPr sz="1500"/>
            </a:lvl7pPr>
            <a:lvl8pPr lvl="7" rtl="0">
              <a:lnSpc>
                <a:spcPct val="180000"/>
              </a:lnSpc>
              <a:spcBef>
                <a:spcPts val="0"/>
              </a:spcBef>
              <a:spcAft>
                <a:spcPts val="0"/>
              </a:spcAft>
              <a:buSzPts val="1500"/>
              <a:buNone/>
              <a:defRPr sz="1500"/>
            </a:lvl8pPr>
            <a:lvl9pPr lvl="8" rtl="0">
              <a:lnSpc>
                <a:spcPct val="180000"/>
              </a:lnSpc>
              <a:spcBef>
                <a:spcPts val="0"/>
              </a:spcBef>
              <a:spcAft>
                <a:spcPts val="0"/>
              </a:spcAft>
              <a:buSzPts val="1500"/>
              <a:buNone/>
              <a:defRPr sz="1500"/>
            </a:lvl9pPr>
          </a:lstStyle>
          <a:p/>
        </p:txBody>
      </p:sp>
      <p:sp>
        <p:nvSpPr>
          <p:cNvPr id="243" name="Google Shape;243;p23"/>
          <p:cNvSpPr txBox="1"/>
          <p:nvPr/>
        </p:nvSpPr>
        <p:spPr>
          <a:xfrm>
            <a:off x="5903450" y="4669200"/>
            <a:ext cx="2323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Light"/>
                <a:ea typeface="Overpass Light"/>
                <a:cs typeface="Overpass Light"/>
                <a:sym typeface="Overpass Light"/>
              </a:rPr>
              <a:t>linkedin.com/company/red-hat</a:t>
            </a:r>
            <a:endParaRPr sz="1100">
              <a:latin typeface="Overpass Light"/>
              <a:ea typeface="Overpass Light"/>
              <a:cs typeface="Overpass Light"/>
              <a:sym typeface="Overpass Light"/>
            </a:endParaRPr>
          </a:p>
        </p:txBody>
      </p:sp>
      <p:sp>
        <p:nvSpPr>
          <p:cNvPr id="244" name="Google Shape;244;p23"/>
          <p:cNvSpPr txBox="1"/>
          <p:nvPr/>
        </p:nvSpPr>
        <p:spPr>
          <a:xfrm>
            <a:off x="5903450" y="5174300"/>
            <a:ext cx="2323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Light"/>
                <a:ea typeface="Overpass Light"/>
                <a:cs typeface="Overpass Light"/>
                <a:sym typeface="Overpass Light"/>
              </a:rPr>
              <a:t>youtube.com/user/RedHatVideos</a:t>
            </a:r>
            <a:endParaRPr sz="1100">
              <a:latin typeface="Overpass Light"/>
              <a:ea typeface="Overpass Light"/>
              <a:cs typeface="Overpass Light"/>
              <a:sym typeface="Overpass Light"/>
            </a:endParaRPr>
          </a:p>
        </p:txBody>
      </p:sp>
      <p:sp>
        <p:nvSpPr>
          <p:cNvPr id="245" name="Google Shape;245;p23"/>
          <p:cNvSpPr txBox="1"/>
          <p:nvPr/>
        </p:nvSpPr>
        <p:spPr>
          <a:xfrm>
            <a:off x="8815525" y="4669200"/>
            <a:ext cx="2323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Light"/>
                <a:ea typeface="Overpass Light"/>
                <a:cs typeface="Overpass Light"/>
                <a:sym typeface="Overpass Light"/>
              </a:rPr>
              <a:t>facebook.com/redhatinc</a:t>
            </a:r>
            <a:endParaRPr sz="1100">
              <a:latin typeface="Overpass Light"/>
              <a:ea typeface="Overpass Light"/>
              <a:cs typeface="Overpass Light"/>
              <a:sym typeface="Overpass Light"/>
            </a:endParaRPr>
          </a:p>
        </p:txBody>
      </p:sp>
      <p:sp>
        <p:nvSpPr>
          <p:cNvPr id="246" name="Google Shape;246;p23"/>
          <p:cNvSpPr txBox="1"/>
          <p:nvPr/>
        </p:nvSpPr>
        <p:spPr>
          <a:xfrm>
            <a:off x="8815525" y="5174300"/>
            <a:ext cx="2323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Light"/>
                <a:ea typeface="Overpass Light"/>
                <a:cs typeface="Overpass Light"/>
                <a:sym typeface="Overpass Light"/>
              </a:rPr>
              <a:t>twitter.com/RedHat</a:t>
            </a:r>
            <a:endParaRPr sz="1100">
              <a:latin typeface="Overpass Light"/>
              <a:ea typeface="Overpass Light"/>
              <a:cs typeface="Overpass Light"/>
              <a:sym typeface="Overpass Light"/>
            </a:endParaRPr>
          </a:p>
        </p:txBody>
      </p:sp>
      <p:pic>
        <p:nvPicPr>
          <p:cNvPr id="247" name="Google Shape;247;p23"/>
          <p:cNvPicPr preferRelativeResize="0"/>
          <p:nvPr/>
        </p:nvPicPr>
        <p:blipFill rotWithShape="1">
          <a:blip r:embed="rId4">
            <a:alphaModFix/>
          </a:blip>
          <a:srcRect b="0" l="2507" r="2498" t="0"/>
          <a:stretch/>
        </p:blipFill>
        <p:spPr>
          <a:xfrm>
            <a:off x="8586459" y="5174306"/>
            <a:ext cx="229074" cy="241150"/>
          </a:xfrm>
          <a:prstGeom prst="rect">
            <a:avLst/>
          </a:prstGeom>
          <a:noFill/>
          <a:ln>
            <a:noFill/>
          </a:ln>
        </p:spPr>
      </p:pic>
      <p:pic>
        <p:nvPicPr>
          <p:cNvPr id="248" name="Google Shape;248;p23"/>
          <p:cNvPicPr preferRelativeResize="0"/>
          <p:nvPr/>
        </p:nvPicPr>
        <p:blipFill rotWithShape="1">
          <a:blip r:embed="rId5">
            <a:alphaModFix/>
          </a:blip>
          <a:srcRect b="0" l="2678" r="2678" t="0"/>
          <a:stretch/>
        </p:blipFill>
        <p:spPr>
          <a:xfrm>
            <a:off x="8586459" y="4669206"/>
            <a:ext cx="229074" cy="241150"/>
          </a:xfrm>
          <a:prstGeom prst="rect">
            <a:avLst/>
          </a:prstGeom>
          <a:noFill/>
          <a:ln>
            <a:noFill/>
          </a:ln>
        </p:spPr>
      </p:pic>
      <p:pic>
        <p:nvPicPr>
          <p:cNvPr id="249" name="Google Shape;249;p23"/>
          <p:cNvPicPr preferRelativeResize="0"/>
          <p:nvPr/>
        </p:nvPicPr>
        <p:blipFill rotWithShape="1">
          <a:blip r:embed="rId6">
            <a:alphaModFix/>
          </a:blip>
          <a:srcRect b="0" l="2507" r="2498" t="0"/>
          <a:stretch/>
        </p:blipFill>
        <p:spPr>
          <a:xfrm>
            <a:off x="5660534" y="5174306"/>
            <a:ext cx="229075" cy="241150"/>
          </a:xfrm>
          <a:prstGeom prst="rect">
            <a:avLst/>
          </a:prstGeom>
          <a:noFill/>
          <a:ln>
            <a:noFill/>
          </a:ln>
        </p:spPr>
      </p:pic>
      <p:pic>
        <p:nvPicPr>
          <p:cNvPr id="250" name="Google Shape;250;p23"/>
          <p:cNvPicPr preferRelativeResize="0"/>
          <p:nvPr/>
        </p:nvPicPr>
        <p:blipFill rotWithShape="1">
          <a:blip r:embed="rId7">
            <a:alphaModFix/>
          </a:blip>
          <a:srcRect b="0" l="2326" r="2326" t="0"/>
          <a:stretch/>
        </p:blipFill>
        <p:spPr>
          <a:xfrm>
            <a:off x="5660534" y="4669206"/>
            <a:ext cx="229075" cy="24115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black">
  <p:cSld name="CUSTOM_2">
    <p:bg>
      <p:bgPr>
        <a:blipFill>
          <a:blip r:embed="rId2">
            <a:alphaModFix/>
          </a:blip>
          <a:stretch>
            <a:fillRect/>
          </a:stretch>
        </a:blipFill>
      </p:bgPr>
    </p:bg>
    <p:spTree>
      <p:nvGrpSpPr>
        <p:cNvPr id="251" name="Shape 251"/>
        <p:cNvGrpSpPr/>
        <p:nvPr/>
      </p:nvGrpSpPr>
      <p:grpSpPr>
        <a:xfrm>
          <a:off x="0" y="0"/>
          <a:ext cx="0" cy="0"/>
          <a:chOff x="0" y="0"/>
          <a:chExt cx="0" cy="0"/>
        </a:xfrm>
      </p:grpSpPr>
      <p:sp>
        <p:nvSpPr>
          <p:cNvPr id="252" name="Google Shape;252;p24"/>
          <p:cNvSpPr txBox="1"/>
          <p:nvPr>
            <p:ph type="title"/>
          </p:nvPr>
        </p:nvSpPr>
        <p:spPr>
          <a:xfrm>
            <a:off x="447775" y="1084561"/>
            <a:ext cx="68247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b="1" sz="6000">
                <a:solidFill>
                  <a:srgbClr val="EBEBEB"/>
                </a:solidFill>
                <a:latin typeface="Overpass"/>
                <a:ea typeface="Overpass"/>
                <a:cs typeface="Overpass"/>
                <a:sym typeface="Overpass"/>
              </a:defRPr>
            </a:lvl1pPr>
            <a:lvl2pPr lvl="1" rtl="0">
              <a:spcBef>
                <a:spcPts val="0"/>
              </a:spcBef>
              <a:spcAft>
                <a:spcPts val="0"/>
              </a:spcAft>
              <a:buNone/>
              <a:defRPr b="1" sz="6000">
                <a:solidFill>
                  <a:srgbClr val="EBEBEB"/>
                </a:solidFill>
                <a:latin typeface="Overpass"/>
                <a:ea typeface="Overpass"/>
                <a:cs typeface="Overpass"/>
                <a:sym typeface="Overpass"/>
              </a:defRPr>
            </a:lvl2pPr>
            <a:lvl3pPr lvl="2" rtl="0">
              <a:spcBef>
                <a:spcPts val="0"/>
              </a:spcBef>
              <a:spcAft>
                <a:spcPts val="0"/>
              </a:spcAft>
              <a:buNone/>
              <a:defRPr b="1" sz="6000">
                <a:solidFill>
                  <a:srgbClr val="EBEBEB"/>
                </a:solidFill>
                <a:latin typeface="Overpass"/>
                <a:ea typeface="Overpass"/>
                <a:cs typeface="Overpass"/>
                <a:sym typeface="Overpass"/>
              </a:defRPr>
            </a:lvl3pPr>
            <a:lvl4pPr lvl="3" rtl="0">
              <a:spcBef>
                <a:spcPts val="0"/>
              </a:spcBef>
              <a:spcAft>
                <a:spcPts val="0"/>
              </a:spcAft>
              <a:buNone/>
              <a:defRPr b="1" sz="6000">
                <a:solidFill>
                  <a:srgbClr val="EBEBEB"/>
                </a:solidFill>
                <a:latin typeface="Overpass"/>
                <a:ea typeface="Overpass"/>
                <a:cs typeface="Overpass"/>
                <a:sym typeface="Overpass"/>
              </a:defRPr>
            </a:lvl4pPr>
            <a:lvl5pPr lvl="4" rtl="0">
              <a:spcBef>
                <a:spcPts val="0"/>
              </a:spcBef>
              <a:spcAft>
                <a:spcPts val="0"/>
              </a:spcAft>
              <a:buNone/>
              <a:defRPr b="1" sz="6000">
                <a:solidFill>
                  <a:srgbClr val="EBEBEB"/>
                </a:solidFill>
                <a:latin typeface="Overpass"/>
                <a:ea typeface="Overpass"/>
                <a:cs typeface="Overpass"/>
                <a:sym typeface="Overpass"/>
              </a:defRPr>
            </a:lvl5pPr>
            <a:lvl6pPr lvl="5" rtl="0">
              <a:spcBef>
                <a:spcPts val="0"/>
              </a:spcBef>
              <a:spcAft>
                <a:spcPts val="0"/>
              </a:spcAft>
              <a:buNone/>
              <a:defRPr b="1" sz="6000">
                <a:solidFill>
                  <a:srgbClr val="EBEBEB"/>
                </a:solidFill>
                <a:latin typeface="Overpass"/>
                <a:ea typeface="Overpass"/>
                <a:cs typeface="Overpass"/>
                <a:sym typeface="Overpass"/>
              </a:defRPr>
            </a:lvl6pPr>
            <a:lvl7pPr lvl="6" rtl="0">
              <a:spcBef>
                <a:spcPts val="0"/>
              </a:spcBef>
              <a:spcAft>
                <a:spcPts val="0"/>
              </a:spcAft>
              <a:buNone/>
              <a:defRPr b="1" sz="6000">
                <a:solidFill>
                  <a:srgbClr val="EBEBEB"/>
                </a:solidFill>
                <a:latin typeface="Overpass"/>
                <a:ea typeface="Overpass"/>
                <a:cs typeface="Overpass"/>
                <a:sym typeface="Overpass"/>
              </a:defRPr>
            </a:lvl7pPr>
            <a:lvl8pPr lvl="7" rtl="0">
              <a:spcBef>
                <a:spcPts val="0"/>
              </a:spcBef>
              <a:spcAft>
                <a:spcPts val="0"/>
              </a:spcAft>
              <a:buNone/>
              <a:defRPr b="1" sz="6000">
                <a:solidFill>
                  <a:srgbClr val="EBEBEB"/>
                </a:solidFill>
                <a:latin typeface="Overpass"/>
                <a:ea typeface="Overpass"/>
                <a:cs typeface="Overpass"/>
                <a:sym typeface="Overpass"/>
              </a:defRPr>
            </a:lvl8pPr>
            <a:lvl9pPr lvl="8" rtl="0">
              <a:spcBef>
                <a:spcPts val="0"/>
              </a:spcBef>
              <a:spcAft>
                <a:spcPts val="0"/>
              </a:spcAft>
              <a:buNone/>
              <a:defRPr b="1" sz="6000">
                <a:solidFill>
                  <a:srgbClr val="EBEBEB"/>
                </a:solidFill>
                <a:latin typeface="Overpass"/>
                <a:ea typeface="Overpass"/>
                <a:cs typeface="Overpass"/>
                <a:sym typeface="Overpass"/>
              </a:defRPr>
            </a:lvl9pPr>
          </a:lstStyle>
          <a:p/>
        </p:txBody>
      </p:sp>
      <p:cxnSp>
        <p:nvCxnSpPr>
          <p:cNvPr id="253" name="Google Shape;253;p24"/>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54" name="Google Shape;254;p2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EBEBEB"/>
                </a:solidFill>
                <a:latin typeface="Overpass SemiBold"/>
                <a:ea typeface="Overpass SemiBold"/>
                <a:cs typeface="Overpass SemiBold"/>
                <a:sym typeface="Overpass SemiBold"/>
              </a:defRPr>
            </a:lvl1pPr>
            <a:lvl2pPr lvl="1" rtl="0" algn="ctr">
              <a:buNone/>
              <a:defRPr sz="800">
                <a:solidFill>
                  <a:srgbClr val="EBEBEB"/>
                </a:solidFill>
                <a:latin typeface="Overpass SemiBold"/>
                <a:ea typeface="Overpass SemiBold"/>
                <a:cs typeface="Overpass SemiBold"/>
                <a:sym typeface="Overpass SemiBold"/>
              </a:defRPr>
            </a:lvl2pPr>
            <a:lvl3pPr lvl="2" rtl="0" algn="ctr">
              <a:buNone/>
              <a:defRPr sz="800">
                <a:solidFill>
                  <a:srgbClr val="EBEBEB"/>
                </a:solidFill>
                <a:latin typeface="Overpass SemiBold"/>
                <a:ea typeface="Overpass SemiBold"/>
                <a:cs typeface="Overpass SemiBold"/>
                <a:sym typeface="Overpass SemiBold"/>
              </a:defRPr>
            </a:lvl3pPr>
            <a:lvl4pPr lvl="3" rtl="0" algn="ctr">
              <a:buNone/>
              <a:defRPr sz="800">
                <a:solidFill>
                  <a:srgbClr val="EBEBEB"/>
                </a:solidFill>
                <a:latin typeface="Overpass SemiBold"/>
                <a:ea typeface="Overpass SemiBold"/>
                <a:cs typeface="Overpass SemiBold"/>
                <a:sym typeface="Overpass SemiBold"/>
              </a:defRPr>
            </a:lvl4pPr>
            <a:lvl5pPr lvl="4" rtl="0" algn="ctr">
              <a:buNone/>
              <a:defRPr sz="800">
                <a:solidFill>
                  <a:srgbClr val="EBEBEB"/>
                </a:solidFill>
                <a:latin typeface="Overpass SemiBold"/>
                <a:ea typeface="Overpass SemiBold"/>
                <a:cs typeface="Overpass SemiBold"/>
                <a:sym typeface="Overpass SemiBold"/>
              </a:defRPr>
            </a:lvl5pPr>
            <a:lvl6pPr lvl="5" rtl="0" algn="ctr">
              <a:buNone/>
              <a:defRPr sz="800">
                <a:solidFill>
                  <a:srgbClr val="EBEBEB"/>
                </a:solidFill>
                <a:latin typeface="Overpass SemiBold"/>
                <a:ea typeface="Overpass SemiBold"/>
                <a:cs typeface="Overpass SemiBold"/>
                <a:sym typeface="Overpass SemiBold"/>
              </a:defRPr>
            </a:lvl6pPr>
            <a:lvl7pPr lvl="6" rtl="0" algn="ctr">
              <a:buNone/>
              <a:defRPr sz="800">
                <a:solidFill>
                  <a:srgbClr val="EBEBEB"/>
                </a:solidFill>
                <a:latin typeface="Overpass SemiBold"/>
                <a:ea typeface="Overpass SemiBold"/>
                <a:cs typeface="Overpass SemiBold"/>
                <a:sym typeface="Overpass SemiBold"/>
              </a:defRPr>
            </a:lvl7pPr>
            <a:lvl8pPr lvl="7" rtl="0" algn="ctr">
              <a:buNone/>
              <a:defRPr sz="800">
                <a:solidFill>
                  <a:srgbClr val="EBEBEB"/>
                </a:solidFill>
                <a:latin typeface="Overpass SemiBold"/>
                <a:ea typeface="Overpass SemiBold"/>
                <a:cs typeface="Overpass SemiBold"/>
                <a:sym typeface="Overpass SemiBold"/>
              </a:defRPr>
            </a:lvl8pPr>
            <a:lvl9pPr lvl="8" rtl="0" algn="ctr">
              <a:buNone/>
              <a:defRPr sz="8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255" name="Google Shape;255;p24"/>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56" name="Google Shape;256;p2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sp>
        <p:nvSpPr>
          <p:cNvPr id="257" name="Google Shape;257;p24"/>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666666"/>
                </a:solidFill>
                <a:latin typeface="Overpass"/>
                <a:ea typeface="Overpass"/>
                <a:cs typeface="Overpass"/>
                <a:sym typeface="Overpass"/>
              </a:rPr>
              <a:t>CONFIDENTIAL </a:t>
            </a:r>
            <a:r>
              <a:rPr lang="en" sz="700">
                <a:solidFill>
                  <a:srgbClr val="666666"/>
                </a:solidFill>
                <a:latin typeface="Overpass Light"/>
                <a:ea typeface="Overpass Light"/>
                <a:cs typeface="Overpass Light"/>
                <a:sym typeface="Overpass Light"/>
              </a:rPr>
              <a:t>Designator</a:t>
            </a:r>
            <a:endParaRPr sz="700">
              <a:solidFill>
                <a:srgbClr val="666666"/>
              </a:solidFill>
              <a:latin typeface="Overpass Light"/>
              <a:ea typeface="Overpass Light"/>
              <a:cs typeface="Overpass Light"/>
              <a:sym typeface="Overpass Light"/>
            </a:endParaRPr>
          </a:p>
        </p:txBody>
      </p:sp>
      <p:sp>
        <p:nvSpPr>
          <p:cNvPr id="258" name="Google Shape;258;p24"/>
          <p:cNvSpPr txBox="1"/>
          <p:nvPr>
            <p:ph idx="2" type="subTitle"/>
          </p:nvPr>
        </p:nvSpPr>
        <p:spPr>
          <a:xfrm>
            <a:off x="9251450" y="1743719"/>
            <a:ext cx="2124300" cy="33093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500">
                <a:solidFill>
                  <a:srgbClr val="4D4D4F"/>
                </a:solidFill>
              </a:defRPr>
            </a:lvl1pPr>
            <a:lvl2pPr lvl="1" rtl="0">
              <a:lnSpc>
                <a:spcPct val="174000"/>
              </a:lnSpc>
              <a:spcBef>
                <a:spcPts val="0"/>
              </a:spcBef>
              <a:spcAft>
                <a:spcPts val="0"/>
              </a:spcAft>
              <a:buNone/>
              <a:defRPr sz="1500">
                <a:solidFill>
                  <a:srgbClr val="4D4D4F"/>
                </a:solidFill>
              </a:defRPr>
            </a:lvl2pPr>
            <a:lvl3pPr lvl="2" rtl="0">
              <a:lnSpc>
                <a:spcPct val="174000"/>
              </a:lnSpc>
              <a:spcBef>
                <a:spcPts val="0"/>
              </a:spcBef>
              <a:spcAft>
                <a:spcPts val="0"/>
              </a:spcAft>
              <a:buNone/>
              <a:defRPr sz="1500">
                <a:solidFill>
                  <a:srgbClr val="4D4D4F"/>
                </a:solidFill>
              </a:defRPr>
            </a:lvl3pPr>
            <a:lvl4pPr lvl="3" rtl="0">
              <a:lnSpc>
                <a:spcPct val="174000"/>
              </a:lnSpc>
              <a:spcBef>
                <a:spcPts val="0"/>
              </a:spcBef>
              <a:spcAft>
                <a:spcPts val="0"/>
              </a:spcAft>
              <a:buNone/>
              <a:defRPr sz="1500">
                <a:solidFill>
                  <a:srgbClr val="4D4D4F"/>
                </a:solidFill>
              </a:defRPr>
            </a:lvl4pPr>
            <a:lvl5pPr lvl="4" rtl="0">
              <a:lnSpc>
                <a:spcPct val="174000"/>
              </a:lnSpc>
              <a:spcBef>
                <a:spcPts val="0"/>
              </a:spcBef>
              <a:spcAft>
                <a:spcPts val="0"/>
              </a:spcAft>
              <a:buNone/>
              <a:defRPr sz="1500">
                <a:solidFill>
                  <a:srgbClr val="4D4D4F"/>
                </a:solidFill>
              </a:defRPr>
            </a:lvl5pPr>
            <a:lvl6pPr lvl="5" rtl="0">
              <a:lnSpc>
                <a:spcPct val="174000"/>
              </a:lnSpc>
              <a:spcBef>
                <a:spcPts val="0"/>
              </a:spcBef>
              <a:spcAft>
                <a:spcPts val="0"/>
              </a:spcAft>
              <a:buNone/>
              <a:defRPr sz="1500">
                <a:solidFill>
                  <a:srgbClr val="4D4D4F"/>
                </a:solidFill>
              </a:defRPr>
            </a:lvl6pPr>
            <a:lvl7pPr lvl="6" rtl="0">
              <a:lnSpc>
                <a:spcPct val="174000"/>
              </a:lnSpc>
              <a:spcBef>
                <a:spcPts val="0"/>
              </a:spcBef>
              <a:spcAft>
                <a:spcPts val="0"/>
              </a:spcAft>
              <a:buNone/>
              <a:defRPr sz="1500">
                <a:solidFill>
                  <a:srgbClr val="4D4D4F"/>
                </a:solidFill>
              </a:defRPr>
            </a:lvl7pPr>
            <a:lvl8pPr lvl="7" rtl="0">
              <a:lnSpc>
                <a:spcPct val="174000"/>
              </a:lnSpc>
              <a:spcBef>
                <a:spcPts val="0"/>
              </a:spcBef>
              <a:spcAft>
                <a:spcPts val="0"/>
              </a:spcAft>
              <a:buNone/>
              <a:defRPr sz="1500">
                <a:solidFill>
                  <a:srgbClr val="4D4D4F"/>
                </a:solidFill>
              </a:defRPr>
            </a:lvl8pPr>
            <a:lvl9pPr lvl="8" rtl="0">
              <a:lnSpc>
                <a:spcPct val="174000"/>
              </a:lnSpc>
              <a:spcBef>
                <a:spcPts val="0"/>
              </a:spcBef>
              <a:spcAft>
                <a:spcPts val="0"/>
              </a:spcAft>
              <a:buNone/>
              <a:defRPr sz="1500">
                <a:solidFill>
                  <a:srgbClr val="4D4D4F"/>
                </a:solidFill>
              </a:defRPr>
            </a:lvl9pPr>
          </a:lstStyle>
          <a:p/>
        </p:txBody>
      </p:sp>
      <p:pic>
        <p:nvPicPr>
          <p:cNvPr id="259" name="Google Shape;259;p24"/>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white">
  <p:cSld name="CUSTOM_2_1">
    <p:bg>
      <p:bgPr>
        <a:blipFill>
          <a:blip r:embed="rId2">
            <a:alphaModFix/>
          </a:blip>
          <a:stretch>
            <a:fillRect/>
          </a:stretch>
        </a:blipFill>
      </p:bgPr>
    </p:bg>
    <p:spTree>
      <p:nvGrpSpPr>
        <p:cNvPr id="260" name="Shape 260"/>
        <p:cNvGrpSpPr/>
        <p:nvPr/>
      </p:nvGrpSpPr>
      <p:grpSpPr>
        <a:xfrm>
          <a:off x="0" y="0"/>
          <a:ext cx="0" cy="0"/>
          <a:chOff x="0" y="0"/>
          <a:chExt cx="0" cy="0"/>
        </a:xfrm>
      </p:grpSpPr>
      <p:sp>
        <p:nvSpPr>
          <p:cNvPr id="261" name="Google Shape;261;p25"/>
          <p:cNvSpPr txBox="1"/>
          <p:nvPr>
            <p:ph type="title"/>
          </p:nvPr>
        </p:nvSpPr>
        <p:spPr>
          <a:xfrm>
            <a:off x="447775" y="1084561"/>
            <a:ext cx="68247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b="1" sz="6000">
                <a:solidFill>
                  <a:srgbClr val="EE0000"/>
                </a:solidFill>
                <a:latin typeface="Overpass"/>
                <a:ea typeface="Overpass"/>
                <a:cs typeface="Overpass"/>
                <a:sym typeface="Overpass"/>
              </a:defRPr>
            </a:lvl1pPr>
            <a:lvl2pPr lvl="1" rtl="0">
              <a:spcBef>
                <a:spcPts val="0"/>
              </a:spcBef>
              <a:spcAft>
                <a:spcPts val="0"/>
              </a:spcAft>
              <a:buNone/>
              <a:defRPr b="1" sz="6000">
                <a:solidFill>
                  <a:srgbClr val="EE0000"/>
                </a:solidFill>
                <a:latin typeface="Overpass"/>
                <a:ea typeface="Overpass"/>
                <a:cs typeface="Overpass"/>
                <a:sym typeface="Overpass"/>
              </a:defRPr>
            </a:lvl2pPr>
            <a:lvl3pPr lvl="2" rtl="0">
              <a:spcBef>
                <a:spcPts val="0"/>
              </a:spcBef>
              <a:spcAft>
                <a:spcPts val="0"/>
              </a:spcAft>
              <a:buNone/>
              <a:defRPr b="1" sz="6000">
                <a:solidFill>
                  <a:srgbClr val="EE0000"/>
                </a:solidFill>
                <a:latin typeface="Overpass"/>
                <a:ea typeface="Overpass"/>
                <a:cs typeface="Overpass"/>
                <a:sym typeface="Overpass"/>
              </a:defRPr>
            </a:lvl3pPr>
            <a:lvl4pPr lvl="3" rtl="0">
              <a:spcBef>
                <a:spcPts val="0"/>
              </a:spcBef>
              <a:spcAft>
                <a:spcPts val="0"/>
              </a:spcAft>
              <a:buNone/>
              <a:defRPr b="1" sz="6000">
                <a:solidFill>
                  <a:srgbClr val="EE0000"/>
                </a:solidFill>
                <a:latin typeface="Overpass"/>
                <a:ea typeface="Overpass"/>
                <a:cs typeface="Overpass"/>
                <a:sym typeface="Overpass"/>
              </a:defRPr>
            </a:lvl4pPr>
            <a:lvl5pPr lvl="4" rtl="0">
              <a:spcBef>
                <a:spcPts val="0"/>
              </a:spcBef>
              <a:spcAft>
                <a:spcPts val="0"/>
              </a:spcAft>
              <a:buNone/>
              <a:defRPr b="1" sz="6000">
                <a:solidFill>
                  <a:srgbClr val="EE0000"/>
                </a:solidFill>
                <a:latin typeface="Overpass"/>
                <a:ea typeface="Overpass"/>
                <a:cs typeface="Overpass"/>
                <a:sym typeface="Overpass"/>
              </a:defRPr>
            </a:lvl5pPr>
            <a:lvl6pPr lvl="5" rtl="0">
              <a:spcBef>
                <a:spcPts val="0"/>
              </a:spcBef>
              <a:spcAft>
                <a:spcPts val="0"/>
              </a:spcAft>
              <a:buNone/>
              <a:defRPr b="1" sz="6000">
                <a:solidFill>
                  <a:srgbClr val="EE0000"/>
                </a:solidFill>
                <a:latin typeface="Overpass"/>
                <a:ea typeface="Overpass"/>
                <a:cs typeface="Overpass"/>
                <a:sym typeface="Overpass"/>
              </a:defRPr>
            </a:lvl6pPr>
            <a:lvl7pPr lvl="6" rtl="0">
              <a:spcBef>
                <a:spcPts val="0"/>
              </a:spcBef>
              <a:spcAft>
                <a:spcPts val="0"/>
              </a:spcAft>
              <a:buNone/>
              <a:defRPr b="1" sz="6000">
                <a:solidFill>
                  <a:srgbClr val="EE0000"/>
                </a:solidFill>
                <a:latin typeface="Overpass"/>
                <a:ea typeface="Overpass"/>
                <a:cs typeface="Overpass"/>
                <a:sym typeface="Overpass"/>
              </a:defRPr>
            </a:lvl7pPr>
            <a:lvl8pPr lvl="7" rtl="0">
              <a:spcBef>
                <a:spcPts val="0"/>
              </a:spcBef>
              <a:spcAft>
                <a:spcPts val="0"/>
              </a:spcAft>
              <a:buNone/>
              <a:defRPr b="1" sz="6000">
                <a:solidFill>
                  <a:srgbClr val="EE0000"/>
                </a:solidFill>
                <a:latin typeface="Overpass"/>
                <a:ea typeface="Overpass"/>
                <a:cs typeface="Overpass"/>
                <a:sym typeface="Overpass"/>
              </a:defRPr>
            </a:lvl8pPr>
            <a:lvl9pPr lvl="8" rtl="0">
              <a:spcBef>
                <a:spcPts val="0"/>
              </a:spcBef>
              <a:spcAft>
                <a:spcPts val="0"/>
              </a:spcAft>
              <a:buNone/>
              <a:defRPr b="1" sz="6000">
                <a:solidFill>
                  <a:srgbClr val="EE0000"/>
                </a:solidFill>
                <a:latin typeface="Overpass"/>
                <a:ea typeface="Overpass"/>
                <a:cs typeface="Overpass"/>
                <a:sym typeface="Overpass"/>
              </a:defRPr>
            </a:lvl9pPr>
          </a:lstStyle>
          <a:p/>
        </p:txBody>
      </p:sp>
      <p:cxnSp>
        <p:nvCxnSpPr>
          <p:cNvPr id="262" name="Google Shape;262;p25"/>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63" name="Google Shape;263;p2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264" name="Google Shape;264;p25"/>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65" name="Google Shape;265;p2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1pPr>
            <a:lvl2pPr lvl="1"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2pPr>
            <a:lvl3pPr lvl="2"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3pPr>
            <a:lvl4pPr lvl="3"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4pPr>
            <a:lvl5pPr lvl="4"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5pPr>
            <a:lvl6pPr lvl="5"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6pPr>
            <a:lvl7pPr lvl="6"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7pPr>
            <a:lvl8pPr lvl="7"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8pPr>
            <a:lvl9pPr lvl="8"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9pPr>
          </a:lstStyle>
          <a:p/>
        </p:txBody>
      </p:sp>
      <p:sp>
        <p:nvSpPr>
          <p:cNvPr id="266" name="Google Shape;266;p25"/>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EBEBEB"/>
                </a:solidFill>
                <a:latin typeface="Overpass"/>
                <a:ea typeface="Overpass"/>
                <a:cs typeface="Overpass"/>
                <a:sym typeface="Overpass"/>
              </a:rPr>
              <a:t>CONFIDENTIAL </a:t>
            </a:r>
            <a:r>
              <a:rPr lang="en" sz="700">
                <a:solidFill>
                  <a:srgbClr val="EBEBEB"/>
                </a:solidFill>
                <a:latin typeface="Overpass Light"/>
                <a:ea typeface="Overpass Light"/>
                <a:cs typeface="Overpass Light"/>
                <a:sym typeface="Overpass Light"/>
              </a:rPr>
              <a:t>Designator</a:t>
            </a:r>
            <a:endParaRPr sz="700">
              <a:solidFill>
                <a:srgbClr val="EBEBEB"/>
              </a:solidFill>
              <a:latin typeface="Overpass Light"/>
              <a:ea typeface="Overpass Light"/>
              <a:cs typeface="Overpass Light"/>
              <a:sym typeface="Overpass Light"/>
            </a:endParaRPr>
          </a:p>
        </p:txBody>
      </p:sp>
      <p:sp>
        <p:nvSpPr>
          <p:cNvPr id="267" name="Google Shape;267;p25"/>
          <p:cNvSpPr txBox="1"/>
          <p:nvPr>
            <p:ph idx="2" type="subTitle"/>
          </p:nvPr>
        </p:nvSpPr>
        <p:spPr>
          <a:xfrm>
            <a:off x="9251450" y="1743719"/>
            <a:ext cx="2124300" cy="33093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500">
                <a:solidFill>
                  <a:srgbClr val="EBEBEB"/>
                </a:solidFill>
              </a:defRPr>
            </a:lvl1pPr>
            <a:lvl2pPr lvl="1" rtl="0">
              <a:lnSpc>
                <a:spcPct val="174000"/>
              </a:lnSpc>
              <a:spcBef>
                <a:spcPts val="0"/>
              </a:spcBef>
              <a:spcAft>
                <a:spcPts val="0"/>
              </a:spcAft>
              <a:buNone/>
              <a:defRPr sz="1500">
                <a:solidFill>
                  <a:srgbClr val="EBEBEB"/>
                </a:solidFill>
              </a:defRPr>
            </a:lvl2pPr>
            <a:lvl3pPr lvl="2" rtl="0">
              <a:lnSpc>
                <a:spcPct val="174000"/>
              </a:lnSpc>
              <a:spcBef>
                <a:spcPts val="0"/>
              </a:spcBef>
              <a:spcAft>
                <a:spcPts val="0"/>
              </a:spcAft>
              <a:buNone/>
              <a:defRPr sz="1500">
                <a:solidFill>
                  <a:srgbClr val="EBEBEB"/>
                </a:solidFill>
              </a:defRPr>
            </a:lvl3pPr>
            <a:lvl4pPr lvl="3" rtl="0">
              <a:lnSpc>
                <a:spcPct val="174000"/>
              </a:lnSpc>
              <a:spcBef>
                <a:spcPts val="0"/>
              </a:spcBef>
              <a:spcAft>
                <a:spcPts val="0"/>
              </a:spcAft>
              <a:buNone/>
              <a:defRPr sz="1500">
                <a:solidFill>
                  <a:srgbClr val="EBEBEB"/>
                </a:solidFill>
              </a:defRPr>
            </a:lvl4pPr>
            <a:lvl5pPr lvl="4" rtl="0">
              <a:lnSpc>
                <a:spcPct val="174000"/>
              </a:lnSpc>
              <a:spcBef>
                <a:spcPts val="0"/>
              </a:spcBef>
              <a:spcAft>
                <a:spcPts val="0"/>
              </a:spcAft>
              <a:buNone/>
              <a:defRPr sz="1500">
                <a:solidFill>
                  <a:srgbClr val="EBEBEB"/>
                </a:solidFill>
              </a:defRPr>
            </a:lvl5pPr>
            <a:lvl6pPr lvl="5" rtl="0">
              <a:lnSpc>
                <a:spcPct val="174000"/>
              </a:lnSpc>
              <a:spcBef>
                <a:spcPts val="0"/>
              </a:spcBef>
              <a:spcAft>
                <a:spcPts val="0"/>
              </a:spcAft>
              <a:buNone/>
              <a:defRPr sz="1500">
                <a:solidFill>
                  <a:srgbClr val="EBEBEB"/>
                </a:solidFill>
              </a:defRPr>
            </a:lvl6pPr>
            <a:lvl7pPr lvl="6" rtl="0">
              <a:lnSpc>
                <a:spcPct val="174000"/>
              </a:lnSpc>
              <a:spcBef>
                <a:spcPts val="0"/>
              </a:spcBef>
              <a:spcAft>
                <a:spcPts val="0"/>
              </a:spcAft>
              <a:buNone/>
              <a:defRPr sz="1500">
                <a:solidFill>
                  <a:srgbClr val="EBEBEB"/>
                </a:solidFill>
              </a:defRPr>
            </a:lvl7pPr>
            <a:lvl8pPr lvl="7" rtl="0">
              <a:lnSpc>
                <a:spcPct val="174000"/>
              </a:lnSpc>
              <a:spcBef>
                <a:spcPts val="0"/>
              </a:spcBef>
              <a:spcAft>
                <a:spcPts val="0"/>
              </a:spcAft>
              <a:buNone/>
              <a:defRPr sz="1500">
                <a:solidFill>
                  <a:srgbClr val="EBEBEB"/>
                </a:solidFill>
              </a:defRPr>
            </a:lvl8pPr>
            <a:lvl9pPr lvl="8" rtl="0">
              <a:lnSpc>
                <a:spcPct val="174000"/>
              </a:lnSpc>
              <a:spcBef>
                <a:spcPts val="0"/>
              </a:spcBef>
              <a:spcAft>
                <a:spcPts val="0"/>
              </a:spcAft>
              <a:buNone/>
              <a:defRPr sz="1500">
                <a:solidFill>
                  <a:srgbClr val="EBEBEB"/>
                </a:solidFill>
              </a:defRPr>
            </a:lvl9pPr>
          </a:lstStyle>
          <a:p/>
        </p:txBody>
      </p:sp>
      <p:pic>
        <p:nvPicPr>
          <p:cNvPr id="268" name="Google Shape;268;p25"/>
          <p:cNvPicPr preferRelativeResize="0"/>
          <p:nvPr/>
        </p:nvPicPr>
        <p:blipFill>
          <a:blip r:embed="rId3">
            <a:alphaModFix/>
          </a:blip>
          <a:stretch>
            <a:fillRect/>
          </a:stretch>
        </p:blipFill>
        <p:spPr>
          <a:xfrm>
            <a:off x="10711279" y="6312505"/>
            <a:ext cx="975850" cy="229612"/>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white">
  <p:cSld name="CUSTOM_2_1_1">
    <p:bg>
      <p:bgPr>
        <a:blipFill>
          <a:blip r:embed="rId2">
            <a:alphaModFix/>
          </a:blip>
          <a:stretch>
            <a:fillRect/>
          </a:stretch>
        </a:blipFill>
      </p:bgPr>
    </p:bg>
    <p:spTree>
      <p:nvGrpSpPr>
        <p:cNvPr id="269" name="Shape 269"/>
        <p:cNvGrpSpPr/>
        <p:nvPr/>
      </p:nvGrpSpPr>
      <p:grpSpPr>
        <a:xfrm>
          <a:off x="0" y="0"/>
          <a:ext cx="0" cy="0"/>
          <a:chOff x="0" y="0"/>
          <a:chExt cx="0" cy="0"/>
        </a:xfrm>
      </p:grpSpPr>
      <p:sp>
        <p:nvSpPr>
          <p:cNvPr id="270" name="Google Shape;270;p26"/>
          <p:cNvSpPr txBox="1"/>
          <p:nvPr>
            <p:ph type="title"/>
          </p:nvPr>
        </p:nvSpPr>
        <p:spPr>
          <a:xfrm>
            <a:off x="447775" y="1084561"/>
            <a:ext cx="68247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b="1" sz="6000">
                <a:solidFill>
                  <a:srgbClr val="EE0000"/>
                </a:solidFill>
                <a:latin typeface="Overpass"/>
                <a:ea typeface="Overpass"/>
                <a:cs typeface="Overpass"/>
                <a:sym typeface="Overpass"/>
              </a:defRPr>
            </a:lvl1pPr>
            <a:lvl2pPr lvl="1" rtl="0">
              <a:spcBef>
                <a:spcPts val="0"/>
              </a:spcBef>
              <a:spcAft>
                <a:spcPts val="0"/>
              </a:spcAft>
              <a:buNone/>
              <a:defRPr b="1" sz="6000">
                <a:solidFill>
                  <a:srgbClr val="EE0000"/>
                </a:solidFill>
                <a:latin typeface="Overpass"/>
                <a:ea typeface="Overpass"/>
                <a:cs typeface="Overpass"/>
                <a:sym typeface="Overpass"/>
              </a:defRPr>
            </a:lvl2pPr>
            <a:lvl3pPr lvl="2" rtl="0">
              <a:spcBef>
                <a:spcPts val="0"/>
              </a:spcBef>
              <a:spcAft>
                <a:spcPts val="0"/>
              </a:spcAft>
              <a:buNone/>
              <a:defRPr b="1" sz="6000">
                <a:solidFill>
                  <a:srgbClr val="EE0000"/>
                </a:solidFill>
                <a:latin typeface="Overpass"/>
                <a:ea typeface="Overpass"/>
                <a:cs typeface="Overpass"/>
                <a:sym typeface="Overpass"/>
              </a:defRPr>
            </a:lvl3pPr>
            <a:lvl4pPr lvl="3" rtl="0">
              <a:spcBef>
                <a:spcPts val="0"/>
              </a:spcBef>
              <a:spcAft>
                <a:spcPts val="0"/>
              </a:spcAft>
              <a:buNone/>
              <a:defRPr b="1" sz="6000">
                <a:solidFill>
                  <a:srgbClr val="EE0000"/>
                </a:solidFill>
                <a:latin typeface="Overpass"/>
                <a:ea typeface="Overpass"/>
                <a:cs typeface="Overpass"/>
                <a:sym typeface="Overpass"/>
              </a:defRPr>
            </a:lvl4pPr>
            <a:lvl5pPr lvl="4" rtl="0">
              <a:spcBef>
                <a:spcPts val="0"/>
              </a:spcBef>
              <a:spcAft>
                <a:spcPts val="0"/>
              </a:spcAft>
              <a:buNone/>
              <a:defRPr b="1" sz="6000">
                <a:solidFill>
                  <a:srgbClr val="EE0000"/>
                </a:solidFill>
                <a:latin typeface="Overpass"/>
                <a:ea typeface="Overpass"/>
                <a:cs typeface="Overpass"/>
                <a:sym typeface="Overpass"/>
              </a:defRPr>
            </a:lvl5pPr>
            <a:lvl6pPr lvl="5" rtl="0">
              <a:spcBef>
                <a:spcPts val="0"/>
              </a:spcBef>
              <a:spcAft>
                <a:spcPts val="0"/>
              </a:spcAft>
              <a:buNone/>
              <a:defRPr b="1" sz="6000">
                <a:solidFill>
                  <a:srgbClr val="EE0000"/>
                </a:solidFill>
                <a:latin typeface="Overpass"/>
                <a:ea typeface="Overpass"/>
                <a:cs typeface="Overpass"/>
                <a:sym typeface="Overpass"/>
              </a:defRPr>
            </a:lvl6pPr>
            <a:lvl7pPr lvl="6" rtl="0">
              <a:spcBef>
                <a:spcPts val="0"/>
              </a:spcBef>
              <a:spcAft>
                <a:spcPts val="0"/>
              </a:spcAft>
              <a:buNone/>
              <a:defRPr b="1" sz="6000">
                <a:solidFill>
                  <a:srgbClr val="EE0000"/>
                </a:solidFill>
                <a:latin typeface="Overpass"/>
                <a:ea typeface="Overpass"/>
                <a:cs typeface="Overpass"/>
                <a:sym typeface="Overpass"/>
              </a:defRPr>
            </a:lvl7pPr>
            <a:lvl8pPr lvl="7" rtl="0">
              <a:spcBef>
                <a:spcPts val="0"/>
              </a:spcBef>
              <a:spcAft>
                <a:spcPts val="0"/>
              </a:spcAft>
              <a:buNone/>
              <a:defRPr b="1" sz="6000">
                <a:solidFill>
                  <a:srgbClr val="EE0000"/>
                </a:solidFill>
                <a:latin typeface="Overpass"/>
                <a:ea typeface="Overpass"/>
                <a:cs typeface="Overpass"/>
                <a:sym typeface="Overpass"/>
              </a:defRPr>
            </a:lvl8pPr>
            <a:lvl9pPr lvl="8" rtl="0">
              <a:spcBef>
                <a:spcPts val="0"/>
              </a:spcBef>
              <a:spcAft>
                <a:spcPts val="0"/>
              </a:spcAft>
              <a:buNone/>
              <a:defRPr b="1" sz="6000">
                <a:solidFill>
                  <a:srgbClr val="EE0000"/>
                </a:solidFill>
                <a:latin typeface="Overpass"/>
                <a:ea typeface="Overpass"/>
                <a:cs typeface="Overpass"/>
                <a:sym typeface="Overpass"/>
              </a:defRPr>
            </a:lvl9pPr>
          </a:lstStyle>
          <a:p/>
        </p:txBody>
      </p:sp>
      <p:cxnSp>
        <p:nvCxnSpPr>
          <p:cNvPr id="271" name="Google Shape;271;p26"/>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72" name="Google Shape;272;p2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273" name="Google Shape;273;p26"/>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74" name="Google Shape;274;p2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1pPr>
            <a:lvl2pPr lvl="1"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2pPr>
            <a:lvl3pPr lvl="2"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3pPr>
            <a:lvl4pPr lvl="3"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4pPr>
            <a:lvl5pPr lvl="4"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5pPr>
            <a:lvl6pPr lvl="5"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6pPr>
            <a:lvl7pPr lvl="6"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7pPr>
            <a:lvl8pPr lvl="7"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8pPr>
            <a:lvl9pPr lvl="8"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9pPr>
          </a:lstStyle>
          <a:p/>
        </p:txBody>
      </p:sp>
      <p:sp>
        <p:nvSpPr>
          <p:cNvPr id="275" name="Google Shape;275;p26"/>
          <p:cNvSpPr txBox="1"/>
          <p:nvPr>
            <p:ph idx="2" type="subTitle"/>
          </p:nvPr>
        </p:nvSpPr>
        <p:spPr>
          <a:xfrm>
            <a:off x="9251450" y="1743719"/>
            <a:ext cx="2124300" cy="33093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500">
                <a:solidFill>
                  <a:srgbClr val="EBEBEB"/>
                </a:solidFill>
              </a:defRPr>
            </a:lvl1pPr>
            <a:lvl2pPr lvl="1" rtl="0">
              <a:lnSpc>
                <a:spcPct val="174000"/>
              </a:lnSpc>
              <a:spcBef>
                <a:spcPts val="0"/>
              </a:spcBef>
              <a:spcAft>
                <a:spcPts val="0"/>
              </a:spcAft>
              <a:buNone/>
              <a:defRPr sz="1500">
                <a:solidFill>
                  <a:srgbClr val="EBEBEB"/>
                </a:solidFill>
              </a:defRPr>
            </a:lvl2pPr>
            <a:lvl3pPr lvl="2" rtl="0">
              <a:lnSpc>
                <a:spcPct val="174000"/>
              </a:lnSpc>
              <a:spcBef>
                <a:spcPts val="0"/>
              </a:spcBef>
              <a:spcAft>
                <a:spcPts val="0"/>
              </a:spcAft>
              <a:buNone/>
              <a:defRPr sz="1500">
                <a:solidFill>
                  <a:srgbClr val="EBEBEB"/>
                </a:solidFill>
              </a:defRPr>
            </a:lvl3pPr>
            <a:lvl4pPr lvl="3" rtl="0">
              <a:lnSpc>
                <a:spcPct val="174000"/>
              </a:lnSpc>
              <a:spcBef>
                <a:spcPts val="0"/>
              </a:spcBef>
              <a:spcAft>
                <a:spcPts val="0"/>
              </a:spcAft>
              <a:buNone/>
              <a:defRPr sz="1500">
                <a:solidFill>
                  <a:srgbClr val="EBEBEB"/>
                </a:solidFill>
              </a:defRPr>
            </a:lvl4pPr>
            <a:lvl5pPr lvl="4" rtl="0">
              <a:lnSpc>
                <a:spcPct val="174000"/>
              </a:lnSpc>
              <a:spcBef>
                <a:spcPts val="0"/>
              </a:spcBef>
              <a:spcAft>
                <a:spcPts val="0"/>
              </a:spcAft>
              <a:buNone/>
              <a:defRPr sz="1500">
                <a:solidFill>
                  <a:srgbClr val="EBEBEB"/>
                </a:solidFill>
              </a:defRPr>
            </a:lvl5pPr>
            <a:lvl6pPr lvl="5" rtl="0">
              <a:lnSpc>
                <a:spcPct val="174000"/>
              </a:lnSpc>
              <a:spcBef>
                <a:spcPts val="0"/>
              </a:spcBef>
              <a:spcAft>
                <a:spcPts val="0"/>
              </a:spcAft>
              <a:buNone/>
              <a:defRPr sz="1500">
                <a:solidFill>
                  <a:srgbClr val="EBEBEB"/>
                </a:solidFill>
              </a:defRPr>
            </a:lvl6pPr>
            <a:lvl7pPr lvl="6" rtl="0">
              <a:lnSpc>
                <a:spcPct val="174000"/>
              </a:lnSpc>
              <a:spcBef>
                <a:spcPts val="0"/>
              </a:spcBef>
              <a:spcAft>
                <a:spcPts val="0"/>
              </a:spcAft>
              <a:buNone/>
              <a:defRPr sz="1500">
                <a:solidFill>
                  <a:srgbClr val="EBEBEB"/>
                </a:solidFill>
              </a:defRPr>
            </a:lvl7pPr>
            <a:lvl8pPr lvl="7" rtl="0">
              <a:lnSpc>
                <a:spcPct val="174000"/>
              </a:lnSpc>
              <a:spcBef>
                <a:spcPts val="0"/>
              </a:spcBef>
              <a:spcAft>
                <a:spcPts val="0"/>
              </a:spcAft>
              <a:buNone/>
              <a:defRPr sz="1500">
                <a:solidFill>
                  <a:srgbClr val="EBEBEB"/>
                </a:solidFill>
              </a:defRPr>
            </a:lvl8pPr>
            <a:lvl9pPr lvl="8" rtl="0">
              <a:lnSpc>
                <a:spcPct val="174000"/>
              </a:lnSpc>
              <a:spcBef>
                <a:spcPts val="0"/>
              </a:spcBef>
              <a:spcAft>
                <a:spcPts val="0"/>
              </a:spcAft>
              <a:buNone/>
              <a:defRPr sz="1500">
                <a:solidFill>
                  <a:srgbClr val="EBEBEB"/>
                </a:solidFill>
              </a:defRPr>
            </a:lvl9pPr>
          </a:lstStyle>
          <a:p/>
        </p:txBody>
      </p:sp>
      <p:pic>
        <p:nvPicPr>
          <p:cNvPr id="276" name="Google Shape;276;p26"/>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277" name="Google Shape;277;p26"/>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666666"/>
                </a:solidFill>
                <a:latin typeface="Overpass"/>
                <a:ea typeface="Overpass"/>
                <a:cs typeface="Overpass"/>
                <a:sym typeface="Overpass"/>
              </a:rPr>
              <a:t>CONFIDENTIAL </a:t>
            </a:r>
            <a:r>
              <a:rPr lang="en" sz="700">
                <a:solidFill>
                  <a:srgbClr val="666666"/>
                </a:solidFill>
                <a:latin typeface="Overpass Light"/>
                <a:ea typeface="Overpass Light"/>
                <a:cs typeface="Overpass Light"/>
                <a:sym typeface="Overpass Light"/>
              </a:rPr>
              <a:t>Designator</a:t>
            </a:r>
            <a:endParaRPr sz="700">
              <a:solidFill>
                <a:srgbClr val="666666"/>
              </a:solidFill>
              <a:latin typeface="Overpass Light"/>
              <a:ea typeface="Overpass Light"/>
              <a:cs typeface="Overpass Light"/>
              <a:sym typeface="Overpass Light"/>
            </a:endParaRPr>
          </a:p>
        </p:txBody>
      </p:sp>
      <p:sp>
        <p:nvSpPr>
          <p:cNvPr id="278" name="Google Shape;278;p26"/>
          <p:cNvSpPr txBox="1"/>
          <p:nvPr>
            <p:ph idx="3" type="subTitle"/>
          </p:nvPr>
        </p:nvSpPr>
        <p:spPr>
          <a:xfrm>
            <a:off x="9251450" y="1743719"/>
            <a:ext cx="2124300" cy="33093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500"/>
            </a:lvl1pPr>
            <a:lvl2pPr lvl="1" rtl="0">
              <a:lnSpc>
                <a:spcPct val="174000"/>
              </a:lnSpc>
              <a:spcBef>
                <a:spcPts val="0"/>
              </a:spcBef>
              <a:spcAft>
                <a:spcPts val="0"/>
              </a:spcAft>
              <a:buNone/>
              <a:defRPr sz="1500"/>
            </a:lvl2pPr>
            <a:lvl3pPr lvl="2" rtl="0">
              <a:lnSpc>
                <a:spcPct val="174000"/>
              </a:lnSpc>
              <a:spcBef>
                <a:spcPts val="0"/>
              </a:spcBef>
              <a:spcAft>
                <a:spcPts val="0"/>
              </a:spcAft>
              <a:buNone/>
              <a:defRPr sz="1500"/>
            </a:lvl3pPr>
            <a:lvl4pPr lvl="3" rtl="0">
              <a:lnSpc>
                <a:spcPct val="174000"/>
              </a:lnSpc>
              <a:spcBef>
                <a:spcPts val="0"/>
              </a:spcBef>
              <a:spcAft>
                <a:spcPts val="0"/>
              </a:spcAft>
              <a:buNone/>
              <a:defRPr sz="1500"/>
            </a:lvl4pPr>
            <a:lvl5pPr lvl="4" rtl="0">
              <a:lnSpc>
                <a:spcPct val="174000"/>
              </a:lnSpc>
              <a:spcBef>
                <a:spcPts val="0"/>
              </a:spcBef>
              <a:spcAft>
                <a:spcPts val="0"/>
              </a:spcAft>
              <a:buNone/>
              <a:defRPr sz="1500"/>
            </a:lvl5pPr>
            <a:lvl6pPr lvl="5" rtl="0">
              <a:lnSpc>
                <a:spcPct val="174000"/>
              </a:lnSpc>
              <a:spcBef>
                <a:spcPts val="0"/>
              </a:spcBef>
              <a:spcAft>
                <a:spcPts val="0"/>
              </a:spcAft>
              <a:buNone/>
              <a:defRPr sz="1500"/>
            </a:lvl6pPr>
            <a:lvl7pPr lvl="6" rtl="0">
              <a:lnSpc>
                <a:spcPct val="174000"/>
              </a:lnSpc>
              <a:spcBef>
                <a:spcPts val="0"/>
              </a:spcBef>
              <a:spcAft>
                <a:spcPts val="0"/>
              </a:spcAft>
              <a:buNone/>
              <a:defRPr sz="1500"/>
            </a:lvl7pPr>
            <a:lvl8pPr lvl="7" rtl="0">
              <a:lnSpc>
                <a:spcPct val="174000"/>
              </a:lnSpc>
              <a:spcBef>
                <a:spcPts val="0"/>
              </a:spcBef>
              <a:spcAft>
                <a:spcPts val="0"/>
              </a:spcAft>
              <a:buNone/>
              <a:defRPr sz="1500"/>
            </a:lvl8pPr>
            <a:lvl9pPr lvl="8" rtl="0">
              <a:lnSpc>
                <a:spcPct val="174000"/>
              </a:lnSpc>
              <a:spcBef>
                <a:spcPts val="0"/>
              </a:spcBef>
              <a:spcAft>
                <a:spcPts val="0"/>
              </a:spcAft>
              <a:buNone/>
              <a:defRPr sz="15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large quote white">
  <p:cSld name="CUSTOM_3">
    <p:bg>
      <p:bgPr>
        <a:blipFill>
          <a:blip r:embed="rId2">
            <a:alphaModFix/>
          </a:blip>
          <a:stretch>
            <a:fillRect/>
          </a:stretch>
        </a:blipFill>
      </p:bgPr>
    </p:bg>
    <p:spTree>
      <p:nvGrpSpPr>
        <p:cNvPr id="279" name="Shape 279"/>
        <p:cNvGrpSpPr/>
        <p:nvPr/>
      </p:nvGrpSpPr>
      <p:grpSpPr>
        <a:xfrm>
          <a:off x="0" y="0"/>
          <a:ext cx="0" cy="0"/>
          <a:chOff x="0" y="0"/>
          <a:chExt cx="0" cy="0"/>
        </a:xfrm>
      </p:grpSpPr>
      <p:sp>
        <p:nvSpPr>
          <p:cNvPr id="280" name="Google Shape;280;p27"/>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8000"/>
              </a:lnSpc>
              <a:spcBef>
                <a:spcPts val="0"/>
              </a:spcBef>
              <a:spcAft>
                <a:spcPts val="0"/>
              </a:spcAft>
              <a:buNone/>
              <a:defRPr sz="5500">
                <a:solidFill>
                  <a:srgbClr val="EE0000"/>
                </a:solidFill>
              </a:defRPr>
            </a:lvl1pPr>
            <a:lvl2pPr lvl="1" rtl="0">
              <a:lnSpc>
                <a:spcPct val="108000"/>
              </a:lnSpc>
              <a:spcBef>
                <a:spcPts val="0"/>
              </a:spcBef>
              <a:spcAft>
                <a:spcPts val="0"/>
              </a:spcAft>
              <a:buNone/>
              <a:defRPr sz="5500">
                <a:solidFill>
                  <a:srgbClr val="EE0000"/>
                </a:solidFill>
              </a:defRPr>
            </a:lvl2pPr>
            <a:lvl3pPr lvl="2" rtl="0">
              <a:lnSpc>
                <a:spcPct val="108000"/>
              </a:lnSpc>
              <a:spcBef>
                <a:spcPts val="0"/>
              </a:spcBef>
              <a:spcAft>
                <a:spcPts val="0"/>
              </a:spcAft>
              <a:buNone/>
              <a:defRPr sz="5500">
                <a:solidFill>
                  <a:srgbClr val="EE0000"/>
                </a:solidFill>
              </a:defRPr>
            </a:lvl3pPr>
            <a:lvl4pPr lvl="3" rtl="0">
              <a:lnSpc>
                <a:spcPct val="108000"/>
              </a:lnSpc>
              <a:spcBef>
                <a:spcPts val="0"/>
              </a:spcBef>
              <a:spcAft>
                <a:spcPts val="0"/>
              </a:spcAft>
              <a:buNone/>
              <a:defRPr sz="5500">
                <a:solidFill>
                  <a:srgbClr val="EE0000"/>
                </a:solidFill>
              </a:defRPr>
            </a:lvl4pPr>
            <a:lvl5pPr lvl="4" rtl="0">
              <a:lnSpc>
                <a:spcPct val="108000"/>
              </a:lnSpc>
              <a:spcBef>
                <a:spcPts val="0"/>
              </a:spcBef>
              <a:spcAft>
                <a:spcPts val="0"/>
              </a:spcAft>
              <a:buNone/>
              <a:defRPr sz="5500">
                <a:solidFill>
                  <a:srgbClr val="EE0000"/>
                </a:solidFill>
              </a:defRPr>
            </a:lvl5pPr>
            <a:lvl6pPr lvl="5" rtl="0">
              <a:lnSpc>
                <a:spcPct val="108000"/>
              </a:lnSpc>
              <a:spcBef>
                <a:spcPts val="0"/>
              </a:spcBef>
              <a:spcAft>
                <a:spcPts val="0"/>
              </a:spcAft>
              <a:buNone/>
              <a:defRPr sz="5500">
                <a:solidFill>
                  <a:srgbClr val="EE0000"/>
                </a:solidFill>
              </a:defRPr>
            </a:lvl6pPr>
            <a:lvl7pPr lvl="6" rtl="0">
              <a:lnSpc>
                <a:spcPct val="108000"/>
              </a:lnSpc>
              <a:spcBef>
                <a:spcPts val="0"/>
              </a:spcBef>
              <a:spcAft>
                <a:spcPts val="0"/>
              </a:spcAft>
              <a:buNone/>
              <a:defRPr sz="5500">
                <a:solidFill>
                  <a:srgbClr val="EE0000"/>
                </a:solidFill>
              </a:defRPr>
            </a:lvl7pPr>
            <a:lvl8pPr lvl="7" rtl="0">
              <a:lnSpc>
                <a:spcPct val="108000"/>
              </a:lnSpc>
              <a:spcBef>
                <a:spcPts val="0"/>
              </a:spcBef>
              <a:spcAft>
                <a:spcPts val="0"/>
              </a:spcAft>
              <a:buNone/>
              <a:defRPr sz="5500">
                <a:solidFill>
                  <a:srgbClr val="EE0000"/>
                </a:solidFill>
              </a:defRPr>
            </a:lvl8pPr>
            <a:lvl9pPr lvl="8" rtl="0">
              <a:lnSpc>
                <a:spcPct val="108000"/>
              </a:lnSpc>
              <a:spcBef>
                <a:spcPts val="0"/>
              </a:spcBef>
              <a:spcAft>
                <a:spcPts val="0"/>
              </a:spcAft>
              <a:buNone/>
              <a:defRPr sz="5500">
                <a:solidFill>
                  <a:srgbClr val="EE0000"/>
                </a:solidFill>
              </a:defRPr>
            </a:lvl9pPr>
          </a:lstStyle>
          <a:p/>
        </p:txBody>
      </p:sp>
      <p:cxnSp>
        <p:nvCxnSpPr>
          <p:cNvPr id="281" name="Google Shape;281;p27"/>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82" name="Google Shape;282;p2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EBEBEB"/>
                </a:solidFill>
                <a:latin typeface="Overpass SemiBold"/>
                <a:ea typeface="Overpass SemiBold"/>
                <a:cs typeface="Overpass SemiBold"/>
                <a:sym typeface="Overpass SemiBold"/>
              </a:defRPr>
            </a:lvl1pPr>
            <a:lvl2pPr lvl="1" rtl="0" algn="ctr">
              <a:buNone/>
              <a:defRPr sz="800">
                <a:solidFill>
                  <a:srgbClr val="EBEBEB"/>
                </a:solidFill>
                <a:latin typeface="Overpass SemiBold"/>
                <a:ea typeface="Overpass SemiBold"/>
                <a:cs typeface="Overpass SemiBold"/>
                <a:sym typeface="Overpass SemiBold"/>
              </a:defRPr>
            </a:lvl2pPr>
            <a:lvl3pPr lvl="2" rtl="0" algn="ctr">
              <a:buNone/>
              <a:defRPr sz="800">
                <a:solidFill>
                  <a:srgbClr val="EBEBEB"/>
                </a:solidFill>
                <a:latin typeface="Overpass SemiBold"/>
                <a:ea typeface="Overpass SemiBold"/>
                <a:cs typeface="Overpass SemiBold"/>
                <a:sym typeface="Overpass SemiBold"/>
              </a:defRPr>
            </a:lvl3pPr>
            <a:lvl4pPr lvl="3" rtl="0" algn="ctr">
              <a:buNone/>
              <a:defRPr sz="800">
                <a:solidFill>
                  <a:srgbClr val="EBEBEB"/>
                </a:solidFill>
                <a:latin typeface="Overpass SemiBold"/>
                <a:ea typeface="Overpass SemiBold"/>
                <a:cs typeface="Overpass SemiBold"/>
                <a:sym typeface="Overpass SemiBold"/>
              </a:defRPr>
            </a:lvl4pPr>
            <a:lvl5pPr lvl="4" rtl="0" algn="ctr">
              <a:buNone/>
              <a:defRPr sz="800">
                <a:solidFill>
                  <a:srgbClr val="EBEBEB"/>
                </a:solidFill>
                <a:latin typeface="Overpass SemiBold"/>
                <a:ea typeface="Overpass SemiBold"/>
                <a:cs typeface="Overpass SemiBold"/>
                <a:sym typeface="Overpass SemiBold"/>
              </a:defRPr>
            </a:lvl5pPr>
            <a:lvl6pPr lvl="5" rtl="0" algn="ctr">
              <a:buNone/>
              <a:defRPr sz="800">
                <a:solidFill>
                  <a:srgbClr val="EBEBEB"/>
                </a:solidFill>
                <a:latin typeface="Overpass SemiBold"/>
                <a:ea typeface="Overpass SemiBold"/>
                <a:cs typeface="Overpass SemiBold"/>
                <a:sym typeface="Overpass SemiBold"/>
              </a:defRPr>
            </a:lvl6pPr>
            <a:lvl7pPr lvl="6" rtl="0" algn="ctr">
              <a:buNone/>
              <a:defRPr sz="800">
                <a:solidFill>
                  <a:srgbClr val="EBEBEB"/>
                </a:solidFill>
                <a:latin typeface="Overpass SemiBold"/>
                <a:ea typeface="Overpass SemiBold"/>
                <a:cs typeface="Overpass SemiBold"/>
                <a:sym typeface="Overpass SemiBold"/>
              </a:defRPr>
            </a:lvl7pPr>
            <a:lvl8pPr lvl="7" rtl="0" algn="ctr">
              <a:buNone/>
              <a:defRPr sz="800">
                <a:solidFill>
                  <a:srgbClr val="EBEBEB"/>
                </a:solidFill>
                <a:latin typeface="Overpass SemiBold"/>
                <a:ea typeface="Overpass SemiBold"/>
                <a:cs typeface="Overpass SemiBold"/>
                <a:sym typeface="Overpass SemiBold"/>
              </a:defRPr>
            </a:lvl8pPr>
            <a:lvl9pPr lvl="8" rtl="0" algn="ctr">
              <a:buNone/>
              <a:defRPr sz="8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283" name="Google Shape;283;p27"/>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pic>
        <p:nvPicPr>
          <p:cNvPr id="284" name="Google Shape;284;p27"/>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285" name="Google Shape;285;p27"/>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666666"/>
                </a:solidFill>
                <a:latin typeface="Overpass"/>
                <a:ea typeface="Overpass"/>
                <a:cs typeface="Overpass"/>
                <a:sym typeface="Overpass"/>
              </a:rPr>
              <a:t>CONFIDENTIAL </a:t>
            </a:r>
            <a:r>
              <a:rPr lang="en" sz="700">
                <a:solidFill>
                  <a:srgbClr val="666666"/>
                </a:solidFill>
                <a:latin typeface="Overpass Light"/>
                <a:ea typeface="Overpass Light"/>
                <a:cs typeface="Overpass Light"/>
                <a:sym typeface="Overpass Light"/>
              </a:rPr>
              <a:t>Designator</a:t>
            </a:r>
            <a:endParaRPr sz="700">
              <a:solidFill>
                <a:srgbClr val="666666"/>
              </a:solidFill>
              <a:latin typeface="Overpass Light"/>
              <a:ea typeface="Overpass Light"/>
              <a:cs typeface="Overpass Light"/>
              <a:sym typeface="Overpass Light"/>
            </a:endParaRPr>
          </a:p>
        </p:txBody>
      </p:sp>
      <p:cxnSp>
        <p:nvCxnSpPr>
          <p:cNvPr id="286" name="Google Shape;286;p27"/>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large quote red">
  <p:cSld name="CUSTOM_3_1">
    <p:bg>
      <p:bgPr>
        <a:blipFill>
          <a:blip r:embed="rId2">
            <a:alphaModFix/>
          </a:blip>
          <a:stretch>
            <a:fillRect/>
          </a:stretch>
        </a:blipFill>
      </p:bgPr>
    </p:bg>
    <p:spTree>
      <p:nvGrpSpPr>
        <p:cNvPr id="287" name="Shape 287"/>
        <p:cNvGrpSpPr/>
        <p:nvPr/>
      </p:nvGrpSpPr>
      <p:grpSpPr>
        <a:xfrm>
          <a:off x="0" y="0"/>
          <a:ext cx="0" cy="0"/>
          <a:chOff x="0" y="0"/>
          <a:chExt cx="0" cy="0"/>
        </a:xfrm>
      </p:grpSpPr>
      <p:sp>
        <p:nvSpPr>
          <p:cNvPr id="288" name="Google Shape;288;p28"/>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8000"/>
              </a:lnSpc>
              <a:spcBef>
                <a:spcPts val="0"/>
              </a:spcBef>
              <a:spcAft>
                <a:spcPts val="0"/>
              </a:spcAft>
              <a:buNone/>
              <a:defRPr sz="5500">
                <a:solidFill>
                  <a:schemeClr val="lt1"/>
                </a:solidFill>
              </a:defRPr>
            </a:lvl1pPr>
            <a:lvl2pPr lvl="1" rtl="0">
              <a:lnSpc>
                <a:spcPct val="108000"/>
              </a:lnSpc>
              <a:spcBef>
                <a:spcPts val="0"/>
              </a:spcBef>
              <a:spcAft>
                <a:spcPts val="0"/>
              </a:spcAft>
              <a:buNone/>
              <a:defRPr sz="5500">
                <a:solidFill>
                  <a:schemeClr val="lt1"/>
                </a:solidFill>
              </a:defRPr>
            </a:lvl2pPr>
            <a:lvl3pPr lvl="2" rtl="0">
              <a:lnSpc>
                <a:spcPct val="108000"/>
              </a:lnSpc>
              <a:spcBef>
                <a:spcPts val="0"/>
              </a:spcBef>
              <a:spcAft>
                <a:spcPts val="0"/>
              </a:spcAft>
              <a:buNone/>
              <a:defRPr sz="5500">
                <a:solidFill>
                  <a:schemeClr val="lt1"/>
                </a:solidFill>
              </a:defRPr>
            </a:lvl3pPr>
            <a:lvl4pPr lvl="3" rtl="0">
              <a:lnSpc>
                <a:spcPct val="108000"/>
              </a:lnSpc>
              <a:spcBef>
                <a:spcPts val="0"/>
              </a:spcBef>
              <a:spcAft>
                <a:spcPts val="0"/>
              </a:spcAft>
              <a:buNone/>
              <a:defRPr sz="5500">
                <a:solidFill>
                  <a:schemeClr val="lt1"/>
                </a:solidFill>
              </a:defRPr>
            </a:lvl4pPr>
            <a:lvl5pPr lvl="4" rtl="0">
              <a:lnSpc>
                <a:spcPct val="108000"/>
              </a:lnSpc>
              <a:spcBef>
                <a:spcPts val="0"/>
              </a:spcBef>
              <a:spcAft>
                <a:spcPts val="0"/>
              </a:spcAft>
              <a:buNone/>
              <a:defRPr sz="5500">
                <a:solidFill>
                  <a:schemeClr val="lt1"/>
                </a:solidFill>
              </a:defRPr>
            </a:lvl5pPr>
            <a:lvl6pPr lvl="5" rtl="0">
              <a:lnSpc>
                <a:spcPct val="108000"/>
              </a:lnSpc>
              <a:spcBef>
                <a:spcPts val="0"/>
              </a:spcBef>
              <a:spcAft>
                <a:spcPts val="0"/>
              </a:spcAft>
              <a:buNone/>
              <a:defRPr sz="5500">
                <a:solidFill>
                  <a:schemeClr val="lt1"/>
                </a:solidFill>
              </a:defRPr>
            </a:lvl6pPr>
            <a:lvl7pPr lvl="6" rtl="0">
              <a:lnSpc>
                <a:spcPct val="108000"/>
              </a:lnSpc>
              <a:spcBef>
                <a:spcPts val="0"/>
              </a:spcBef>
              <a:spcAft>
                <a:spcPts val="0"/>
              </a:spcAft>
              <a:buNone/>
              <a:defRPr sz="5500">
                <a:solidFill>
                  <a:schemeClr val="lt1"/>
                </a:solidFill>
              </a:defRPr>
            </a:lvl7pPr>
            <a:lvl8pPr lvl="7" rtl="0">
              <a:lnSpc>
                <a:spcPct val="108000"/>
              </a:lnSpc>
              <a:spcBef>
                <a:spcPts val="0"/>
              </a:spcBef>
              <a:spcAft>
                <a:spcPts val="0"/>
              </a:spcAft>
              <a:buNone/>
              <a:defRPr sz="5500">
                <a:solidFill>
                  <a:schemeClr val="lt1"/>
                </a:solidFill>
              </a:defRPr>
            </a:lvl8pPr>
            <a:lvl9pPr lvl="8" rtl="0">
              <a:lnSpc>
                <a:spcPct val="108000"/>
              </a:lnSpc>
              <a:spcBef>
                <a:spcPts val="0"/>
              </a:spcBef>
              <a:spcAft>
                <a:spcPts val="0"/>
              </a:spcAft>
              <a:buNone/>
              <a:defRPr sz="5500">
                <a:solidFill>
                  <a:schemeClr val="lt1"/>
                </a:solidFill>
              </a:defRPr>
            </a:lvl9pPr>
          </a:lstStyle>
          <a:p/>
        </p:txBody>
      </p:sp>
      <p:cxnSp>
        <p:nvCxnSpPr>
          <p:cNvPr id="289" name="Google Shape;289;p28"/>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90" name="Google Shape;290;p2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291" name="Google Shape;291;p28"/>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292" name="Google Shape;292;p28"/>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chemeClr val="lt1"/>
                </a:solidFill>
                <a:latin typeface="Overpass"/>
                <a:ea typeface="Overpass"/>
                <a:cs typeface="Overpass"/>
                <a:sym typeface="Overpass"/>
              </a:rPr>
              <a:t>CONFIDENTIAL </a:t>
            </a:r>
            <a:r>
              <a:rPr lang="en" sz="700">
                <a:solidFill>
                  <a:schemeClr val="lt1"/>
                </a:solidFill>
                <a:latin typeface="Overpass Light"/>
                <a:ea typeface="Overpass Light"/>
                <a:cs typeface="Overpass Light"/>
                <a:sym typeface="Overpass Light"/>
              </a:rPr>
              <a:t>Designator</a:t>
            </a:r>
            <a:endParaRPr sz="700">
              <a:solidFill>
                <a:schemeClr val="lt1"/>
              </a:solidFill>
              <a:latin typeface="Overpass Light"/>
              <a:ea typeface="Overpass Light"/>
              <a:cs typeface="Overpass Light"/>
              <a:sym typeface="Overpass Light"/>
            </a:endParaRPr>
          </a:p>
        </p:txBody>
      </p:sp>
      <p:cxnSp>
        <p:nvCxnSpPr>
          <p:cNvPr id="293" name="Google Shape;293;p28"/>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cxnSp>
        <p:nvCxnSpPr>
          <p:cNvPr id="294" name="Google Shape;294;p28"/>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95" name="Google Shape;295;p2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large quote illustrated">
  <p:cSld name="CUSTOM_3_1_1">
    <p:bg>
      <p:bgPr>
        <a:blipFill>
          <a:blip r:embed="rId2">
            <a:alphaModFix/>
          </a:blip>
          <a:stretch>
            <a:fillRect/>
          </a:stretch>
        </a:blipFill>
      </p:bgPr>
    </p:bg>
    <p:spTree>
      <p:nvGrpSpPr>
        <p:cNvPr id="296" name="Shape 296"/>
        <p:cNvGrpSpPr/>
        <p:nvPr/>
      </p:nvGrpSpPr>
      <p:grpSpPr>
        <a:xfrm>
          <a:off x="0" y="0"/>
          <a:ext cx="0" cy="0"/>
          <a:chOff x="0" y="0"/>
          <a:chExt cx="0" cy="0"/>
        </a:xfrm>
      </p:grpSpPr>
      <p:sp>
        <p:nvSpPr>
          <p:cNvPr id="297" name="Google Shape;297;p29"/>
          <p:cNvSpPr txBox="1"/>
          <p:nvPr>
            <p:ph type="title"/>
          </p:nvPr>
        </p:nvSpPr>
        <p:spPr>
          <a:xfrm>
            <a:off x="5674100" y="1632950"/>
            <a:ext cx="5037300" cy="3882900"/>
          </a:xfrm>
          <a:prstGeom prst="rect">
            <a:avLst/>
          </a:prstGeom>
        </p:spPr>
        <p:txBody>
          <a:bodyPr anchorCtr="0" anchor="t" bIns="0" lIns="0" spcFirstLastPara="1" rIns="0" wrap="square" tIns="0">
            <a:noAutofit/>
          </a:bodyPr>
          <a:lstStyle>
            <a:lvl1pPr lvl="0" rtl="0">
              <a:lnSpc>
                <a:spcPct val="108000"/>
              </a:lnSpc>
              <a:spcBef>
                <a:spcPts val="0"/>
              </a:spcBef>
              <a:spcAft>
                <a:spcPts val="0"/>
              </a:spcAft>
              <a:buNone/>
              <a:defRPr sz="5500">
                <a:solidFill>
                  <a:schemeClr val="lt1"/>
                </a:solidFill>
              </a:defRPr>
            </a:lvl1pPr>
            <a:lvl2pPr lvl="1" rtl="0">
              <a:lnSpc>
                <a:spcPct val="108000"/>
              </a:lnSpc>
              <a:spcBef>
                <a:spcPts val="0"/>
              </a:spcBef>
              <a:spcAft>
                <a:spcPts val="0"/>
              </a:spcAft>
              <a:buNone/>
              <a:defRPr sz="5500">
                <a:solidFill>
                  <a:schemeClr val="lt1"/>
                </a:solidFill>
              </a:defRPr>
            </a:lvl2pPr>
            <a:lvl3pPr lvl="2" rtl="0">
              <a:lnSpc>
                <a:spcPct val="108000"/>
              </a:lnSpc>
              <a:spcBef>
                <a:spcPts val="0"/>
              </a:spcBef>
              <a:spcAft>
                <a:spcPts val="0"/>
              </a:spcAft>
              <a:buNone/>
              <a:defRPr sz="5500">
                <a:solidFill>
                  <a:schemeClr val="lt1"/>
                </a:solidFill>
              </a:defRPr>
            </a:lvl3pPr>
            <a:lvl4pPr lvl="3" rtl="0">
              <a:lnSpc>
                <a:spcPct val="108000"/>
              </a:lnSpc>
              <a:spcBef>
                <a:spcPts val="0"/>
              </a:spcBef>
              <a:spcAft>
                <a:spcPts val="0"/>
              </a:spcAft>
              <a:buNone/>
              <a:defRPr sz="5500">
                <a:solidFill>
                  <a:schemeClr val="lt1"/>
                </a:solidFill>
              </a:defRPr>
            </a:lvl4pPr>
            <a:lvl5pPr lvl="4" rtl="0">
              <a:lnSpc>
                <a:spcPct val="108000"/>
              </a:lnSpc>
              <a:spcBef>
                <a:spcPts val="0"/>
              </a:spcBef>
              <a:spcAft>
                <a:spcPts val="0"/>
              </a:spcAft>
              <a:buNone/>
              <a:defRPr sz="5500">
                <a:solidFill>
                  <a:schemeClr val="lt1"/>
                </a:solidFill>
              </a:defRPr>
            </a:lvl5pPr>
            <a:lvl6pPr lvl="5" rtl="0">
              <a:lnSpc>
                <a:spcPct val="108000"/>
              </a:lnSpc>
              <a:spcBef>
                <a:spcPts val="0"/>
              </a:spcBef>
              <a:spcAft>
                <a:spcPts val="0"/>
              </a:spcAft>
              <a:buNone/>
              <a:defRPr sz="5500">
                <a:solidFill>
                  <a:schemeClr val="lt1"/>
                </a:solidFill>
              </a:defRPr>
            </a:lvl6pPr>
            <a:lvl7pPr lvl="6" rtl="0">
              <a:lnSpc>
                <a:spcPct val="108000"/>
              </a:lnSpc>
              <a:spcBef>
                <a:spcPts val="0"/>
              </a:spcBef>
              <a:spcAft>
                <a:spcPts val="0"/>
              </a:spcAft>
              <a:buNone/>
              <a:defRPr sz="5500">
                <a:solidFill>
                  <a:schemeClr val="lt1"/>
                </a:solidFill>
              </a:defRPr>
            </a:lvl7pPr>
            <a:lvl8pPr lvl="7" rtl="0">
              <a:lnSpc>
                <a:spcPct val="108000"/>
              </a:lnSpc>
              <a:spcBef>
                <a:spcPts val="0"/>
              </a:spcBef>
              <a:spcAft>
                <a:spcPts val="0"/>
              </a:spcAft>
              <a:buNone/>
              <a:defRPr sz="5500">
                <a:solidFill>
                  <a:schemeClr val="lt1"/>
                </a:solidFill>
              </a:defRPr>
            </a:lvl8pPr>
            <a:lvl9pPr lvl="8" rtl="0">
              <a:lnSpc>
                <a:spcPct val="108000"/>
              </a:lnSpc>
              <a:spcBef>
                <a:spcPts val="0"/>
              </a:spcBef>
              <a:spcAft>
                <a:spcPts val="0"/>
              </a:spcAft>
              <a:buNone/>
              <a:defRPr sz="5500">
                <a:solidFill>
                  <a:schemeClr val="lt1"/>
                </a:solidFill>
              </a:defRPr>
            </a:lvl9pPr>
          </a:lstStyle>
          <a:p/>
        </p:txBody>
      </p:sp>
      <p:cxnSp>
        <p:nvCxnSpPr>
          <p:cNvPr id="298" name="Google Shape;298;p29"/>
          <p:cNvCxnSpPr/>
          <p:nvPr/>
        </p:nvCxnSpPr>
        <p:spPr>
          <a:xfrm rot="10800000">
            <a:off x="447767" y="6401100"/>
            <a:ext cx="0" cy="456900"/>
          </a:xfrm>
          <a:prstGeom prst="straightConnector1">
            <a:avLst/>
          </a:prstGeom>
          <a:noFill/>
          <a:ln cap="flat" cmpd="sng" w="9525">
            <a:solidFill>
              <a:schemeClr val="lt1"/>
            </a:solidFill>
            <a:prstDash val="solid"/>
            <a:round/>
            <a:headEnd len="med" w="med" type="none"/>
            <a:tailEnd len="med" w="med" type="none"/>
          </a:ln>
        </p:spPr>
      </p:cxnSp>
      <p:sp>
        <p:nvSpPr>
          <p:cNvPr id="299" name="Google Shape;299;p2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Overpass SemiBold"/>
                <a:ea typeface="Overpass SemiBold"/>
                <a:cs typeface="Overpass SemiBold"/>
                <a:sym typeface="Overpass SemiBold"/>
              </a:defRPr>
            </a:lvl1pPr>
            <a:lvl2pPr lvl="1" rtl="0" algn="ctr">
              <a:buNone/>
              <a:defRPr sz="800">
                <a:solidFill>
                  <a:schemeClr val="lt1"/>
                </a:solidFill>
                <a:latin typeface="Overpass SemiBold"/>
                <a:ea typeface="Overpass SemiBold"/>
                <a:cs typeface="Overpass SemiBold"/>
                <a:sym typeface="Overpass SemiBold"/>
              </a:defRPr>
            </a:lvl2pPr>
            <a:lvl3pPr lvl="2" rtl="0" algn="ctr">
              <a:buNone/>
              <a:defRPr sz="800">
                <a:solidFill>
                  <a:schemeClr val="lt1"/>
                </a:solidFill>
                <a:latin typeface="Overpass SemiBold"/>
                <a:ea typeface="Overpass SemiBold"/>
                <a:cs typeface="Overpass SemiBold"/>
                <a:sym typeface="Overpass SemiBold"/>
              </a:defRPr>
            </a:lvl3pPr>
            <a:lvl4pPr lvl="3" rtl="0" algn="ctr">
              <a:buNone/>
              <a:defRPr sz="800">
                <a:solidFill>
                  <a:schemeClr val="lt1"/>
                </a:solidFill>
                <a:latin typeface="Overpass SemiBold"/>
                <a:ea typeface="Overpass SemiBold"/>
                <a:cs typeface="Overpass SemiBold"/>
                <a:sym typeface="Overpass SemiBold"/>
              </a:defRPr>
            </a:lvl4pPr>
            <a:lvl5pPr lvl="4" rtl="0" algn="ctr">
              <a:buNone/>
              <a:defRPr sz="800">
                <a:solidFill>
                  <a:schemeClr val="lt1"/>
                </a:solidFill>
                <a:latin typeface="Overpass SemiBold"/>
                <a:ea typeface="Overpass SemiBold"/>
                <a:cs typeface="Overpass SemiBold"/>
                <a:sym typeface="Overpass SemiBold"/>
              </a:defRPr>
            </a:lvl5pPr>
            <a:lvl6pPr lvl="5" rtl="0" algn="ctr">
              <a:buNone/>
              <a:defRPr sz="800">
                <a:solidFill>
                  <a:schemeClr val="lt1"/>
                </a:solidFill>
                <a:latin typeface="Overpass SemiBold"/>
                <a:ea typeface="Overpass SemiBold"/>
                <a:cs typeface="Overpass SemiBold"/>
                <a:sym typeface="Overpass SemiBold"/>
              </a:defRPr>
            </a:lvl6pPr>
            <a:lvl7pPr lvl="6" rtl="0" algn="ctr">
              <a:buNone/>
              <a:defRPr sz="800">
                <a:solidFill>
                  <a:schemeClr val="lt1"/>
                </a:solidFill>
                <a:latin typeface="Overpass SemiBold"/>
                <a:ea typeface="Overpass SemiBold"/>
                <a:cs typeface="Overpass SemiBold"/>
                <a:sym typeface="Overpass SemiBold"/>
              </a:defRPr>
            </a:lvl7pPr>
            <a:lvl8pPr lvl="7" rtl="0" algn="ctr">
              <a:buNone/>
              <a:defRPr sz="800">
                <a:solidFill>
                  <a:schemeClr val="lt1"/>
                </a:solidFill>
                <a:latin typeface="Overpass SemiBold"/>
                <a:ea typeface="Overpass SemiBold"/>
                <a:cs typeface="Overpass SemiBold"/>
                <a:sym typeface="Overpass SemiBold"/>
              </a:defRPr>
            </a:lvl8pPr>
            <a:lvl9pPr lvl="8" rtl="0" algn="ctr">
              <a:buNone/>
              <a:defRPr sz="800">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300" name="Google Shape;300;p29"/>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chemeClr val="lt1"/>
                </a:solidFill>
                <a:latin typeface="Overpass"/>
                <a:ea typeface="Overpass"/>
                <a:cs typeface="Overpass"/>
                <a:sym typeface="Overpass"/>
              </a:rPr>
              <a:t>CONFIDENTIAL </a:t>
            </a:r>
            <a:r>
              <a:rPr lang="en" sz="700">
                <a:solidFill>
                  <a:schemeClr val="lt1"/>
                </a:solidFill>
                <a:latin typeface="Overpass Light"/>
                <a:ea typeface="Overpass Light"/>
                <a:cs typeface="Overpass Light"/>
                <a:sym typeface="Overpass Light"/>
              </a:rPr>
              <a:t>Designator</a:t>
            </a:r>
            <a:endParaRPr sz="700">
              <a:solidFill>
                <a:schemeClr val="lt1"/>
              </a:solidFill>
              <a:latin typeface="Overpass Light"/>
              <a:ea typeface="Overpass Light"/>
              <a:cs typeface="Overpass Light"/>
              <a:sym typeface="Overpass Light"/>
            </a:endParaRPr>
          </a:p>
        </p:txBody>
      </p:sp>
      <p:sp>
        <p:nvSpPr>
          <p:cNvPr id="301" name="Google Shape;301;p29"/>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pic>
        <p:nvPicPr>
          <p:cNvPr id="302" name="Google Shape;302;p29"/>
          <p:cNvPicPr preferRelativeResize="0"/>
          <p:nvPr/>
        </p:nvPicPr>
        <p:blipFill>
          <a:blip r:embed="rId3">
            <a:alphaModFix/>
          </a:blip>
          <a:stretch>
            <a:fillRect/>
          </a:stretch>
        </p:blipFill>
        <p:spPr>
          <a:xfrm>
            <a:off x="10711279" y="6312505"/>
            <a:ext cx="975850" cy="229612"/>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rior white">
  <p:cSld name="CUSTOM_4">
    <p:spTree>
      <p:nvGrpSpPr>
        <p:cNvPr id="303" name="Shape 303"/>
        <p:cNvGrpSpPr/>
        <p:nvPr/>
      </p:nvGrpSpPr>
      <p:grpSpPr>
        <a:xfrm>
          <a:off x="0" y="0"/>
          <a:ext cx="0" cy="0"/>
          <a:chOff x="0" y="0"/>
          <a:chExt cx="0" cy="0"/>
        </a:xfrm>
      </p:grpSpPr>
      <p:sp>
        <p:nvSpPr>
          <p:cNvPr id="304" name="Google Shape;304;p30"/>
          <p:cNvSpPr txBox="1"/>
          <p:nvPr>
            <p:ph type="title"/>
          </p:nvPr>
        </p:nvSpPr>
        <p:spPr>
          <a:xfrm>
            <a:off x="1752600" y="946000"/>
            <a:ext cx="8686800" cy="9675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700">
                <a:solidFill>
                  <a:srgbClr val="000000"/>
                </a:solidFill>
              </a:defRPr>
            </a:lvl1pPr>
            <a:lvl2pPr lvl="1" rtl="0" algn="ctr">
              <a:lnSpc>
                <a:spcPct val="130000"/>
              </a:lnSpc>
              <a:spcBef>
                <a:spcPts val="0"/>
              </a:spcBef>
              <a:spcAft>
                <a:spcPts val="0"/>
              </a:spcAft>
              <a:buNone/>
              <a:defRPr sz="2700">
                <a:solidFill>
                  <a:srgbClr val="000000"/>
                </a:solidFill>
              </a:defRPr>
            </a:lvl2pPr>
            <a:lvl3pPr lvl="2" rtl="0" algn="ctr">
              <a:lnSpc>
                <a:spcPct val="130000"/>
              </a:lnSpc>
              <a:spcBef>
                <a:spcPts val="0"/>
              </a:spcBef>
              <a:spcAft>
                <a:spcPts val="0"/>
              </a:spcAft>
              <a:buNone/>
              <a:defRPr sz="2700">
                <a:solidFill>
                  <a:srgbClr val="000000"/>
                </a:solidFill>
              </a:defRPr>
            </a:lvl3pPr>
            <a:lvl4pPr lvl="3" rtl="0" algn="ctr">
              <a:lnSpc>
                <a:spcPct val="130000"/>
              </a:lnSpc>
              <a:spcBef>
                <a:spcPts val="0"/>
              </a:spcBef>
              <a:spcAft>
                <a:spcPts val="0"/>
              </a:spcAft>
              <a:buNone/>
              <a:defRPr sz="2700">
                <a:solidFill>
                  <a:srgbClr val="000000"/>
                </a:solidFill>
              </a:defRPr>
            </a:lvl4pPr>
            <a:lvl5pPr lvl="4" rtl="0" algn="ctr">
              <a:lnSpc>
                <a:spcPct val="130000"/>
              </a:lnSpc>
              <a:spcBef>
                <a:spcPts val="0"/>
              </a:spcBef>
              <a:spcAft>
                <a:spcPts val="0"/>
              </a:spcAft>
              <a:buNone/>
              <a:defRPr sz="2700">
                <a:solidFill>
                  <a:srgbClr val="000000"/>
                </a:solidFill>
              </a:defRPr>
            </a:lvl5pPr>
            <a:lvl6pPr lvl="5" rtl="0" algn="ctr">
              <a:lnSpc>
                <a:spcPct val="130000"/>
              </a:lnSpc>
              <a:spcBef>
                <a:spcPts val="0"/>
              </a:spcBef>
              <a:spcAft>
                <a:spcPts val="0"/>
              </a:spcAft>
              <a:buNone/>
              <a:defRPr sz="2700">
                <a:solidFill>
                  <a:srgbClr val="000000"/>
                </a:solidFill>
              </a:defRPr>
            </a:lvl6pPr>
            <a:lvl7pPr lvl="6" rtl="0" algn="ctr">
              <a:lnSpc>
                <a:spcPct val="130000"/>
              </a:lnSpc>
              <a:spcBef>
                <a:spcPts val="0"/>
              </a:spcBef>
              <a:spcAft>
                <a:spcPts val="0"/>
              </a:spcAft>
              <a:buNone/>
              <a:defRPr sz="2700">
                <a:solidFill>
                  <a:srgbClr val="000000"/>
                </a:solidFill>
              </a:defRPr>
            </a:lvl7pPr>
            <a:lvl8pPr lvl="7" rtl="0" algn="ctr">
              <a:lnSpc>
                <a:spcPct val="130000"/>
              </a:lnSpc>
              <a:spcBef>
                <a:spcPts val="0"/>
              </a:spcBef>
              <a:spcAft>
                <a:spcPts val="0"/>
              </a:spcAft>
              <a:buNone/>
              <a:defRPr sz="2700">
                <a:solidFill>
                  <a:srgbClr val="000000"/>
                </a:solidFill>
              </a:defRPr>
            </a:lvl8pPr>
            <a:lvl9pPr lvl="8" rtl="0" algn="ctr">
              <a:lnSpc>
                <a:spcPct val="130000"/>
              </a:lnSpc>
              <a:spcBef>
                <a:spcPts val="0"/>
              </a:spcBef>
              <a:spcAft>
                <a:spcPts val="0"/>
              </a:spcAft>
              <a:buNone/>
              <a:defRPr sz="2700">
                <a:solidFill>
                  <a:srgbClr val="000000"/>
                </a:solidFill>
              </a:defRPr>
            </a:lvl9pPr>
          </a:lstStyle>
          <a:p/>
        </p:txBody>
      </p:sp>
      <p:cxnSp>
        <p:nvCxnSpPr>
          <p:cNvPr id="305" name="Google Shape;305;p30"/>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306" name="Google Shape;306;p3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307" name="Google Shape;307;p30"/>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308" name="Google Shape;308;p3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309" name="Google Shape;309;p30"/>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666666"/>
                </a:solidFill>
                <a:latin typeface="Overpass"/>
                <a:ea typeface="Overpass"/>
                <a:cs typeface="Overpass"/>
                <a:sym typeface="Overpass"/>
              </a:rPr>
              <a:t>CONFIDENTIAL </a:t>
            </a:r>
            <a:r>
              <a:rPr lang="en" sz="700">
                <a:solidFill>
                  <a:srgbClr val="666666"/>
                </a:solidFill>
                <a:latin typeface="Overpass Light"/>
                <a:ea typeface="Overpass Light"/>
                <a:cs typeface="Overpass Light"/>
                <a:sym typeface="Overpass Light"/>
              </a:rPr>
              <a:t>Red Hat accociates only</a:t>
            </a:r>
            <a:endParaRPr sz="700">
              <a:solidFill>
                <a:srgbClr val="666666"/>
              </a:solidFill>
              <a:latin typeface="Overpass Light"/>
              <a:ea typeface="Overpass Light"/>
              <a:cs typeface="Overpass Light"/>
              <a:sym typeface="Overpass Light"/>
            </a:endParaRPr>
          </a:p>
        </p:txBody>
      </p:sp>
      <p:pic>
        <p:nvPicPr>
          <p:cNvPr id="310" name="Google Shape;310;p30"/>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311" name="Google Shape;311;p30"/>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700">
                <a:solidFill>
                  <a:srgbClr val="4D4D4F"/>
                </a:solidFill>
              </a:defRPr>
            </a:lvl1pPr>
            <a:lvl2pPr lvl="1" rtl="0">
              <a:lnSpc>
                <a:spcPct val="142000"/>
              </a:lnSpc>
              <a:spcBef>
                <a:spcPts val="0"/>
              </a:spcBef>
              <a:spcAft>
                <a:spcPts val="0"/>
              </a:spcAft>
              <a:buNone/>
              <a:defRPr sz="700">
                <a:solidFill>
                  <a:srgbClr val="4D4D4F"/>
                </a:solidFill>
              </a:defRPr>
            </a:lvl2pPr>
            <a:lvl3pPr lvl="2" rtl="0">
              <a:lnSpc>
                <a:spcPct val="142000"/>
              </a:lnSpc>
              <a:spcBef>
                <a:spcPts val="0"/>
              </a:spcBef>
              <a:spcAft>
                <a:spcPts val="0"/>
              </a:spcAft>
              <a:buNone/>
              <a:defRPr sz="700">
                <a:solidFill>
                  <a:srgbClr val="4D4D4F"/>
                </a:solidFill>
              </a:defRPr>
            </a:lvl3pPr>
            <a:lvl4pPr lvl="3" rtl="0">
              <a:lnSpc>
                <a:spcPct val="142000"/>
              </a:lnSpc>
              <a:spcBef>
                <a:spcPts val="0"/>
              </a:spcBef>
              <a:spcAft>
                <a:spcPts val="0"/>
              </a:spcAft>
              <a:buNone/>
              <a:defRPr sz="700">
                <a:solidFill>
                  <a:srgbClr val="4D4D4F"/>
                </a:solidFill>
              </a:defRPr>
            </a:lvl4pPr>
            <a:lvl5pPr lvl="4" rtl="0">
              <a:lnSpc>
                <a:spcPct val="142000"/>
              </a:lnSpc>
              <a:spcBef>
                <a:spcPts val="0"/>
              </a:spcBef>
              <a:spcAft>
                <a:spcPts val="0"/>
              </a:spcAft>
              <a:buNone/>
              <a:defRPr sz="700">
                <a:solidFill>
                  <a:srgbClr val="4D4D4F"/>
                </a:solidFill>
              </a:defRPr>
            </a:lvl5pPr>
            <a:lvl6pPr lvl="5" rtl="0">
              <a:lnSpc>
                <a:spcPct val="142000"/>
              </a:lnSpc>
              <a:spcBef>
                <a:spcPts val="0"/>
              </a:spcBef>
              <a:spcAft>
                <a:spcPts val="0"/>
              </a:spcAft>
              <a:buNone/>
              <a:defRPr sz="700">
                <a:solidFill>
                  <a:srgbClr val="4D4D4F"/>
                </a:solidFill>
              </a:defRPr>
            </a:lvl6pPr>
            <a:lvl7pPr lvl="6" rtl="0">
              <a:lnSpc>
                <a:spcPct val="142000"/>
              </a:lnSpc>
              <a:spcBef>
                <a:spcPts val="0"/>
              </a:spcBef>
              <a:spcAft>
                <a:spcPts val="0"/>
              </a:spcAft>
              <a:buNone/>
              <a:defRPr sz="700">
                <a:solidFill>
                  <a:srgbClr val="4D4D4F"/>
                </a:solidFill>
              </a:defRPr>
            </a:lvl7pPr>
            <a:lvl8pPr lvl="7" rtl="0">
              <a:lnSpc>
                <a:spcPct val="142000"/>
              </a:lnSpc>
              <a:spcBef>
                <a:spcPts val="0"/>
              </a:spcBef>
              <a:spcAft>
                <a:spcPts val="0"/>
              </a:spcAft>
              <a:buNone/>
              <a:defRPr sz="700">
                <a:solidFill>
                  <a:srgbClr val="4D4D4F"/>
                </a:solidFill>
              </a:defRPr>
            </a:lvl8pPr>
            <a:lvl9pPr lvl="8" rtl="0">
              <a:lnSpc>
                <a:spcPct val="142000"/>
              </a:lnSpc>
              <a:spcBef>
                <a:spcPts val="0"/>
              </a:spcBef>
              <a:spcAft>
                <a:spcPts val="0"/>
              </a:spcAft>
              <a:buNone/>
              <a:defRPr sz="700">
                <a:solidFill>
                  <a:srgbClr val="4D4D4F"/>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rior black">
  <p:cSld name="CUSTOM_4_1">
    <p:bg>
      <p:bgPr>
        <a:solidFill>
          <a:srgbClr val="141414"/>
        </a:solidFill>
      </p:bgPr>
    </p:bg>
    <p:spTree>
      <p:nvGrpSpPr>
        <p:cNvPr id="312" name="Shape 312"/>
        <p:cNvGrpSpPr/>
        <p:nvPr/>
      </p:nvGrpSpPr>
      <p:grpSpPr>
        <a:xfrm>
          <a:off x="0" y="0"/>
          <a:ext cx="0" cy="0"/>
          <a:chOff x="0" y="0"/>
          <a:chExt cx="0" cy="0"/>
        </a:xfrm>
      </p:grpSpPr>
      <p:sp>
        <p:nvSpPr>
          <p:cNvPr id="313" name="Google Shape;313;p31"/>
          <p:cNvSpPr txBox="1"/>
          <p:nvPr>
            <p:ph type="title"/>
          </p:nvPr>
        </p:nvSpPr>
        <p:spPr>
          <a:xfrm>
            <a:off x="1752600" y="946000"/>
            <a:ext cx="8686800" cy="9675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700">
                <a:solidFill>
                  <a:srgbClr val="EBEBEB"/>
                </a:solidFill>
              </a:defRPr>
            </a:lvl1pPr>
            <a:lvl2pPr lvl="1" rtl="0" algn="ctr">
              <a:lnSpc>
                <a:spcPct val="130000"/>
              </a:lnSpc>
              <a:spcBef>
                <a:spcPts val="0"/>
              </a:spcBef>
              <a:spcAft>
                <a:spcPts val="0"/>
              </a:spcAft>
              <a:buNone/>
              <a:defRPr sz="2700">
                <a:solidFill>
                  <a:srgbClr val="EBEBEB"/>
                </a:solidFill>
              </a:defRPr>
            </a:lvl2pPr>
            <a:lvl3pPr lvl="2" rtl="0" algn="ctr">
              <a:lnSpc>
                <a:spcPct val="130000"/>
              </a:lnSpc>
              <a:spcBef>
                <a:spcPts val="0"/>
              </a:spcBef>
              <a:spcAft>
                <a:spcPts val="0"/>
              </a:spcAft>
              <a:buNone/>
              <a:defRPr sz="2700">
                <a:solidFill>
                  <a:srgbClr val="EBEBEB"/>
                </a:solidFill>
              </a:defRPr>
            </a:lvl3pPr>
            <a:lvl4pPr lvl="3" rtl="0" algn="ctr">
              <a:lnSpc>
                <a:spcPct val="130000"/>
              </a:lnSpc>
              <a:spcBef>
                <a:spcPts val="0"/>
              </a:spcBef>
              <a:spcAft>
                <a:spcPts val="0"/>
              </a:spcAft>
              <a:buNone/>
              <a:defRPr sz="2700">
                <a:solidFill>
                  <a:srgbClr val="EBEBEB"/>
                </a:solidFill>
              </a:defRPr>
            </a:lvl4pPr>
            <a:lvl5pPr lvl="4" rtl="0" algn="ctr">
              <a:lnSpc>
                <a:spcPct val="130000"/>
              </a:lnSpc>
              <a:spcBef>
                <a:spcPts val="0"/>
              </a:spcBef>
              <a:spcAft>
                <a:spcPts val="0"/>
              </a:spcAft>
              <a:buNone/>
              <a:defRPr sz="2700">
                <a:solidFill>
                  <a:srgbClr val="EBEBEB"/>
                </a:solidFill>
              </a:defRPr>
            </a:lvl5pPr>
            <a:lvl6pPr lvl="5" rtl="0" algn="ctr">
              <a:lnSpc>
                <a:spcPct val="130000"/>
              </a:lnSpc>
              <a:spcBef>
                <a:spcPts val="0"/>
              </a:spcBef>
              <a:spcAft>
                <a:spcPts val="0"/>
              </a:spcAft>
              <a:buNone/>
              <a:defRPr sz="2700">
                <a:solidFill>
                  <a:srgbClr val="EBEBEB"/>
                </a:solidFill>
              </a:defRPr>
            </a:lvl6pPr>
            <a:lvl7pPr lvl="6" rtl="0" algn="ctr">
              <a:lnSpc>
                <a:spcPct val="130000"/>
              </a:lnSpc>
              <a:spcBef>
                <a:spcPts val="0"/>
              </a:spcBef>
              <a:spcAft>
                <a:spcPts val="0"/>
              </a:spcAft>
              <a:buNone/>
              <a:defRPr sz="2700">
                <a:solidFill>
                  <a:srgbClr val="EBEBEB"/>
                </a:solidFill>
              </a:defRPr>
            </a:lvl7pPr>
            <a:lvl8pPr lvl="7" rtl="0" algn="ctr">
              <a:lnSpc>
                <a:spcPct val="130000"/>
              </a:lnSpc>
              <a:spcBef>
                <a:spcPts val="0"/>
              </a:spcBef>
              <a:spcAft>
                <a:spcPts val="0"/>
              </a:spcAft>
              <a:buNone/>
              <a:defRPr sz="2700">
                <a:solidFill>
                  <a:srgbClr val="EBEBEB"/>
                </a:solidFill>
              </a:defRPr>
            </a:lvl8pPr>
            <a:lvl9pPr lvl="8" rtl="0" algn="ctr">
              <a:lnSpc>
                <a:spcPct val="130000"/>
              </a:lnSpc>
              <a:spcBef>
                <a:spcPts val="0"/>
              </a:spcBef>
              <a:spcAft>
                <a:spcPts val="0"/>
              </a:spcAft>
              <a:buNone/>
              <a:defRPr sz="2700">
                <a:solidFill>
                  <a:srgbClr val="EBEBEB"/>
                </a:solidFill>
              </a:defRPr>
            </a:lvl9pPr>
          </a:lstStyle>
          <a:p/>
        </p:txBody>
      </p:sp>
      <p:cxnSp>
        <p:nvCxnSpPr>
          <p:cNvPr id="314" name="Google Shape;314;p31"/>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315" name="Google Shape;315;p3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9pPr>
          </a:lstStyle>
          <a:p/>
        </p:txBody>
      </p:sp>
      <p:cxnSp>
        <p:nvCxnSpPr>
          <p:cNvPr id="316" name="Google Shape;316;p31"/>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317" name="Google Shape;317;p3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EBEBEB"/>
                </a:solidFill>
                <a:latin typeface="Overpass SemiBold"/>
                <a:ea typeface="Overpass SemiBold"/>
                <a:cs typeface="Overpass SemiBold"/>
                <a:sym typeface="Overpass SemiBold"/>
              </a:defRPr>
            </a:lvl1pPr>
            <a:lvl2pPr lvl="1" rtl="0" algn="ctr">
              <a:buNone/>
              <a:defRPr sz="800">
                <a:solidFill>
                  <a:srgbClr val="EBEBEB"/>
                </a:solidFill>
                <a:latin typeface="Overpass SemiBold"/>
                <a:ea typeface="Overpass SemiBold"/>
                <a:cs typeface="Overpass SemiBold"/>
                <a:sym typeface="Overpass SemiBold"/>
              </a:defRPr>
            </a:lvl2pPr>
            <a:lvl3pPr lvl="2" rtl="0" algn="ctr">
              <a:buNone/>
              <a:defRPr sz="800">
                <a:solidFill>
                  <a:srgbClr val="EBEBEB"/>
                </a:solidFill>
                <a:latin typeface="Overpass SemiBold"/>
                <a:ea typeface="Overpass SemiBold"/>
                <a:cs typeface="Overpass SemiBold"/>
                <a:sym typeface="Overpass SemiBold"/>
              </a:defRPr>
            </a:lvl3pPr>
            <a:lvl4pPr lvl="3" rtl="0" algn="ctr">
              <a:buNone/>
              <a:defRPr sz="800">
                <a:solidFill>
                  <a:srgbClr val="EBEBEB"/>
                </a:solidFill>
                <a:latin typeface="Overpass SemiBold"/>
                <a:ea typeface="Overpass SemiBold"/>
                <a:cs typeface="Overpass SemiBold"/>
                <a:sym typeface="Overpass SemiBold"/>
              </a:defRPr>
            </a:lvl4pPr>
            <a:lvl5pPr lvl="4" rtl="0" algn="ctr">
              <a:buNone/>
              <a:defRPr sz="800">
                <a:solidFill>
                  <a:srgbClr val="EBEBEB"/>
                </a:solidFill>
                <a:latin typeface="Overpass SemiBold"/>
                <a:ea typeface="Overpass SemiBold"/>
                <a:cs typeface="Overpass SemiBold"/>
                <a:sym typeface="Overpass SemiBold"/>
              </a:defRPr>
            </a:lvl5pPr>
            <a:lvl6pPr lvl="5" rtl="0" algn="ctr">
              <a:buNone/>
              <a:defRPr sz="800">
                <a:solidFill>
                  <a:srgbClr val="EBEBEB"/>
                </a:solidFill>
                <a:latin typeface="Overpass SemiBold"/>
                <a:ea typeface="Overpass SemiBold"/>
                <a:cs typeface="Overpass SemiBold"/>
                <a:sym typeface="Overpass SemiBold"/>
              </a:defRPr>
            </a:lvl6pPr>
            <a:lvl7pPr lvl="6" rtl="0" algn="ctr">
              <a:buNone/>
              <a:defRPr sz="800">
                <a:solidFill>
                  <a:srgbClr val="EBEBEB"/>
                </a:solidFill>
                <a:latin typeface="Overpass SemiBold"/>
                <a:ea typeface="Overpass SemiBold"/>
                <a:cs typeface="Overpass SemiBold"/>
                <a:sym typeface="Overpass SemiBold"/>
              </a:defRPr>
            </a:lvl7pPr>
            <a:lvl8pPr lvl="7" rtl="0" algn="ctr">
              <a:buNone/>
              <a:defRPr sz="800">
                <a:solidFill>
                  <a:srgbClr val="EBEBEB"/>
                </a:solidFill>
                <a:latin typeface="Overpass SemiBold"/>
                <a:ea typeface="Overpass SemiBold"/>
                <a:cs typeface="Overpass SemiBold"/>
                <a:sym typeface="Overpass SemiBold"/>
              </a:defRPr>
            </a:lvl8pPr>
            <a:lvl9pPr lvl="8" rtl="0" algn="ctr">
              <a:buNone/>
              <a:defRPr sz="8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318" name="Google Shape;318;p31"/>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EBEBEB"/>
                </a:solidFill>
                <a:latin typeface="Overpass"/>
                <a:ea typeface="Overpass"/>
                <a:cs typeface="Overpass"/>
                <a:sym typeface="Overpass"/>
              </a:rPr>
              <a:t>CONFIDENTIAL </a:t>
            </a:r>
            <a:r>
              <a:rPr lang="en" sz="700">
                <a:solidFill>
                  <a:srgbClr val="EBEBEB"/>
                </a:solidFill>
                <a:latin typeface="Overpass Light"/>
                <a:ea typeface="Overpass Light"/>
                <a:cs typeface="Overpass Light"/>
                <a:sym typeface="Overpass Light"/>
              </a:rPr>
              <a:t>Designator</a:t>
            </a:r>
            <a:endParaRPr sz="700">
              <a:solidFill>
                <a:srgbClr val="EBEBEB"/>
              </a:solidFill>
              <a:latin typeface="Overpass Light"/>
              <a:ea typeface="Overpass Light"/>
              <a:cs typeface="Overpass Light"/>
              <a:sym typeface="Overpass Light"/>
            </a:endParaRPr>
          </a:p>
        </p:txBody>
      </p:sp>
      <p:sp>
        <p:nvSpPr>
          <p:cNvPr id="319" name="Google Shape;319;p31"/>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700">
                <a:solidFill>
                  <a:srgbClr val="EBEBEB"/>
                </a:solidFill>
              </a:defRPr>
            </a:lvl1pPr>
            <a:lvl2pPr lvl="1" rtl="0">
              <a:lnSpc>
                <a:spcPct val="142000"/>
              </a:lnSpc>
              <a:spcBef>
                <a:spcPts val="0"/>
              </a:spcBef>
              <a:spcAft>
                <a:spcPts val="0"/>
              </a:spcAft>
              <a:buNone/>
              <a:defRPr sz="700">
                <a:solidFill>
                  <a:srgbClr val="EBEBEB"/>
                </a:solidFill>
              </a:defRPr>
            </a:lvl2pPr>
            <a:lvl3pPr lvl="2" rtl="0">
              <a:lnSpc>
                <a:spcPct val="142000"/>
              </a:lnSpc>
              <a:spcBef>
                <a:spcPts val="0"/>
              </a:spcBef>
              <a:spcAft>
                <a:spcPts val="0"/>
              </a:spcAft>
              <a:buNone/>
              <a:defRPr sz="700">
                <a:solidFill>
                  <a:srgbClr val="EBEBEB"/>
                </a:solidFill>
              </a:defRPr>
            </a:lvl3pPr>
            <a:lvl4pPr lvl="3" rtl="0">
              <a:lnSpc>
                <a:spcPct val="142000"/>
              </a:lnSpc>
              <a:spcBef>
                <a:spcPts val="0"/>
              </a:spcBef>
              <a:spcAft>
                <a:spcPts val="0"/>
              </a:spcAft>
              <a:buNone/>
              <a:defRPr sz="700">
                <a:solidFill>
                  <a:srgbClr val="EBEBEB"/>
                </a:solidFill>
              </a:defRPr>
            </a:lvl4pPr>
            <a:lvl5pPr lvl="4" rtl="0">
              <a:lnSpc>
                <a:spcPct val="142000"/>
              </a:lnSpc>
              <a:spcBef>
                <a:spcPts val="0"/>
              </a:spcBef>
              <a:spcAft>
                <a:spcPts val="0"/>
              </a:spcAft>
              <a:buNone/>
              <a:defRPr sz="700">
                <a:solidFill>
                  <a:srgbClr val="EBEBEB"/>
                </a:solidFill>
              </a:defRPr>
            </a:lvl5pPr>
            <a:lvl6pPr lvl="5" rtl="0">
              <a:lnSpc>
                <a:spcPct val="142000"/>
              </a:lnSpc>
              <a:spcBef>
                <a:spcPts val="0"/>
              </a:spcBef>
              <a:spcAft>
                <a:spcPts val="0"/>
              </a:spcAft>
              <a:buNone/>
              <a:defRPr sz="700">
                <a:solidFill>
                  <a:srgbClr val="EBEBEB"/>
                </a:solidFill>
              </a:defRPr>
            </a:lvl6pPr>
            <a:lvl7pPr lvl="6" rtl="0">
              <a:lnSpc>
                <a:spcPct val="142000"/>
              </a:lnSpc>
              <a:spcBef>
                <a:spcPts val="0"/>
              </a:spcBef>
              <a:spcAft>
                <a:spcPts val="0"/>
              </a:spcAft>
              <a:buNone/>
              <a:defRPr sz="700">
                <a:solidFill>
                  <a:srgbClr val="EBEBEB"/>
                </a:solidFill>
              </a:defRPr>
            </a:lvl7pPr>
            <a:lvl8pPr lvl="7" rtl="0">
              <a:lnSpc>
                <a:spcPct val="142000"/>
              </a:lnSpc>
              <a:spcBef>
                <a:spcPts val="0"/>
              </a:spcBef>
              <a:spcAft>
                <a:spcPts val="0"/>
              </a:spcAft>
              <a:buNone/>
              <a:defRPr sz="700">
                <a:solidFill>
                  <a:srgbClr val="EBEBEB"/>
                </a:solidFill>
              </a:defRPr>
            </a:lvl8pPr>
            <a:lvl9pPr lvl="8" rtl="0">
              <a:lnSpc>
                <a:spcPct val="142000"/>
              </a:lnSpc>
              <a:spcBef>
                <a:spcPts val="0"/>
              </a:spcBef>
              <a:spcAft>
                <a:spcPts val="0"/>
              </a:spcAft>
              <a:buNone/>
              <a:defRPr sz="700">
                <a:solidFill>
                  <a:srgbClr val="EBEBEB"/>
                </a:solidFill>
              </a:defRPr>
            </a:lvl9pPr>
          </a:lstStyle>
          <a:p/>
        </p:txBody>
      </p:sp>
      <p:pic>
        <p:nvPicPr>
          <p:cNvPr id="320" name="Google Shape;320;p31"/>
          <p:cNvPicPr preferRelativeResize="0"/>
          <p:nvPr/>
        </p:nvPicPr>
        <p:blipFill>
          <a:blip r:embed="rId2">
            <a:alphaModFix/>
          </a:blip>
          <a:stretch>
            <a:fillRect/>
          </a:stretch>
        </p:blipFill>
        <p:spPr>
          <a:xfrm>
            <a:off x="10711279" y="6312505"/>
            <a:ext cx="975850" cy="22961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lack">
  <p:cSld name="TITLE_2">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4"/>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rgbClr val="EBEBEB"/>
              </a:buClr>
              <a:buSzPts val="2400"/>
              <a:buNone/>
              <a:defRPr sz="2400">
                <a:solidFill>
                  <a:srgbClr val="EBEBEB"/>
                </a:solidFill>
              </a:defRPr>
            </a:lvl1pPr>
            <a:lvl2pPr lvl="1" rtl="0">
              <a:lnSpc>
                <a:spcPct val="100000"/>
              </a:lnSpc>
              <a:spcBef>
                <a:spcPts val="0"/>
              </a:spcBef>
              <a:spcAft>
                <a:spcPts val="0"/>
              </a:spcAft>
              <a:buClr>
                <a:srgbClr val="EBEBEB"/>
              </a:buClr>
              <a:buSzPts val="2400"/>
              <a:buNone/>
              <a:defRPr sz="2400">
                <a:solidFill>
                  <a:srgbClr val="EBEBEB"/>
                </a:solidFill>
              </a:defRPr>
            </a:lvl2pPr>
            <a:lvl3pPr lvl="2" rtl="0">
              <a:lnSpc>
                <a:spcPct val="100000"/>
              </a:lnSpc>
              <a:spcBef>
                <a:spcPts val="0"/>
              </a:spcBef>
              <a:spcAft>
                <a:spcPts val="0"/>
              </a:spcAft>
              <a:buClr>
                <a:srgbClr val="EBEBEB"/>
              </a:buClr>
              <a:buSzPts val="2400"/>
              <a:buNone/>
              <a:defRPr sz="2400">
                <a:solidFill>
                  <a:srgbClr val="EBEBEB"/>
                </a:solidFill>
              </a:defRPr>
            </a:lvl3pPr>
            <a:lvl4pPr lvl="3" rtl="0">
              <a:lnSpc>
                <a:spcPct val="100000"/>
              </a:lnSpc>
              <a:spcBef>
                <a:spcPts val="0"/>
              </a:spcBef>
              <a:spcAft>
                <a:spcPts val="0"/>
              </a:spcAft>
              <a:buClr>
                <a:srgbClr val="EBEBEB"/>
              </a:buClr>
              <a:buSzPts val="2400"/>
              <a:buNone/>
              <a:defRPr sz="2400">
                <a:solidFill>
                  <a:srgbClr val="EBEBEB"/>
                </a:solidFill>
              </a:defRPr>
            </a:lvl4pPr>
            <a:lvl5pPr lvl="4" rtl="0">
              <a:lnSpc>
                <a:spcPct val="100000"/>
              </a:lnSpc>
              <a:spcBef>
                <a:spcPts val="0"/>
              </a:spcBef>
              <a:spcAft>
                <a:spcPts val="0"/>
              </a:spcAft>
              <a:buClr>
                <a:srgbClr val="EBEBEB"/>
              </a:buClr>
              <a:buSzPts val="2400"/>
              <a:buNone/>
              <a:defRPr sz="2400">
                <a:solidFill>
                  <a:srgbClr val="EBEBEB"/>
                </a:solidFill>
              </a:defRPr>
            </a:lvl5pPr>
            <a:lvl6pPr lvl="5" rtl="0">
              <a:lnSpc>
                <a:spcPct val="100000"/>
              </a:lnSpc>
              <a:spcBef>
                <a:spcPts val="0"/>
              </a:spcBef>
              <a:spcAft>
                <a:spcPts val="0"/>
              </a:spcAft>
              <a:buClr>
                <a:srgbClr val="EBEBEB"/>
              </a:buClr>
              <a:buSzPts val="2400"/>
              <a:buNone/>
              <a:defRPr sz="2400">
                <a:solidFill>
                  <a:srgbClr val="EBEBEB"/>
                </a:solidFill>
              </a:defRPr>
            </a:lvl6pPr>
            <a:lvl7pPr lvl="6" rtl="0">
              <a:lnSpc>
                <a:spcPct val="100000"/>
              </a:lnSpc>
              <a:spcBef>
                <a:spcPts val="0"/>
              </a:spcBef>
              <a:spcAft>
                <a:spcPts val="0"/>
              </a:spcAft>
              <a:buClr>
                <a:srgbClr val="EBEBEB"/>
              </a:buClr>
              <a:buSzPts val="2400"/>
              <a:buNone/>
              <a:defRPr sz="2400">
                <a:solidFill>
                  <a:srgbClr val="EBEBEB"/>
                </a:solidFill>
              </a:defRPr>
            </a:lvl7pPr>
            <a:lvl8pPr lvl="7" rtl="0">
              <a:lnSpc>
                <a:spcPct val="100000"/>
              </a:lnSpc>
              <a:spcBef>
                <a:spcPts val="0"/>
              </a:spcBef>
              <a:spcAft>
                <a:spcPts val="0"/>
              </a:spcAft>
              <a:buClr>
                <a:srgbClr val="EBEBEB"/>
              </a:buClr>
              <a:buSzPts val="2400"/>
              <a:buNone/>
              <a:defRPr sz="2400">
                <a:solidFill>
                  <a:srgbClr val="EBEBEB"/>
                </a:solidFill>
              </a:defRPr>
            </a:lvl8pPr>
            <a:lvl9pPr lvl="8" rtl="0">
              <a:lnSpc>
                <a:spcPct val="100000"/>
              </a:lnSpc>
              <a:spcBef>
                <a:spcPts val="0"/>
              </a:spcBef>
              <a:spcAft>
                <a:spcPts val="0"/>
              </a:spcAft>
              <a:buClr>
                <a:srgbClr val="EBEBEB"/>
              </a:buClr>
              <a:buSzPts val="2400"/>
              <a:buNone/>
              <a:defRPr sz="2400">
                <a:solidFill>
                  <a:srgbClr val="EBEBEB"/>
                </a:solidFill>
              </a:defRPr>
            </a:lvl9pPr>
          </a:lstStyle>
          <a:p/>
        </p:txBody>
      </p:sp>
      <p:sp>
        <p:nvSpPr>
          <p:cNvPr id="35" name="Google Shape;35;p4"/>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EBEBEB"/>
                </a:solidFill>
                <a:latin typeface="Overpass"/>
                <a:ea typeface="Overpass"/>
                <a:cs typeface="Overpass"/>
                <a:sym typeface="Overpass"/>
              </a:rPr>
              <a:t>CONFIDENTIAL </a:t>
            </a:r>
            <a:r>
              <a:rPr lang="en" sz="600">
                <a:solidFill>
                  <a:srgbClr val="EBEBEB"/>
                </a:solidFill>
                <a:latin typeface="Overpass Light"/>
                <a:ea typeface="Overpass Light"/>
                <a:cs typeface="Overpass Light"/>
                <a:sym typeface="Overpass Light"/>
              </a:rPr>
              <a:t>Designator</a:t>
            </a:r>
            <a:endParaRPr sz="600">
              <a:solidFill>
                <a:srgbClr val="EBEBEB"/>
              </a:solidFill>
              <a:latin typeface="Overpass Light"/>
              <a:ea typeface="Overpass Light"/>
              <a:cs typeface="Overpass Light"/>
              <a:sym typeface="Overpass Light"/>
            </a:endParaRPr>
          </a:p>
        </p:txBody>
      </p:sp>
      <p:sp>
        <p:nvSpPr>
          <p:cNvPr id="36" name="Google Shape;36;p4"/>
          <p:cNvSpPr txBox="1"/>
          <p:nvPr>
            <p:ph type="title"/>
          </p:nvPr>
        </p:nvSpPr>
        <p:spPr>
          <a:xfrm>
            <a:off x="2083875" y="1743625"/>
            <a:ext cx="7533300" cy="16002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4600">
                <a:solidFill>
                  <a:srgbClr val="EBEBEB"/>
                </a:solidFill>
              </a:defRPr>
            </a:lvl1pPr>
            <a:lvl2pPr lvl="1" rtl="0">
              <a:lnSpc>
                <a:spcPct val="105000"/>
              </a:lnSpc>
              <a:spcBef>
                <a:spcPts val="0"/>
              </a:spcBef>
              <a:spcAft>
                <a:spcPts val="0"/>
              </a:spcAft>
              <a:buNone/>
              <a:defRPr sz="4600">
                <a:solidFill>
                  <a:srgbClr val="EBEBEB"/>
                </a:solidFill>
              </a:defRPr>
            </a:lvl2pPr>
            <a:lvl3pPr lvl="2" rtl="0">
              <a:lnSpc>
                <a:spcPct val="105000"/>
              </a:lnSpc>
              <a:spcBef>
                <a:spcPts val="0"/>
              </a:spcBef>
              <a:spcAft>
                <a:spcPts val="0"/>
              </a:spcAft>
              <a:buNone/>
              <a:defRPr sz="4600">
                <a:solidFill>
                  <a:srgbClr val="EBEBEB"/>
                </a:solidFill>
              </a:defRPr>
            </a:lvl3pPr>
            <a:lvl4pPr lvl="3" rtl="0">
              <a:lnSpc>
                <a:spcPct val="105000"/>
              </a:lnSpc>
              <a:spcBef>
                <a:spcPts val="0"/>
              </a:spcBef>
              <a:spcAft>
                <a:spcPts val="0"/>
              </a:spcAft>
              <a:buNone/>
              <a:defRPr sz="4600">
                <a:solidFill>
                  <a:srgbClr val="EBEBEB"/>
                </a:solidFill>
              </a:defRPr>
            </a:lvl4pPr>
            <a:lvl5pPr lvl="4" rtl="0">
              <a:lnSpc>
                <a:spcPct val="105000"/>
              </a:lnSpc>
              <a:spcBef>
                <a:spcPts val="0"/>
              </a:spcBef>
              <a:spcAft>
                <a:spcPts val="0"/>
              </a:spcAft>
              <a:buNone/>
              <a:defRPr sz="4600">
                <a:solidFill>
                  <a:srgbClr val="EBEBEB"/>
                </a:solidFill>
              </a:defRPr>
            </a:lvl5pPr>
            <a:lvl6pPr lvl="5" rtl="0">
              <a:lnSpc>
                <a:spcPct val="105000"/>
              </a:lnSpc>
              <a:spcBef>
                <a:spcPts val="0"/>
              </a:spcBef>
              <a:spcAft>
                <a:spcPts val="0"/>
              </a:spcAft>
              <a:buNone/>
              <a:defRPr sz="4600">
                <a:solidFill>
                  <a:srgbClr val="EBEBEB"/>
                </a:solidFill>
              </a:defRPr>
            </a:lvl6pPr>
            <a:lvl7pPr lvl="6" rtl="0">
              <a:lnSpc>
                <a:spcPct val="105000"/>
              </a:lnSpc>
              <a:spcBef>
                <a:spcPts val="0"/>
              </a:spcBef>
              <a:spcAft>
                <a:spcPts val="0"/>
              </a:spcAft>
              <a:buNone/>
              <a:defRPr sz="4600">
                <a:solidFill>
                  <a:srgbClr val="EBEBEB"/>
                </a:solidFill>
              </a:defRPr>
            </a:lvl7pPr>
            <a:lvl8pPr lvl="7" rtl="0">
              <a:lnSpc>
                <a:spcPct val="105000"/>
              </a:lnSpc>
              <a:spcBef>
                <a:spcPts val="0"/>
              </a:spcBef>
              <a:spcAft>
                <a:spcPts val="0"/>
              </a:spcAft>
              <a:buNone/>
              <a:defRPr sz="4600">
                <a:solidFill>
                  <a:srgbClr val="EBEBEB"/>
                </a:solidFill>
              </a:defRPr>
            </a:lvl8pPr>
            <a:lvl9pPr lvl="8" rtl="0">
              <a:lnSpc>
                <a:spcPct val="105000"/>
              </a:lnSpc>
              <a:spcBef>
                <a:spcPts val="0"/>
              </a:spcBef>
              <a:spcAft>
                <a:spcPts val="0"/>
              </a:spcAft>
              <a:buNone/>
              <a:defRPr sz="4600">
                <a:solidFill>
                  <a:srgbClr val="EBEBEB"/>
                </a:solidFill>
              </a:defRPr>
            </a:lvl9pPr>
          </a:lstStyle>
          <a:p/>
        </p:txBody>
      </p:sp>
      <p:sp>
        <p:nvSpPr>
          <p:cNvPr id="37" name="Google Shape;37;p4"/>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rgbClr val="EBEBEB"/>
              </a:buClr>
              <a:buSzPts val="1200"/>
              <a:buNone/>
              <a:defRPr sz="1200">
                <a:solidFill>
                  <a:srgbClr val="EBEBEB"/>
                </a:solidFill>
              </a:defRPr>
            </a:lvl1pPr>
            <a:lvl2pPr lvl="1" rtl="0">
              <a:lnSpc>
                <a:spcPct val="135000"/>
              </a:lnSpc>
              <a:spcBef>
                <a:spcPts val="0"/>
              </a:spcBef>
              <a:spcAft>
                <a:spcPts val="0"/>
              </a:spcAft>
              <a:buClr>
                <a:srgbClr val="EBEBEB"/>
              </a:buClr>
              <a:buSzPts val="1200"/>
              <a:buNone/>
              <a:defRPr sz="1200">
                <a:solidFill>
                  <a:srgbClr val="EBEBEB"/>
                </a:solidFill>
              </a:defRPr>
            </a:lvl2pPr>
            <a:lvl3pPr lvl="2" rtl="0">
              <a:lnSpc>
                <a:spcPct val="135000"/>
              </a:lnSpc>
              <a:spcBef>
                <a:spcPts val="0"/>
              </a:spcBef>
              <a:spcAft>
                <a:spcPts val="0"/>
              </a:spcAft>
              <a:buClr>
                <a:srgbClr val="EBEBEB"/>
              </a:buClr>
              <a:buSzPts val="1200"/>
              <a:buNone/>
              <a:defRPr sz="1200">
                <a:solidFill>
                  <a:srgbClr val="EBEBEB"/>
                </a:solidFill>
              </a:defRPr>
            </a:lvl3pPr>
            <a:lvl4pPr lvl="3" rtl="0">
              <a:lnSpc>
                <a:spcPct val="135000"/>
              </a:lnSpc>
              <a:spcBef>
                <a:spcPts val="0"/>
              </a:spcBef>
              <a:spcAft>
                <a:spcPts val="0"/>
              </a:spcAft>
              <a:buClr>
                <a:srgbClr val="EBEBEB"/>
              </a:buClr>
              <a:buSzPts val="1200"/>
              <a:buNone/>
              <a:defRPr sz="1200">
                <a:solidFill>
                  <a:srgbClr val="EBEBEB"/>
                </a:solidFill>
              </a:defRPr>
            </a:lvl4pPr>
            <a:lvl5pPr lvl="4" rtl="0">
              <a:lnSpc>
                <a:spcPct val="135000"/>
              </a:lnSpc>
              <a:spcBef>
                <a:spcPts val="0"/>
              </a:spcBef>
              <a:spcAft>
                <a:spcPts val="0"/>
              </a:spcAft>
              <a:buClr>
                <a:srgbClr val="EBEBEB"/>
              </a:buClr>
              <a:buSzPts val="1200"/>
              <a:buNone/>
              <a:defRPr sz="1200">
                <a:solidFill>
                  <a:srgbClr val="EBEBEB"/>
                </a:solidFill>
              </a:defRPr>
            </a:lvl5pPr>
            <a:lvl6pPr lvl="5" rtl="0">
              <a:lnSpc>
                <a:spcPct val="135000"/>
              </a:lnSpc>
              <a:spcBef>
                <a:spcPts val="0"/>
              </a:spcBef>
              <a:spcAft>
                <a:spcPts val="0"/>
              </a:spcAft>
              <a:buClr>
                <a:srgbClr val="EBEBEB"/>
              </a:buClr>
              <a:buSzPts val="1200"/>
              <a:buNone/>
              <a:defRPr sz="1200">
                <a:solidFill>
                  <a:srgbClr val="EBEBEB"/>
                </a:solidFill>
              </a:defRPr>
            </a:lvl6pPr>
            <a:lvl7pPr lvl="6" rtl="0">
              <a:lnSpc>
                <a:spcPct val="135000"/>
              </a:lnSpc>
              <a:spcBef>
                <a:spcPts val="0"/>
              </a:spcBef>
              <a:spcAft>
                <a:spcPts val="0"/>
              </a:spcAft>
              <a:buClr>
                <a:srgbClr val="EBEBEB"/>
              </a:buClr>
              <a:buSzPts val="1200"/>
              <a:buNone/>
              <a:defRPr sz="1200">
                <a:solidFill>
                  <a:srgbClr val="EBEBEB"/>
                </a:solidFill>
              </a:defRPr>
            </a:lvl7pPr>
            <a:lvl8pPr lvl="7" rtl="0">
              <a:lnSpc>
                <a:spcPct val="135000"/>
              </a:lnSpc>
              <a:spcBef>
                <a:spcPts val="0"/>
              </a:spcBef>
              <a:spcAft>
                <a:spcPts val="0"/>
              </a:spcAft>
              <a:buClr>
                <a:srgbClr val="EBEBEB"/>
              </a:buClr>
              <a:buSzPts val="1200"/>
              <a:buNone/>
              <a:defRPr sz="1200">
                <a:solidFill>
                  <a:srgbClr val="EBEBEB"/>
                </a:solidFill>
              </a:defRPr>
            </a:lvl8pPr>
            <a:lvl9pPr lvl="8" rtl="0">
              <a:lnSpc>
                <a:spcPct val="135000"/>
              </a:lnSpc>
              <a:spcBef>
                <a:spcPts val="0"/>
              </a:spcBef>
              <a:spcAft>
                <a:spcPts val="0"/>
              </a:spcAft>
              <a:buClr>
                <a:srgbClr val="EBEBEB"/>
              </a:buClr>
              <a:buSzPts val="1200"/>
              <a:buNone/>
              <a:defRPr sz="1200">
                <a:solidFill>
                  <a:srgbClr val="EBEBEB"/>
                </a:solidFill>
              </a:defRPr>
            </a:lvl9pPr>
          </a:lstStyle>
          <a:p/>
        </p:txBody>
      </p:sp>
      <p:sp>
        <p:nvSpPr>
          <p:cNvPr id="38" name="Google Shape;38;p4"/>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rgbClr val="EBEBEB"/>
              </a:buClr>
              <a:buSzPts val="1200"/>
              <a:buNone/>
              <a:defRPr sz="1200">
                <a:solidFill>
                  <a:srgbClr val="EBEBEB"/>
                </a:solidFill>
              </a:defRPr>
            </a:lvl1pPr>
            <a:lvl2pPr lvl="1" rtl="0">
              <a:lnSpc>
                <a:spcPct val="135000"/>
              </a:lnSpc>
              <a:spcBef>
                <a:spcPts val="0"/>
              </a:spcBef>
              <a:spcAft>
                <a:spcPts val="0"/>
              </a:spcAft>
              <a:buClr>
                <a:srgbClr val="EBEBEB"/>
              </a:buClr>
              <a:buSzPts val="1200"/>
              <a:buNone/>
              <a:defRPr sz="1200">
                <a:solidFill>
                  <a:srgbClr val="EBEBEB"/>
                </a:solidFill>
              </a:defRPr>
            </a:lvl2pPr>
            <a:lvl3pPr lvl="2" rtl="0">
              <a:lnSpc>
                <a:spcPct val="135000"/>
              </a:lnSpc>
              <a:spcBef>
                <a:spcPts val="0"/>
              </a:spcBef>
              <a:spcAft>
                <a:spcPts val="0"/>
              </a:spcAft>
              <a:buClr>
                <a:srgbClr val="EBEBEB"/>
              </a:buClr>
              <a:buSzPts val="1200"/>
              <a:buNone/>
              <a:defRPr sz="1200">
                <a:solidFill>
                  <a:srgbClr val="EBEBEB"/>
                </a:solidFill>
              </a:defRPr>
            </a:lvl3pPr>
            <a:lvl4pPr lvl="3" rtl="0">
              <a:lnSpc>
                <a:spcPct val="135000"/>
              </a:lnSpc>
              <a:spcBef>
                <a:spcPts val="0"/>
              </a:spcBef>
              <a:spcAft>
                <a:spcPts val="0"/>
              </a:spcAft>
              <a:buClr>
                <a:srgbClr val="EBEBEB"/>
              </a:buClr>
              <a:buSzPts val="1200"/>
              <a:buNone/>
              <a:defRPr sz="1200">
                <a:solidFill>
                  <a:srgbClr val="EBEBEB"/>
                </a:solidFill>
              </a:defRPr>
            </a:lvl4pPr>
            <a:lvl5pPr lvl="4" rtl="0">
              <a:lnSpc>
                <a:spcPct val="135000"/>
              </a:lnSpc>
              <a:spcBef>
                <a:spcPts val="0"/>
              </a:spcBef>
              <a:spcAft>
                <a:spcPts val="0"/>
              </a:spcAft>
              <a:buClr>
                <a:srgbClr val="EBEBEB"/>
              </a:buClr>
              <a:buSzPts val="1200"/>
              <a:buNone/>
              <a:defRPr sz="1200">
                <a:solidFill>
                  <a:srgbClr val="EBEBEB"/>
                </a:solidFill>
              </a:defRPr>
            </a:lvl5pPr>
            <a:lvl6pPr lvl="5" rtl="0">
              <a:lnSpc>
                <a:spcPct val="135000"/>
              </a:lnSpc>
              <a:spcBef>
                <a:spcPts val="0"/>
              </a:spcBef>
              <a:spcAft>
                <a:spcPts val="0"/>
              </a:spcAft>
              <a:buClr>
                <a:srgbClr val="EBEBEB"/>
              </a:buClr>
              <a:buSzPts val="1200"/>
              <a:buNone/>
              <a:defRPr sz="1200">
                <a:solidFill>
                  <a:srgbClr val="EBEBEB"/>
                </a:solidFill>
              </a:defRPr>
            </a:lvl6pPr>
            <a:lvl7pPr lvl="6" rtl="0">
              <a:lnSpc>
                <a:spcPct val="135000"/>
              </a:lnSpc>
              <a:spcBef>
                <a:spcPts val="0"/>
              </a:spcBef>
              <a:spcAft>
                <a:spcPts val="0"/>
              </a:spcAft>
              <a:buClr>
                <a:srgbClr val="EBEBEB"/>
              </a:buClr>
              <a:buSzPts val="1200"/>
              <a:buNone/>
              <a:defRPr sz="1200">
                <a:solidFill>
                  <a:srgbClr val="EBEBEB"/>
                </a:solidFill>
              </a:defRPr>
            </a:lvl7pPr>
            <a:lvl8pPr lvl="7" rtl="0">
              <a:lnSpc>
                <a:spcPct val="135000"/>
              </a:lnSpc>
              <a:spcBef>
                <a:spcPts val="0"/>
              </a:spcBef>
              <a:spcAft>
                <a:spcPts val="0"/>
              </a:spcAft>
              <a:buClr>
                <a:srgbClr val="EBEBEB"/>
              </a:buClr>
              <a:buSzPts val="1200"/>
              <a:buNone/>
              <a:defRPr sz="1200">
                <a:solidFill>
                  <a:srgbClr val="EBEBEB"/>
                </a:solidFill>
              </a:defRPr>
            </a:lvl8pPr>
            <a:lvl9pPr lvl="8" rtl="0">
              <a:lnSpc>
                <a:spcPct val="135000"/>
              </a:lnSpc>
              <a:spcBef>
                <a:spcPts val="0"/>
              </a:spcBef>
              <a:spcAft>
                <a:spcPts val="0"/>
              </a:spcAft>
              <a:buClr>
                <a:srgbClr val="EBEBEB"/>
              </a:buClr>
              <a:buSzPts val="1200"/>
              <a:buNone/>
              <a:defRPr sz="1200">
                <a:solidFill>
                  <a:srgbClr val="EBEBEB"/>
                </a:solidFill>
              </a:defRPr>
            </a:lvl9pPr>
          </a:lstStyle>
          <a:p/>
        </p:txBody>
      </p:sp>
      <p:pic>
        <p:nvPicPr>
          <p:cNvPr id="39" name="Google Shape;39;p4"/>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40" name="Google Shape;40;p4"/>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41" name="Google Shape;41;p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ck closing">
  <p:cSld name="TITLE_1_1">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5"/>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rgbClr val="EBEBEB"/>
              </a:buClr>
              <a:buSzPts val="1400"/>
              <a:buNone/>
              <a:defRPr sz="1400">
                <a:solidFill>
                  <a:srgbClr val="EBEBEB"/>
                </a:solidFill>
              </a:defRPr>
            </a:lvl1pPr>
            <a:lvl2pPr lvl="1" rtl="0">
              <a:lnSpc>
                <a:spcPct val="180000"/>
              </a:lnSpc>
              <a:spcBef>
                <a:spcPts val="0"/>
              </a:spcBef>
              <a:spcAft>
                <a:spcPts val="0"/>
              </a:spcAft>
              <a:buClr>
                <a:srgbClr val="EBEBEB"/>
              </a:buClr>
              <a:buSzPts val="1400"/>
              <a:buNone/>
              <a:defRPr sz="1400">
                <a:solidFill>
                  <a:srgbClr val="EBEBEB"/>
                </a:solidFill>
              </a:defRPr>
            </a:lvl2pPr>
            <a:lvl3pPr lvl="2" rtl="0">
              <a:lnSpc>
                <a:spcPct val="180000"/>
              </a:lnSpc>
              <a:spcBef>
                <a:spcPts val="0"/>
              </a:spcBef>
              <a:spcAft>
                <a:spcPts val="0"/>
              </a:spcAft>
              <a:buClr>
                <a:srgbClr val="EBEBEB"/>
              </a:buClr>
              <a:buSzPts val="1400"/>
              <a:buNone/>
              <a:defRPr sz="1400">
                <a:solidFill>
                  <a:srgbClr val="EBEBEB"/>
                </a:solidFill>
              </a:defRPr>
            </a:lvl3pPr>
            <a:lvl4pPr lvl="3" rtl="0">
              <a:lnSpc>
                <a:spcPct val="180000"/>
              </a:lnSpc>
              <a:spcBef>
                <a:spcPts val="0"/>
              </a:spcBef>
              <a:spcAft>
                <a:spcPts val="0"/>
              </a:spcAft>
              <a:buClr>
                <a:srgbClr val="EBEBEB"/>
              </a:buClr>
              <a:buSzPts val="1400"/>
              <a:buNone/>
              <a:defRPr sz="1400">
                <a:solidFill>
                  <a:srgbClr val="EBEBEB"/>
                </a:solidFill>
              </a:defRPr>
            </a:lvl4pPr>
            <a:lvl5pPr lvl="4" rtl="0">
              <a:lnSpc>
                <a:spcPct val="180000"/>
              </a:lnSpc>
              <a:spcBef>
                <a:spcPts val="0"/>
              </a:spcBef>
              <a:spcAft>
                <a:spcPts val="0"/>
              </a:spcAft>
              <a:buClr>
                <a:srgbClr val="EBEBEB"/>
              </a:buClr>
              <a:buSzPts val="1400"/>
              <a:buNone/>
              <a:defRPr sz="1400">
                <a:solidFill>
                  <a:srgbClr val="EBEBEB"/>
                </a:solidFill>
              </a:defRPr>
            </a:lvl5pPr>
            <a:lvl6pPr lvl="5" rtl="0">
              <a:lnSpc>
                <a:spcPct val="180000"/>
              </a:lnSpc>
              <a:spcBef>
                <a:spcPts val="0"/>
              </a:spcBef>
              <a:spcAft>
                <a:spcPts val="0"/>
              </a:spcAft>
              <a:buClr>
                <a:srgbClr val="EBEBEB"/>
              </a:buClr>
              <a:buSzPts val="1400"/>
              <a:buNone/>
              <a:defRPr sz="1400">
                <a:solidFill>
                  <a:srgbClr val="EBEBEB"/>
                </a:solidFill>
              </a:defRPr>
            </a:lvl6pPr>
            <a:lvl7pPr lvl="6" rtl="0">
              <a:lnSpc>
                <a:spcPct val="180000"/>
              </a:lnSpc>
              <a:spcBef>
                <a:spcPts val="0"/>
              </a:spcBef>
              <a:spcAft>
                <a:spcPts val="0"/>
              </a:spcAft>
              <a:buClr>
                <a:srgbClr val="EBEBEB"/>
              </a:buClr>
              <a:buSzPts val="1400"/>
              <a:buNone/>
              <a:defRPr sz="1400">
                <a:solidFill>
                  <a:srgbClr val="EBEBEB"/>
                </a:solidFill>
              </a:defRPr>
            </a:lvl7pPr>
            <a:lvl8pPr lvl="7" rtl="0">
              <a:lnSpc>
                <a:spcPct val="180000"/>
              </a:lnSpc>
              <a:spcBef>
                <a:spcPts val="0"/>
              </a:spcBef>
              <a:spcAft>
                <a:spcPts val="0"/>
              </a:spcAft>
              <a:buClr>
                <a:srgbClr val="EBEBEB"/>
              </a:buClr>
              <a:buSzPts val="1400"/>
              <a:buNone/>
              <a:defRPr sz="1400">
                <a:solidFill>
                  <a:srgbClr val="EBEBEB"/>
                </a:solidFill>
              </a:defRPr>
            </a:lvl8pPr>
            <a:lvl9pPr lvl="8" rtl="0">
              <a:lnSpc>
                <a:spcPct val="180000"/>
              </a:lnSpc>
              <a:spcBef>
                <a:spcPts val="0"/>
              </a:spcBef>
              <a:spcAft>
                <a:spcPts val="0"/>
              </a:spcAft>
              <a:buClr>
                <a:srgbClr val="EBEBEB"/>
              </a:buClr>
              <a:buSzPts val="1400"/>
              <a:buNone/>
              <a:defRPr sz="1400">
                <a:solidFill>
                  <a:srgbClr val="EBEBEB"/>
                </a:solidFill>
              </a:defRPr>
            </a:lvl9pPr>
          </a:lstStyle>
          <a:p/>
        </p:txBody>
      </p:sp>
      <p:sp>
        <p:nvSpPr>
          <p:cNvPr id="44" name="Google Shape;44;p5"/>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EBEBEB"/>
                </a:solidFill>
                <a:latin typeface="Overpass"/>
                <a:ea typeface="Overpass"/>
                <a:cs typeface="Overpass"/>
                <a:sym typeface="Overpass"/>
              </a:rPr>
              <a:t>CONFIDENTIAL </a:t>
            </a:r>
            <a:r>
              <a:rPr lang="en" sz="600">
                <a:solidFill>
                  <a:srgbClr val="EBEBEB"/>
                </a:solidFill>
                <a:latin typeface="Overpass Light"/>
                <a:ea typeface="Overpass Light"/>
                <a:cs typeface="Overpass Light"/>
                <a:sym typeface="Overpass Light"/>
              </a:rPr>
              <a:t>Designator</a:t>
            </a:r>
            <a:endParaRPr sz="600">
              <a:solidFill>
                <a:srgbClr val="EBEBEB"/>
              </a:solidFill>
              <a:latin typeface="Overpass Light"/>
              <a:ea typeface="Overpass Light"/>
              <a:cs typeface="Overpass Light"/>
              <a:sym typeface="Overpass Light"/>
            </a:endParaRPr>
          </a:p>
        </p:txBody>
      </p:sp>
      <p:sp>
        <p:nvSpPr>
          <p:cNvPr id="45" name="Google Shape;45;p5"/>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000">
                <a:solidFill>
                  <a:srgbClr val="EBEBEB"/>
                </a:solidFill>
              </a:defRPr>
            </a:lvl1pPr>
            <a:lvl2pPr lvl="1" rtl="0">
              <a:lnSpc>
                <a:spcPct val="105000"/>
              </a:lnSpc>
              <a:spcBef>
                <a:spcPts val="0"/>
              </a:spcBef>
              <a:spcAft>
                <a:spcPts val="0"/>
              </a:spcAft>
              <a:buNone/>
              <a:defRPr sz="7000">
                <a:solidFill>
                  <a:srgbClr val="EBEBEB"/>
                </a:solidFill>
              </a:defRPr>
            </a:lvl2pPr>
            <a:lvl3pPr lvl="2" rtl="0">
              <a:lnSpc>
                <a:spcPct val="105000"/>
              </a:lnSpc>
              <a:spcBef>
                <a:spcPts val="0"/>
              </a:spcBef>
              <a:spcAft>
                <a:spcPts val="0"/>
              </a:spcAft>
              <a:buNone/>
              <a:defRPr sz="7000">
                <a:solidFill>
                  <a:srgbClr val="EBEBEB"/>
                </a:solidFill>
              </a:defRPr>
            </a:lvl3pPr>
            <a:lvl4pPr lvl="3" rtl="0">
              <a:lnSpc>
                <a:spcPct val="105000"/>
              </a:lnSpc>
              <a:spcBef>
                <a:spcPts val="0"/>
              </a:spcBef>
              <a:spcAft>
                <a:spcPts val="0"/>
              </a:spcAft>
              <a:buNone/>
              <a:defRPr sz="7000">
                <a:solidFill>
                  <a:srgbClr val="EBEBEB"/>
                </a:solidFill>
              </a:defRPr>
            </a:lvl4pPr>
            <a:lvl5pPr lvl="4" rtl="0">
              <a:lnSpc>
                <a:spcPct val="105000"/>
              </a:lnSpc>
              <a:spcBef>
                <a:spcPts val="0"/>
              </a:spcBef>
              <a:spcAft>
                <a:spcPts val="0"/>
              </a:spcAft>
              <a:buNone/>
              <a:defRPr sz="7000">
                <a:solidFill>
                  <a:srgbClr val="EBEBEB"/>
                </a:solidFill>
              </a:defRPr>
            </a:lvl5pPr>
            <a:lvl6pPr lvl="5" rtl="0">
              <a:lnSpc>
                <a:spcPct val="105000"/>
              </a:lnSpc>
              <a:spcBef>
                <a:spcPts val="0"/>
              </a:spcBef>
              <a:spcAft>
                <a:spcPts val="0"/>
              </a:spcAft>
              <a:buNone/>
              <a:defRPr sz="7000">
                <a:solidFill>
                  <a:srgbClr val="EBEBEB"/>
                </a:solidFill>
              </a:defRPr>
            </a:lvl6pPr>
            <a:lvl7pPr lvl="6" rtl="0">
              <a:lnSpc>
                <a:spcPct val="105000"/>
              </a:lnSpc>
              <a:spcBef>
                <a:spcPts val="0"/>
              </a:spcBef>
              <a:spcAft>
                <a:spcPts val="0"/>
              </a:spcAft>
              <a:buNone/>
              <a:defRPr sz="7000">
                <a:solidFill>
                  <a:srgbClr val="EBEBEB"/>
                </a:solidFill>
              </a:defRPr>
            </a:lvl7pPr>
            <a:lvl8pPr lvl="7" rtl="0">
              <a:lnSpc>
                <a:spcPct val="105000"/>
              </a:lnSpc>
              <a:spcBef>
                <a:spcPts val="0"/>
              </a:spcBef>
              <a:spcAft>
                <a:spcPts val="0"/>
              </a:spcAft>
              <a:buNone/>
              <a:defRPr sz="7000">
                <a:solidFill>
                  <a:srgbClr val="EBEBEB"/>
                </a:solidFill>
              </a:defRPr>
            </a:lvl8pPr>
            <a:lvl9pPr lvl="8" rtl="0">
              <a:lnSpc>
                <a:spcPct val="105000"/>
              </a:lnSpc>
              <a:spcBef>
                <a:spcPts val="0"/>
              </a:spcBef>
              <a:spcAft>
                <a:spcPts val="0"/>
              </a:spcAft>
              <a:buNone/>
              <a:defRPr sz="7000">
                <a:solidFill>
                  <a:srgbClr val="EBEBEB"/>
                </a:solidFill>
              </a:defRPr>
            </a:lvl9pPr>
          </a:lstStyle>
          <a:p/>
        </p:txBody>
      </p:sp>
      <p:pic>
        <p:nvPicPr>
          <p:cNvPr id="46" name="Google Shape;46;p5"/>
          <p:cNvPicPr preferRelativeResize="0"/>
          <p:nvPr/>
        </p:nvPicPr>
        <p:blipFill>
          <a:blip r:embed="rId3">
            <a:alphaModFix/>
          </a:blip>
          <a:stretch>
            <a:fillRect/>
          </a:stretch>
        </p:blipFill>
        <p:spPr>
          <a:xfrm>
            <a:off x="10106850" y="6203986"/>
            <a:ext cx="1580275" cy="372766"/>
          </a:xfrm>
          <a:prstGeom prst="rect">
            <a:avLst/>
          </a:prstGeom>
          <a:noFill/>
          <a:ln>
            <a:noFill/>
          </a:ln>
        </p:spPr>
      </p:pic>
      <p:sp>
        <p:nvSpPr>
          <p:cNvPr id="47" name="Google Shape;47;p5"/>
          <p:cNvSpPr txBox="1"/>
          <p:nvPr/>
        </p:nvSpPr>
        <p:spPr>
          <a:xfrm>
            <a:off x="7960472" y="19998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BEBEB"/>
                </a:solidFill>
                <a:latin typeface="Overpass Light"/>
                <a:ea typeface="Overpass Light"/>
                <a:cs typeface="Overpass Light"/>
                <a:sym typeface="Overpass Light"/>
              </a:rPr>
              <a:t>linkedin.com/company/red-hat</a:t>
            </a:r>
            <a:endParaRPr>
              <a:solidFill>
                <a:srgbClr val="EBEBEB"/>
              </a:solidFill>
              <a:latin typeface="Overpass Light"/>
              <a:ea typeface="Overpass Light"/>
              <a:cs typeface="Overpass Light"/>
              <a:sym typeface="Overpass Light"/>
            </a:endParaRPr>
          </a:p>
        </p:txBody>
      </p:sp>
      <p:sp>
        <p:nvSpPr>
          <p:cNvPr id="48" name="Google Shape;48;p5"/>
          <p:cNvSpPr txBox="1"/>
          <p:nvPr/>
        </p:nvSpPr>
        <p:spPr>
          <a:xfrm>
            <a:off x="7960472" y="27678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BEBEB"/>
                </a:solidFill>
                <a:latin typeface="Overpass Light"/>
                <a:ea typeface="Overpass Light"/>
                <a:cs typeface="Overpass Light"/>
                <a:sym typeface="Overpass Light"/>
              </a:rPr>
              <a:t>youtube.com/user/RedHatVideos</a:t>
            </a:r>
            <a:endParaRPr>
              <a:solidFill>
                <a:srgbClr val="EBEBEB"/>
              </a:solidFill>
              <a:latin typeface="Overpass Light"/>
              <a:ea typeface="Overpass Light"/>
              <a:cs typeface="Overpass Light"/>
              <a:sym typeface="Overpass Light"/>
            </a:endParaRPr>
          </a:p>
        </p:txBody>
      </p:sp>
      <p:sp>
        <p:nvSpPr>
          <p:cNvPr id="49" name="Google Shape;49;p5"/>
          <p:cNvSpPr txBox="1"/>
          <p:nvPr/>
        </p:nvSpPr>
        <p:spPr>
          <a:xfrm>
            <a:off x="7960472" y="35359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BEBEB"/>
                </a:solidFill>
                <a:latin typeface="Overpass Light"/>
                <a:ea typeface="Overpass Light"/>
                <a:cs typeface="Overpass Light"/>
                <a:sym typeface="Overpass Light"/>
              </a:rPr>
              <a:t>facebook.com/redhatinc</a:t>
            </a:r>
            <a:endParaRPr>
              <a:solidFill>
                <a:srgbClr val="EBEBEB"/>
              </a:solidFill>
              <a:latin typeface="Overpass Light"/>
              <a:ea typeface="Overpass Light"/>
              <a:cs typeface="Overpass Light"/>
              <a:sym typeface="Overpass Light"/>
            </a:endParaRPr>
          </a:p>
        </p:txBody>
      </p:sp>
      <p:sp>
        <p:nvSpPr>
          <p:cNvPr id="50" name="Google Shape;50;p5"/>
          <p:cNvSpPr txBox="1"/>
          <p:nvPr/>
        </p:nvSpPr>
        <p:spPr>
          <a:xfrm>
            <a:off x="7960472" y="43039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BEBEB"/>
                </a:solidFill>
                <a:latin typeface="Overpass Light"/>
                <a:ea typeface="Overpass Light"/>
                <a:cs typeface="Overpass Light"/>
                <a:sym typeface="Overpass Light"/>
              </a:rPr>
              <a:t>twitter.com/RedHat</a:t>
            </a:r>
            <a:endParaRPr>
              <a:solidFill>
                <a:srgbClr val="EBEBEB"/>
              </a:solidFill>
              <a:latin typeface="Overpass Light"/>
              <a:ea typeface="Overpass Light"/>
              <a:cs typeface="Overpass Light"/>
              <a:sym typeface="Overpass Light"/>
            </a:endParaRPr>
          </a:p>
        </p:txBody>
      </p:sp>
      <p:cxnSp>
        <p:nvCxnSpPr>
          <p:cNvPr id="51" name="Google Shape;51;p5"/>
          <p:cNvCxnSpPr/>
          <p:nvPr/>
        </p:nvCxnSpPr>
        <p:spPr>
          <a:xfrm rot="10800000">
            <a:off x="447775" y="50"/>
            <a:ext cx="0" cy="2282700"/>
          </a:xfrm>
          <a:prstGeom prst="straightConnector1">
            <a:avLst/>
          </a:prstGeom>
          <a:noFill/>
          <a:ln cap="flat" cmpd="sng" w="9525">
            <a:solidFill>
              <a:srgbClr val="EE0000"/>
            </a:solidFill>
            <a:prstDash val="solid"/>
            <a:round/>
            <a:headEnd len="med" w="med" type="none"/>
            <a:tailEnd len="med" w="med" type="none"/>
          </a:ln>
        </p:spPr>
      </p:cxnSp>
      <p:pic>
        <p:nvPicPr>
          <p:cNvPr id="52" name="Google Shape;52;p5"/>
          <p:cNvPicPr preferRelativeResize="0"/>
          <p:nvPr/>
        </p:nvPicPr>
        <p:blipFill rotWithShape="1">
          <a:blip r:embed="rId4">
            <a:alphaModFix/>
          </a:blip>
          <a:srcRect b="0" l="0" r="0" t="0"/>
          <a:stretch/>
        </p:blipFill>
        <p:spPr>
          <a:xfrm>
            <a:off x="7321275" y="1882617"/>
            <a:ext cx="580517" cy="580517"/>
          </a:xfrm>
          <a:prstGeom prst="rect">
            <a:avLst/>
          </a:prstGeom>
          <a:noFill/>
          <a:ln>
            <a:noFill/>
          </a:ln>
        </p:spPr>
      </p:pic>
      <p:pic>
        <p:nvPicPr>
          <p:cNvPr id="53" name="Google Shape;53;p5"/>
          <p:cNvPicPr preferRelativeResize="0"/>
          <p:nvPr/>
        </p:nvPicPr>
        <p:blipFill rotWithShape="1">
          <a:blip r:embed="rId5">
            <a:alphaModFix/>
          </a:blip>
          <a:srcRect b="0" l="0" r="0" t="0"/>
          <a:stretch/>
        </p:blipFill>
        <p:spPr>
          <a:xfrm>
            <a:off x="7321275" y="3404473"/>
            <a:ext cx="580517" cy="580517"/>
          </a:xfrm>
          <a:prstGeom prst="rect">
            <a:avLst/>
          </a:prstGeom>
          <a:noFill/>
          <a:ln>
            <a:noFill/>
          </a:ln>
        </p:spPr>
      </p:pic>
      <p:pic>
        <p:nvPicPr>
          <p:cNvPr id="54" name="Google Shape;54;p5"/>
          <p:cNvPicPr preferRelativeResize="0"/>
          <p:nvPr/>
        </p:nvPicPr>
        <p:blipFill rotWithShape="1">
          <a:blip r:embed="rId6">
            <a:alphaModFix/>
          </a:blip>
          <a:srcRect b="0" l="0" r="0" t="0"/>
          <a:stretch/>
        </p:blipFill>
        <p:spPr>
          <a:xfrm>
            <a:off x="7321275" y="2705617"/>
            <a:ext cx="580517" cy="580517"/>
          </a:xfrm>
          <a:prstGeom prst="rect">
            <a:avLst/>
          </a:prstGeom>
          <a:noFill/>
          <a:ln>
            <a:noFill/>
          </a:ln>
        </p:spPr>
      </p:pic>
      <p:pic>
        <p:nvPicPr>
          <p:cNvPr id="55" name="Google Shape;55;p5"/>
          <p:cNvPicPr preferRelativeResize="0"/>
          <p:nvPr/>
        </p:nvPicPr>
        <p:blipFill rotWithShape="1">
          <a:blip r:embed="rId7">
            <a:alphaModFix/>
          </a:blip>
          <a:srcRect b="0" l="0" r="0" t="0"/>
          <a:stretch/>
        </p:blipFill>
        <p:spPr>
          <a:xfrm>
            <a:off x="7321275" y="4214033"/>
            <a:ext cx="580517" cy="580517"/>
          </a:xfrm>
          <a:prstGeom prst="rect">
            <a:avLst/>
          </a:prstGeom>
          <a:noFill/>
          <a:ln>
            <a:noFill/>
          </a:ln>
        </p:spPr>
      </p:pic>
      <p:cxnSp>
        <p:nvCxnSpPr>
          <p:cNvPr id="56" name="Google Shape;56;p5"/>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57" name="Google Shape;57;p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illustrated">
  <p:cSld name="CUSTOM">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6"/>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666666"/>
                </a:solidFill>
                <a:latin typeface="Overpass"/>
                <a:ea typeface="Overpass"/>
                <a:cs typeface="Overpass"/>
                <a:sym typeface="Overpass"/>
              </a:rPr>
              <a:t>CONFIDENTIAL </a:t>
            </a:r>
            <a:r>
              <a:rPr lang="en" sz="600">
                <a:solidFill>
                  <a:srgbClr val="666666"/>
                </a:solidFill>
                <a:latin typeface="Overpass Light"/>
                <a:ea typeface="Overpass Light"/>
                <a:cs typeface="Overpass Light"/>
                <a:sym typeface="Overpass Light"/>
              </a:rPr>
              <a:t>Designator</a:t>
            </a:r>
            <a:endParaRPr sz="600">
              <a:solidFill>
                <a:srgbClr val="666666"/>
              </a:solidFill>
              <a:latin typeface="Overpass Light"/>
              <a:ea typeface="Overpass Light"/>
              <a:cs typeface="Overpass Light"/>
              <a:sym typeface="Overpass Light"/>
            </a:endParaRPr>
          </a:p>
        </p:txBody>
      </p:sp>
      <p:pic>
        <p:nvPicPr>
          <p:cNvPr id="60" name="Google Shape;60;p6"/>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61" name="Google Shape;61;p6"/>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62" name="Google Shape;62;p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Overpass SemiBold"/>
                <a:ea typeface="Overpass SemiBold"/>
                <a:cs typeface="Overpass SemiBold"/>
                <a:sym typeface="Overpass SemiBold"/>
              </a:defRPr>
            </a:lvl1pPr>
            <a:lvl2pPr lvl="1" rtl="0" algn="ctr">
              <a:buNone/>
              <a:defRPr sz="800">
                <a:solidFill>
                  <a:schemeClr val="lt1"/>
                </a:solidFill>
                <a:latin typeface="Overpass SemiBold"/>
                <a:ea typeface="Overpass SemiBold"/>
                <a:cs typeface="Overpass SemiBold"/>
                <a:sym typeface="Overpass SemiBold"/>
              </a:defRPr>
            </a:lvl2pPr>
            <a:lvl3pPr lvl="2" rtl="0" algn="ctr">
              <a:buNone/>
              <a:defRPr sz="800">
                <a:solidFill>
                  <a:schemeClr val="lt1"/>
                </a:solidFill>
                <a:latin typeface="Overpass SemiBold"/>
                <a:ea typeface="Overpass SemiBold"/>
                <a:cs typeface="Overpass SemiBold"/>
                <a:sym typeface="Overpass SemiBold"/>
              </a:defRPr>
            </a:lvl3pPr>
            <a:lvl4pPr lvl="3" rtl="0" algn="ctr">
              <a:buNone/>
              <a:defRPr sz="800">
                <a:solidFill>
                  <a:schemeClr val="lt1"/>
                </a:solidFill>
                <a:latin typeface="Overpass SemiBold"/>
                <a:ea typeface="Overpass SemiBold"/>
                <a:cs typeface="Overpass SemiBold"/>
                <a:sym typeface="Overpass SemiBold"/>
              </a:defRPr>
            </a:lvl4pPr>
            <a:lvl5pPr lvl="4" rtl="0" algn="ctr">
              <a:buNone/>
              <a:defRPr sz="800">
                <a:solidFill>
                  <a:schemeClr val="lt1"/>
                </a:solidFill>
                <a:latin typeface="Overpass SemiBold"/>
                <a:ea typeface="Overpass SemiBold"/>
                <a:cs typeface="Overpass SemiBold"/>
                <a:sym typeface="Overpass SemiBold"/>
              </a:defRPr>
            </a:lvl5pPr>
            <a:lvl6pPr lvl="5" rtl="0" algn="ctr">
              <a:buNone/>
              <a:defRPr sz="800">
                <a:solidFill>
                  <a:schemeClr val="lt1"/>
                </a:solidFill>
                <a:latin typeface="Overpass SemiBold"/>
                <a:ea typeface="Overpass SemiBold"/>
                <a:cs typeface="Overpass SemiBold"/>
                <a:sym typeface="Overpass SemiBold"/>
              </a:defRPr>
            </a:lvl6pPr>
            <a:lvl7pPr lvl="6" rtl="0" algn="ctr">
              <a:buNone/>
              <a:defRPr sz="800">
                <a:solidFill>
                  <a:schemeClr val="lt1"/>
                </a:solidFill>
                <a:latin typeface="Overpass SemiBold"/>
                <a:ea typeface="Overpass SemiBold"/>
                <a:cs typeface="Overpass SemiBold"/>
                <a:sym typeface="Overpass SemiBold"/>
              </a:defRPr>
            </a:lvl7pPr>
            <a:lvl8pPr lvl="7" rtl="0" algn="ctr">
              <a:buNone/>
              <a:defRPr sz="800">
                <a:solidFill>
                  <a:schemeClr val="lt1"/>
                </a:solidFill>
                <a:latin typeface="Overpass SemiBold"/>
                <a:ea typeface="Overpass SemiBold"/>
                <a:cs typeface="Overpass SemiBold"/>
                <a:sym typeface="Overpass SemiBold"/>
              </a:defRPr>
            </a:lvl8pPr>
            <a:lvl9pPr lvl="8" rtl="0" algn="ctr">
              <a:buNone/>
              <a:defRPr sz="800">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63" name="Google Shape;63;p6"/>
          <p:cNvSpPr txBox="1"/>
          <p:nvPr>
            <p:ph idx="1" type="subTitle"/>
          </p:nvPr>
        </p:nvSpPr>
        <p:spPr>
          <a:xfrm>
            <a:off x="5660525" y="3971650"/>
            <a:ext cx="4446300" cy="9144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SzPts val="1800"/>
              <a:buNone/>
              <a:defRPr sz="1800"/>
            </a:lvl1pPr>
            <a:lvl2pPr lvl="1" rtl="0">
              <a:lnSpc>
                <a:spcPct val="140000"/>
              </a:lnSpc>
              <a:spcBef>
                <a:spcPts val="0"/>
              </a:spcBef>
              <a:spcAft>
                <a:spcPts val="0"/>
              </a:spcAft>
              <a:buSzPts val="1800"/>
              <a:buNone/>
              <a:defRPr sz="1800"/>
            </a:lvl2pPr>
            <a:lvl3pPr lvl="2" rtl="0">
              <a:lnSpc>
                <a:spcPct val="140000"/>
              </a:lnSpc>
              <a:spcBef>
                <a:spcPts val="0"/>
              </a:spcBef>
              <a:spcAft>
                <a:spcPts val="0"/>
              </a:spcAft>
              <a:buSzPts val="1800"/>
              <a:buNone/>
              <a:defRPr sz="1800"/>
            </a:lvl3pPr>
            <a:lvl4pPr lvl="3" rtl="0">
              <a:lnSpc>
                <a:spcPct val="140000"/>
              </a:lnSpc>
              <a:spcBef>
                <a:spcPts val="0"/>
              </a:spcBef>
              <a:spcAft>
                <a:spcPts val="0"/>
              </a:spcAft>
              <a:buSzPts val="1800"/>
              <a:buNone/>
              <a:defRPr sz="1800"/>
            </a:lvl4pPr>
            <a:lvl5pPr lvl="4" rtl="0">
              <a:lnSpc>
                <a:spcPct val="140000"/>
              </a:lnSpc>
              <a:spcBef>
                <a:spcPts val="0"/>
              </a:spcBef>
              <a:spcAft>
                <a:spcPts val="0"/>
              </a:spcAft>
              <a:buSzPts val="1800"/>
              <a:buNone/>
              <a:defRPr sz="1800"/>
            </a:lvl5pPr>
            <a:lvl6pPr lvl="5" rtl="0">
              <a:lnSpc>
                <a:spcPct val="140000"/>
              </a:lnSpc>
              <a:spcBef>
                <a:spcPts val="0"/>
              </a:spcBef>
              <a:spcAft>
                <a:spcPts val="0"/>
              </a:spcAft>
              <a:buSzPts val="1800"/>
              <a:buNone/>
              <a:defRPr sz="1800"/>
            </a:lvl6pPr>
            <a:lvl7pPr lvl="6" rtl="0">
              <a:lnSpc>
                <a:spcPct val="140000"/>
              </a:lnSpc>
              <a:spcBef>
                <a:spcPts val="0"/>
              </a:spcBef>
              <a:spcAft>
                <a:spcPts val="0"/>
              </a:spcAft>
              <a:buSzPts val="1800"/>
              <a:buNone/>
              <a:defRPr sz="1800"/>
            </a:lvl7pPr>
            <a:lvl8pPr lvl="7" rtl="0">
              <a:lnSpc>
                <a:spcPct val="140000"/>
              </a:lnSpc>
              <a:spcBef>
                <a:spcPts val="0"/>
              </a:spcBef>
              <a:spcAft>
                <a:spcPts val="0"/>
              </a:spcAft>
              <a:buSzPts val="1800"/>
              <a:buNone/>
              <a:defRPr sz="1800"/>
            </a:lvl8pPr>
            <a:lvl9pPr lvl="8" rtl="0">
              <a:lnSpc>
                <a:spcPct val="140000"/>
              </a:lnSpc>
              <a:spcBef>
                <a:spcPts val="0"/>
              </a:spcBef>
              <a:spcAft>
                <a:spcPts val="0"/>
              </a:spcAft>
              <a:buSzPts val="1800"/>
              <a:buNone/>
              <a:defRPr sz="1800"/>
            </a:lvl9pPr>
          </a:lstStyle>
          <a:p/>
        </p:txBody>
      </p:sp>
      <p:sp>
        <p:nvSpPr>
          <p:cNvPr id="64" name="Google Shape;64;p6"/>
          <p:cNvSpPr txBox="1"/>
          <p:nvPr>
            <p:ph type="title"/>
          </p:nvPr>
        </p:nvSpPr>
        <p:spPr>
          <a:xfrm>
            <a:off x="5660525" y="1709031"/>
            <a:ext cx="5736300" cy="21174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b="1" sz="4600">
                <a:solidFill>
                  <a:srgbClr val="EE0000"/>
                </a:solidFill>
                <a:latin typeface="Overpass"/>
                <a:ea typeface="Overpass"/>
                <a:cs typeface="Overpass"/>
                <a:sym typeface="Overpass"/>
              </a:defRPr>
            </a:lvl1pPr>
            <a:lvl2pPr lvl="1" rtl="0">
              <a:lnSpc>
                <a:spcPct val="100000"/>
              </a:lnSpc>
              <a:spcBef>
                <a:spcPts val="0"/>
              </a:spcBef>
              <a:spcAft>
                <a:spcPts val="0"/>
              </a:spcAft>
              <a:buNone/>
              <a:defRPr b="1" sz="4600">
                <a:solidFill>
                  <a:srgbClr val="EE0000"/>
                </a:solidFill>
                <a:latin typeface="Overpass"/>
                <a:ea typeface="Overpass"/>
                <a:cs typeface="Overpass"/>
                <a:sym typeface="Overpass"/>
              </a:defRPr>
            </a:lvl2pPr>
            <a:lvl3pPr lvl="2" rtl="0">
              <a:lnSpc>
                <a:spcPct val="100000"/>
              </a:lnSpc>
              <a:spcBef>
                <a:spcPts val="0"/>
              </a:spcBef>
              <a:spcAft>
                <a:spcPts val="0"/>
              </a:spcAft>
              <a:buNone/>
              <a:defRPr b="1" sz="4600">
                <a:solidFill>
                  <a:srgbClr val="EE0000"/>
                </a:solidFill>
                <a:latin typeface="Overpass"/>
                <a:ea typeface="Overpass"/>
                <a:cs typeface="Overpass"/>
                <a:sym typeface="Overpass"/>
              </a:defRPr>
            </a:lvl3pPr>
            <a:lvl4pPr lvl="3" rtl="0">
              <a:lnSpc>
                <a:spcPct val="100000"/>
              </a:lnSpc>
              <a:spcBef>
                <a:spcPts val="0"/>
              </a:spcBef>
              <a:spcAft>
                <a:spcPts val="0"/>
              </a:spcAft>
              <a:buNone/>
              <a:defRPr b="1" sz="4600">
                <a:solidFill>
                  <a:srgbClr val="EE0000"/>
                </a:solidFill>
                <a:latin typeface="Overpass"/>
                <a:ea typeface="Overpass"/>
                <a:cs typeface="Overpass"/>
                <a:sym typeface="Overpass"/>
              </a:defRPr>
            </a:lvl4pPr>
            <a:lvl5pPr lvl="4" rtl="0">
              <a:lnSpc>
                <a:spcPct val="100000"/>
              </a:lnSpc>
              <a:spcBef>
                <a:spcPts val="0"/>
              </a:spcBef>
              <a:spcAft>
                <a:spcPts val="0"/>
              </a:spcAft>
              <a:buNone/>
              <a:defRPr b="1" sz="4600">
                <a:solidFill>
                  <a:srgbClr val="EE0000"/>
                </a:solidFill>
                <a:latin typeface="Overpass"/>
                <a:ea typeface="Overpass"/>
                <a:cs typeface="Overpass"/>
                <a:sym typeface="Overpass"/>
              </a:defRPr>
            </a:lvl5pPr>
            <a:lvl6pPr lvl="5" rtl="0">
              <a:lnSpc>
                <a:spcPct val="100000"/>
              </a:lnSpc>
              <a:spcBef>
                <a:spcPts val="0"/>
              </a:spcBef>
              <a:spcAft>
                <a:spcPts val="0"/>
              </a:spcAft>
              <a:buNone/>
              <a:defRPr b="1" sz="4600">
                <a:solidFill>
                  <a:srgbClr val="EE0000"/>
                </a:solidFill>
                <a:latin typeface="Overpass"/>
                <a:ea typeface="Overpass"/>
                <a:cs typeface="Overpass"/>
                <a:sym typeface="Overpass"/>
              </a:defRPr>
            </a:lvl6pPr>
            <a:lvl7pPr lvl="6" rtl="0">
              <a:lnSpc>
                <a:spcPct val="100000"/>
              </a:lnSpc>
              <a:spcBef>
                <a:spcPts val="0"/>
              </a:spcBef>
              <a:spcAft>
                <a:spcPts val="0"/>
              </a:spcAft>
              <a:buNone/>
              <a:defRPr b="1" sz="4600">
                <a:solidFill>
                  <a:srgbClr val="EE0000"/>
                </a:solidFill>
                <a:latin typeface="Overpass"/>
                <a:ea typeface="Overpass"/>
                <a:cs typeface="Overpass"/>
                <a:sym typeface="Overpass"/>
              </a:defRPr>
            </a:lvl7pPr>
            <a:lvl8pPr lvl="7" rtl="0">
              <a:lnSpc>
                <a:spcPct val="100000"/>
              </a:lnSpc>
              <a:spcBef>
                <a:spcPts val="0"/>
              </a:spcBef>
              <a:spcAft>
                <a:spcPts val="0"/>
              </a:spcAft>
              <a:buNone/>
              <a:defRPr b="1" sz="4600">
                <a:solidFill>
                  <a:srgbClr val="EE0000"/>
                </a:solidFill>
                <a:latin typeface="Overpass"/>
                <a:ea typeface="Overpass"/>
                <a:cs typeface="Overpass"/>
                <a:sym typeface="Overpass"/>
              </a:defRPr>
            </a:lvl8pPr>
            <a:lvl9pPr lvl="8" rtl="0">
              <a:lnSpc>
                <a:spcPct val="100000"/>
              </a:lnSpc>
              <a:spcBef>
                <a:spcPts val="0"/>
              </a:spcBef>
              <a:spcAft>
                <a:spcPts val="0"/>
              </a:spcAft>
              <a:buNone/>
              <a:defRPr b="1" sz="4600">
                <a:solidFill>
                  <a:srgbClr val="EE0000"/>
                </a:solidFill>
                <a:latin typeface="Overpass"/>
                <a:ea typeface="Overpass"/>
                <a:cs typeface="Overpass"/>
                <a:sym typeface="Overpass"/>
              </a:defRPr>
            </a:lvl9pPr>
          </a:lstStyle>
          <a:p/>
        </p:txBody>
      </p:sp>
      <p:sp>
        <p:nvSpPr>
          <p:cNvPr id="65" name="Google Shape;65;p6"/>
          <p:cNvSpPr txBox="1"/>
          <p:nvPr>
            <p:ph idx="2" type="subTitle"/>
          </p:nvPr>
        </p:nvSpPr>
        <p:spPr>
          <a:xfrm>
            <a:off x="5660525" y="5318275"/>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SzPts val="1200"/>
              <a:buNone/>
              <a:defRPr sz="1200"/>
            </a:lvl1pPr>
            <a:lvl2pPr lvl="1" rtl="0">
              <a:lnSpc>
                <a:spcPct val="135000"/>
              </a:lnSpc>
              <a:spcBef>
                <a:spcPts val="0"/>
              </a:spcBef>
              <a:spcAft>
                <a:spcPts val="0"/>
              </a:spcAft>
              <a:buSzPts val="1200"/>
              <a:buNone/>
              <a:defRPr sz="1200"/>
            </a:lvl2pPr>
            <a:lvl3pPr lvl="2" rtl="0">
              <a:lnSpc>
                <a:spcPct val="135000"/>
              </a:lnSpc>
              <a:spcBef>
                <a:spcPts val="0"/>
              </a:spcBef>
              <a:spcAft>
                <a:spcPts val="0"/>
              </a:spcAft>
              <a:buSzPts val="1200"/>
              <a:buNone/>
              <a:defRPr sz="1200"/>
            </a:lvl3pPr>
            <a:lvl4pPr lvl="3" rtl="0">
              <a:lnSpc>
                <a:spcPct val="135000"/>
              </a:lnSpc>
              <a:spcBef>
                <a:spcPts val="0"/>
              </a:spcBef>
              <a:spcAft>
                <a:spcPts val="0"/>
              </a:spcAft>
              <a:buSzPts val="1200"/>
              <a:buNone/>
              <a:defRPr sz="1200"/>
            </a:lvl4pPr>
            <a:lvl5pPr lvl="4" rtl="0">
              <a:lnSpc>
                <a:spcPct val="135000"/>
              </a:lnSpc>
              <a:spcBef>
                <a:spcPts val="0"/>
              </a:spcBef>
              <a:spcAft>
                <a:spcPts val="0"/>
              </a:spcAft>
              <a:buSzPts val="1200"/>
              <a:buNone/>
              <a:defRPr sz="1200"/>
            </a:lvl5pPr>
            <a:lvl6pPr lvl="5" rtl="0">
              <a:lnSpc>
                <a:spcPct val="135000"/>
              </a:lnSpc>
              <a:spcBef>
                <a:spcPts val="0"/>
              </a:spcBef>
              <a:spcAft>
                <a:spcPts val="0"/>
              </a:spcAft>
              <a:buSzPts val="1200"/>
              <a:buNone/>
              <a:defRPr sz="1200"/>
            </a:lvl6pPr>
            <a:lvl7pPr lvl="6" rtl="0">
              <a:lnSpc>
                <a:spcPct val="135000"/>
              </a:lnSpc>
              <a:spcBef>
                <a:spcPts val="0"/>
              </a:spcBef>
              <a:spcAft>
                <a:spcPts val="0"/>
              </a:spcAft>
              <a:buSzPts val="1200"/>
              <a:buNone/>
              <a:defRPr sz="1200"/>
            </a:lvl7pPr>
            <a:lvl8pPr lvl="7" rtl="0">
              <a:lnSpc>
                <a:spcPct val="135000"/>
              </a:lnSpc>
              <a:spcBef>
                <a:spcPts val="0"/>
              </a:spcBef>
              <a:spcAft>
                <a:spcPts val="0"/>
              </a:spcAft>
              <a:buSzPts val="1200"/>
              <a:buNone/>
              <a:defRPr sz="1200"/>
            </a:lvl8pPr>
            <a:lvl9pPr lvl="8" rtl="0">
              <a:lnSpc>
                <a:spcPct val="135000"/>
              </a:lnSpc>
              <a:spcBef>
                <a:spcPts val="0"/>
              </a:spcBef>
              <a:spcAft>
                <a:spcPts val="0"/>
              </a:spcAft>
              <a:buSzPts val="1200"/>
              <a:buNone/>
              <a:defRPr sz="1200"/>
            </a:lvl9pPr>
          </a:lstStyle>
          <a:p/>
        </p:txBody>
      </p:sp>
      <p:sp>
        <p:nvSpPr>
          <p:cNvPr id="66" name="Google Shape;66;p6"/>
          <p:cNvSpPr txBox="1"/>
          <p:nvPr>
            <p:ph idx="3"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illustrated">
  <p:cSld name="CUSTOM_1">
    <p:bg>
      <p:bgPr>
        <a:blipFill>
          <a:blip r:embed="rId2">
            <a:alphaModFix/>
          </a:blip>
          <a:stretch>
            <a:fillRect/>
          </a:stretch>
        </a:blipFill>
      </p:bgPr>
    </p:bg>
    <p:spTree>
      <p:nvGrpSpPr>
        <p:cNvPr id="67" name="Shape 67"/>
        <p:cNvGrpSpPr/>
        <p:nvPr/>
      </p:nvGrpSpPr>
      <p:grpSpPr>
        <a:xfrm>
          <a:off x="0" y="0"/>
          <a:ext cx="0" cy="0"/>
          <a:chOff x="0" y="0"/>
          <a:chExt cx="0" cy="0"/>
        </a:xfrm>
      </p:grpSpPr>
      <p:sp>
        <p:nvSpPr>
          <p:cNvPr id="68" name="Google Shape;68;p7"/>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666666"/>
                </a:solidFill>
                <a:latin typeface="Overpass"/>
                <a:ea typeface="Overpass"/>
                <a:cs typeface="Overpass"/>
                <a:sym typeface="Overpass"/>
              </a:rPr>
              <a:t>CONFIDENTIAL </a:t>
            </a:r>
            <a:r>
              <a:rPr lang="en" sz="600">
                <a:solidFill>
                  <a:srgbClr val="666666"/>
                </a:solidFill>
                <a:latin typeface="Overpass Light"/>
                <a:ea typeface="Overpass Light"/>
                <a:cs typeface="Overpass Light"/>
                <a:sym typeface="Overpass Light"/>
              </a:rPr>
              <a:t>Designator</a:t>
            </a:r>
            <a:endParaRPr sz="600">
              <a:solidFill>
                <a:srgbClr val="666666"/>
              </a:solidFill>
              <a:latin typeface="Overpass Light"/>
              <a:ea typeface="Overpass Light"/>
              <a:cs typeface="Overpass Light"/>
              <a:sym typeface="Overpass Light"/>
            </a:endParaRPr>
          </a:p>
        </p:txBody>
      </p:sp>
      <p:pic>
        <p:nvPicPr>
          <p:cNvPr id="69" name="Google Shape;69;p7"/>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70" name="Google Shape;70;p7"/>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71" name="Google Shape;71;p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Overpass SemiBold"/>
                <a:ea typeface="Overpass SemiBold"/>
                <a:cs typeface="Overpass SemiBold"/>
                <a:sym typeface="Overpass SemiBold"/>
              </a:defRPr>
            </a:lvl1pPr>
            <a:lvl2pPr lvl="1" rtl="0" algn="ctr">
              <a:buNone/>
              <a:defRPr sz="800">
                <a:solidFill>
                  <a:schemeClr val="lt1"/>
                </a:solidFill>
                <a:latin typeface="Overpass SemiBold"/>
                <a:ea typeface="Overpass SemiBold"/>
                <a:cs typeface="Overpass SemiBold"/>
                <a:sym typeface="Overpass SemiBold"/>
              </a:defRPr>
            </a:lvl2pPr>
            <a:lvl3pPr lvl="2" rtl="0" algn="ctr">
              <a:buNone/>
              <a:defRPr sz="800">
                <a:solidFill>
                  <a:schemeClr val="lt1"/>
                </a:solidFill>
                <a:latin typeface="Overpass SemiBold"/>
                <a:ea typeface="Overpass SemiBold"/>
                <a:cs typeface="Overpass SemiBold"/>
                <a:sym typeface="Overpass SemiBold"/>
              </a:defRPr>
            </a:lvl3pPr>
            <a:lvl4pPr lvl="3" rtl="0" algn="ctr">
              <a:buNone/>
              <a:defRPr sz="800">
                <a:solidFill>
                  <a:schemeClr val="lt1"/>
                </a:solidFill>
                <a:latin typeface="Overpass SemiBold"/>
                <a:ea typeface="Overpass SemiBold"/>
                <a:cs typeface="Overpass SemiBold"/>
                <a:sym typeface="Overpass SemiBold"/>
              </a:defRPr>
            </a:lvl4pPr>
            <a:lvl5pPr lvl="4" rtl="0" algn="ctr">
              <a:buNone/>
              <a:defRPr sz="800">
                <a:solidFill>
                  <a:schemeClr val="lt1"/>
                </a:solidFill>
                <a:latin typeface="Overpass SemiBold"/>
                <a:ea typeface="Overpass SemiBold"/>
                <a:cs typeface="Overpass SemiBold"/>
                <a:sym typeface="Overpass SemiBold"/>
              </a:defRPr>
            </a:lvl5pPr>
            <a:lvl6pPr lvl="5" rtl="0" algn="ctr">
              <a:buNone/>
              <a:defRPr sz="800">
                <a:solidFill>
                  <a:schemeClr val="lt1"/>
                </a:solidFill>
                <a:latin typeface="Overpass SemiBold"/>
                <a:ea typeface="Overpass SemiBold"/>
                <a:cs typeface="Overpass SemiBold"/>
                <a:sym typeface="Overpass SemiBold"/>
              </a:defRPr>
            </a:lvl6pPr>
            <a:lvl7pPr lvl="6" rtl="0" algn="ctr">
              <a:buNone/>
              <a:defRPr sz="800">
                <a:solidFill>
                  <a:schemeClr val="lt1"/>
                </a:solidFill>
                <a:latin typeface="Overpass SemiBold"/>
                <a:ea typeface="Overpass SemiBold"/>
                <a:cs typeface="Overpass SemiBold"/>
                <a:sym typeface="Overpass SemiBold"/>
              </a:defRPr>
            </a:lvl7pPr>
            <a:lvl8pPr lvl="7" rtl="0" algn="ctr">
              <a:buNone/>
              <a:defRPr sz="800">
                <a:solidFill>
                  <a:schemeClr val="lt1"/>
                </a:solidFill>
                <a:latin typeface="Overpass SemiBold"/>
                <a:ea typeface="Overpass SemiBold"/>
                <a:cs typeface="Overpass SemiBold"/>
                <a:sym typeface="Overpass SemiBold"/>
              </a:defRPr>
            </a:lvl8pPr>
            <a:lvl9pPr lvl="8" rtl="0" algn="ctr">
              <a:buNone/>
              <a:defRPr sz="800">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72" name="Google Shape;72;p7"/>
          <p:cNvSpPr txBox="1"/>
          <p:nvPr>
            <p:ph type="title"/>
          </p:nvPr>
        </p:nvSpPr>
        <p:spPr>
          <a:xfrm>
            <a:off x="5660525" y="568626"/>
            <a:ext cx="5736300" cy="1929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b="1" sz="7000">
                <a:solidFill>
                  <a:srgbClr val="EE0000"/>
                </a:solidFill>
                <a:latin typeface="Overpass"/>
                <a:ea typeface="Overpass"/>
                <a:cs typeface="Overpass"/>
                <a:sym typeface="Overpass"/>
              </a:defRPr>
            </a:lvl1pPr>
            <a:lvl2pPr lvl="1" rtl="0">
              <a:lnSpc>
                <a:spcPct val="100000"/>
              </a:lnSpc>
              <a:spcBef>
                <a:spcPts val="0"/>
              </a:spcBef>
              <a:spcAft>
                <a:spcPts val="0"/>
              </a:spcAft>
              <a:buNone/>
              <a:defRPr b="1" sz="7000">
                <a:solidFill>
                  <a:srgbClr val="EE0000"/>
                </a:solidFill>
                <a:latin typeface="Overpass"/>
                <a:ea typeface="Overpass"/>
                <a:cs typeface="Overpass"/>
                <a:sym typeface="Overpass"/>
              </a:defRPr>
            </a:lvl2pPr>
            <a:lvl3pPr lvl="2" rtl="0">
              <a:lnSpc>
                <a:spcPct val="100000"/>
              </a:lnSpc>
              <a:spcBef>
                <a:spcPts val="0"/>
              </a:spcBef>
              <a:spcAft>
                <a:spcPts val="0"/>
              </a:spcAft>
              <a:buNone/>
              <a:defRPr b="1" sz="7000">
                <a:solidFill>
                  <a:srgbClr val="EE0000"/>
                </a:solidFill>
                <a:latin typeface="Overpass"/>
                <a:ea typeface="Overpass"/>
                <a:cs typeface="Overpass"/>
                <a:sym typeface="Overpass"/>
              </a:defRPr>
            </a:lvl3pPr>
            <a:lvl4pPr lvl="3" rtl="0">
              <a:lnSpc>
                <a:spcPct val="100000"/>
              </a:lnSpc>
              <a:spcBef>
                <a:spcPts val="0"/>
              </a:spcBef>
              <a:spcAft>
                <a:spcPts val="0"/>
              </a:spcAft>
              <a:buNone/>
              <a:defRPr b="1" sz="7000">
                <a:solidFill>
                  <a:srgbClr val="EE0000"/>
                </a:solidFill>
                <a:latin typeface="Overpass"/>
                <a:ea typeface="Overpass"/>
                <a:cs typeface="Overpass"/>
                <a:sym typeface="Overpass"/>
              </a:defRPr>
            </a:lvl4pPr>
            <a:lvl5pPr lvl="4" rtl="0">
              <a:lnSpc>
                <a:spcPct val="100000"/>
              </a:lnSpc>
              <a:spcBef>
                <a:spcPts val="0"/>
              </a:spcBef>
              <a:spcAft>
                <a:spcPts val="0"/>
              </a:spcAft>
              <a:buNone/>
              <a:defRPr b="1" sz="7000">
                <a:solidFill>
                  <a:srgbClr val="EE0000"/>
                </a:solidFill>
                <a:latin typeface="Overpass"/>
                <a:ea typeface="Overpass"/>
                <a:cs typeface="Overpass"/>
                <a:sym typeface="Overpass"/>
              </a:defRPr>
            </a:lvl5pPr>
            <a:lvl6pPr lvl="5" rtl="0">
              <a:lnSpc>
                <a:spcPct val="100000"/>
              </a:lnSpc>
              <a:spcBef>
                <a:spcPts val="0"/>
              </a:spcBef>
              <a:spcAft>
                <a:spcPts val="0"/>
              </a:spcAft>
              <a:buNone/>
              <a:defRPr b="1" sz="7000">
                <a:solidFill>
                  <a:srgbClr val="EE0000"/>
                </a:solidFill>
                <a:latin typeface="Overpass"/>
                <a:ea typeface="Overpass"/>
                <a:cs typeface="Overpass"/>
                <a:sym typeface="Overpass"/>
              </a:defRPr>
            </a:lvl6pPr>
            <a:lvl7pPr lvl="6" rtl="0">
              <a:lnSpc>
                <a:spcPct val="100000"/>
              </a:lnSpc>
              <a:spcBef>
                <a:spcPts val="0"/>
              </a:spcBef>
              <a:spcAft>
                <a:spcPts val="0"/>
              </a:spcAft>
              <a:buNone/>
              <a:defRPr b="1" sz="7000">
                <a:solidFill>
                  <a:srgbClr val="EE0000"/>
                </a:solidFill>
                <a:latin typeface="Overpass"/>
                <a:ea typeface="Overpass"/>
                <a:cs typeface="Overpass"/>
                <a:sym typeface="Overpass"/>
              </a:defRPr>
            </a:lvl7pPr>
            <a:lvl8pPr lvl="7" rtl="0">
              <a:lnSpc>
                <a:spcPct val="100000"/>
              </a:lnSpc>
              <a:spcBef>
                <a:spcPts val="0"/>
              </a:spcBef>
              <a:spcAft>
                <a:spcPts val="0"/>
              </a:spcAft>
              <a:buNone/>
              <a:defRPr b="1" sz="7000">
                <a:solidFill>
                  <a:srgbClr val="EE0000"/>
                </a:solidFill>
                <a:latin typeface="Overpass"/>
                <a:ea typeface="Overpass"/>
                <a:cs typeface="Overpass"/>
                <a:sym typeface="Overpass"/>
              </a:defRPr>
            </a:lvl8pPr>
            <a:lvl9pPr lvl="8" rtl="0">
              <a:lnSpc>
                <a:spcPct val="100000"/>
              </a:lnSpc>
              <a:spcBef>
                <a:spcPts val="0"/>
              </a:spcBef>
              <a:spcAft>
                <a:spcPts val="0"/>
              </a:spcAft>
              <a:buNone/>
              <a:defRPr b="1" sz="7000">
                <a:solidFill>
                  <a:srgbClr val="EE0000"/>
                </a:solidFill>
                <a:latin typeface="Overpass"/>
                <a:ea typeface="Overpass"/>
                <a:cs typeface="Overpass"/>
                <a:sym typeface="Overpass"/>
              </a:defRPr>
            </a:lvl9pPr>
          </a:lstStyle>
          <a:p/>
        </p:txBody>
      </p:sp>
      <p:sp>
        <p:nvSpPr>
          <p:cNvPr id="73" name="Google Shape;73;p7"/>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sp>
        <p:nvSpPr>
          <p:cNvPr id="74" name="Google Shape;74;p7"/>
          <p:cNvSpPr txBox="1"/>
          <p:nvPr>
            <p:ph idx="2" type="subTitle"/>
          </p:nvPr>
        </p:nvSpPr>
        <p:spPr>
          <a:xfrm>
            <a:off x="5660525" y="2752400"/>
            <a:ext cx="44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SzPts val="1400"/>
              <a:buNone/>
              <a:defRPr sz="1400"/>
            </a:lvl1pPr>
            <a:lvl2pPr lvl="1" rtl="0">
              <a:lnSpc>
                <a:spcPct val="180000"/>
              </a:lnSpc>
              <a:spcBef>
                <a:spcPts val="0"/>
              </a:spcBef>
              <a:spcAft>
                <a:spcPts val="0"/>
              </a:spcAft>
              <a:buSzPts val="1400"/>
              <a:buNone/>
              <a:defRPr sz="1400"/>
            </a:lvl2pPr>
            <a:lvl3pPr lvl="2" rtl="0">
              <a:lnSpc>
                <a:spcPct val="180000"/>
              </a:lnSpc>
              <a:spcBef>
                <a:spcPts val="0"/>
              </a:spcBef>
              <a:spcAft>
                <a:spcPts val="0"/>
              </a:spcAft>
              <a:buSzPts val="1400"/>
              <a:buNone/>
              <a:defRPr sz="1400"/>
            </a:lvl3pPr>
            <a:lvl4pPr lvl="3" rtl="0">
              <a:lnSpc>
                <a:spcPct val="180000"/>
              </a:lnSpc>
              <a:spcBef>
                <a:spcPts val="0"/>
              </a:spcBef>
              <a:spcAft>
                <a:spcPts val="0"/>
              </a:spcAft>
              <a:buSzPts val="1400"/>
              <a:buNone/>
              <a:defRPr sz="1400"/>
            </a:lvl4pPr>
            <a:lvl5pPr lvl="4" rtl="0">
              <a:lnSpc>
                <a:spcPct val="180000"/>
              </a:lnSpc>
              <a:spcBef>
                <a:spcPts val="0"/>
              </a:spcBef>
              <a:spcAft>
                <a:spcPts val="0"/>
              </a:spcAft>
              <a:buSzPts val="1400"/>
              <a:buNone/>
              <a:defRPr sz="1400"/>
            </a:lvl5pPr>
            <a:lvl6pPr lvl="5" rtl="0">
              <a:lnSpc>
                <a:spcPct val="180000"/>
              </a:lnSpc>
              <a:spcBef>
                <a:spcPts val="0"/>
              </a:spcBef>
              <a:spcAft>
                <a:spcPts val="0"/>
              </a:spcAft>
              <a:buSzPts val="1400"/>
              <a:buNone/>
              <a:defRPr sz="1400"/>
            </a:lvl6pPr>
            <a:lvl7pPr lvl="6" rtl="0">
              <a:lnSpc>
                <a:spcPct val="180000"/>
              </a:lnSpc>
              <a:spcBef>
                <a:spcPts val="0"/>
              </a:spcBef>
              <a:spcAft>
                <a:spcPts val="0"/>
              </a:spcAft>
              <a:buSzPts val="1400"/>
              <a:buNone/>
              <a:defRPr sz="1400"/>
            </a:lvl7pPr>
            <a:lvl8pPr lvl="7" rtl="0">
              <a:lnSpc>
                <a:spcPct val="180000"/>
              </a:lnSpc>
              <a:spcBef>
                <a:spcPts val="0"/>
              </a:spcBef>
              <a:spcAft>
                <a:spcPts val="0"/>
              </a:spcAft>
              <a:buSzPts val="1400"/>
              <a:buNone/>
              <a:defRPr sz="1400"/>
            </a:lvl8pPr>
            <a:lvl9pPr lvl="8" rtl="0">
              <a:lnSpc>
                <a:spcPct val="180000"/>
              </a:lnSpc>
              <a:spcBef>
                <a:spcPts val="0"/>
              </a:spcBef>
              <a:spcAft>
                <a:spcPts val="0"/>
              </a:spcAft>
              <a:buSzPts val="1400"/>
              <a:buNone/>
              <a:defRPr sz="1400"/>
            </a:lvl9pPr>
          </a:lstStyle>
          <a:p/>
        </p:txBody>
      </p:sp>
      <p:sp>
        <p:nvSpPr>
          <p:cNvPr id="75" name="Google Shape;75;p7"/>
          <p:cNvSpPr txBox="1"/>
          <p:nvPr/>
        </p:nvSpPr>
        <p:spPr>
          <a:xfrm>
            <a:off x="5903450" y="4669200"/>
            <a:ext cx="23238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Light"/>
                <a:ea typeface="Overpass Light"/>
                <a:cs typeface="Overpass Light"/>
                <a:sym typeface="Overpass Light"/>
              </a:rPr>
              <a:t>linkedin.com/company/red-hat</a:t>
            </a:r>
            <a:endParaRPr sz="1100">
              <a:latin typeface="Overpass Light"/>
              <a:ea typeface="Overpass Light"/>
              <a:cs typeface="Overpass Light"/>
              <a:sym typeface="Overpass Light"/>
            </a:endParaRPr>
          </a:p>
        </p:txBody>
      </p:sp>
      <p:sp>
        <p:nvSpPr>
          <p:cNvPr id="76" name="Google Shape;76;p7"/>
          <p:cNvSpPr txBox="1"/>
          <p:nvPr/>
        </p:nvSpPr>
        <p:spPr>
          <a:xfrm>
            <a:off x="5903450" y="5174300"/>
            <a:ext cx="23238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Light"/>
                <a:ea typeface="Overpass Light"/>
                <a:cs typeface="Overpass Light"/>
                <a:sym typeface="Overpass Light"/>
              </a:rPr>
              <a:t>youtube.com/user/RedHatVideos</a:t>
            </a:r>
            <a:endParaRPr sz="1100">
              <a:latin typeface="Overpass Light"/>
              <a:ea typeface="Overpass Light"/>
              <a:cs typeface="Overpass Light"/>
              <a:sym typeface="Overpass Light"/>
            </a:endParaRPr>
          </a:p>
        </p:txBody>
      </p:sp>
      <p:sp>
        <p:nvSpPr>
          <p:cNvPr id="77" name="Google Shape;77;p7"/>
          <p:cNvSpPr txBox="1"/>
          <p:nvPr/>
        </p:nvSpPr>
        <p:spPr>
          <a:xfrm>
            <a:off x="8815525" y="4669200"/>
            <a:ext cx="23238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Light"/>
                <a:ea typeface="Overpass Light"/>
                <a:cs typeface="Overpass Light"/>
                <a:sym typeface="Overpass Light"/>
              </a:rPr>
              <a:t>facebook.com/redhatinc</a:t>
            </a:r>
            <a:endParaRPr sz="1100">
              <a:latin typeface="Overpass Light"/>
              <a:ea typeface="Overpass Light"/>
              <a:cs typeface="Overpass Light"/>
              <a:sym typeface="Overpass Light"/>
            </a:endParaRPr>
          </a:p>
        </p:txBody>
      </p:sp>
      <p:sp>
        <p:nvSpPr>
          <p:cNvPr id="78" name="Google Shape;78;p7"/>
          <p:cNvSpPr txBox="1"/>
          <p:nvPr/>
        </p:nvSpPr>
        <p:spPr>
          <a:xfrm>
            <a:off x="8815525" y="5174300"/>
            <a:ext cx="23238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Light"/>
                <a:ea typeface="Overpass Light"/>
                <a:cs typeface="Overpass Light"/>
                <a:sym typeface="Overpass Light"/>
              </a:rPr>
              <a:t>twitter.com/RedHat</a:t>
            </a:r>
            <a:endParaRPr sz="1100">
              <a:latin typeface="Overpass Light"/>
              <a:ea typeface="Overpass Light"/>
              <a:cs typeface="Overpass Light"/>
              <a:sym typeface="Overpass Light"/>
            </a:endParaRPr>
          </a:p>
        </p:txBody>
      </p:sp>
      <p:pic>
        <p:nvPicPr>
          <p:cNvPr id="79" name="Google Shape;79;p7"/>
          <p:cNvPicPr preferRelativeResize="0"/>
          <p:nvPr/>
        </p:nvPicPr>
        <p:blipFill rotWithShape="1">
          <a:blip r:embed="rId4">
            <a:alphaModFix/>
          </a:blip>
          <a:srcRect b="0" l="2507" r="2498" t="0"/>
          <a:stretch/>
        </p:blipFill>
        <p:spPr>
          <a:xfrm>
            <a:off x="8586459" y="5174306"/>
            <a:ext cx="229075" cy="241150"/>
          </a:xfrm>
          <a:prstGeom prst="rect">
            <a:avLst/>
          </a:prstGeom>
          <a:noFill/>
          <a:ln>
            <a:noFill/>
          </a:ln>
        </p:spPr>
      </p:pic>
      <p:pic>
        <p:nvPicPr>
          <p:cNvPr id="80" name="Google Shape;80;p7"/>
          <p:cNvPicPr preferRelativeResize="0"/>
          <p:nvPr/>
        </p:nvPicPr>
        <p:blipFill rotWithShape="1">
          <a:blip r:embed="rId5">
            <a:alphaModFix/>
          </a:blip>
          <a:srcRect b="0" l="2678" r="2678" t="0"/>
          <a:stretch/>
        </p:blipFill>
        <p:spPr>
          <a:xfrm>
            <a:off x="8586459" y="4669206"/>
            <a:ext cx="229075" cy="241150"/>
          </a:xfrm>
          <a:prstGeom prst="rect">
            <a:avLst/>
          </a:prstGeom>
          <a:noFill/>
          <a:ln>
            <a:noFill/>
          </a:ln>
        </p:spPr>
      </p:pic>
      <p:pic>
        <p:nvPicPr>
          <p:cNvPr id="81" name="Google Shape;81;p7"/>
          <p:cNvPicPr preferRelativeResize="0"/>
          <p:nvPr/>
        </p:nvPicPr>
        <p:blipFill rotWithShape="1">
          <a:blip r:embed="rId6">
            <a:alphaModFix/>
          </a:blip>
          <a:srcRect b="0" l="2507" r="2498" t="0"/>
          <a:stretch/>
        </p:blipFill>
        <p:spPr>
          <a:xfrm>
            <a:off x="5660534" y="5174306"/>
            <a:ext cx="229075" cy="241150"/>
          </a:xfrm>
          <a:prstGeom prst="rect">
            <a:avLst/>
          </a:prstGeom>
          <a:noFill/>
          <a:ln>
            <a:noFill/>
          </a:ln>
        </p:spPr>
      </p:pic>
      <p:pic>
        <p:nvPicPr>
          <p:cNvPr id="82" name="Google Shape;82;p7"/>
          <p:cNvPicPr preferRelativeResize="0"/>
          <p:nvPr/>
        </p:nvPicPr>
        <p:blipFill rotWithShape="1">
          <a:blip r:embed="rId7">
            <a:alphaModFix/>
          </a:blip>
          <a:srcRect b="0" l="2326" r="2326" t="0"/>
          <a:stretch/>
        </p:blipFill>
        <p:spPr>
          <a:xfrm>
            <a:off x="5660534" y="4669206"/>
            <a:ext cx="229075" cy="24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black">
  <p:cSld name="CUSTOM_2">
    <p:bg>
      <p:bgPr>
        <a:blipFill>
          <a:blip r:embed="rId2">
            <a:alphaModFix/>
          </a:blip>
          <a:stretch>
            <a:fillRect/>
          </a:stretch>
        </a:blipFill>
      </p:bgPr>
    </p:bg>
    <p:spTree>
      <p:nvGrpSpPr>
        <p:cNvPr id="83" name="Shape 83"/>
        <p:cNvGrpSpPr/>
        <p:nvPr/>
      </p:nvGrpSpPr>
      <p:grpSpPr>
        <a:xfrm>
          <a:off x="0" y="0"/>
          <a:ext cx="0" cy="0"/>
          <a:chOff x="0" y="0"/>
          <a:chExt cx="0" cy="0"/>
        </a:xfrm>
      </p:grpSpPr>
      <p:sp>
        <p:nvSpPr>
          <p:cNvPr id="84" name="Google Shape;84;p8"/>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a:spcBef>
                <a:spcPts val="0"/>
              </a:spcBef>
              <a:spcAft>
                <a:spcPts val="0"/>
              </a:spcAft>
              <a:buNone/>
              <a:defRPr b="1" sz="6000">
                <a:solidFill>
                  <a:srgbClr val="EBEBEB"/>
                </a:solidFill>
                <a:latin typeface="Overpass"/>
                <a:ea typeface="Overpass"/>
                <a:cs typeface="Overpass"/>
                <a:sym typeface="Overpass"/>
              </a:defRPr>
            </a:lvl1pPr>
            <a:lvl2pPr lvl="1">
              <a:spcBef>
                <a:spcPts val="0"/>
              </a:spcBef>
              <a:spcAft>
                <a:spcPts val="0"/>
              </a:spcAft>
              <a:buNone/>
              <a:defRPr b="1" sz="6000">
                <a:solidFill>
                  <a:srgbClr val="EBEBEB"/>
                </a:solidFill>
                <a:latin typeface="Overpass"/>
                <a:ea typeface="Overpass"/>
                <a:cs typeface="Overpass"/>
                <a:sym typeface="Overpass"/>
              </a:defRPr>
            </a:lvl2pPr>
            <a:lvl3pPr lvl="2">
              <a:spcBef>
                <a:spcPts val="0"/>
              </a:spcBef>
              <a:spcAft>
                <a:spcPts val="0"/>
              </a:spcAft>
              <a:buNone/>
              <a:defRPr b="1" sz="6000">
                <a:solidFill>
                  <a:srgbClr val="EBEBEB"/>
                </a:solidFill>
                <a:latin typeface="Overpass"/>
                <a:ea typeface="Overpass"/>
                <a:cs typeface="Overpass"/>
                <a:sym typeface="Overpass"/>
              </a:defRPr>
            </a:lvl3pPr>
            <a:lvl4pPr lvl="3">
              <a:spcBef>
                <a:spcPts val="0"/>
              </a:spcBef>
              <a:spcAft>
                <a:spcPts val="0"/>
              </a:spcAft>
              <a:buNone/>
              <a:defRPr b="1" sz="6000">
                <a:solidFill>
                  <a:srgbClr val="EBEBEB"/>
                </a:solidFill>
                <a:latin typeface="Overpass"/>
                <a:ea typeface="Overpass"/>
                <a:cs typeface="Overpass"/>
                <a:sym typeface="Overpass"/>
              </a:defRPr>
            </a:lvl4pPr>
            <a:lvl5pPr lvl="4">
              <a:spcBef>
                <a:spcPts val="0"/>
              </a:spcBef>
              <a:spcAft>
                <a:spcPts val="0"/>
              </a:spcAft>
              <a:buNone/>
              <a:defRPr b="1" sz="6000">
                <a:solidFill>
                  <a:srgbClr val="EBEBEB"/>
                </a:solidFill>
                <a:latin typeface="Overpass"/>
                <a:ea typeface="Overpass"/>
                <a:cs typeface="Overpass"/>
                <a:sym typeface="Overpass"/>
              </a:defRPr>
            </a:lvl5pPr>
            <a:lvl6pPr lvl="5">
              <a:spcBef>
                <a:spcPts val="0"/>
              </a:spcBef>
              <a:spcAft>
                <a:spcPts val="0"/>
              </a:spcAft>
              <a:buNone/>
              <a:defRPr b="1" sz="6000">
                <a:solidFill>
                  <a:srgbClr val="EBEBEB"/>
                </a:solidFill>
                <a:latin typeface="Overpass"/>
                <a:ea typeface="Overpass"/>
                <a:cs typeface="Overpass"/>
                <a:sym typeface="Overpass"/>
              </a:defRPr>
            </a:lvl6pPr>
            <a:lvl7pPr lvl="6">
              <a:spcBef>
                <a:spcPts val="0"/>
              </a:spcBef>
              <a:spcAft>
                <a:spcPts val="0"/>
              </a:spcAft>
              <a:buNone/>
              <a:defRPr b="1" sz="6000">
                <a:solidFill>
                  <a:srgbClr val="EBEBEB"/>
                </a:solidFill>
                <a:latin typeface="Overpass"/>
                <a:ea typeface="Overpass"/>
                <a:cs typeface="Overpass"/>
                <a:sym typeface="Overpass"/>
              </a:defRPr>
            </a:lvl7pPr>
            <a:lvl8pPr lvl="7">
              <a:spcBef>
                <a:spcPts val="0"/>
              </a:spcBef>
              <a:spcAft>
                <a:spcPts val="0"/>
              </a:spcAft>
              <a:buNone/>
              <a:defRPr b="1" sz="6000">
                <a:solidFill>
                  <a:srgbClr val="EBEBEB"/>
                </a:solidFill>
                <a:latin typeface="Overpass"/>
                <a:ea typeface="Overpass"/>
                <a:cs typeface="Overpass"/>
                <a:sym typeface="Overpass"/>
              </a:defRPr>
            </a:lvl8pPr>
            <a:lvl9pPr lvl="8">
              <a:spcBef>
                <a:spcPts val="0"/>
              </a:spcBef>
              <a:spcAft>
                <a:spcPts val="0"/>
              </a:spcAft>
              <a:buNone/>
              <a:defRPr b="1" sz="6000">
                <a:solidFill>
                  <a:srgbClr val="EBEBEB"/>
                </a:solidFill>
                <a:latin typeface="Overpass"/>
                <a:ea typeface="Overpass"/>
                <a:cs typeface="Overpass"/>
                <a:sym typeface="Overpass"/>
              </a:defRPr>
            </a:lvl9pPr>
          </a:lstStyle>
          <a:p/>
        </p:txBody>
      </p:sp>
      <p:cxnSp>
        <p:nvCxnSpPr>
          <p:cNvPr id="85" name="Google Shape;85;p8"/>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86" name="Google Shape;86;p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EBEBEB"/>
                </a:solidFill>
                <a:latin typeface="Overpass SemiBold"/>
                <a:ea typeface="Overpass SemiBold"/>
                <a:cs typeface="Overpass SemiBold"/>
                <a:sym typeface="Overpass SemiBold"/>
              </a:defRPr>
            </a:lvl1pPr>
            <a:lvl2pPr lvl="1" rtl="0" algn="ctr">
              <a:buNone/>
              <a:defRPr sz="800">
                <a:solidFill>
                  <a:srgbClr val="EBEBEB"/>
                </a:solidFill>
                <a:latin typeface="Overpass SemiBold"/>
                <a:ea typeface="Overpass SemiBold"/>
                <a:cs typeface="Overpass SemiBold"/>
                <a:sym typeface="Overpass SemiBold"/>
              </a:defRPr>
            </a:lvl2pPr>
            <a:lvl3pPr lvl="2" rtl="0" algn="ctr">
              <a:buNone/>
              <a:defRPr sz="800">
                <a:solidFill>
                  <a:srgbClr val="EBEBEB"/>
                </a:solidFill>
                <a:latin typeface="Overpass SemiBold"/>
                <a:ea typeface="Overpass SemiBold"/>
                <a:cs typeface="Overpass SemiBold"/>
                <a:sym typeface="Overpass SemiBold"/>
              </a:defRPr>
            </a:lvl3pPr>
            <a:lvl4pPr lvl="3" rtl="0" algn="ctr">
              <a:buNone/>
              <a:defRPr sz="800">
                <a:solidFill>
                  <a:srgbClr val="EBEBEB"/>
                </a:solidFill>
                <a:latin typeface="Overpass SemiBold"/>
                <a:ea typeface="Overpass SemiBold"/>
                <a:cs typeface="Overpass SemiBold"/>
                <a:sym typeface="Overpass SemiBold"/>
              </a:defRPr>
            </a:lvl4pPr>
            <a:lvl5pPr lvl="4" rtl="0" algn="ctr">
              <a:buNone/>
              <a:defRPr sz="800">
                <a:solidFill>
                  <a:srgbClr val="EBEBEB"/>
                </a:solidFill>
                <a:latin typeface="Overpass SemiBold"/>
                <a:ea typeface="Overpass SemiBold"/>
                <a:cs typeface="Overpass SemiBold"/>
                <a:sym typeface="Overpass SemiBold"/>
              </a:defRPr>
            </a:lvl5pPr>
            <a:lvl6pPr lvl="5" rtl="0" algn="ctr">
              <a:buNone/>
              <a:defRPr sz="800">
                <a:solidFill>
                  <a:srgbClr val="EBEBEB"/>
                </a:solidFill>
                <a:latin typeface="Overpass SemiBold"/>
                <a:ea typeface="Overpass SemiBold"/>
                <a:cs typeface="Overpass SemiBold"/>
                <a:sym typeface="Overpass SemiBold"/>
              </a:defRPr>
            </a:lvl6pPr>
            <a:lvl7pPr lvl="6" rtl="0" algn="ctr">
              <a:buNone/>
              <a:defRPr sz="800">
                <a:solidFill>
                  <a:srgbClr val="EBEBEB"/>
                </a:solidFill>
                <a:latin typeface="Overpass SemiBold"/>
                <a:ea typeface="Overpass SemiBold"/>
                <a:cs typeface="Overpass SemiBold"/>
                <a:sym typeface="Overpass SemiBold"/>
              </a:defRPr>
            </a:lvl7pPr>
            <a:lvl8pPr lvl="7" rtl="0" algn="ctr">
              <a:buNone/>
              <a:defRPr sz="800">
                <a:solidFill>
                  <a:srgbClr val="EBEBEB"/>
                </a:solidFill>
                <a:latin typeface="Overpass SemiBold"/>
                <a:ea typeface="Overpass SemiBold"/>
                <a:cs typeface="Overpass SemiBold"/>
                <a:sym typeface="Overpass SemiBold"/>
              </a:defRPr>
            </a:lvl8pPr>
            <a:lvl9pPr lvl="8" rtl="0" algn="ctr">
              <a:buNone/>
              <a:defRPr sz="8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87" name="Google Shape;87;p8"/>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88" name="Google Shape;88;p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sp>
        <p:nvSpPr>
          <p:cNvPr id="89" name="Google Shape;89;p8"/>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666666"/>
                </a:solidFill>
                <a:latin typeface="Overpass"/>
                <a:ea typeface="Overpass"/>
                <a:cs typeface="Overpass"/>
                <a:sym typeface="Overpass"/>
              </a:rPr>
              <a:t>CONFIDENTIAL </a:t>
            </a:r>
            <a:r>
              <a:rPr lang="en" sz="600">
                <a:solidFill>
                  <a:srgbClr val="666666"/>
                </a:solidFill>
                <a:latin typeface="Overpass Light"/>
                <a:ea typeface="Overpass Light"/>
                <a:cs typeface="Overpass Light"/>
                <a:sym typeface="Overpass Light"/>
              </a:rPr>
              <a:t>Designator</a:t>
            </a:r>
            <a:endParaRPr sz="600">
              <a:solidFill>
                <a:srgbClr val="666666"/>
              </a:solidFill>
              <a:latin typeface="Overpass Light"/>
              <a:ea typeface="Overpass Light"/>
              <a:cs typeface="Overpass Light"/>
              <a:sym typeface="Overpass Light"/>
            </a:endParaRPr>
          </a:p>
        </p:txBody>
      </p:sp>
      <p:sp>
        <p:nvSpPr>
          <p:cNvPr id="90" name="Google Shape;90;p8"/>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a:lnSpc>
                <a:spcPct val="174000"/>
              </a:lnSpc>
              <a:spcBef>
                <a:spcPts val="0"/>
              </a:spcBef>
              <a:spcAft>
                <a:spcPts val="0"/>
              </a:spcAft>
              <a:buNone/>
              <a:defRPr sz="1400">
                <a:solidFill>
                  <a:srgbClr val="4D4D4F"/>
                </a:solidFill>
              </a:defRPr>
            </a:lvl1pPr>
            <a:lvl2pPr lvl="1">
              <a:lnSpc>
                <a:spcPct val="174000"/>
              </a:lnSpc>
              <a:spcBef>
                <a:spcPts val="0"/>
              </a:spcBef>
              <a:spcAft>
                <a:spcPts val="0"/>
              </a:spcAft>
              <a:buNone/>
              <a:defRPr sz="1400">
                <a:solidFill>
                  <a:srgbClr val="4D4D4F"/>
                </a:solidFill>
              </a:defRPr>
            </a:lvl2pPr>
            <a:lvl3pPr lvl="2">
              <a:lnSpc>
                <a:spcPct val="174000"/>
              </a:lnSpc>
              <a:spcBef>
                <a:spcPts val="0"/>
              </a:spcBef>
              <a:spcAft>
                <a:spcPts val="0"/>
              </a:spcAft>
              <a:buNone/>
              <a:defRPr sz="1400">
                <a:solidFill>
                  <a:srgbClr val="4D4D4F"/>
                </a:solidFill>
              </a:defRPr>
            </a:lvl3pPr>
            <a:lvl4pPr lvl="3">
              <a:lnSpc>
                <a:spcPct val="174000"/>
              </a:lnSpc>
              <a:spcBef>
                <a:spcPts val="0"/>
              </a:spcBef>
              <a:spcAft>
                <a:spcPts val="0"/>
              </a:spcAft>
              <a:buNone/>
              <a:defRPr sz="1400">
                <a:solidFill>
                  <a:srgbClr val="4D4D4F"/>
                </a:solidFill>
              </a:defRPr>
            </a:lvl4pPr>
            <a:lvl5pPr lvl="4">
              <a:lnSpc>
                <a:spcPct val="174000"/>
              </a:lnSpc>
              <a:spcBef>
                <a:spcPts val="0"/>
              </a:spcBef>
              <a:spcAft>
                <a:spcPts val="0"/>
              </a:spcAft>
              <a:buNone/>
              <a:defRPr sz="1400">
                <a:solidFill>
                  <a:srgbClr val="4D4D4F"/>
                </a:solidFill>
              </a:defRPr>
            </a:lvl5pPr>
            <a:lvl6pPr lvl="5">
              <a:lnSpc>
                <a:spcPct val="174000"/>
              </a:lnSpc>
              <a:spcBef>
                <a:spcPts val="0"/>
              </a:spcBef>
              <a:spcAft>
                <a:spcPts val="0"/>
              </a:spcAft>
              <a:buNone/>
              <a:defRPr sz="1400">
                <a:solidFill>
                  <a:srgbClr val="4D4D4F"/>
                </a:solidFill>
              </a:defRPr>
            </a:lvl6pPr>
            <a:lvl7pPr lvl="6">
              <a:lnSpc>
                <a:spcPct val="174000"/>
              </a:lnSpc>
              <a:spcBef>
                <a:spcPts val="0"/>
              </a:spcBef>
              <a:spcAft>
                <a:spcPts val="0"/>
              </a:spcAft>
              <a:buNone/>
              <a:defRPr sz="1400">
                <a:solidFill>
                  <a:srgbClr val="4D4D4F"/>
                </a:solidFill>
              </a:defRPr>
            </a:lvl7pPr>
            <a:lvl8pPr lvl="7">
              <a:lnSpc>
                <a:spcPct val="174000"/>
              </a:lnSpc>
              <a:spcBef>
                <a:spcPts val="0"/>
              </a:spcBef>
              <a:spcAft>
                <a:spcPts val="0"/>
              </a:spcAft>
              <a:buNone/>
              <a:defRPr sz="1400">
                <a:solidFill>
                  <a:srgbClr val="4D4D4F"/>
                </a:solidFill>
              </a:defRPr>
            </a:lvl8pPr>
            <a:lvl9pPr lvl="8">
              <a:lnSpc>
                <a:spcPct val="174000"/>
              </a:lnSpc>
              <a:spcBef>
                <a:spcPts val="0"/>
              </a:spcBef>
              <a:spcAft>
                <a:spcPts val="0"/>
              </a:spcAft>
              <a:buNone/>
              <a:defRPr sz="1400">
                <a:solidFill>
                  <a:srgbClr val="4D4D4F"/>
                </a:solidFill>
              </a:defRPr>
            </a:lvl9pPr>
          </a:lstStyle>
          <a:p/>
        </p:txBody>
      </p:sp>
      <p:pic>
        <p:nvPicPr>
          <p:cNvPr id="91" name="Google Shape;91;p8"/>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white">
  <p:cSld name="CUSTOM_2_1">
    <p:bg>
      <p:bgPr>
        <a:blipFill>
          <a:blip r:embed="rId2">
            <a:alphaModFix/>
          </a:blip>
          <a:stretch>
            <a:fillRect/>
          </a:stretch>
        </a:blipFill>
      </p:bgPr>
    </p:bg>
    <p:spTree>
      <p:nvGrpSpPr>
        <p:cNvPr id="92" name="Shape 92"/>
        <p:cNvGrpSpPr/>
        <p:nvPr/>
      </p:nvGrpSpPr>
      <p:grpSpPr>
        <a:xfrm>
          <a:off x="0" y="0"/>
          <a:ext cx="0" cy="0"/>
          <a:chOff x="0" y="0"/>
          <a:chExt cx="0" cy="0"/>
        </a:xfrm>
      </p:grpSpPr>
      <p:sp>
        <p:nvSpPr>
          <p:cNvPr id="93" name="Google Shape;93;p9"/>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b="1" sz="6000">
                <a:solidFill>
                  <a:srgbClr val="EE0000"/>
                </a:solidFill>
                <a:latin typeface="Overpass"/>
                <a:ea typeface="Overpass"/>
                <a:cs typeface="Overpass"/>
                <a:sym typeface="Overpass"/>
              </a:defRPr>
            </a:lvl1pPr>
            <a:lvl2pPr lvl="1" rtl="0">
              <a:spcBef>
                <a:spcPts val="0"/>
              </a:spcBef>
              <a:spcAft>
                <a:spcPts val="0"/>
              </a:spcAft>
              <a:buNone/>
              <a:defRPr b="1" sz="6000">
                <a:solidFill>
                  <a:srgbClr val="EE0000"/>
                </a:solidFill>
                <a:latin typeface="Overpass"/>
                <a:ea typeface="Overpass"/>
                <a:cs typeface="Overpass"/>
                <a:sym typeface="Overpass"/>
              </a:defRPr>
            </a:lvl2pPr>
            <a:lvl3pPr lvl="2" rtl="0">
              <a:spcBef>
                <a:spcPts val="0"/>
              </a:spcBef>
              <a:spcAft>
                <a:spcPts val="0"/>
              </a:spcAft>
              <a:buNone/>
              <a:defRPr b="1" sz="6000">
                <a:solidFill>
                  <a:srgbClr val="EE0000"/>
                </a:solidFill>
                <a:latin typeface="Overpass"/>
                <a:ea typeface="Overpass"/>
                <a:cs typeface="Overpass"/>
                <a:sym typeface="Overpass"/>
              </a:defRPr>
            </a:lvl3pPr>
            <a:lvl4pPr lvl="3" rtl="0">
              <a:spcBef>
                <a:spcPts val="0"/>
              </a:spcBef>
              <a:spcAft>
                <a:spcPts val="0"/>
              </a:spcAft>
              <a:buNone/>
              <a:defRPr b="1" sz="6000">
                <a:solidFill>
                  <a:srgbClr val="EE0000"/>
                </a:solidFill>
                <a:latin typeface="Overpass"/>
                <a:ea typeface="Overpass"/>
                <a:cs typeface="Overpass"/>
                <a:sym typeface="Overpass"/>
              </a:defRPr>
            </a:lvl4pPr>
            <a:lvl5pPr lvl="4" rtl="0">
              <a:spcBef>
                <a:spcPts val="0"/>
              </a:spcBef>
              <a:spcAft>
                <a:spcPts val="0"/>
              </a:spcAft>
              <a:buNone/>
              <a:defRPr b="1" sz="6000">
                <a:solidFill>
                  <a:srgbClr val="EE0000"/>
                </a:solidFill>
                <a:latin typeface="Overpass"/>
                <a:ea typeface="Overpass"/>
                <a:cs typeface="Overpass"/>
                <a:sym typeface="Overpass"/>
              </a:defRPr>
            </a:lvl5pPr>
            <a:lvl6pPr lvl="5" rtl="0">
              <a:spcBef>
                <a:spcPts val="0"/>
              </a:spcBef>
              <a:spcAft>
                <a:spcPts val="0"/>
              </a:spcAft>
              <a:buNone/>
              <a:defRPr b="1" sz="6000">
                <a:solidFill>
                  <a:srgbClr val="EE0000"/>
                </a:solidFill>
                <a:latin typeface="Overpass"/>
                <a:ea typeface="Overpass"/>
                <a:cs typeface="Overpass"/>
                <a:sym typeface="Overpass"/>
              </a:defRPr>
            </a:lvl6pPr>
            <a:lvl7pPr lvl="6" rtl="0">
              <a:spcBef>
                <a:spcPts val="0"/>
              </a:spcBef>
              <a:spcAft>
                <a:spcPts val="0"/>
              </a:spcAft>
              <a:buNone/>
              <a:defRPr b="1" sz="6000">
                <a:solidFill>
                  <a:srgbClr val="EE0000"/>
                </a:solidFill>
                <a:latin typeface="Overpass"/>
                <a:ea typeface="Overpass"/>
                <a:cs typeface="Overpass"/>
                <a:sym typeface="Overpass"/>
              </a:defRPr>
            </a:lvl7pPr>
            <a:lvl8pPr lvl="7" rtl="0">
              <a:spcBef>
                <a:spcPts val="0"/>
              </a:spcBef>
              <a:spcAft>
                <a:spcPts val="0"/>
              </a:spcAft>
              <a:buNone/>
              <a:defRPr b="1" sz="6000">
                <a:solidFill>
                  <a:srgbClr val="EE0000"/>
                </a:solidFill>
                <a:latin typeface="Overpass"/>
                <a:ea typeface="Overpass"/>
                <a:cs typeface="Overpass"/>
                <a:sym typeface="Overpass"/>
              </a:defRPr>
            </a:lvl8pPr>
            <a:lvl9pPr lvl="8" rtl="0">
              <a:spcBef>
                <a:spcPts val="0"/>
              </a:spcBef>
              <a:spcAft>
                <a:spcPts val="0"/>
              </a:spcAft>
              <a:buNone/>
              <a:defRPr b="1" sz="6000">
                <a:solidFill>
                  <a:srgbClr val="EE0000"/>
                </a:solidFill>
                <a:latin typeface="Overpass"/>
                <a:ea typeface="Overpass"/>
                <a:cs typeface="Overpass"/>
                <a:sym typeface="Overpass"/>
              </a:defRPr>
            </a:lvl9pPr>
          </a:lstStyle>
          <a:p/>
        </p:txBody>
      </p:sp>
      <p:cxnSp>
        <p:nvCxnSpPr>
          <p:cNvPr id="94" name="Google Shape;94;p9"/>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95" name="Google Shape;95;p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96" name="Google Shape;96;p9"/>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97" name="Google Shape;97;p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1pPr>
            <a:lvl2pPr lvl="1"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2pPr>
            <a:lvl3pPr lvl="2"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3pPr>
            <a:lvl4pPr lvl="3"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4pPr>
            <a:lvl5pPr lvl="4"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5pPr>
            <a:lvl6pPr lvl="5"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6pPr>
            <a:lvl7pPr lvl="6"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7pPr>
            <a:lvl8pPr lvl="7"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8pPr>
            <a:lvl9pPr lvl="8"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9pPr>
          </a:lstStyle>
          <a:p/>
        </p:txBody>
      </p:sp>
      <p:sp>
        <p:nvSpPr>
          <p:cNvPr id="98" name="Google Shape;98;p9"/>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EBEBEB"/>
                </a:solidFill>
                <a:latin typeface="Overpass"/>
                <a:ea typeface="Overpass"/>
                <a:cs typeface="Overpass"/>
                <a:sym typeface="Overpass"/>
              </a:rPr>
              <a:t>CONFIDENTIAL </a:t>
            </a:r>
            <a:r>
              <a:rPr lang="en" sz="600">
                <a:solidFill>
                  <a:srgbClr val="EBEBEB"/>
                </a:solidFill>
                <a:latin typeface="Overpass Light"/>
                <a:ea typeface="Overpass Light"/>
                <a:cs typeface="Overpass Light"/>
                <a:sym typeface="Overpass Light"/>
              </a:rPr>
              <a:t>Designator</a:t>
            </a:r>
            <a:endParaRPr sz="600">
              <a:solidFill>
                <a:srgbClr val="EBEBEB"/>
              </a:solidFill>
              <a:latin typeface="Overpass Light"/>
              <a:ea typeface="Overpass Light"/>
              <a:cs typeface="Overpass Light"/>
              <a:sym typeface="Overpass Light"/>
            </a:endParaRPr>
          </a:p>
        </p:txBody>
      </p:sp>
      <p:sp>
        <p:nvSpPr>
          <p:cNvPr id="99" name="Google Shape;99;p9"/>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p:txBody>
      </p:sp>
      <p:pic>
        <p:nvPicPr>
          <p:cNvPr id="100" name="Google Shape;100;p9"/>
          <p:cNvPicPr preferRelativeResize="0"/>
          <p:nvPr/>
        </p:nvPicPr>
        <p:blipFill>
          <a:blip r:embed="rId3">
            <a:alphaModFix/>
          </a:blip>
          <a:stretch>
            <a:fillRect/>
          </a:stretch>
        </p:blipFill>
        <p:spPr>
          <a:xfrm>
            <a:off x="10711279" y="6312505"/>
            <a:ext cx="975850" cy="22961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white">
  <p:cSld name="CUSTOM_2_1_1">
    <p:bg>
      <p:bgPr>
        <a:blipFill>
          <a:blip r:embed="rId2">
            <a:alphaModFix/>
          </a:blip>
          <a:stretch>
            <a:fillRect/>
          </a:stretch>
        </a:blipFill>
      </p:bgPr>
    </p:bg>
    <p:spTree>
      <p:nvGrpSpPr>
        <p:cNvPr id="101" name="Shape 101"/>
        <p:cNvGrpSpPr/>
        <p:nvPr/>
      </p:nvGrpSpPr>
      <p:grpSpPr>
        <a:xfrm>
          <a:off x="0" y="0"/>
          <a:ext cx="0" cy="0"/>
          <a:chOff x="0" y="0"/>
          <a:chExt cx="0" cy="0"/>
        </a:xfrm>
      </p:grpSpPr>
      <p:sp>
        <p:nvSpPr>
          <p:cNvPr id="102" name="Google Shape;102;p10"/>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b="1" sz="6000">
                <a:solidFill>
                  <a:srgbClr val="EE0000"/>
                </a:solidFill>
                <a:latin typeface="Overpass"/>
                <a:ea typeface="Overpass"/>
                <a:cs typeface="Overpass"/>
                <a:sym typeface="Overpass"/>
              </a:defRPr>
            </a:lvl1pPr>
            <a:lvl2pPr lvl="1" rtl="0">
              <a:spcBef>
                <a:spcPts val="0"/>
              </a:spcBef>
              <a:spcAft>
                <a:spcPts val="0"/>
              </a:spcAft>
              <a:buNone/>
              <a:defRPr b="1" sz="6000">
                <a:solidFill>
                  <a:srgbClr val="EE0000"/>
                </a:solidFill>
                <a:latin typeface="Overpass"/>
                <a:ea typeface="Overpass"/>
                <a:cs typeface="Overpass"/>
                <a:sym typeface="Overpass"/>
              </a:defRPr>
            </a:lvl2pPr>
            <a:lvl3pPr lvl="2" rtl="0">
              <a:spcBef>
                <a:spcPts val="0"/>
              </a:spcBef>
              <a:spcAft>
                <a:spcPts val="0"/>
              </a:spcAft>
              <a:buNone/>
              <a:defRPr b="1" sz="6000">
                <a:solidFill>
                  <a:srgbClr val="EE0000"/>
                </a:solidFill>
                <a:latin typeface="Overpass"/>
                <a:ea typeface="Overpass"/>
                <a:cs typeface="Overpass"/>
                <a:sym typeface="Overpass"/>
              </a:defRPr>
            </a:lvl3pPr>
            <a:lvl4pPr lvl="3" rtl="0">
              <a:spcBef>
                <a:spcPts val="0"/>
              </a:spcBef>
              <a:spcAft>
                <a:spcPts val="0"/>
              </a:spcAft>
              <a:buNone/>
              <a:defRPr b="1" sz="6000">
                <a:solidFill>
                  <a:srgbClr val="EE0000"/>
                </a:solidFill>
                <a:latin typeface="Overpass"/>
                <a:ea typeface="Overpass"/>
                <a:cs typeface="Overpass"/>
                <a:sym typeface="Overpass"/>
              </a:defRPr>
            </a:lvl4pPr>
            <a:lvl5pPr lvl="4" rtl="0">
              <a:spcBef>
                <a:spcPts val="0"/>
              </a:spcBef>
              <a:spcAft>
                <a:spcPts val="0"/>
              </a:spcAft>
              <a:buNone/>
              <a:defRPr b="1" sz="6000">
                <a:solidFill>
                  <a:srgbClr val="EE0000"/>
                </a:solidFill>
                <a:latin typeface="Overpass"/>
                <a:ea typeface="Overpass"/>
                <a:cs typeface="Overpass"/>
                <a:sym typeface="Overpass"/>
              </a:defRPr>
            </a:lvl5pPr>
            <a:lvl6pPr lvl="5" rtl="0">
              <a:spcBef>
                <a:spcPts val="0"/>
              </a:spcBef>
              <a:spcAft>
                <a:spcPts val="0"/>
              </a:spcAft>
              <a:buNone/>
              <a:defRPr b="1" sz="6000">
                <a:solidFill>
                  <a:srgbClr val="EE0000"/>
                </a:solidFill>
                <a:latin typeface="Overpass"/>
                <a:ea typeface="Overpass"/>
                <a:cs typeface="Overpass"/>
                <a:sym typeface="Overpass"/>
              </a:defRPr>
            </a:lvl6pPr>
            <a:lvl7pPr lvl="6" rtl="0">
              <a:spcBef>
                <a:spcPts val="0"/>
              </a:spcBef>
              <a:spcAft>
                <a:spcPts val="0"/>
              </a:spcAft>
              <a:buNone/>
              <a:defRPr b="1" sz="6000">
                <a:solidFill>
                  <a:srgbClr val="EE0000"/>
                </a:solidFill>
                <a:latin typeface="Overpass"/>
                <a:ea typeface="Overpass"/>
                <a:cs typeface="Overpass"/>
                <a:sym typeface="Overpass"/>
              </a:defRPr>
            </a:lvl7pPr>
            <a:lvl8pPr lvl="7" rtl="0">
              <a:spcBef>
                <a:spcPts val="0"/>
              </a:spcBef>
              <a:spcAft>
                <a:spcPts val="0"/>
              </a:spcAft>
              <a:buNone/>
              <a:defRPr b="1" sz="6000">
                <a:solidFill>
                  <a:srgbClr val="EE0000"/>
                </a:solidFill>
                <a:latin typeface="Overpass"/>
                <a:ea typeface="Overpass"/>
                <a:cs typeface="Overpass"/>
                <a:sym typeface="Overpass"/>
              </a:defRPr>
            </a:lvl8pPr>
            <a:lvl9pPr lvl="8" rtl="0">
              <a:spcBef>
                <a:spcPts val="0"/>
              </a:spcBef>
              <a:spcAft>
                <a:spcPts val="0"/>
              </a:spcAft>
              <a:buNone/>
              <a:defRPr b="1" sz="6000">
                <a:solidFill>
                  <a:srgbClr val="EE0000"/>
                </a:solidFill>
                <a:latin typeface="Overpass"/>
                <a:ea typeface="Overpass"/>
                <a:cs typeface="Overpass"/>
                <a:sym typeface="Overpass"/>
              </a:defRPr>
            </a:lvl9pPr>
          </a:lstStyle>
          <a:p/>
        </p:txBody>
      </p:sp>
      <p:cxnSp>
        <p:nvCxnSpPr>
          <p:cNvPr id="103" name="Google Shape;103;p10"/>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04" name="Google Shape;104;p1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105" name="Google Shape;105;p10"/>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06" name="Google Shape;106;p1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1pPr>
            <a:lvl2pPr lvl="1"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2pPr>
            <a:lvl3pPr lvl="2"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3pPr>
            <a:lvl4pPr lvl="3"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4pPr>
            <a:lvl5pPr lvl="4"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5pPr>
            <a:lvl6pPr lvl="5"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6pPr>
            <a:lvl7pPr lvl="6"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7pPr>
            <a:lvl8pPr lvl="7"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8pPr>
            <a:lvl9pPr lvl="8"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9pPr>
          </a:lstStyle>
          <a:p/>
        </p:txBody>
      </p:sp>
      <p:sp>
        <p:nvSpPr>
          <p:cNvPr id="107" name="Google Shape;107;p10"/>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p:txBody>
      </p:sp>
      <p:pic>
        <p:nvPicPr>
          <p:cNvPr id="108" name="Google Shape;108;p10"/>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109" name="Google Shape;109;p10"/>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666666"/>
                </a:solidFill>
                <a:latin typeface="Overpass"/>
                <a:ea typeface="Overpass"/>
                <a:cs typeface="Overpass"/>
                <a:sym typeface="Overpass"/>
              </a:rPr>
              <a:t>CONFIDENTIAL | Red Hat associates only</a:t>
            </a:r>
            <a:endParaRPr b="1" sz="600">
              <a:solidFill>
                <a:srgbClr val="666666"/>
              </a:solidFill>
              <a:latin typeface="Overpass"/>
              <a:ea typeface="Overpass"/>
              <a:cs typeface="Overpass"/>
              <a:sym typeface="Overpass"/>
            </a:endParaRPr>
          </a:p>
        </p:txBody>
      </p:sp>
      <p:sp>
        <p:nvSpPr>
          <p:cNvPr id="110" name="Google Shape;110;p10"/>
          <p:cNvSpPr txBox="1"/>
          <p:nvPr>
            <p:ph idx="3"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lvl1pPr>
            <a:lvl2pPr lvl="1" rtl="0">
              <a:lnSpc>
                <a:spcPct val="174000"/>
              </a:lnSpc>
              <a:spcBef>
                <a:spcPts val="0"/>
              </a:spcBef>
              <a:spcAft>
                <a:spcPts val="0"/>
              </a:spcAft>
              <a:buNone/>
              <a:defRPr sz="1400"/>
            </a:lvl2pPr>
            <a:lvl3pPr lvl="2" rtl="0">
              <a:lnSpc>
                <a:spcPct val="174000"/>
              </a:lnSpc>
              <a:spcBef>
                <a:spcPts val="0"/>
              </a:spcBef>
              <a:spcAft>
                <a:spcPts val="0"/>
              </a:spcAft>
              <a:buNone/>
              <a:defRPr sz="1400"/>
            </a:lvl3pPr>
            <a:lvl4pPr lvl="3" rtl="0">
              <a:lnSpc>
                <a:spcPct val="174000"/>
              </a:lnSpc>
              <a:spcBef>
                <a:spcPts val="0"/>
              </a:spcBef>
              <a:spcAft>
                <a:spcPts val="0"/>
              </a:spcAft>
              <a:buNone/>
              <a:defRPr sz="1400"/>
            </a:lvl4pPr>
            <a:lvl5pPr lvl="4" rtl="0">
              <a:lnSpc>
                <a:spcPct val="174000"/>
              </a:lnSpc>
              <a:spcBef>
                <a:spcPts val="0"/>
              </a:spcBef>
              <a:spcAft>
                <a:spcPts val="0"/>
              </a:spcAft>
              <a:buNone/>
              <a:defRPr sz="1400"/>
            </a:lvl5pPr>
            <a:lvl6pPr lvl="5" rtl="0">
              <a:lnSpc>
                <a:spcPct val="174000"/>
              </a:lnSpc>
              <a:spcBef>
                <a:spcPts val="0"/>
              </a:spcBef>
              <a:spcAft>
                <a:spcPts val="0"/>
              </a:spcAft>
              <a:buNone/>
              <a:defRPr sz="1400"/>
            </a:lvl6pPr>
            <a:lvl7pPr lvl="6" rtl="0">
              <a:lnSpc>
                <a:spcPct val="174000"/>
              </a:lnSpc>
              <a:spcBef>
                <a:spcPts val="0"/>
              </a:spcBef>
              <a:spcAft>
                <a:spcPts val="0"/>
              </a:spcAft>
              <a:buNone/>
              <a:defRPr sz="1400"/>
            </a:lvl7pPr>
            <a:lvl8pPr lvl="7" rtl="0">
              <a:lnSpc>
                <a:spcPct val="174000"/>
              </a:lnSpc>
              <a:spcBef>
                <a:spcPts val="0"/>
              </a:spcBef>
              <a:spcAft>
                <a:spcPts val="0"/>
              </a:spcAft>
              <a:buNone/>
              <a:defRPr sz="1400"/>
            </a:lvl8pPr>
            <a:lvl9pPr lvl="8" rtl="0">
              <a:lnSpc>
                <a:spcPct val="174000"/>
              </a:lnSpc>
              <a:spcBef>
                <a:spcPts val="0"/>
              </a:spcBef>
              <a:spcAft>
                <a:spcPts val="0"/>
              </a:spcAft>
              <a:buNone/>
              <a:defRPr sz="1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5" Type="http://schemas.openxmlformats.org/officeDocument/2006/relationships/theme" Target="../theme/theme1.xml"/><Relationship Id="rId14" Type="http://schemas.openxmlformats.org/officeDocument/2006/relationships/slideLayout" Target="../slideLayouts/slideLayout2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800"/>
          </a:xfrm>
          <a:prstGeom prst="rect">
            <a:avLst/>
          </a:prstGeom>
          <a:noFill/>
          <a:ln>
            <a:noFill/>
          </a:ln>
        </p:spPr>
        <p:txBody>
          <a:bodyPr anchorCtr="0" anchor="t" bIns="0" lIns="0" spcFirstLastPara="1" rIns="0" wrap="square" tIns="0">
            <a:noAutofit/>
          </a:bodyPr>
          <a:lstStyle>
            <a:lvl1pPr lvl="0">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1pPr>
            <a:lvl2pPr lvl="1">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2pPr>
            <a:lvl3pPr lvl="2">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3pPr>
            <a:lvl4pPr lvl="3">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4pPr>
            <a:lvl5pPr lvl="4">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5pPr>
            <a:lvl6pPr lvl="5">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6pPr>
            <a:lvl7pPr lvl="6">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7pPr>
            <a:lvl8pPr lvl="7">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8pPr>
            <a:lvl9pPr lvl="8">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0" lIns="0" spcFirstLastPara="1" rIns="0" wrap="square" tIns="0">
            <a:noAutofit/>
          </a:bodyPr>
          <a:lstStyle>
            <a:lvl1pPr indent="-361950" lvl="0" marL="457200">
              <a:lnSpc>
                <a:spcPct val="115000"/>
              </a:lnSpc>
              <a:spcBef>
                <a:spcPts val="0"/>
              </a:spcBef>
              <a:spcAft>
                <a:spcPts val="0"/>
              </a:spcAft>
              <a:buSzPts val="2100"/>
              <a:buFont typeface="Overpass Light"/>
              <a:buChar char="●"/>
              <a:defRPr sz="2100">
                <a:latin typeface="Overpass Light"/>
                <a:ea typeface="Overpass Light"/>
                <a:cs typeface="Overpass Light"/>
                <a:sym typeface="Overpass Light"/>
              </a:defRPr>
            </a:lvl1pPr>
            <a:lvl2pPr indent="-330200" lvl="1" marL="91440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2pPr>
            <a:lvl3pPr indent="-330200" lvl="2" marL="137160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3pPr>
            <a:lvl4pPr indent="-330200" lvl="3" marL="182880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4pPr>
            <a:lvl5pPr indent="-330200" lvl="4" marL="228600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5pPr>
            <a:lvl6pPr indent="-330200" lvl="5" marL="274320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6pPr>
            <a:lvl7pPr indent="-330200" lvl="6" marL="320040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7pPr>
            <a:lvl8pPr indent="-330200" lvl="7" marL="365760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8pPr>
            <a:lvl9pPr indent="-330200" lvl="8" marL="4114800">
              <a:lnSpc>
                <a:spcPct val="115000"/>
              </a:lnSpc>
              <a:spcBef>
                <a:spcPts val="2100"/>
              </a:spcBef>
              <a:spcAft>
                <a:spcPts val="2100"/>
              </a:spcAft>
              <a:buSzPts val="1600"/>
              <a:buFont typeface="Overpass Light"/>
              <a:buChar char="■"/>
              <a:defRPr sz="1600">
                <a:latin typeface="Overpass Light"/>
                <a:ea typeface="Overpass Light"/>
                <a:cs typeface="Overpass Light"/>
                <a:sym typeface="Overpass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73" name="Shape 173"/>
        <p:cNvGrpSpPr/>
        <p:nvPr/>
      </p:nvGrpSpPr>
      <p:grpSpPr>
        <a:xfrm>
          <a:off x="0" y="0"/>
          <a:ext cx="0" cy="0"/>
          <a:chOff x="0" y="0"/>
          <a:chExt cx="0" cy="0"/>
        </a:xfrm>
      </p:grpSpPr>
      <p:sp>
        <p:nvSpPr>
          <p:cNvPr id="174" name="Google Shape;174;p17"/>
          <p:cNvSpPr txBox="1"/>
          <p:nvPr>
            <p:ph type="title"/>
          </p:nvPr>
        </p:nvSpPr>
        <p:spPr>
          <a:xfrm>
            <a:off x="415600" y="593367"/>
            <a:ext cx="11360700" cy="764100"/>
          </a:xfrm>
          <a:prstGeom prst="rect">
            <a:avLst/>
          </a:prstGeom>
          <a:noFill/>
          <a:ln>
            <a:noFill/>
          </a:ln>
        </p:spPr>
        <p:txBody>
          <a:bodyPr anchorCtr="0" anchor="t" bIns="0" lIns="0" spcFirstLastPara="1" rIns="0" wrap="square" tIns="0">
            <a:noAutofit/>
          </a:bodyPr>
          <a:lstStyle>
            <a:lvl1pPr lvl="0" rtl="0">
              <a:spcBef>
                <a:spcPts val="0"/>
              </a:spcBef>
              <a:spcAft>
                <a:spcPts val="0"/>
              </a:spcAft>
              <a:buClr>
                <a:schemeClr val="dk1"/>
              </a:buClr>
              <a:buSzPts val="3500"/>
              <a:buFont typeface="Overpass Light"/>
              <a:buNone/>
              <a:defRPr sz="3500">
                <a:solidFill>
                  <a:schemeClr val="dk1"/>
                </a:solidFill>
                <a:latin typeface="Overpass Light"/>
                <a:ea typeface="Overpass Light"/>
                <a:cs typeface="Overpass Light"/>
                <a:sym typeface="Overpass Light"/>
              </a:defRPr>
            </a:lvl1pPr>
            <a:lvl2pPr lvl="1" rtl="0">
              <a:spcBef>
                <a:spcPts val="0"/>
              </a:spcBef>
              <a:spcAft>
                <a:spcPts val="0"/>
              </a:spcAft>
              <a:buClr>
                <a:schemeClr val="dk1"/>
              </a:buClr>
              <a:buSzPts val="3500"/>
              <a:buFont typeface="Overpass Light"/>
              <a:buNone/>
              <a:defRPr sz="3500">
                <a:solidFill>
                  <a:schemeClr val="dk1"/>
                </a:solidFill>
                <a:latin typeface="Overpass Light"/>
                <a:ea typeface="Overpass Light"/>
                <a:cs typeface="Overpass Light"/>
                <a:sym typeface="Overpass Light"/>
              </a:defRPr>
            </a:lvl2pPr>
            <a:lvl3pPr lvl="2" rtl="0">
              <a:spcBef>
                <a:spcPts val="0"/>
              </a:spcBef>
              <a:spcAft>
                <a:spcPts val="0"/>
              </a:spcAft>
              <a:buClr>
                <a:schemeClr val="dk1"/>
              </a:buClr>
              <a:buSzPts val="3500"/>
              <a:buFont typeface="Overpass Light"/>
              <a:buNone/>
              <a:defRPr sz="3500">
                <a:solidFill>
                  <a:schemeClr val="dk1"/>
                </a:solidFill>
                <a:latin typeface="Overpass Light"/>
                <a:ea typeface="Overpass Light"/>
                <a:cs typeface="Overpass Light"/>
                <a:sym typeface="Overpass Light"/>
              </a:defRPr>
            </a:lvl3pPr>
            <a:lvl4pPr lvl="3" rtl="0">
              <a:spcBef>
                <a:spcPts val="0"/>
              </a:spcBef>
              <a:spcAft>
                <a:spcPts val="0"/>
              </a:spcAft>
              <a:buClr>
                <a:schemeClr val="dk1"/>
              </a:buClr>
              <a:buSzPts val="3500"/>
              <a:buFont typeface="Overpass Light"/>
              <a:buNone/>
              <a:defRPr sz="3500">
                <a:solidFill>
                  <a:schemeClr val="dk1"/>
                </a:solidFill>
                <a:latin typeface="Overpass Light"/>
                <a:ea typeface="Overpass Light"/>
                <a:cs typeface="Overpass Light"/>
                <a:sym typeface="Overpass Light"/>
              </a:defRPr>
            </a:lvl4pPr>
            <a:lvl5pPr lvl="4" rtl="0">
              <a:spcBef>
                <a:spcPts val="0"/>
              </a:spcBef>
              <a:spcAft>
                <a:spcPts val="0"/>
              </a:spcAft>
              <a:buClr>
                <a:schemeClr val="dk1"/>
              </a:buClr>
              <a:buSzPts val="3500"/>
              <a:buFont typeface="Overpass Light"/>
              <a:buNone/>
              <a:defRPr sz="3500">
                <a:solidFill>
                  <a:schemeClr val="dk1"/>
                </a:solidFill>
                <a:latin typeface="Overpass Light"/>
                <a:ea typeface="Overpass Light"/>
                <a:cs typeface="Overpass Light"/>
                <a:sym typeface="Overpass Light"/>
              </a:defRPr>
            </a:lvl5pPr>
            <a:lvl6pPr lvl="5" rtl="0">
              <a:spcBef>
                <a:spcPts val="0"/>
              </a:spcBef>
              <a:spcAft>
                <a:spcPts val="0"/>
              </a:spcAft>
              <a:buClr>
                <a:schemeClr val="dk1"/>
              </a:buClr>
              <a:buSzPts val="3500"/>
              <a:buFont typeface="Overpass Light"/>
              <a:buNone/>
              <a:defRPr sz="3500">
                <a:solidFill>
                  <a:schemeClr val="dk1"/>
                </a:solidFill>
                <a:latin typeface="Overpass Light"/>
                <a:ea typeface="Overpass Light"/>
                <a:cs typeface="Overpass Light"/>
                <a:sym typeface="Overpass Light"/>
              </a:defRPr>
            </a:lvl6pPr>
            <a:lvl7pPr lvl="6" rtl="0">
              <a:spcBef>
                <a:spcPts val="0"/>
              </a:spcBef>
              <a:spcAft>
                <a:spcPts val="0"/>
              </a:spcAft>
              <a:buClr>
                <a:schemeClr val="dk1"/>
              </a:buClr>
              <a:buSzPts val="3500"/>
              <a:buFont typeface="Overpass Light"/>
              <a:buNone/>
              <a:defRPr sz="3500">
                <a:solidFill>
                  <a:schemeClr val="dk1"/>
                </a:solidFill>
                <a:latin typeface="Overpass Light"/>
                <a:ea typeface="Overpass Light"/>
                <a:cs typeface="Overpass Light"/>
                <a:sym typeface="Overpass Light"/>
              </a:defRPr>
            </a:lvl7pPr>
            <a:lvl8pPr lvl="7" rtl="0">
              <a:spcBef>
                <a:spcPts val="0"/>
              </a:spcBef>
              <a:spcAft>
                <a:spcPts val="0"/>
              </a:spcAft>
              <a:buClr>
                <a:schemeClr val="dk1"/>
              </a:buClr>
              <a:buSzPts val="3500"/>
              <a:buFont typeface="Overpass Light"/>
              <a:buNone/>
              <a:defRPr sz="3500">
                <a:solidFill>
                  <a:schemeClr val="dk1"/>
                </a:solidFill>
                <a:latin typeface="Overpass Light"/>
                <a:ea typeface="Overpass Light"/>
                <a:cs typeface="Overpass Light"/>
                <a:sym typeface="Overpass Light"/>
              </a:defRPr>
            </a:lvl8pPr>
            <a:lvl9pPr lvl="8" rtl="0">
              <a:spcBef>
                <a:spcPts val="0"/>
              </a:spcBef>
              <a:spcAft>
                <a:spcPts val="0"/>
              </a:spcAft>
              <a:buClr>
                <a:schemeClr val="dk1"/>
              </a:buClr>
              <a:buSzPts val="3500"/>
              <a:buFont typeface="Overpass Light"/>
              <a:buNone/>
              <a:defRPr sz="3500">
                <a:solidFill>
                  <a:schemeClr val="dk1"/>
                </a:solidFill>
                <a:latin typeface="Overpass Light"/>
                <a:ea typeface="Overpass Light"/>
                <a:cs typeface="Overpass Light"/>
                <a:sym typeface="Overpass Light"/>
              </a:defRPr>
            </a:lvl9pPr>
          </a:lstStyle>
          <a:p/>
        </p:txBody>
      </p:sp>
      <p:sp>
        <p:nvSpPr>
          <p:cNvPr id="175" name="Google Shape;175;p17"/>
          <p:cNvSpPr txBox="1"/>
          <p:nvPr>
            <p:ph idx="1" type="body"/>
          </p:nvPr>
        </p:nvSpPr>
        <p:spPr>
          <a:xfrm>
            <a:off x="415600" y="1536633"/>
            <a:ext cx="11360700" cy="4555200"/>
          </a:xfrm>
          <a:prstGeom prst="rect">
            <a:avLst/>
          </a:prstGeom>
          <a:noFill/>
          <a:ln>
            <a:noFill/>
          </a:ln>
        </p:spPr>
        <p:txBody>
          <a:bodyPr anchorCtr="0" anchor="t" bIns="0" lIns="0" spcFirstLastPara="1" rIns="0" wrap="square" tIns="0">
            <a:noAutofit/>
          </a:bodyPr>
          <a:lstStyle>
            <a:lvl1pPr indent="-361950" lvl="0" marL="457200" rtl="0">
              <a:lnSpc>
                <a:spcPct val="115000"/>
              </a:lnSpc>
              <a:spcBef>
                <a:spcPts val="0"/>
              </a:spcBef>
              <a:spcAft>
                <a:spcPts val="0"/>
              </a:spcAft>
              <a:buSzPts val="2100"/>
              <a:buFont typeface="Overpass Light"/>
              <a:buChar char="●"/>
              <a:defRPr sz="2100">
                <a:latin typeface="Overpass Light"/>
                <a:ea typeface="Overpass Light"/>
                <a:cs typeface="Overpass Light"/>
                <a:sym typeface="Overpass Light"/>
              </a:defRPr>
            </a:lvl1pPr>
            <a:lvl2pPr indent="-330200" lvl="1" marL="914400" rtl="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2pPr>
            <a:lvl3pPr indent="-330200" lvl="2" marL="1371600" rtl="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3pPr>
            <a:lvl4pPr indent="-330200" lvl="3" marL="1828800" rtl="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4pPr>
            <a:lvl5pPr indent="-330200" lvl="4" marL="2286000" rtl="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5pPr>
            <a:lvl6pPr indent="-330200" lvl="5" marL="2743200" rtl="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6pPr>
            <a:lvl7pPr indent="-330200" lvl="6" marL="3200400" rtl="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7pPr>
            <a:lvl8pPr indent="-330200" lvl="7" marL="3657600" rtl="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8pPr>
            <a:lvl9pPr indent="-330200" lvl="8" marL="4114800" rtl="0">
              <a:lnSpc>
                <a:spcPct val="115000"/>
              </a:lnSpc>
              <a:spcBef>
                <a:spcPts val="2100"/>
              </a:spcBef>
              <a:spcAft>
                <a:spcPts val="2100"/>
              </a:spcAft>
              <a:buSzPts val="1600"/>
              <a:buFont typeface="Overpass Light"/>
              <a:buChar char="■"/>
              <a:defRPr sz="1600">
                <a:latin typeface="Overpass Light"/>
                <a:ea typeface="Overpass Light"/>
                <a:cs typeface="Overpass Light"/>
                <a:sym typeface="Overpass Light"/>
              </a:defRPr>
            </a:lvl9pPr>
          </a:lstStyle>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0.xml"/><Relationship Id="rId3" Type="http://schemas.openxmlformats.org/officeDocument/2006/relationships/image" Target="../media/image7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1.xml"/><Relationship Id="rId3" Type="http://schemas.openxmlformats.org/officeDocument/2006/relationships/image" Target="../media/image6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xml"/><Relationship Id="rId3" Type="http://schemas.openxmlformats.org/officeDocument/2006/relationships/image" Target="../media/image65.png"/><Relationship Id="rId4" Type="http://schemas.openxmlformats.org/officeDocument/2006/relationships/image" Target="../media/image67.png"/><Relationship Id="rId5" Type="http://schemas.openxmlformats.org/officeDocument/2006/relationships/image" Target="../media/image66.png"/><Relationship Id="rId6" Type="http://schemas.openxmlformats.org/officeDocument/2006/relationships/image" Target="../media/image6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Relationship Id="rId3" Type="http://schemas.openxmlformats.org/officeDocument/2006/relationships/image" Target="../media/image6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4.xml"/><Relationship Id="rId3" Type="http://schemas.openxmlformats.org/officeDocument/2006/relationships/image" Target="../media/image6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5.xml"/><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6.xml"/><Relationship Id="rId3" Type="http://schemas.openxmlformats.org/officeDocument/2006/relationships/hyperlink" Target="https://github.com/AICoE/prometheus-anomaly-detector" TargetMode="External"/><Relationship Id="rId4" Type="http://schemas.openxmlformats.org/officeDocument/2006/relationships/hyperlink" Target="https://github.com/AICoE/prometheus-api-client-python" TargetMode="External"/><Relationship Id="rId5" Type="http://schemas.openxmlformats.org/officeDocument/2006/relationships/hyperlink" Target="https://mojo.redhat.com/groups/red-hat-artificial-intelligence-center-of-excellence-ai-coe/blog/2019/09/10/prometheus-anomaly-detection-for-thoth-dgraph-metrics" TargetMode="External"/><Relationship Id="rId6" Type="http://schemas.openxmlformats.org/officeDocument/2006/relationships/hyperlink" Target="mailto:aicoe-aiops@redhat.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52.png"/><Relationship Id="rId4" Type="http://schemas.openxmlformats.org/officeDocument/2006/relationships/image" Target="../media/image51.png"/><Relationship Id="rId5" Type="http://schemas.openxmlformats.org/officeDocument/2006/relationships/image" Target="../media/image5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 Id="rId3" Type="http://schemas.openxmlformats.org/officeDocument/2006/relationships/image" Target="../media/image5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 Id="rId3" Type="http://schemas.openxmlformats.org/officeDocument/2006/relationships/image" Target="../media/image5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 Id="rId3" Type="http://schemas.openxmlformats.org/officeDocument/2006/relationships/image" Target="../media/image5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 Id="rId3" Type="http://schemas.openxmlformats.org/officeDocument/2006/relationships/image" Target="../media/image5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 Id="rId3" Type="http://schemas.openxmlformats.org/officeDocument/2006/relationships/image" Target="../media/image5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 Id="rId3" Type="http://schemas.openxmlformats.org/officeDocument/2006/relationships/image" Target="../media/image5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2"/>
          <p:cNvSpPr txBox="1"/>
          <p:nvPr>
            <p:ph idx="1" type="subTitle"/>
          </p:nvPr>
        </p:nvSpPr>
        <p:spPr>
          <a:xfrm>
            <a:off x="1974500" y="2716900"/>
            <a:ext cx="7533300" cy="49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AI Ops in the AI Center of Excellence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t>DevConf.CZ 2020</a:t>
            </a:r>
            <a:endParaRPr/>
          </a:p>
        </p:txBody>
      </p:sp>
      <p:sp>
        <p:nvSpPr>
          <p:cNvPr id="326" name="Google Shape;326;p32"/>
          <p:cNvSpPr txBox="1"/>
          <p:nvPr>
            <p:ph type="title"/>
          </p:nvPr>
        </p:nvSpPr>
        <p:spPr>
          <a:xfrm>
            <a:off x="1974500" y="888725"/>
            <a:ext cx="7930200" cy="1600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 See Metrics: Anomaly Detection on OpenShift</a:t>
            </a:r>
            <a:endParaRPr/>
          </a:p>
        </p:txBody>
      </p:sp>
      <p:sp>
        <p:nvSpPr>
          <p:cNvPr id="327" name="Google Shape;327;p32"/>
          <p:cNvSpPr txBox="1"/>
          <p:nvPr>
            <p:ph idx="3" type="subTitle"/>
          </p:nvPr>
        </p:nvSpPr>
        <p:spPr>
          <a:xfrm>
            <a:off x="1974506" y="4604800"/>
            <a:ext cx="3414900" cy="605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1400"/>
              <a:t>H</a:t>
            </a:r>
            <a:r>
              <a:rPr lang="en" sz="1400"/>
              <a:t>ema Veeradhi (Software Engineer)</a:t>
            </a:r>
            <a:endParaRPr sz="1400"/>
          </a:p>
          <a:p>
            <a:pPr indent="0" lvl="0" marL="0" rtl="0" algn="l">
              <a:spcBef>
                <a:spcPts val="0"/>
              </a:spcBef>
              <a:spcAft>
                <a:spcPts val="0"/>
              </a:spcAft>
              <a:buClr>
                <a:schemeClr val="dk1"/>
              </a:buClr>
              <a:buSzPts val="1100"/>
              <a:buFont typeface="Arial"/>
              <a:buNone/>
            </a:pPr>
            <a:r>
              <a:rPr lang="en" sz="1400"/>
              <a:t>Anand Sanmukhani (Software Engineer)</a:t>
            </a:r>
            <a:endParaRPr sz="1400"/>
          </a:p>
          <a:p>
            <a:pPr indent="0" lvl="0" marL="0" rtl="0" algn="l">
              <a:spcBef>
                <a:spcPts val="0"/>
              </a:spcBef>
              <a:spcAft>
                <a:spcPts val="0"/>
              </a:spcAft>
              <a:buClr>
                <a:schemeClr val="dk1"/>
              </a:buClr>
              <a:buSzPts val="1100"/>
              <a:buFont typeface="Arial"/>
              <a:buNone/>
            </a:pPr>
            <a:r>
              <a:rPr lang="en" sz="1400"/>
              <a:t>Michael Clifford (Senior Data Scientist)</a:t>
            </a:r>
            <a:endParaRPr sz="1400"/>
          </a:p>
          <a:p>
            <a:pPr indent="0" lvl="0" marL="0" rtl="0" algn="l">
              <a:spcBef>
                <a:spcPts val="0"/>
              </a:spcBef>
              <a:spcAft>
                <a:spcPts val="0"/>
              </a:spcAft>
              <a:buNone/>
            </a:pPr>
            <a:r>
              <a:t/>
            </a:r>
            <a:endParaRPr/>
          </a:p>
        </p:txBody>
      </p:sp>
      <p:cxnSp>
        <p:nvCxnSpPr>
          <p:cNvPr id="328" name="Google Shape;328;p32"/>
          <p:cNvCxnSpPr/>
          <p:nvPr/>
        </p:nvCxnSpPr>
        <p:spPr>
          <a:xfrm>
            <a:off x="1974500" y="4490900"/>
            <a:ext cx="327600" cy="0"/>
          </a:xfrm>
          <a:prstGeom prst="straightConnector1">
            <a:avLst/>
          </a:prstGeom>
          <a:noFill/>
          <a:ln cap="flat" cmpd="sng" w="9525">
            <a:solidFill>
              <a:srgbClr val="EE0000"/>
            </a:solidFill>
            <a:prstDash val="solid"/>
            <a:round/>
            <a:headEnd len="med" w="med" type="none"/>
            <a:tailEnd len="med" w="med" type="none"/>
          </a:ln>
        </p:spPr>
      </p:cxnSp>
      <p:sp>
        <p:nvSpPr>
          <p:cNvPr id="329" name="Google Shape;329;p3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41"/>
          <p:cNvSpPr txBox="1"/>
          <p:nvPr>
            <p:ph type="title"/>
          </p:nvPr>
        </p:nvSpPr>
        <p:spPr>
          <a:xfrm>
            <a:off x="813675" y="449675"/>
            <a:ext cx="8686800" cy="9675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Arial"/>
              <a:buNone/>
            </a:pPr>
            <a:r>
              <a:rPr b="1" lang="en" sz="2000">
                <a:solidFill>
                  <a:srgbClr val="CC0000"/>
                </a:solidFill>
                <a:latin typeface="Overpass"/>
                <a:ea typeface="Overpass"/>
                <a:cs typeface="Overpass"/>
                <a:sym typeface="Overpass"/>
              </a:rPr>
              <a:t>Components of Time Series </a:t>
            </a:r>
            <a:endParaRPr b="1" sz="2000">
              <a:solidFill>
                <a:srgbClr val="CC0000"/>
              </a:solidFill>
              <a:latin typeface="Overpass"/>
              <a:ea typeface="Overpass"/>
              <a:cs typeface="Overpass"/>
              <a:sym typeface="Overpass"/>
            </a:endParaRPr>
          </a:p>
          <a:p>
            <a:pPr indent="0" lvl="0" marL="0" rtl="0" algn="ctr">
              <a:spcBef>
                <a:spcPts val="0"/>
              </a:spcBef>
              <a:spcAft>
                <a:spcPts val="0"/>
              </a:spcAft>
              <a:buNone/>
            </a:pPr>
            <a:r>
              <a:t/>
            </a:r>
            <a:endParaRPr/>
          </a:p>
        </p:txBody>
      </p:sp>
      <p:sp>
        <p:nvSpPr>
          <p:cNvPr id="408" name="Google Shape;408;p4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09" name="Google Shape;409;p41"/>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410" name="Google Shape;410;p41"/>
          <p:cNvSpPr txBox="1"/>
          <p:nvPr/>
        </p:nvSpPr>
        <p:spPr>
          <a:xfrm>
            <a:off x="885048" y="1497500"/>
            <a:ext cx="2117100" cy="5595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000000"/>
                </a:solidFill>
                <a:latin typeface="Overpass"/>
                <a:ea typeface="Overpass"/>
                <a:cs typeface="Overpass"/>
                <a:sym typeface="Overpass"/>
              </a:rPr>
              <a:t>Trend </a:t>
            </a:r>
            <a:endParaRPr b="1" sz="1800">
              <a:solidFill>
                <a:srgbClr val="000000"/>
              </a:solidFill>
              <a:latin typeface="Overpass"/>
              <a:ea typeface="Overpass"/>
              <a:cs typeface="Overpass"/>
              <a:sym typeface="Overpass"/>
            </a:endParaRPr>
          </a:p>
        </p:txBody>
      </p:sp>
      <p:sp>
        <p:nvSpPr>
          <p:cNvPr id="411" name="Google Shape;411;p41"/>
          <p:cNvSpPr txBox="1"/>
          <p:nvPr/>
        </p:nvSpPr>
        <p:spPr>
          <a:xfrm>
            <a:off x="885051" y="3717662"/>
            <a:ext cx="2117100" cy="5595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000000"/>
                </a:solidFill>
                <a:latin typeface="Overpass"/>
                <a:ea typeface="Overpass"/>
                <a:cs typeface="Overpass"/>
                <a:sym typeface="Overpass"/>
              </a:rPr>
              <a:t>Seasonality</a:t>
            </a:r>
            <a:endParaRPr b="1" sz="1800">
              <a:solidFill>
                <a:srgbClr val="000000"/>
              </a:solidFill>
              <a:latin typeface="Overpass"/>
              <a:ea typeface="Overpass"/>
              <a:cs typeface="Overpass"/>
              <a:sym typeface="Overpass"/>
            </a:endParaRPr>
          </a:p>
        </p:txBody>
      </p:sp>
      <p:sp>
        <p:nvSpPr>
          <p:cNvPr id="412" name="Google Shape;412;p41"/>
          <p:cNvSpPr txBox="1"/>
          <p:nvPr/>
        </p:nvSpPr>
        <p:spPr>
          <a:xfrm>
            <a:off x="813675" y="2137319"/>
            <a:ext cx="3000000" cy="15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verpass"/>
                <a:ea typeface="Overpass"/>
                <a:cs typeface="Overpass"/>
                <a:sym typeface="Overpass"/>
              </a:rPr>
              <a:t>Increase or decrease in the series over a period of time. </a:t>
            </a:r>
            <a:endParaRPr sz="1800">
              <a:solidFill>
                <a:schemeClr val="dk1"/>
              </a:solidFill>
              <a:latin typeface="Overpass"/>
              <a:ea typeface="Overpass"/>
              <a:cs typeface="Overpass"/>
              <a:sym typeface="Overpass"/>
            </a:endParaRPr>
          </a:p>
        </p:txBody>
      </p:sp>
      <p:sp>
        <p:nvSpPr>
          <p:cNvPr id="413" name="Google Shape;413;p41"/>
          <p:cNvSpPr txBox="1"/>
          <p:nvPr/>
        </p:nvSpPr>
        <p:spPr>
          <a:xfrm>
            <a:off x="813675" y="43767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verpass"/>
                <a:ea typeface="Overpass"/>
                <a:cs typeface="Overpass"/>
                <a:sym typeface="Overpass"/>
              </a:rPr>
              <a:t>Regular pattern of up and down fluctuations. It is a short-term variation occurring due to seasonal factors.</a:t>
            </a:r>
            <a:endParaRPr sz="1800"/>
          </a:p>
        </p:txBody>
      </p:sp>
      <p:pic>
        <p:nvPicPr>
          <p:cNvPr id="414" name="Google Shape;414;p41"/>
          <p:cNvPicPr preferRelativeResize="0"/>
          <p:nvPr/>
        </p:nvPicPr>
        <p:blipFill>
          <a:blip r:embed="rId3">
            <a:alphaModFix/>
          </a:blip>
          <a:stretch>
            <a:fillRect/>
          </a:stretch>
        </p:blipFill>
        <p:spPr>
          <a:xfrm>
            <a:off x="4634951" y="1065313"/>
            <a:ext cx="6761426" cy="4945375"/>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4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20" name="Google Shape;420;p42"/>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pic>
        <p:nvPicPr>
          <p:cNvPr id="421" name="Google Shape;421;p42"/>
          <p:cNvPicPr preferRelativeResize="0"/>
          <p:nvPr/>
        </p:nvPicPr>
        <p:blipFill>
          <a:blip r:embed="rId3">
            <a:alphaModFix/>
          </a:blip>
          <a:stretch>
            <a:fillRect/>
          </a:stretch>
        </p:blipFill>
        <p:spPr>
          <a:xfrm>
            <a:off x="1061000" y="981374"/>
            <a:ext cx="10070001" cy="4895251"/>
          </a:xfrm>
          <a:prstGeom prst="rect">
            <a:avLst/>
          </a:prstGeom>
          <a:noFill/>
          <a:ln>
            <a:noFill/>
          </a:ln>
        </p:spPr>
      </p:pic>
      <p:sp>
        <p:nvSpPr>
          <p:cNvPr id="422" name="Google Shape;422;p42"/>
          <p:cNvSpPr txBox="1"/>
          <p:nvPr/>
        </p:nvSpPr>
        <p:spPr>
          <a:xfrm>
            <a:off x="1061000" y="201700"/>
            <a:ext cx="2445600" cy="6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CC0000"/>
                </a:solidFill>
                <a:latin typeface="Overpass"/>
                <a:ea typeface="Overpass"/>
                <a:cs typeface="Overpass"/>
                <a:sym typeface="Overpass"/>
              </a:rPr>
              <a:t>Anomaly Types</a:t>
            </a:r>
            <a:endParaRPr b="1" sz="2400">
              <a:solidFill>
                <a:srgbClr val="CC0000"/>
              </a:solidFill>
              <a:latin typeface="Overpass"/>
              <a:ea typeface="Overpass"/>
              <a:cs typeface="Overpass"/>
              <a:sym typeface="Overpass"/>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43"/>
          <p:cNvSpPr txBox="1"/>
          <p:nvPr>
            <p:ph type="title"/>
          </p:nvPr>
        </p:nvSpPr>
        <p:spPr>
          <a:xfrm>
            <a:off x="713000" y="1047025"/>
            <a:ext cx="8686800" cy="96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3000">
                <a:solidFill>
                  <a:srgbClr val="CC0000"/>
                </a:solidFill>
                <a:latin typeface="Overpass"/>
                <a:ea typeface="Overpass"/>
                <a:cs typeface="Overpass"/>
                <a:sym typeface="Overpass"/>
              </a:rPr>
              <a:t>Toolkit</a:t>
            </a:r>
            <a:endParaRPr b="1" sz="3000">
              <a:solidFill>
                <a:srgbClr val="CC0000"/>
              </a:solidFill>
              <a:latin typeface="Overpass"/>
              <a:ea typeface="Overpass"/>
              <a:cs typeface="Overpass"/>
              <a:sym typeface="Overpass"/>
            </a:endParaRPr>
          </a:p>
        </p:txBody>
      </p:sp>
      <p:sp>
        <p:nvSpPr>
          <p:cNvPr id="428" name="Google Shape;428;p4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429" name="Google Shape;429;p4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30" name="Google Shape;430;p43"/>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pic>
        <p:nvPicPr>
          <p:cNvPr id="431" name="Google Shape;431;p43"/>
          <p:cNvPicPr preferRelativeResize="0"/>
          <p:nvPr/>
        </p:nvPicPr>
        <p:blipFill>
          <a:blip r:embed="rId3">
            <a:alphaModFix/>
          </a:blip>
          <a:stretch>
            <a:fillRect/>
          </a:stretch>
        </p:blipFill>
        <p:spPr>
          <a:xfrm>
            <a:off x="5152075" y="1087650"/>
            <a:ext cx="1854725" cy="1837876"/>
          </a:xfrm>
          <a:prstGeom prst="rect">
            <a:avLst/>
          </a:prstGeom>
          <a:noFill/>
          <a:ln>
            <a:noFill/>
          </a:ln>
        </p:spPr>
      </p:pic>
      <p:pic>
        <p:nvPicPr>
          <p:cNvPr id="432" name="Google Shape;432;p43"/>
          <p:cNvPicPr preferRelativeResize="0"/>
          <p:nvPr/>
        </p:nvPicPr>
        <p:blipFill>
          <a:blip r:embed="rId4">
            <a:alphaModFix/>
          </a:blip>
          <a:stretch>
            <a:fillRect/>
          </a:stretch>
        </p:blipFill>
        <p:spPr>
          <a:xfrm>
            <a:off x="8377229" y="2781212"/>
            <a:ext cx="1854720" cy="2149912"/>
          </a:xfrm>
          <a:prstGeom prst="rect">
            <a:avLst/>
          </a:prstGeom>
          <a:noFill/>
          <a:ln>
            <a:noFill/>
          </a:ln>
        </p:spPr>
      </p:pic>
      <p:pic>
        <p:nvPicPr>
          <p:cNvPr id="433" name="Google Shape;433;p43"/>
          <p:cNvPicPr preferRelativeResize="0"/>
          <p:nvPr/>
        </p:nvPicPr>
        <p:blipFill>
          <a:blip r:embed="rId5">
            <a:alphaModFix/>
          </a:blip>
          <a:stretch>
            <a:fillRect/>
          </a:stretch>
        </p:blipFill>
        <p:spPr>
          <a:xfrm>
            <a:off x="1964950" y="2775075"/>
            <a:ext cx="2114550" cy="2162175"/>
          </a:xfrm>
          <a:prstGeom prst="rect">
            <a:avLst/>
          </a:prstGeom>
          <a:noFill/>
          <a:ln>
            <a:noFill/>
          </a:ln>
        </p:spPr>
      </p:pic>
      <p:pic>
        <p:nvPicPr>
          <p:cNvPr id="434" name="Google Shape;434;p43"/>
          <p:cNvPicPr preferRelativeResize="0"/>
          <p:nvPr/>
        </p:nvPicPr>
        <p:blipFill>
          <a:blip r:embed="rId6">
            <a:alphaModFix/>
          </a:blip>
          <a:stretch>
            <a:fillRect/>
          </a:stretch>
        </p:blipFill>
        <p:spPr>
          <a:xfrm>
            <a:off x="5022163" y="3653874"/>
            <a:ext cx="2114550" cy="2259035"/>
          </a:xfrm>
          <a:prstGeom prst="rect">
            <a:avLst/>
          </a:prstGeom>
          <a:noFill/>
          <a:ln>
            <a:noFill/>
          </a:ln>
        </p:spPr>
      </p:pic>
      <p:sp>
        <p:nvSpPr>
          <p:cNvPr id="435" name="Google Shape;435;p43"/>
          <p:cNvSpPr txBox="1"/>
          <p:nvPr/>
        </p:nvSpPr>
        <p:spPr>
          <a:xfrm>
            <a:off x="6849325" y="1139275"/>
            <a:ext cx="15279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verpass Light"/>
                <a:ea typeface="Overpass Light"/>
                <a:cs typeface="Overpass Light"/>
                <a:sym typeface="Overpass Light"/>
              </a:rPr>
              <a:t>Prometheus</a:t>
            </a:r>
            <a:endParaRPr sz="1800">
              <a:latin typeface="Overpass Light"/>
              <a:ea typeface="Overpass Light"/>
              <a:cs typeface="Overpass Light"/>
              <a:sym typeface="Overpass Light"/>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44"/>
          <p:cNvSpPr txBox="1"/>
          <p:nvPr>
            <p:ph type="title"/>
          </p:nvPr>
        </p:nvSpPr>
        <p:spPr>
          <a:xfrm>
            <a:off x="722200" y="680400"/>
            <a:ext cx="8686800" cy="96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solidFill>
                  <a:srgbClr val="CC0000"/>
                </a:solidFill>
                <a:latin typeface="Overpass"/>
                <a:ea typeface="Overpass"/>
                <a:cs typeface="Overpass"/>
                <a:sym typeface="Overpass"/>
              </a:rPr>
              <a:t>Implementation setup so far</a:t>
            </a:r>
            <a:endParaRPr b="1">
              <a:solidFill>
                <a:srgbClr val="CC0000"/>
              </a:solidFill>
              <a:latin typeface="Overpass"/>
              <a:ea typeface="Overpass"/>
              <a:cs typeface="Overpass"/>
              <a:sym typeface="Overpass"/>
            </a:endParaRPr>
          </a:p>
        </p:txBody>
      </p:sp>
      <p:sp>
        <p:nvSpPr>
          <p:cNvPr id="441" name="Google Shape;441;p44"/>
          <p:cNvSpPr txBox="1"/>
          <p:nvPr>
            <p:ph idx="1" type="subTitle"/>
          </p:nvPr>
        </p:nvSpPr>
        <p:spPr>
          <a:xfrm>
            <a:off x="427075" y="841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AI Ops</a:t>
            </a:r>
            <a:endParaRPr/>
          </a:p>
        </p:txBody>
      </p:sp>
      <p:sp>
        <p:nvSpPr>
          <p:cNvPr id="442" name="Google Shape;442;p4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443" name="Google Shape;443;p44"/>
          <p:cNvPicPr preferRelativeResize="0"/>
          <p:nvPr/>
        </p:nvPicPr>
        <p:blipFill>
          <a:blip r:embed="rId3">
            <a:alphaModFix/>
          </a:blip>
          <a:stretch>
            <a:fillRect/>
          </a:stretch>
        </p:blipFill>
        <p:spPr>
          <a:xfrm>
            <a:off x="2083050" y="1122275"/>
            <a:ext cx="7677101" cy="5401099"/>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45"/>
          <p:cNvSpPr txBox="1"/>
          <p:nvPr>
            <p:ph idx="1" type="subTitle"/>
          </p:nvPr>
        </p:nvSpPr>
        <p:spPr>
          <a:xfrm>
            <a:off x="407550" y="-9"/>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AI Ops</a:t>
            </a:r>
            <a:endParaRPr/>
          </a:p>
        </p:txBody>
      </p:sp>
      <p:sp>
        <p:nvSpPr>
          <p:cNvPr id="449" name="Google Shape;449;p4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450" name="Google Shape;450;p45"/>
          <p:cNvPicPr preferRelativeResize="0"/>
          <p:nvPr/>
        </p:nvPicPr>
        <p:blipFill>
          <a:blip r:embed="rId3">
            <a:alphaModFix/>
          </a:blip>
          <a:stretch>
            <a:fillRect/>
          </a:stretch>
        </p:blipFill>
        <p:spPr>
          <a:xfrm>
            <a:off x="1342525" y="1137175"/>
            <a:ext cx="9117200" cy="4843324"/>
          </a:xfrm>
          <a:prstGeom prst="rect">
            <a:avLst/>
          </a:prstGeom>
          <a:noFill/>
          <a:ln>
            <a:noFill/>
          </a:ln>
        </p:spPr>
      </p:pic>
      <p:cxnSp>
        <p:nvCxnSpPr>
          <p:cNvPr id="451" name="Google Shape;451;p45"/>
          <p:cNvCxnSpPr/>
          <p:nvPr/>
        </p:nvCxnSpPr>
        <p:spPr>
          <a:xfrm>
            <a:off x="4293425" y="1792900"/>
            <a:ext cx="787800" cy="0"/>
          </a:xfrm>
          <a:prstGeom prst="straightConnector1">
            <a:avLst/>
          </a:prstGeom>
          <a:noFill/>
          <a:ln cap="flat" cmpd="sng" w="9525">
            <a:solidFill>
              <a:srgbClr val="FFFFFF"/>
            </a:solidFill>
            <a:prstDash val="solid"/>
            <a:round/>
            <a:headEnd len="med" w="med" type="none"/>
            <a:tailEnd len="med" w="med" type="triangle"/>
          </a:ln>
        </p:spPr>
      </p:cxnSp>
      <p:sp>
        <p:nvSpPr>
          <p:cNvPr id="452" name="Google Shape;452;p45"/>
          <p:cNvSpPr/>
          <p:nvPr/>
        </p:nvSpPr>
        <p:spPr>
          <a:xfrm>
            <a:off x="5312525" y="2757675"/>
            <a:ext cx="387738" cy="671342"/>
          </a:xfrm>
          <a:custGeom>
            <a:rect b="b" l="l" r="r" t="t"/>
            <a:pathLst>
              <a:path extrusionOk="0" h="23798" w="15115">
                <a:moveTo>
                  <a:pt x="322" y="23798"/>
                </a:moveTo>
                <a:lnTo>
                  <a:pt x="0" y="0"/>
                </a:lnTo>
                <a:lnTo>
                  <a:pt x="15115" y="321"/>
                </a:lnTo>
              </a:path>
            </a:pathLst>
          </a:custGeom>
          <a:noFill/>
          <a:ln cap="flat" cmpd="sng" w="9525">
            <a:solidFill>
              <a:srgbClr val="FFFFFF"/>
            </a:solidFill>
            <a:prstDash val="solid"/>
            <a:round/>
            <a:headEnd len="med" w="med" type="none"/>
            <a:tailEnd len="med" w="med" type="stealth"/>
          </a:ln>
        </p:spPr>
      </p:sp>
      <p:sp>
        <p:nvSpPr>
          <p:cNvPr id="453" name="Google Shape;453;p45"/>
          <p:cNvSpPr/>
          <p:nvPr/>
        </p:nvSpPr>
        <p:spPr>
          <a:xfrm>
            <a:off x="5443050" y="5125500"/>
            <a:ext cx="450225" cy="450225"/>
          </a:xfrm>
          <a:custGeom>
            <a:rect b="b" l="l" r="r" t="t"/>
            <a:pathLst>
              <a:path extrusionOk="0" h="18009" w="18009">
                <a:moveTo>
                  <a:pt x="321" y="0"/>
                </a:moveTo>
                <a:lnTo>
                  <a:pt x="0" y="18009"/>
                </a:lnTo>
                <a:lnTo>
                  <a:pt x="18009" y="18009"/>
                </a:lnTo>
              </a:path>
            </a:pathLst>
          </a:custGeom>
          <a:noFill/>
          <a:ln cap="flat" cmpd="sng" w="9525">
            <a:solidFill>
              <a:srgbClr val="FFFFFF"/>
            </a:solidFill>
            <a:prstDash val="solid"/>
            <a:round/>
            <a:headEnd len="med" w="med" type="none"/>
            <a:tailEnd len="med" w="med" type="stealth"/>
          </a:ln>
        </p:spPr>
      </p:sp>
      <p:cxnSp>
        <p:nvCxnSpPr>
          <p:cNvPr id="454" name="Google Shape;454;p45"/>
          <p:cNvCxnSpPr/>
          <p:nvPr/>
        </p:nvCxnSpPr>
        <p:spPr>
          <a:xfrm flipH="1">
            <a:off x="3650025" y="3429000"/>
            <a:ext cx="8100" cy="1370700"/>
          </a:xfrm>
          <a:prstGeom prst="straightConnector1">
            <a:avLst/>
          </a:prstGeom>
          <a:noFill/>
          <a:ln cap="flat" cmpd="sng" w="9525">
            <a:solidFill>
              <a:srgbClr val="FFFFFF"/>
            </a:solidFill>
            <a:prstDash val="solid"/>
            <a:round/>
            <a:headEnd len="med" w="med" type="none"/>
            <a:tailEnd len="med" w="med" type="triangle"/>
          </a:ln>
        </p:spPr>
      </p:cxnSp>
      <p:cxnSp>
        <p:nvCxnSpPr>
          <p:cNvPr id="455" name="Google Shape;455;p45"/>
          <p:cNvCxnSpPr/>
          <p:nvPr/>
        </p:nvCxnSpPr>
        <p:spPr>
          <a:xfrm flipH="1" rot="10800000">
            <a:off x="4116400" y="2355675"/>
            <a:ext cx="932700" cy="643200"/>
          </a:xfrm>
          <a:prstGeom prst="straightConnector1">
            <a:avLst/>
          </a:prstGeom>
          <a:noFill/>
          <a:ln cap="flat" cmpd="sng" w="9525">
            <a:solidFill>
              <a:srgbClr val="FFFFFF"/>
            </a:solidFill>
            <a:prstDash val="solid"/>
            <a:round/>
            <a:headEnd len="med" w="med" type="none"/>
            <a:tailEnd len="med" w="med" type="triangle"/>
          </a:ln>
        </p:spPr>
      </p:cxnSp>
      <p:sp>
        <p:nvSpPr>
          <p:cNvPr id="456" name="Google Shape;456;p45"/>
          <p:cNvSpPr txBox="1"/>
          <p:nvPr/>
        </p:nvSpPr>
        <p:spPr>
          <a:xfrm>
            <a:off x="5081225" y="1591938"/>
            <a:ext cx="15033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verpass Light"/>
                <a:ea typeface="Overpass Light"/>
                <a:cs typeface="Overpass Light"/>
                <a:sym typeface="Overpass Light"/>
              </a:rPr>
              <a:t>Anomaly</a:t>
            </a:r>
            <a:endParaRPr>
              <a:solidFill>
                <a:srgbClr val="FFFFFF"/>
              </a:solidFill>
              <a:latin typeface="Overpass Light"/>
              <a:ea typeface="Overpass Light"/>
              <a:cs typeface="Overpass Light"/>
              <a:sym typeface="Overpass Light"/>
            </a:endParaRPr>
          </a:p>
        </p:txBody>
      </p:sp>
      <p:sp>
        <p:nvSpPr>
          <p:cNvPr id="457" name="Google Shape;457;p45"/>
          <p:cNvSpPr txBox="1"/>
          <p:nvPr/>
        </p:nvSpPr>
        <p:spPr>
          <a:xfrm>
            <a:off x="5081225" y="2086275"/>
            <a:ext cx="18330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verpass Light"/>
                <a:ea typeface="Overpass Light"/>
                <a:cs typeface="Overpass Light"/>
                <a:sym typeface="Overpass Light"/>
              </a:rPr>
              <a:t>Predicted value</a:t>
            </a:r>
            <a:endParaRPr>
              <a:solidFill>
                <a:srgbClr val="FFFFFF"/>
              </a:solidFill>
              <a:latin typeface="Overpass Light"/>
              <a:ea typeface="Overpass Light"/>
              <a:cs typeface="Overpass Light"/>
              <a:sym typeface="Overpass Light"/>
            </a:endParaRPr>
          </a:p>
        </p:txBody>
      </p:sp>
      <p:sp>
        <p:nvSpPr>
          <p:cNvPr id="458" name="Google Shape;458;p45"/>
          <p:cNvSpPr txBox="1"/>
          <p:nvPr/>
        </p:nvSpPr>
        <p:spPr>
          <a:xfrm>
            <a:off x="5700250" y="2548575"/>
            <a:ext cx="1262400" cy="2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verpass Light"/>
                <a:ea typeface="Overpass Light"/>
                <a:cs typeface="Overpass Light"/>
                <a:sym typeface="Overpass Light"/>
              </a:rPr>
              <a:t>yhat_upper</a:t>
            </a:r>
            <a:endParaRPr>
              <a:solidFill>
                <a:srgbClr val="FFFFFF"/>
              </a:solidFill>
              <a:latin typeface="Overpass Light"/>
              <a:ea typeface="Overpass Light"/>
              <a:cs typeface="Overpass Light"/>
              <a:sym typeface="Overpass Light"/>
            </a:endParaRPr>
          </a:p>
        </p:txBody>
      </p:sp>
      <p:sp>
        <p:nvSpPr>
          <p:cNvPr id="459" name="Google Shape;459;p45"/>
          <p:cNvSpPr txBox="1"/>
          <p:nvPr/>
        </p:nvSpPr>
        <p:spPr>
          <a:xfrm>
            <a:off x="5893275" y="5362775"/>
            <a:ext cx="12219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verpass Light"/>
                <a:ea typeface="Overpass Light"/>
                <a:cs typeface="Overpass Light"/>
                <a:sym typeface="Overpass Light"/>
              </a:rPr>
              <a:t>yhat_lower</a:t>
            </a:r>
            <a:endParaRPr>
              <a:solidFill>
                <a:srgbClr val="FFFFFF"/>
              </a:solidFill>
              <a:latin typeface="Overpass Light"/>
              <a:ea typeface="Overpass Light"/>
              <a:cs typeface="Overpass Light"/>
              <a:sym typeface="Overpass Light"/>
            </a:endParaRPr>
          </a:p>
        </p:txBody>
      </p:sp>
      <p:sp>
        <p:nvSpPr>
          <p:cNvPr id="460" name="Google Shape;460;p45"/>
          <p:cNvSpPr txBox="1"/>
          <p:nvPr/>
        </p:nvSpPr>
        <p:spPr>
          <a:xfrm>
            <a:off x="2870225" y="4831925"/>
            <a:ext cx="18894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verpass Light"/>
                <a:ea typeface="Overpass Light"/>
                <a:cs typeface="Overpass Light"/>
                <a:sym typeface="Overpass Light"/>
              </a:rPr>
              <a:t>Actual metric value</a:t>
            </a:r>
            <a:endParaRPr>
              <a:solidFill>
                <a:srgbClr val="FFFFFF"/>
              </a:solidFill>
              <a:latin typeface="Overpass Light"/>
              <a:ea typeface="Overpass Light"/>
              <a:cs typeface="Overpass Light"/>
              <a:sym typeface="Overpass Light"/>
            </a:endParaRPr>
          </a:p>
        </p:txBody>
      </p:sp>
      <p:sp>
        <p:nvSpPr>
          <p:cNvPr id="461" name="Google Shape;461;p45"/>
          <p:cNvSpPr txBox="1"/>
          <p:nvPr/>
        </p:nvSpPr>
        <p:spPr>
          <a:xfrm>
            <a:off x="667200" y="466300"/>
            <a:ext cx="5364300" cy="5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rgbClr val="CC0000"/>
                </a:solidFill>
                <a:latin typeface="Overpass"/>
                <a:ea typeface="Overpass"/>
                <a:cs typeface="Overpass"/>
                <a:sym typeface="Overpass"/>
              </a:rPr>
              <a:t>Grafana Dashboard Visualization</a:t>
            </a:r>
            <a:endParaRPr b="1" sz="2700">
              <a:solidFill>
                <a:srgbClr val="CC0000"/>
              </a:solidFill>
              <a:latin typeface="Overpass"/>
              <a:ea typeface="Overpass"/>
              <a:cs typeface="Overpass"/>
              <a:sym typeface="Overpass"/>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46"/>
          <p:cNvSpPr txBox="1"/>
          <p:nvPr>
            <p:ph idx="1" type="subTitle"/>
          </p:nvPr>
        </p:nvSpPr>
        <p:spPr>
          <a:xfrm>
            <a:off x="528200" y="-49159"/>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AI Ops</a:t>
            </a:r>
            <a:endParaRPr/>
          </a:p>
        </p:txBody>
      </p:sp>
      <p:sp>
        <p:nvSpPr>
          <p:cNvPr id="467" name="Google Shape;467;p4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468" name="Google Shape;468;p46"/>
          <p:cNvPicPr preferRelativeResize="0"/>
          <p:nvPr/>
        </p:nvPicPr>
        <p:blipFill>
          <a:blip r:embed="rId3">
            <a:alphaModFix/>
          </a:blip>
          <a:stretch>
            <a:fillRect/>
          </a:stretch>
        </p:blipFill>
        <p:spPr>
          <a:xfrm>
            <a:off x="2742550" y="1146413"/>
            <a:ext cx="4010100" cy="2564394"/>
          </a:xfrm>
          <a:prstGeom prst="rect">
            <a:avLst/>
          </a:prstGeom>
          <a:noFill/>
          <a:ln>
            <a:noFill/>
          </a:ln>
        </p:spPr>
      </p:pic>
      <p:pic>
        <p:nvPicPr>
          <p:cNvPr id="469" name="Google Shape;469;p46"/>
          <p:cNvPicPr preferRelativeResize="0"/>
          <p:nvPr/>
        </p:nvPicPr>
        <p:blipFill>
          <a:blip r:embed="rId4">
            <a:alphaModFix/>
          </a:blip>
          <a:stretch>
            <a:fillRect/>
          </a:stretch>
        </p:blipFill>
        <p:spPr>
          <a:xfrm>
            <a:off x="7149300" y="1433500"/>
            <a:ext cx="4010100" cy="3990976"/>
          </a:xfrm>
          <a:prstGeom prst="rect">
            <a:avLst/>
          </a:prstGeom>
          <a:noFill/>
          <a:ln>
            <a:noFill/>
          </a:ln>
        </p:spPr>
      </p:pic>
      <p:pic>
        <p:nvPicPr>
          <p:cNvPr id="470" name="Google Shape;470;p46"/>
          <p:cNvPicPr preferRelativeResize="0"/>
          <p:nvPr/>
        </p:nvPicPr>
        <p:blipFill>
          <a:blip r:embed="rId5">
            <a:alphaModFix/>
          </a:blip>
          <a:stretch>
            <a:fillRect/>
          </a:stretch>
        </p:blipFill>
        <p:spPr>
          <a:xfrm>
            <a:off x="1030300" y="3558575"/>
            <a:ext cx="5996725" cy="2610976"/>
          </a:xfrm>
          <a:prstGeom prst="rect">
            <a:avLst/>
          </a:prstGeom>
          <a:noFill/>
          <a:ln>
            <a:noFill/>
          </a:ln>
        </p:spPr>
      </p:pic>
      <p:sp>
        <p:nvSpPr>
          <p:cNvPr id="471" name="Google Shape;471;p46"/>
          <p:cNvSpPr txBox="1"/>
          <p:nvPr/>
        </p:nvSpPr>
        <p:spPr>
          <a:xfrm>
            <a:off x="713275" y="448800"/>
            <a:ext cx="4209900" cy="5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rgbClr val="CC0000"/>
                </a:solidFill>
                <a:latin typeface="Overpass"/>
                <a:ea typeface="Overpass"/>
                <a:cs typeface="Overpass"/>
                <a:sym typeface="Overpass"/>
              </a:rPr>
              <a:t>Alerting on Anomalies</a:t>
            </a:r>
            <a:endParaRPr b="1">
              <a:solidFill>
                <a:srgbClr val="CC0000"/>
              </a:solidFill>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47"/>
          <p:cNvSpPr txBox="1"/>
          <p:nvPr>
            <p:ph type="title"/>
          </p:nvPr>
        </p:nvSpPr>
        <p:spPr>
          <a:xfrm>
            <a:off x="941400" y="937725"/>
            <a:ext cx="8686800" cy="96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solidFill>
                  <a:srgbClr val="CC0000"/>
                </a:solidFill>
                <a:latin typeface="Overpass"/>
                <a:ea typeface="Overpass"/>
                <a:cs typeface="Overpass"/>
                <a:sym typeface="Overpass"/>
              </a:rPr>
              <a:t>References</a:t>
            </a:r>
            <a:endParaRPr b="1">
              <a:solidFill>
                <a:srgbClr val="CC0000"/>
              </a:solidFill>
              <a:latin typeface="Overpass"/>
              <a:ea typeface="Overpass"/>
              <a:cs typeface="Overpass"/>
              <a:sym typeface="Overpass"/>
            </a:endParaRPr>
          </a:p>
        </p:txBody>
      </p:sp>
      <p:sp>
        <p:nvSpPr>
          <p:cNvPr id="477" name="Google Shape;477;p47"/>
          <p:cNvSpPr txBox="1"/>
          <p:nvPr>
            <p:ph idx="1" type="subTitle"/>
          </p:nvPr>
        </p:nvSpPr>
        <p:spPr>
          <a:xfrm>
            <a:off x="496075" y="121416"/>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AI Ops</a:t>
            </a:r>
            <a:endParaRPr/>
          </a:p>
        </p:txBody>
      </p:sp>
      <p:sp>
        <p:nvSpPr>
          <p:cNvPr id="478" name="Google Shape;478;p4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79" name="Google Shape;479;p47"/>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480" name="Google Shape;480;p47"/>
          <p:cNvSpPr txBox="1"/>
          <p:nvPr/>
        </p:nvSpPr>
        <p:spPr>
          <a:xfrm>
            <a:off x="1102375" y="1648363"/>
            <a:ext cx="9690600" cy="4100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verpass"/>
              <a:buChar char="●"/>
            </a:pPr>
            <a:r>
              <a:rPr lang="en" sz="1800">
                <a:latin typeface="Overpass"/>
                <a:ea typeface="Overpass"/>
                <a:cs typeface="Overpass"/>
                <a:sym typeface="Overpass"/>
              </a:rPr>
              <a:t>Project Repository: </a:t>
            </a:r>
            <a:r>
              <a:rPr lang="en" sz="1800" u="sng">
                <a:solidFill>
                  <a:schemeClr val="hlink"/>
                </a:solidFill>
                <a:latin typeface="Overpass"/>
                <a:ea typeface="Overpass"/>
                <a:cs typeface="Overpass"/>
                <a:sym typeface="Overpass"/>
                <a:hlinkClick r:id="rId3"/>
              </a:rPr>
              <a:t>https://github.com/AICoE/prometheus-anomaly-detector</a:t>
            </a:r>
            <a:endParaRPr sz="1800">
              <a:latin typeface="Overpass"/>
              <a:ea typeface="Overpass"/>
              <a:cs typeface="Overpass"/>
              <a:sym typeface="Overpass"/>
            </a:endParaRPr>
          </a:p>
          <a:p>
            <a:pPr indent="0" lvl="0" marL="457200" rtl="0" algn="l">
              <a:spcBef>
                <a:spcPts val="0"/>
              </a:spcBef>
              <a:spcAft>
                <a:spcPts val="0"/>
              </a:spcAft>
              <a:buNone/>
            </a:pPr>
            <a:r>
              <a:t/>
            </a:r>
            <a:endParaRPr sz="1800">
              <a:latin typeface="Overpass"/>
              <a:ea typeface="Overpass"/>
              <a:cs typeface="Overpass"/>
              <a:sym typeface="Overpass"/>
            </a:endParaRPr>
          </a:p>
          <a:p>
            <a:pPr indent="-342900" lvl="0" marL="457200" rtl="0" algn="l">
              <a:spcBef>
                <a:spcPts val="0"/>
              </a:spcBef>
              <a:spcAft>
                <a:spcPts val="0"/>
              </a:spcAft>
              <a:buSzPts val="1800"/>
              <a:buFont typeface="Overpass"/>
              <a:buChar char="●"/>
            </a:pPr>
            <a:r>
              <a:rPr lang="en" sz="1800">
                <a:latin typeface="Overpass"/>
                <a:ea typeface="Overpass"/>
                <a:cs typeface="Overpass"/>
                <a:sym typeface="Overpass"/>
              </a:rPr>
              <a:t>Prometheus API Client: </a:t>
            </a:r>
            <a:r>
              <a:rPr lang="en" sz="1800" u="sng">
                <a:solidFill>
                  <a:schemeClr val="hlink"/>
                </a:solidFill>
                <a:latin typeface="Overpass"/>
                <a:ea typeface="Overpass"/>
                <a:cs typeface="Overpass"/>
                <a:sym typeface="Overpass"/>
                <a:hlinkClick r:id="rId4"/>
              </a:rPr>
              <a:t>https://github.com/AICoE/prometheus-api-client-python</a:t>
            </a:r>
            <a:endParaRPr sz="1800">
              <a:latin typeface="Overpass"/>
              <a:ea typeface="Overpass"/>
              <a:cs typeface="Overpass"/>
              <a:sym typeface="Overpass"/>
            </a:endParaRPr>
          </a:p>
          <a:p>
            <a:pPr indent="0" lvl="0" marL="457200" rtl="0" algn="l">
              <a:spcBef>
                <a:spcPts val="0"/>
              </a:spcBef>
              <a:spcAft>
                <a:spcPts val="0"/>
              </a:spcAft>
              <a:buNone/>
            </a:pPr>
            <a:r>
              <a:t/>
            </a:r>
            <a:endParaRPr sz="1800">
              <a:latin typeface="Overpass"/>
              <a:ea typeface="Overpass"/>
              <a:cs typeface="Overpass"/>
              <a:sym typeface="Overpass"/>
            </a:endParaRPr>
          </a:p>
          <a:p>
            <a:pPr indent="-342900" lvl="0" marL="457200" rtl="0" algn="l">
              <a:spcBef>
                <a:spcPts val="0"/>
              </a:spcBef>
              <a:spcAft>
                <a:spcPts val="0"/>
              </a:spcAft>
              <a:buSzPts val="1800"/>
              <a:buFont typeface="Overpass"/>
              <a:buChar char="●"/>
            </a:pPr>
            <a:r>
              <a:rPr lang="en" sz="1800">
                <a:latin typeface="Overpass"/>
                <a:ea typeface="Overpass"/>
                <a:cs typeface="Overpass"/>
                <a:sym typeface="Overpass"/>
              </a:rPr>
              <a:t>Mojo blog post: </a:t>
            </a:r>
            <a:r>
              <a:rPr lang="en" sz="1800" u="sng">
                <a:solidFill>
                  <a:schemeClr val="hlink"/>
                </a:solidFill>
                <a:latin typeface="Overpass"/>
                <a:ea typeface="Overpass"/>
                <a:cs typeface="Overpass"/>
                <a:sym typeface="Overpass"/>
                <a:hlinkClick r:id="rId5"/>
              </a:rPr>
              <a:t>https://mojo.redhat.com/groups/red-hat-artificial-intelligence-center-of-excellence-ai-coe/blog/2019/09/10/prometheus-anomaly-detection-for-thoth-dgraph-metrics</a:t>
            </a:r>
            <a:endParaRPr sz="1800">
              <a:latin typeface="Overpass"/>
              <a:ea typeface="Overpass"/>
              <a:cs typeface="Overpass"/>
              <a:sym typeface="Overpass"/>
            </a:endParaRPr>
          </a:p>
          <a:p>
            <a:pPr indent="0" lvl="0" marL="457200" rtl="0" algn="l">
              <a:spcBef>
                <a:spcPts val="0"/>
              </a:spcBef>
              <a:spcAft>
                <a:spcPts val="0"/>
              </a:spcAft>
              <a:buNone/>
            </a:pPr>
            <a:r>
              <a:t/>
            </a:r>
            <a:endParaRPr sz="1800">
              <a:latin typeface="Overpass"/>
              <a:ea typeface="Overpass"/>
              <a:cs typeface="Overpass"/>
              <a:sym typeface="Overpass"/>
            </a:endParaRPr>
          </a:p>
          <a:p>
            <a:pPr indent="-342900" lvl="0" marL="457200" rtl="0" algn="l">
              <a:spcBef>
                <a:spcPts val="0"/>
              </a:spcBef>
              <a:spcAft>
                <a:spcPts val="0"/>
              </a:spcAft>
              <a:buSzPts val="1800"/>
              <a:buFont typeface="Overpass"/>
              <a:buChar char="●"/>
            </a:pPr>
            <a:r>
              <a:rPr lang="en" sz="1800">
                <a:latin typeface="Overpass"/>
                <a:ea typeface="Overpass"/>
                <a:cs typeface="Overpass"/>
                <a:sym typeface="Overpass"/>
              </a:rPr>
              <a:t>Team Mail list: </a:t>
            </a:r>
            <a:r>
              <a:rPr lang="en" sz="1800" u="sng">
                <a:solidFill>
                  <a:schemeClr val="hlink"/>
                </a:solidFill>
                <a:latin typeface="Overpass"/>
                <a:ea typeface="Overpass"/>
                <a:cs typeface="Overpass"/>
                <a:sym typeface="Overpass"/>
                <a:hlinkClick r:id="rId6"/>
              </a:rPr>
              <a:t>aicoe-aiops@redhat.com</a:t>
            </a:r>
            <a:endParaRPr sz="1800">
              <a:latin typeface="Overpass"/>
              <a:ea typeface="Overpass"/>
              <a:cs typeface="Overpass"/>
              <a:sym typeface="Overpass"/>
            </a:endParaRPr>
          </a:p>
          <a:p>
            <a:pPr indent="0" lvl="0" marL="457200" rtl="0" algn="l">
              <a:spcBef>
                <a:spcPts val="0"/>
              </a:spcBef>
              <a:spcAft>
                <a:spcPts val="0"/>
              </a:spcAft>
              <a:buNone/>
            </a:pPr>
            <a:r>
              <a:t/>
            </a:r>
            <a:endParaRPr sz="1800">
              <a:latin typeface="Overpass"/>
              <a:ea typeface="Overpass"/>
              <a:cs typeface="Overpass"/>
              <a:sym typeface="Overpass"/>
            </a:endParaRPr>
          </a:p>
          <a:p>
            <a:pPr indent="-342900" lvl="0" marL="457200" rtl="0" algn="l">
              <a:spcBef>
                <a:spcPts val="0"/>
              </a:spcBef>
              <a:spcAft>
                <a:spcPts val="0"/>
              </a:spcAft>
              <a:buSzPts val="1800"/>
              <a:buFont typeface="Overpass"/>
              <a:buChar char="●"/>
            </a:pPr>
            <a:r>
              <a:rPr lang="en" sz="1800">
                <a:latin typeface="Overpass"/>
                <a:ea typeface="Overpass"/>
                <a:cs typeface="Overpass"/>
                <a:sym typeface="Overpass"/>
              </a:rPr>
              <a:t>GChat: AICoE - AIOps</a:t>
            </a:r>
            <a:endParaRPr sz="1800">
              <a:latin typeface="Overpass"/>
              <a:ea typeface="Overpass"/>
              <a:cs typeface="Overpass"/>
              <a:sym typeface="Overpass"/>
            </a:endParaRPr>
          </a:p>
          <a:p>
            <a:pPr indent="0" lvl="0" marL="457200" rtl="0" algn="l">
              <a:spcBef>
                <a:spcPts val="0"/>
              </a:spcBef>
              <a:spcAft>
                <a:spcPts val="0"/>
              </a:spcAft>
              <a:buNone/>
            </a:pPr>
            <a:r>
              <a:t/>
            </a:r>
            <a:endParaRPr>
              <a:latin typeface="Overpass"/>
              <a:ea typeface="Overpass"/>
              <a:cs typeface="Overpass"/>
              <a:sym typeface="Overpass"/>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48"/>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Red Hat is the world’s leading provider of enterprise open source software solutions. Award-winning support, training, and consulting services make </a:t>
            </a:r>
            <a:br>
              <a:rPr lang="en"/>
            </a:br>
            <a:r>
              <a:rPr lang="en"/>
              <a:t>Red Hat a trusted adviser to the Fortune 500. </a:t>
            </a:r>
            <a:endParaRPr/>
          </a:p>
        </p:txBody>
      </p:sp>
      <p:sp>
        <p:nvSpPr>
          <p:cNvPr id="486" name="Google Shape;486;p48"/>
          <p:cNvSpPr txBox="1"/>
          <p:nvPr>
            <p:ph type="title"/>
          </p:nvPr>
        </p:nvSpPr>
        <p:spPr>
          <a:xfrm>
            <a:off x="2083875" y="568625"/>
            <a:ext cx="4905000" cy="1985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Thank you</a:t>
            </a:r>
            <a:endParaRPr/>
          </a:p>
        </p:txBody>
      </p:sp>
      <p:sp>
        <p:nvSpPr>
          <p:cNvPr id="487" name="Google Shape;487;p4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3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35" name="Google Shape;335;p33"/>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6" name="Google Shape;336;p33"/>
          <p:cNvSpPr txBox="1"/>
          <p:nvPr>
            <p:ph idx="3" type="subTitle"/>
          </p:nvPr>
        </p:nvSpPr>
        <p:spPr>
          <a:xfrm>
            <a:off x="9251450" y="1743719"/>
            <a:ext cx="2124300" cy="330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AI-backed anomaly detection for prometheus metrics.</a:t>
            </a:r>
            <a:endParaRPr/>
          </a:p>
        </p:txBody>
      </p:sp>
      <p:pic>
        <p:nvPicPr>
          <p:cNvPr id="337" name="Google Shape;337;p33"/>
          <p:cNvPicPr preferRelativeResize="0"/>
          <p:nvPr/>
        </p:nvPicPr>
        <p:blipFill>
          <a:blip r:embed="rId3">
            <a:alphaModFix/>
          </a:blip>
          <a:stretch>
            <a:fillRect/>
          </a:stretch>
        </p:blipFill>
        <p:spPr>
          <a:xfrm>
            <a:off x="2666875" y="2044564"/>
            <a:ext cx="3352949" cy="1880926"/>
          </a:xfrm>
          <a:prstGeom prst="rect">
            <a:avLst/>
          </a:prstGeom>
          <a:noFill/>
          <a:ln>
            <a:noFill/>
          </a:ln>
        </p:spPr>
      </p:pic>
      <p:pic>
        <p:nvPicPr>
          <p:cNvPr id="338" name="Google Shape;338;p33"/>
          <p:cNvPicPr preferRelativeResize="0"/>
          <p:nvPr/>
        </p:nvPicPr>
        <p:blipFill>
          <a:blip r:embed="rId4">
            <a:alphaModFix/>
          </a:blip>
          <a:stretch>
            <a:fillRect/>
          </a:stretch>
        </p:blipFill>
        <p:spPr>
          <a:xfrm>
            <a:off x="480150" y="2483502"/>
            <a:ext cx="1442000" cy="1442000"/>
          </a:xfrm>
          <a:prstGeom prst="rect">
            <a:avLst/>
          </a:prstGeom>
          <a:noFill/>
          <a:ln>
            <a:noFill/>
          </a:ln>
        </p:spPr>
      </p:pic>
      <p:pic>
        <p:nvPicPr>
          <p:cNvPr id="339" name="Google Shape;339;p33"/>
          <p:cNvPicPr preferRelativeResize="0"/>
          <p:nvPr/>
        </p:nvPicPr>
        <p:blipFill>
          <a:blip r:embed="rId5">
            <a:alphaModFix/>
          </a:blip>
          <a:stretch>
            <a:fillRect/>
          </a:stretch>
        </p:blipFill>
        <p:spPr>
          <a:xfrm>
            <a:off x="6620800" y="2120224"/>
            <a:ext cx="1889322" cy="1880925"/>
          </a:xfrm>
          <a:prstGeom prst="rect">
            <a:avLst/>
          </a:prstGeom>
          <a:noFill/>
          <a:ln>
            <a:noFill/>
          </a:ln>
        </p:spPr>
      </p:pic>
      <p:sp>
        <p:nvSpPr>
          <p:cNvPr id="340" name="Google Shape;340;p33"/>
          <p:cNvSpPr txBox="1"/>
          <p:nvPr/>
        </p:nvSpPr>
        <p:spPr>
          <a:xfrm>
            <a:off x="391900" y="4637875"/>
            <a:ext cx="2017200" cy="8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verpass Light"/>
                <a:ea typeface="Overpass Light"/>
                <a:cs typeface="Overpass Light"/>
                <a:sym typeface="Overpass Light"/>
              </a:rPr>
              <a:t>Monitoring</a:t>
            </a:r>
            <a:endParaRPr sz="2400">
              <a:latin typeface="Overpass Light"/>
              <a:ea typeface="Overpass Light"/>
              <a:cs typeface="Overpass Light"/>
              <a:sym typeface="Overpass Light"/>
            </a:endParaRPr>
          </a:p>
        </p:txBody>
      </p:sp>
      <p:sp>
        <p:nvSpPr>
          <p:cNvPr id="341" name="Google Shape;341;p33"/>
          <p:cNvSpPr txBox="1"/>
          <p:nvPr/>
        </p:nvSpPr>
        <p:spPr>
          <a:xfrm>
            <a:off x="3417775" y="46405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Overpass Light"/>
                <a:ea typeface="Overpass Light"/>
                <a:cs typeface="Overpass Light"/>
                <a:sym typeface="Overpass Light"/>
              </a:rPr>
              <a:t>Applications</a:t>
            </a:r>
            <a:endParaRPr sz="2400"/>
          </a:p>
        </p:txBody>
      </p:sp>
      <p:sp>
        <p:nvSpPr>
          <p:cNvPr id="342" name="Google Shape;342;p33"/>
          <p:cNvSpPr txBox="1"/>
          <p:nvPr/>
        </p:nvSpPr>
        <p:spPr>
          <a:xfrm>
            <a:off x="6721625" y="46405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Overpass Light"/>
                <a:ea typeface="Overpass Light"/>
                <a:cs typeface="Overpass Light"/>
                <a:sym typeface="Overpass Light"/>
              </a:rPr>
              <a:t>Prometheus</a:t>
            </a:r>
            <a:endParaRPr sz="2400">
              <a:solidFill>
                <a:schemeClr val="dk1"/>
              </a:solidFill>
              <a:latin typeface="Overpass Light"/>
              <a:ea typeface="Overpass Light"/>
              <a:cs typeface="Overpass Light"/>
              <a:sym typeface="Overpass Light"/>
            </a:endParaRPr>
          </a:p>
        </p:txBody>
      </p:sp>
      <p:cxnSp>
        <p:nvCxnSpPr>
          <p:cNvPr id="343" name="Google Shape;343;p33"/>
          <p:cNvCxnSpPr/>
          <p:nvPr/>
        </p:nvCxnSpPr>
        <p:spPr>
          <a:xfrm>
            <a:off x="2231375" y="4939400"/>
            <a:ext cx="1021200" cy="2400"/>
          </a:xfrm>
          <a:prstGeom prst="straightConnector1">
            <a:avLst/>
          </a:prstGeom>
          <a:noFill/>
          <a:ln cap="flat" cmpd="sng" w="9525">
            <a:solidFill>
              <a:schemeClr val="dk2"/>
            </a:solidFill>
            <a:prstDash val="solid"/>
            <a:round/>
            <a:headEnd len="med" w="med" type="none"/>
            <a:tailEnd len="med" w="med" type="triangle"/>
          </a:ln>
        </p:spPr>
      </p:cxnSp>
      <p:cxnSp>
        <p:nvCxnSpPr>
          <p:cNvPr id="344" name="Google Shape;344;p33"/>
          <p:cNvCxnSpPr/>
          <p:nvPr/>
        </p:nvCxnSpPr>
        <p:spPr>
          <a:xfrm>
            <a:off x="5303200" y="4866175"/>
            <a:ext cx="1317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mc:AlternateContent>
    <mc:Choice Requires="p14">
      <p:transition spd="slow" p14:dur="1000">
        <p:push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34"/>
          <p:cNvSpPr txBox="1"/>
          <p:nvPr>
            <p:ph type="title"/>
          </p:nvPr>
        </p:nvSpPr>
        <p:spPr>
          <a:xfrm>
            <a:off x="885050" y="1079500"/>
            <a:ext cx="8686800" cy="559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rgbClr val="CC0000"/>
                </a:solidFill>
              </a:rPr>
              <a:t>Goals of Workshop</a:t>
            </a:r>
            <a:endParaRPr>
              <a:solidFill>
                <a:srgbClr val="CC0000"/>
              </a:solidFill>
            </a:endParaRPr>
          </a:p>
        </p:txBody>
      </p:sp>
      <p:sp>
        <p:nvSpPr>
          <p:cNvPr id="350" name="Google Shape;350;p3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351" name="Google Shape;351;p3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52" name="Google Shape;352;p34"/>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353" name="Google Shape;353;p34"/>
          <p:cNvSpPr txBox="1"/>
          <p:nvPr/>
        </p:nvSpPr>
        <p:spPr>
          <a:xfrm>
            <a:off x="934625" y="1711475"/>
            <a:ext cx="10972800" cy="4054200"/>
          </a:xfrm>
          <a:prstGeom prst="rect">
            <a:avLst/>
          </a:prstGeom>
          <a:noFill/>
          <a:ln>
            <a:noFill/>
          </a:ln>
        </p:spPr>
        <p:txBody>
          <a:bodyPr anchorCtr="0" anchor="t" bIns="91425" lIns="91425" spcFirstLastPara="1" rIns="91425" wrap="square" tIns="91425">
            <a:noAutofit/>
          </a:bodyPr>
          <a:lstStyle/>
          <a:p>
            <a:pPr indent="-381000" lvl="0" marL="457200" rtl="0" algn="l">
              <a:lnSpc>
                <a:spcPct val="120000"/>
              </a:lnSpc>
              <a:spcBef>
                <a:spcPts val="400"/>
              </a:spcBef>
              <a:spcAft>
                <a:spcPts val="0"/>
              </a:spcAft>
              <a:buSzPts val="2400"/>
              <a:buFont typeface="Overpass"/>
              <a:buChar char="●"/>
            </a:pPr>
            <a:r>
              <a:rPr lang="en" sz="2400">
                <a:highlight>
                  <a:srgbClr val="FFFFFF"/>
                </a:highlight>
                <a:latin typeface="Overpass"/>
                <a:ea typeface="Overpass"/>
                <a:cs typeface="Overpass"/>
                <a:sym typeface="Overpass"/>
              </a:rPr>
              <a:t>Understanding Prometheus</a:t>
            </a:r>
            <a:endParaRPr sz="2400">
              <a:highlight>
                <a:srgbClr val="FFFFFF"/>
              </a:highlight>
              <a:latin typeface="Overpass"/>
              <a:ea typeface="Overpass"/>
              <a:cs typeface="Overpass"/>
              <a:sym typeface="Overpass"/>
            </a:endParaRPr>
          </a:p>
          <a:p>
            <a:pPr indent="-381000" lvl="0" marL="457200" rtl="0" algn="l">
              <a:lnSpc>
                <a:spcPct val="120000"/>
              </a:lnSpc>
              <a:spcBef>
                <a:spcPts val="0"/>
              </a:spcBef>
              <a:spcAft>
                <a:spcPts val="0"/>
              </a:spcAft>
              <a:buSzPts val="2400"/>
              <a:buFont typeface="Overpass"/>
              <a:buChar char="●"/>
            </a:pPr>
            <a:r>
              <a:rPr lang="en" sz="2400">
                <a:highlight>
                  <a:srgbClr val="FFFFFF"/>
                </a:highlight>
                <a:latin typeface="Overpass"/>
                <a:ea typeface="Overpass"/>
                <a:cs typeface="Overpass"/>
                <a:sym typeface="Overpass"/>
              </a:rPr>
              <a:t>Monitoring applications and its challenges</a:t>
            </a:r>
            <a:endParaRPr sz="2400">
              <a:highlight>
                <a:srgbClr val="FFFFFF"/>
              </a:highlight>
              <a:latin typeface="Overpass"/>
              <a:ea typeface="Overpass"/>
              <a:cs typeface="Overpass"/>
              <a:sym typeface="Overpass"/>
            </a:endParaRPr>
          </a:p>
          <a:p>
            <a:pPr indent="-381000" lvl="0" marL="457200" rtl="0" algn="l">
              <a:lnSpc>
                <a:spcPct val="120000"/>
              </a:lnSpc>
              <a:spcBef>
                <a:spcPts val="0"/>
              </a:spcBef>
              <a:spcAft>
                <a:spcPts val="0"/>
              </a:spcAft>
              <a:buSzPts val="2400"/>
              <a:buFont typeface="Overpass"/>
              <a:buChar char="●"/>
            </a:pPr>
            <a:r>
              <a:rPr lang="en" sz="2400">
                <a:highlight>
                  <a:srgbClr val="FFFFFF"/>
                </a:highlight>
                <a:latin typeface="Overpass"/>
                <a:ea typeface="Overpass"/>
                <a:cs typeface="Overpass"/>
                <a:sym typeface="Overpass"/>
              </a:rPr>
              <a:t>Leveraging AI for better monitoring</a:t>
            </a:r>
            <a:endParaRPr sz="2400">
              <a:highlight>
                <a:srgbClr val="FFFFFF"/>
              </a:highlight>
              <a:latin typeface="Overpass"/>
              <a:ea typeface="Overpass"/>
              <a:cs typeface="Overpass"/>
              <a:sym typeface="Overpass"/>
            </a:endParaRPr>
          </a:p>
          <a:p>
            <a:pPr indent="-381000" lvl="0" marL="457200" rtl="0" algn="l">
              <a:lnSpc>
                <a:spcPct val="120000"/>
              </a:lnSpc>
              <a:spcBef>
                <a:spcPts val="0"/>
              </a:spcBef>
              <a:spcAft>
                <a:spcPts val="0"/>
              </a:spcAft>
              <a:buSzPts val="2400"/>
              <a:buFont typeface="Overpass"/>
              <a:buChar char="●"/>
            </a:pPr>
            <a:r>
              <a:rPr lang="en" sz="2400">
                <a:highlight>
                  <a:srgbClr val="FFFFFF"/>
                </a:highlight>
                <a:latin typeface="Overpass"/>
                <a:ea typeface="Overpass"/>
                <a:cs typeface="Overpass"/>
                <a:sym typeface="Overpass"/>
              </a:rPr>
              <a:t>Data Science toolkit</a:t>
            </a:r>
            <a:endParaRPr sz="2400">
              <a:highlight>
                <a:srgbClr val="FFFFFF"/>
              </a:highlight>
              <a:latin typeface="Overpass"/>
              <a:ea typeface="Overpass"/>
              <a:cs typeface="Overpass"/>
              <a:sym typeface="Overpass"/>
            </a:endParaRPr>
          </a:p>
          <a:p>
            <a:pPr indent="-381000" lvl="0" marL="457200" rtl="0" algn="l">
              <a:lnSpc>
                <a:spcPct val="120000"/>
              </a:lnSpc>
              <a:spcBef>
                <a:spcPts val="0"/>
              </a:spcBef>
              <a:spcAft>
                <a:spcPts val="0"/>
              </a:spcAft>
              <a:buSzPts val="2400"/>
              <a:buFont typeface="Overpass"/>
              <a:buChar char="●"/>
            </a:pPr>
            <a:r>
              <a:rPr lang="en" sz="2400">
                <a:highlight>
                  <a:srgbClr val="FFFFFF"/>
                </a:highlight>
                <a:latin typeface="Overpass"/>
                <a:ea typeface="Overpass"/>
                <a:cs typeface="Overpass"/>
                <a:sym typeface="Overpass"/>
              </a:rPr>
              <a:t>Anatomy of an anomaly</a:t>
            </a:r>
            <a:endParaRPr sz="2400">
              <a:highlight>
                <a:srgbClr val="FFFFFF"/>
              </a:highlight>
              <a:latin typeface="Overpass"/>
              <a:ea typeface="Overpass"/>
              <a:cs typeface="Overpass"/>
              <a:sym typeface="Overpass"/>
            </a:endParaRPr>
          </a:p>
          <a:p>
            <a:pPr indent="-381000" lvl="0" marL="457200" rtl="0" algn="l">
              <a:lnSpc>
                <a:spcPct val="120000"/>
              </a:lnSpc>
              <a:spcBef>
                <a:spcPts val="0"/>
              </a:spcBef>
              <a:spcAft>
                <a:spcPts val="0"/>
              </a:spcAft>
              <a:buSzPts val="2400"/>
              <a:buFont typeface="Overpass"/>
              <a:buChar char="●"/>
            </a:pPr>
            <a:r>
              <a:rPr lang="en" sz="2400">
                <a:highlight>
                  <a:srgbClr val="FFFFFF"/>
                </a:highlight>
                <a:latin typeface="Overpass"/>
                <a:ea typeface="Overpass"/>
                <a:cs typeface="Overpass"/>
                <a:sym typeface="Overpass"/>
              </a:rPr>
              <a:t>Integrating anomaly detection pipeline into monitoring setup</a:t>
            </a:r>
            <a:endParaRPr sz="2400">
              <a:highlight>
                <a:srgbClr val="FFFFFF"/>
              </a:highlight>
              <a:latin typeface="Overpass"/>
              <a:ea typeface="Overpass"/>
              <a:cs typeface="Overpass"/>
              <a:sym typeface="Overpass"/>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3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359" name="Google Shape;359;p3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60" name="Google Shape;360;p35"/>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pic>
        <p:nvPicPr>
          <p:cNvPr id="361" name="Google Shape;361;p35"/>
          <p:cNvPicPr preferRelativeResize="0"/>
          <p:nvPr/>
        </p:nvPicPr>
        <p:blipFill>
          <a:blip r:embed="rId3">
            <a:alphaModFix/>
          </a:blip>
          <a:stretch>
            <a:fillRect/>
          </a:stretch>
        </p:blipFill>
        <p:spPr>
          <a:xfrm>
            <a:off x="1834950" y="871750"/>
            <a:ext cx="8522076" cy="5727226"/>
          </a:xfrm>
          <a:prstGeom prst="rect">
            <a:avLst/>
          </a:prstGeom>
          <a:noFill/>
          <a:ln>
            <a:noFill/>
          </a:ln>
        </p:spPr>
      </p:pic>
      <p:sp>
        <p:nvSpPr>
          <p:cNvPr id="362" name="Google Shape;362;p35"/>
          <p:cNvSpPr txBox="1"/>
          <p:nvPr/>
        </p:nvSpPr>
        <p:spPr>
          <a:xfrm>
            <a:off x="4274750" y="4236925"/>
            <a:ext cx="30000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600"/>
              </a:spcBef>
              <a:spcAft>
                <a:spcPts val="0"/>
              </a:spcAft>
              <a:buNone/>
            </a:pPr>
            <a:r>
              <a:rPr lang="en" sz="3000">
                <a:solidFill>
                  <a:schemeClr val="dk1"/>
                </a:solidFill>
                <a:latin typeface="Overpass"/>
                <a:ea typeface="Overpass"/>
                <a:cs typeface="Overpass"/>
                <a:sym typeface="Overpass"/>
              </a:rPr>
              <a:t>Simplistic world view</a:t>
            </a:r>
            <a:endParaRPr sz="3000"/>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3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368" name="Google Shape;368;p3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69" name="Google Shape;369;p36"/>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pic>
        <p:nvPicPr>
          <p:cNvPr id="370" name="Google Shape;370;p36"/>
          <p:cNvPicPr preferRelativeResize="0"/>
          <p:nvPr/>
        </p:nvPicPr>
        <p:blipFill rotWithShape="1">
          <a:blip r:embed="rId3">
            <a:alphaModFix/>
          </a:blip>
          <a:srcRect b="0" l="0" r="0" t="0"/>
          <a:stretch/>
        </p:blipFill>
        <p:spPr>
          <a:xfrm>
            <a:off x="2134400" y="1054300"/>
            <a:ext cx="7923195" cy="59423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3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376" name="Google Shape;376;p3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77" name="Google Shape;377;p37"/>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pic>
        <p:nvPicPr>
          <p:cNvPr id="378" name="Google Shape;378;p37"/>
          <p:cNvPicPr preferRelativeResize="0"/>
          <p:nvPr/>
        </p:nvPicPr>
        <p:blipFill rotWithShape="1">
          <a:blip r:embed="rId3">
            <a:alphaModFix/>
          </a:blip>
          <a:srcRect b="0" l="0" r="0" t="0"/>
          <a:stretch/>
        </p:blipFill>
        <p:spPr>
          <a:xfrm>
            <a:off x="2258188" y="1399325"/>
            <a:ext cx="7675628" cy="586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3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85" name="Google Shape;385;p38"/>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pic>
        <p:nvPicPr>
          <p:cNvPr id="386" name="Google Shape;386;p38"/>
          <p:cNvPicPr preferRelativeResize="0"/>
          <p:nvPr/>
        </p:nvPicPr>
        <p:blipFill rotWithShape="1">
          <a:blip r:embed="rId3">
            <a:alphaModFix/>
          </a:blip>
          <a:srcRect b="0" l="0" r="0" t="0"/>
          <a:stretch/>
        </p:blipFill>
        <p:spPr>
          <a:xfrm>
            <a:off x="2220375" y="915625"/>
            <a:ext cx="7751260" cy="58134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3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392" name="Google Shape;392;p3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93" name="Google Shape;393;p39"/>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pic>
        <p:nvPicPr>
          <p:cNvPr id="394" name="Google Shape;394;p39"/>
          <p:cNvPicPr preferRelativeResize="0"/>
          <p:nvPr/>
        </p:nvPicPr>
        <p:blipFill rotWithShape="1">
          <a:blip r:embed="rId3">
            <a:alphaModFix/>
          </a:blip>
          <a:srcRect b="0" l="0" r="0" t="0"/>
          <a:stretch/>
        </p:blipFill>
        <p:spPr>
          <a:xfrm>
            <a:off x="2220375" y="991275"/>
            <a:ext cx="7751260" cy="5813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40"/>
          <p:cNvSpPr txBox="1"/>
          <p:nvPr>
            <p:ph idx="1" type="subTitle"/>
          </p:nvPr>
        </p:nvSpPr>
        <p:spPr>
          <a:xfrm>
            <a:off x="447775" y="10369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AI Ops</a:t>
            </a:r>
            <a:endParaRPr/>
          </a:p>
        </p:txBody>
      </p:sp>
      <p:sp>
        <p:nvSpPr>
          <p:cNvPr id="400" name="Google Shape;400;p4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401" name="Google Shape;401;p40"/>
          <p:cNvPicPr preferRelativeResize="0"/>
          <p:nvPr/>
        </p:nvPicPr>
        <p:blipFill>
          <a:blip r:embed="rId3">
            <a:alphaModFix/>
          </a:blip>
          <a:stretch>
            <a:fillRect/>
          </a:stretch>
        </p:blipFill>
        <p:spPr>
          <a:xfrm>
            <a:off x="640750" y="1076900"/>
            <a:ext cx="7287610" cy="4479088"/>
          </a:xfrm>
          <a:prstGeom prst="rect">
            <a:avLst/>
          </a:prstGeom>
          <a:noFill/>
          <a:ln>
            <a:noFill/>
          </a:ln>
        </p:spPr>
      </p:pic>
      <p:sp>
        <p:nvSpPr>
          <p:cNvPr id="402" name="Google Shape;402;p40"/>
          <p:cNvSpPr txBox="1"/>
          <p:nvPr/>
        </p:nvSpPr>
        <p:spPr>
          <a:xfrm>
            <a:off x="8039875" y="2034150"/>
            <a:ext cx="3465300" cy="27897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Overpass Light"/>
              <a:buChar char="●"/>
            </a:pPr>
            <a:r>
              <a:rPr b="1" lang="en" sz="1900">
                <a:latin typeface="Overpass"/>
                <a:ea typeface="Overpass"/>
                <a:cs typeface="Overpass"/>
                <a:sym typeface="Overpass"/>
              </a:rPr>
              <a:t>Gauge</a:t>
            </a:r>
            <a:r>
              <a:rPr lang="en" sz="1900">
                <a:latin typeface="Overpass Light"/>
                <a:ea typeface="Overpass Light"/>
                <a:cs typeface="Overpass Light"/>
                <a:sym typeface="Overpass Light"/>
              </a:rPr>
              <a:t> - Arbitrary up and down value</a:t>
            </a:r>
            <a:endParaRPr sz="1900">
              <a:latin typeface="Overpass Light"/>
              <a:ea typeface="Overpass Light"/>
              <a:cs typeface="Overpass Light"/>
              <a:sym typeface="Overpass Light"/>
            </a:endParaRPr>
          </a:p>
          <a:p>
            <a:pPr indent="-349250" lvl="0" marL="457200" rtl="0" algn="l">
              <a:spcBef>
                <a:spcPts val="0"/>
              </a:spcBef>
              <a:spcAft>
                <a:spcPts val="0"/>
              </a:spcAft>
              <a:buSzPts val="1900"/>
              <a:buFont typeface="Overpass Light"/>
              <a:buChar char="●"/>
            </a:pPr>
            <a:r>
              <a:rPr b="1" lang="en" sz="1900">
                <a:latin typeface="Overpass"/>
                <a:ea typeface="Overpass"/>
                <a:cs typeface="Overpass"/>
                <a:sym typeface="Overpass"/>
              </a:rPr>
              <a:t>Counter</a:t>
            </a:r>
            <a:r>
              <a:rPr lang="en" sz="1900">
                <a:latin typeface="Overpass Light"/>
                <a:ea typeface="Overpass Light"/>
                <a:cs typeface="Overpass Light"/>
                <a:sym typeface="Overpass Light"/>
              </a:rPr>
              <a:t> - Monotonically Increasing</a:t>
            </a:r>
            <a:endParaRPr sz="1900">
              <a:latin typeface="Overpass Light"/>
              <a:ea typeface="Overpass Light"/>
              <a:cs typeface="Overpass Light"/>
              <a:sym typeface="Overpass Light"/>
            </a:endParaRPr>
          </a:p>
          <a:p>
            <a:pPr indent="-349250" lvl="0" marL="457200" rtl="0" algn="l">
              <a:spcBef>
                <a:spcPts val="0"/>
              </a:spcBef>
              <a:spcAft>
                <a:spcPts val="0"/>
              </a:spcAft>
              <a:buSzPts val="1900"/>
              <a:buFont typeface="Overpass Light"/>
              <a:buChar char="●"/>
            </a:pPr>
            <a:r>
              <a:rPr b="1" lang="en" sz="1900">
                <a:latin typeface="Overpass"/>
                <a:ea typeface="Overpass"/>
                <a:cs typeface="Overpass"/>
                <a:sym typeface="Overpass"/>
              </a:rPr>
              <a:t>Histogram</a:t>
            </a:r>
            <a:r>
              <a:rPr lang="en" sz="1900">
                <a:latin typeface="Overpass Light"/>
                <a:ea typeface="Overpass Light"/>
                <a:cs typeface="Overpass Light"/>
                <a:sym typeface="Overpass Light"/>
              </a:rPr>
              <a:t> - Cumulative samples of values</a:t>
            </a:r>
            <a:endParaRPr sz="1900">
              <a:latin typeface="Overpass Light"/>
              <a:ea typeface="Overpass Light"/>
              <a:cs typeface="Overpass Light"/>
              <a:sym typeface="Overpass Light"/>
            </a:endParaRPr>
          </a:p>
          <a:p>
            <a:pPr indent="-349250" lvl="0" marL="457200" rtl="0" algn="l">
              <a:spcBef>
                <a:spcPts val="0"/>
              </a:spcBef>
              <a:spcAft>
                <a:spcPts val="0"/>
              </a:spcAft>
              <a:buSzPts val="1900"/>
              <a:buFont typeface="Overpass Light"/>
              <a:buChar char="●"/>
            </a:pPr>
            <a:r>
              <a:rPr b="1" lang="en" sz="1900">
                <a:latin typeface="Overpass"/>
                <a:ea typeface="Overpass"/>
                <a:cs typeface="Overpass"/>
                <a:sym typeface="Overpass"/>
              </a:rPr>
              <a:t>Summary</a:t>
            </a:r>
            <a:r>
              <a:rPr lang="en" sz="1900">
                <a:latin typeface="Overpass Light"/>
                <a:ea typeface="Overpass Light"/>
                <a:cs typeface="Overpass Light"/>
                <a:sym typeface="Overpass Light"/>
              </a:rPr>
              <a:t> - Snapshot of values in a time window</a:t>
            </a:r>
            <a:endParaRPr sz="1900">
              <a:latin typeface="Overpass Light"/>
              <a:ea typeface="Overpass Light"/>
              <a:cs typeface="Overpass Light"/>
              <a:sym typeface="Overpass Light"/>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