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al Bold" charset="1" panose="020B0802020202020204"/>
      <p:regular r:id="rId19"/>
    </p:embeddedFont>
    <p:embeddedFont>
      <p:font typeface="Arial" charset="1" panose="020B0502020202020204"/>
      <p:regular r:id="rId20"/>
    </p:embeddedFont>
    <p:embeddedFont>
      <p:font typeface="Arimo" charset="1" panose="020B0604020202020204"/>
      <p:regular r:id="rId21"/>
    </p:embeddedFont>
    <p:embeddedFont>
      <p:font typeface="Times New Roman" charset="1" panose="02030502070405020303"/>
      <p:regular r:id="rId22"/>
    </p:embeddedFont>
    <p:embeddedFont>
      <p:font typeface="Times New Roman Bold" charset="1" panose="020308020704050203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5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png" Type="http://schemas.openxmlformats.org/officeDocument/2006/relationships/image"/><Relationship Id="rId6" Target="../media/image58.png" Type="http://schemas.openxmlformats.org/officeDocument/2006/relationships/image"/><Relationship Id="rId7" Target="../media/image59.png" Type="http://schemas.openxmlformats.org/officeDocument/2006/relationships/image"/><Relationship Id="rId8" Target="../media/image60.png" Type="http://schemas.openxmlformats.org/officeDocument/2006/relationships/image"/><Relationship Id="rId9" Target="../media/image6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3.svg" Type="http://schemas.openxmlformats.org/officeDocument/2006/relationships/image"/><Relationship Id="rId4" Target="../media/image64.png" Type="http://schemas.openxmlformats.org/officeDocument/2006/relationships/image"/><Relationship Id="rId5" Target="../media/image65.png" Type="http://schemas.openxmlformats.org/officeDocument/2006/relationships/image"/><Relationship Id="rId6" Target="../media/image66.svg" Type="http://schemas.openxmlformats.org/officeDocument/2006/relationships/image"/><Relationship Id="rId7" Target="../media/image67.png" Type="http://schemas.openxmlformats.org/officeDocument/2006/relationships/image"/><Relationship Id="rId8" Target="../media/image6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https://lookerstudio.google.com/reporting/760f16c8-2b13-49e4-a575-bd5189794e18"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7698A"/>
        </a:solidFill>
      </p:bgPr>
    </p:bg>
    <p:spTree>
      <p:nvGrpSpPr>
        <p:cNvPr id="1" name=""/>
        <p:cNvGrpSpPr/>
        <p:nvPr/>
      </p:nvGrpSpPr>
      <p:grpSpPr>
        <a:xfrm>
          <a:off x="0" y="0"/>
          <a:ext cx="0" cy="0"/>
          <a:chOff x="0" y="0"/>
          <a:chExt cx="0" cy="0"/>
        </a:xfrm>
      </p:grpSpPr>
      <p:sp>
        <p:nvSpPr>
          <p:cNvPr name="Freeform 2" id="2"/>
          <p:cNvSpPr/>
          <p:nvPr/>
        </p:nvSpPr>
        <p:spPr>
          <a:xfrm flipH="false" flipV="false" rot="0">
            <a:off x="600500" y="-1094542"/>
            <a:ext cx="17087001" cy="12774829"/>
          </a:xfrm>
          <a:custGeom>
            <a:avLst/>
            <a:gdLst/>
            <a:ahLst/>
            <a:cxnLst/>
            <a:rect r="r" b="b" t="t" l="l"/>
            <a:pathLst>
              <a:path h="12774829" w="17087001">
                <a:moveTo>
                  <a:pt x="0" y="0"/>
                </a:moveTo>
                <a:lnTo>
                  <a:pt x="17087000" y="0"/>
                </a:lnTo>
                <a:lnTo>
                  <a:pt x="17087000" y="12774829"/>
                </a:lnTo>
                <a:lnTo>
                  <a:pt x="0" y="12774829"/>
                </a:lnTo>
                <a:lnTo>
                  <a:pt x="0" y="0"/>
                </a:lnTo>
                <a:close/>
              </a:path>
            </a:pathLst>
          </a:custGeom>
          <a:blipFill>
            <a:blip r:embed="rId2">
              <a:alphaModFix amt="30000"/>
            </a:blip>
            <a:stretch>
              <a:fillRect l="-7106" t="0" r="-7106" b="0"/>
            </a:stretch>
          </a:blipFill>
        </p:spPr>
      </p:sp>
      <p:sp>
        <p:nvSpPr>
          <p:cNvPr name="TextBox 3" id="3"/>
          <p:cNvSpPr txBox="true"/>
          <p:nvPr/>
        </p:nvSpPr>
        <p:spPr>
          <a:xfrm rot="0">
            <a:off x="7739009" y="3446551"/>
            <a:ext cx="10148324" cy="1276269"/>
          </a:xfrm>
          <a:prstGeom prst="rect">
            <a:avLst/>
          </a:prstGeom>
        </p:spPr>
        <p:txBody>
          <a:bodyPr anchor="t" rtlCol="false" tIns="0" lIns="0" bIns="0" rIns="0">
            <a:spAutoFit/>
          </a:bodyPr>
          <a:lstStyle/>
          <a:p>
            <a:pPr algn="l">
              <a:lnSpc>
                <a:spcPts val="8940"/>
              </a:lnSpc>
            </a:pPr>
            <a:r>
              <a:rPr lang="en-US" sz="7450" b="true">
                <a:solidFill>
                  <a:srgbClr val="FFFFFF"/>
                </a:solidFill>
                <a:latin typeface="Arial Bold"/>
                <a:ea typeface="Arial Bold"/>
                <a:cs typeface="Arial Bold"/>
                <a:sym typeface="Arial Bold"/>
              </a:rPr>
              <a:t>Sales Analysis</a:t>
            </a:r>
          </a:p>
        </p:txBody>
      </p:sp>
      <p:sp>
        <p:nvSpPr>
          <p:cNvPr name="TextBox 4" id="4"/>
          <p:cNvSpPr txBox="true"/>
          <p:nvPr/>
        </p:nvSpPr>
        <p:spPr>
          <a:xfrm rot="0">
            <a:off x="10282145" y="2799121"/>
            <a:ext cx="9746624" cy="476169"/>
          </a:xfrm>
          <a:prstGeom prst="rect">
            <a:avLst/>
          </a:prstGeom>
        </p:spPr>
        <p:txBody>
          <a:bodyPr anchor="t" rtlCol="false" tIns="0" lIns="0" bIns="0" rIns="0">
            <a:spAutoFit/>
          </a:bodyPr>
          <a:lstStyle/>
          <a:p>
            <a:pPr algn="l">
              <a:lnSpc>
                <a:spcPts val="3360"/>
              </a:lnSpc>
            </a:pPr>
            <a:r>
              <a:rPr lang="en-US" sz="2800">
                <a:solidFill>
                  <a:srgbClr val="FFFFFF"/>
                </a:solidFill>
                <a:latin typeface="Arial"/>
                <a:ea typeface="Arial"/>
                <a:cs typeface="Arial"/>
                <a:sym typeface="Arial"/>
              </a:rPr>
              <a:t>Data Analyst with Python</a:t>
            </a:r>
          </a:p>
        </p:txBody>
      </p:sp>
      <p:grpSp>
        <p:nvGrpSpPr>
          <p:cNvPr name="Group 5" id="5"/>
          <p:cNvGrpSpPr/>
          <p:nvPr/>
        </p:nvGrpSpPr>
        <p:grpSpPr>
          <a:xfrm rot="0">
            <a:off x="8871206" y="3377770"/>
            <a:ext cx="5376633" cy="87831"/>
            <a:chOff x="0" y="0"/>
            <a:chExt cx="7168844" cy="117108"/>
          </a:xfrm>
        </p:grpSpPr>
        <p:sp>
          <p:nvSpPr>
            <p:cNvPr name="Freeform 6" id="6"/>
            <p:cNvSpPr/>
            <p:nvPr/>
          </p:nvSpPr>
          <p:spPr>
            <a:xfrm flipH="false" flipV="false" rot="0">
              <a:off x="0" y="0"/>
              <a:ext cx="7168896" cy="117094"/>
            </a:xfrm>
            <a:custGeom>
              <a:avLst/>
              <a:gdLst/>
              <a:ahLst/>
              <a:cxnLst/>
              <a:rect r="r" b="b" t="t" l="l"/>
              <a:pathLst>
                <a:path h="117094" w="7168896">
                  <a:moveTo>
                    <a:pt x="61849" y="0"/>
                  </a:moveTo>
                  <a:lnTo>
                    <a:pt x="7168896" y="0"/>
                  </a:lnTo>
                  <a:lnTo>
                    <a:pt x="7168896" y="117094"/>
                  </a:lnTo>
                  <a:lnTo>
                    <a:pt x="61849" y="117094"/>
                  </a:lnTo>
                  <a:cubicBezTo>
                    <a:pt x="26797" y="117094"/>
                    <a:pt x="0" y="91694"/>
                    <a:pt x="0" y="58547"/>
                  </a:cubicBezTo>
                  <a:cubicBezTo>
                    <a:pt x="0" y="25400"/>
                    <a:pt x="26797" y="0"/>
                    <a:pt x="61849" y="0"/>
                  </a:cubicBezTo>
                  <a:close/>
                </a:path>
              </a:pathLst>
            </a:custGeom>
            <a:gradFill rotWithShape="true">
              <a:gsLst>
                <a:gs pos="0">
                  <a:srgbClr val="BFBFBF">
                    <a:alpha val="0"/>
                  </a:srgbClr>
                </a:gs>
                <a:gs pos="23000">
                  <a:srgbClr val="FFFFFF">
                    <a:alpha val="54000"/>
                  </a:srgbClr>
                </a:gs>
                <a:gs pos="67000">
                  <a:srgbClr val="FFFFFF">
                    <a:alpha val="100000"/>
                  </a:srgbClr>
                </a:gs>
              </a:gsLst>
              <a:lin ang="0"/>
            </a:gradFill>
          </p:spPr>
        </p:sp>
      </p:grpSp>
      <p:sp>
        <p:nvSpPr>
          <p:cNvPr name="Freeform 7" id="7"/>
          <p:cNvSpPr/>
          <p:nvPr/>
        </p:nvSpPr>
        <p:spPr>
          <a:xfrm flipH="false" flipV="false" rot="0">
            <a:off x="13641073" y="8305355"/>
            <a:ext cx="522472" cy="522472"/>
          </a:xfrm>
          <a:custGeom>
            <a:avLst/>
            <a:gdLst/>
            <a:ahLst/>
            <a:cxnLst/>
            <a:rect r="r" b="b" t="t" l="l"/>
            <a:pathLst>
              <a:path h="522472" w="522472">
                <a:moveTo>
                  <a:pt x="0" y="0"/>
                </a:moveTo>
                <a:lnTo>
                  <a:pt x="522472" y="0"/>
                </a:lnTo>
                <a:lnTo>
                  <a:pt x="522472" y="522473"/>
                </a:lnTo>
                <a:lnTo>
                  <a:pt x="0" y="522473"/>
                </a:lnTo>
                <a:lnTo>
                  <a:pt x="0" y="0"/>
                </a:lnTo>
                <a:close/>
              </a:path>
            </a:pathLst>
          </a:custGeom>
          <a:blipFill>
            <a:blip r:embed="rId3">
              <a:extLst>
                <a:ext uri="{96DAC541-7B7A-43D3-8B79-37D633B846F1}">
                  <asvg:svgBlip xmlns:asvg="http://schemas.microsoft.com/office/drawing/2016/SVG/main" r:embed="rId4"/>
                </a:ext>
              </a:extLst>
            </a:blip>
            <a:stretch>
              <a:fillRect l="0" t="0" r="24866" b="24866"/>
            </a:stretch>
          </a:blipFill>
        </p:spPr>
      </p:sp>
      <p:sp>
        <p:nvSpPr>
          <p:cNvPr name="Freeform 8" id="8"/>
          <p:cNvSpPr/>
          <p:nvPr/>
        </p:nvSpPr>
        <p:spPr>
          <a:xfrm flipH="false" flipV="false" rot="0">
            <a:off x="13722097" y="8389057"/>
            <a:ext cx="365198" cy="365198"/>
          </a:xfrm>
          <a:custGeom>
            <a:avLst/>
            <a:gdLst/>
            <a:ahLst/>
            <a:cxnLst/>
            <a:rect r="r" b="b" t="t" l="l"/>
            <a:pathLst>
              <a:path h="365198" w="365198">
                <a:moveTo>
                  <a:pt x="0" y="0"/>
                </a:moveTo>
                <a:lnTo>
                  <a:pt x="365198" y="0"/>
                </a:lnTo>
                <a:lnTo>
                  <a:pt x="365198" y="365198"/>
                </a:lnTo>
                <a:lnTo>
                  <a:pt x="0" y="365198"/>
                </a:lnTo>
                <a:lnTo>
                  <a:pt x="0" y="0"/>
                </a:lnTo>
                <a:close/>
              </a:path>
            </a:pathLst>
          </a:custGeom>
          <a:blipFill>
            <a:blip r:embed="rId5">
              <a:extLst>
                <a:ext uri="{96DAC541-7B7A-43D3-8B79-37D633B846F1}">
                  <asvg:svgBlip xmlns:asvg="http://schemas.microsoft.com/office/drawing/2016/SVG/main" r:embed="rId6"/>
                </a:ext>
              </a:extLst>
            </a:blip>
            <a:stretch>
              <a:fillRect l="0" t="0" r="-10556" b="-10556"/>
            </a:stretch>
          </a:blipFill>
        </p:spPr>
      </p:sp>
      <p:sp>
        <p:nvSpPr>
          <p:cNvPr name="Freeform 9" id="9"/>
          <p:cNvSpPr/>
          <p:nvPr/>
        </p:nvSpPr>
        <p:spPr>
          <a:xfrm flipH="false" flipV="false" rot="0">
            <a:off x="15595111" y="2344539"/>
            <a:ext cx="292672" cy="292672"/>
          </a:xfrm>
          <a:custGeom>
            <a:avLst/>
            <a:gdLst/>
            <a:ahLst/>
            <a:cxnLst/>
            <a:rect r="r" b="b" t="t" l="l"/>
            <a:pathLst>
              <a:path h="292672" w="292672">
                <a:moveTo>
                  <a:pt x="0" y="0"/>
                </a:moveTo>
                <a:lnTo>
                  <a:pt x="292672" y="0"/>
                </a:lnTo>
                <a:lnTo>
                  <a:pt x="292672" y="292672"/>
                </a:lnTo>
                <a:lnTo>
                  <a:pt x="0" y="292672"/>
                </a:lnTo>
                <a:lnTo>
                  <a:pt x="0" y="0"/>
                </a:lnTo>
                <a:close/>
              </a:path>
            </a:pathLst>
          </a:custGeom>
          <a:blipFill>
            <a:blip r:embed="rId5">
              <a:extLst>
                <a:ext uri="{96DAC541-7B7A-43D3-8B79-37D633B846F1}">
                  <asvg:svgBlip xmlns:asvg="http://schemas.microsoft.com/office/drawing/2016/SVG/main" r:embed="rId6"/>
                </a:ext>
              </a:extLst>
            </a:blip>
            <a:stretch>
              <a:fillRect l="0" t="0" r="-37411" b="-37411"/>
            </a:stretch>
          </a:blipFill>
        </p:spPr>
      </p:sp>
      <p:grpSp>
        <p:nvGrpSpPr>
          <p:cNvPr name="Group 10" id="10"/>
          <p:cNvGrpSpPr/>
          <p:nvPr/>
        </p:nvGrpSpPr>
        <p:grpSpPr>
          <a:xfrm rot="0">
            <a:off x="0" y="8460984"/>
            <a:ext cx="5348485" cy="1862192"/>
            <a:chOff x="0" y="0"/>
            <a:chExt cx="1408655" cy="490454"/>
          </a:xfrm>
        </p:grpSpPr>
        <p:sp>
          <p:nvSpPr>
            <p:cNvPr name="Freeform 11" id="11"/>
            <p:cNvSpPr/>
            <p:nvPr/>
          </p:nvSpPr>
          <p:spPr>
            <a:xfrm flipH="false" flipV="false" rot="0">
              <a:off x="0" y="0"/>
              <a:ext cx="1408655" cy="490454"/>
            </a:xfrm>
            <a:custGeom>
              <a:avLst/>
              <a:gdLst/>
              <a:ahLst/>
              <a:cxnLst/>
              <a:rect r="r" b="b" t="t" l="l"/>
              <a:pathLst>
                <a:path h="490454" w="1408655">
                  <a:moveTo>
                    <a:pt x="0" y="0"/>
                  </a:moveTo>
                  <a:lnTo>
                    <a:pt x="1408655" y="0"/>
                  </a:lnTo>
                  <a:lnTo>
                    <a:pt x="1408655" y="490454"/>
                  </a:lnTo>
                  <a:lnTo>
                    <a:pt x="0" y="490454"/>
                  </a:lnTo>
                  <a:close/>
                </a:path>
              </a:pathLst>
            </a:custGeom>
            <a:solidFill>
              <a:srgbClr val="F2F2F2"/>
            </a:solidFill>
          </p:spPr>
        </p:sp>
        <p:sp>
          <p:nvSpPr>
            <p:cNvPr name="TextBox 12" id="12"/>
            <p:cNvSpPr txBox="true"/>
            <p:nvPr/>
          </p:nvSpPr>
          <p:spPr>
            <a:xfrm>
              <a:off x="0" y="-38100"/>
              <a:ext cx="1408655" cy="528554"/>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3900091" y="8465142"/>
            <a:ext cx="5348485" cy="1862192"/>
            <a:chOff x="0" y="0"/>
            <a:chExt cx="1408655" cy="490454"/>
          </a:xfrm>
        </p:grpSpPr>
        <p:sp>
          <p:nvSpPr>
            <p:cNvPr name="Freeform 14" id="14"/>
            <p:cNvSpPr/>
            <p:nvPr/>
          </p:nvSpPr>
          <p:spPr>
            <a:xfrm flipH="false" flipV="false" rot="0">
              <a:off x="0" y="0"/>
              <a:ext cx="1408655" cy="490454"/>
            </a:xfrm>
            <a:custGeom>
              <a:avLst/>
              <a:gdLst/>
              <a:ahLst/>
              <a:cxnLst/>
              <a:rect r="r" b="b" t="t" l="l"/>
              <a:pathLst>
                <a:path h="490454" w="1408655">
                  <a:moveTo>
                    <a:pt x="0" y="0"/>
                  </a:moveTo>
                  <a:lnTo>
                    <a:pt x="1408655" y="0"/>
                  </a:lnTo>
                  <a:lnTo>
                    <a:pt x="1408655" y="490454"/>
                  </a:lnTo>
                  <a:lnTo>
                    <a:pt x="0" y="490454"/>
                  </a:lnTo>
                  <a:close/>
                </a:path>
              </a:pathLst>
            </a:custGeom>
            <a:solidFill>
              <a:srgbClr val="F2F2F2"/>
            </a:solidFill>
          </p:spPr>
        </p:sp>
        <p:sp>
          <p:nvSpPr>
            <p:cNvPr name="TextBox 15" id="15"/>
            <p:cNvSpPr txBox="true"/>
            <p:nvPr/>
          </p:nvSpPr>
          <p:spPr>
            <a:xfrm>
              <a:off x="0" y="-38100"/>
              <a:ext cx="1408655" cy="52855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348485" y="8460984"/>
            <a:ext cx="9306670" cy="1862192"/>
            <a:chOff x="0" y="0"/>
            <a:chExt cx="2451139" cy="490454"/>
          </a:xfrm>
        </p:grpSpPr>
        <p:sp>
          <p:nvSpPr>
            <p:cNvPr name="Freeform 17" id="17"/>
            <p:cNvSpPr/>
            <p:nvPr/>
          </p:nvSpPr>
          <p:spPr>
            <a:xfrm flipH="false" flipV="false" rot="0">
              <a:off x="0" y="0"/>
              <a:ext cx="2451139" cy="490454"/>
            </a:xfrm>
            <a:custGeom>
              <a:avLst/>
              <a:gdLst/>
              <a:ahLst/>
              <a:cxnLst/>
              <a:rect r="r" b="b" t="t" l="l"/>
              <a:pathLst>
                <a:path h="490454" w="2451139">
                  <a:moveTo>
                    <a:pt x="0" y="0"/>
                  </a:moveTo>
                  <a:lnTo>
                    <a:pt x="2451139" y="0"/>
                  </a:lnTo>
                  <a:lnTo>
                    <a:pt x="2451139" y="490454"/>
                  </a:lnTo>
                  <a:lnTo>
                    <a:pt x="0" y="490454"/>
                  </a:lnTo>
                  <a:close/>
                </a:path>
              </a:pathLst>
            </a:custGeom>
            <a:solidFill>
              <a:srgbClr val="D9D9D9"/>
            </a:solidFill>
          </p:spPr>
        </p:sp>
        <p:sp>
          <p:nvSpPr>
            <p:cNvPr name="TextBox 18" id="18"/>
            <p:cNvSpPr txBox="true"/>
            <p:nvPr/>
          </p:nvSpPr>
          <p:spPr>
            <a:xfrm>
              <a:off x="0" y="-38100"/>
              <a:ext cx="2451139" cy="528554"/>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7887334" y="-77797"/>
            <a:ext cx="400666" cy="2934068"/>
            <a:chOff x="0" y="0"/>
            <a:chExt cx="105525" cy="772759"/>
          </a:xfrm>
        </p:grpSpPr>
        <p:sp>
          <p:nvSpPr>
            <p:cNvPr name="Freeform 20" id="20"/>
            <p:cNvSpPr/>
            <p:nvPr/>
          </p:nvSpPr>
          <p:spPr>
            <a:xfrm flipH="false" flipV="false" rot="0">
              <a:off x="0" y="0"/>
              <a:ext cx="105525" cy="772759"/>
            </a:xfrm>
            <a:custGeom>
              <a:avLst/>
              <a:gdLst/>
              <a:ahLst/>
              <a:cxnLst/>
              <a:rect r="r" b="b" t="t" l="l"/>
              <a:pathLst>
                <a:path h="772759" w="105525">
                  <a:moveTo>
                    <a:pt x="0" y="0"/>
                  </a:moveTo>
                  <a:lnTo>
                    <a:pt x="105525" y="0"/>
                  </a:lnTo>
                  <a:lnTo>
                    <a:pt x="105525" y="772759"/>
                  </a:lnTo>
                  <a:lnTo>
                    <a:pt x="0" y="772759"/>
                  </a:lnTo>
                  <a:close/>
                </a:path>
              </a:pathLst>
            </a:custGeom>
            <a:solidFill>
              <a:srgbClr val="BEBFBF"/>
            </a:solidFill>
          </p:spPr>
        </p:sp>
        <p:sp>
          <p:nvSpPr>
            <p:cNvPr name="TextBox 21" id="21"/>
            <p:cNvSpPr txBox="true"/>
            <p:nvPr/>
          </p:nvSpPr>
          <p:spPr>
            <a:xfrm>
              <a:off x="0" y="-38100"/>
              <a:ext cx="105525" cy="810859"/>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7887334" y="2855910"/>
            <a:ext cx="400666" cy="1004046"/>
            <a:chOff x="0" y="0"/>
            <a:chExt cx="105525" cy="264440"/>
          </a:xfrm>
        </p:grpSpPr>
        <p:sp>
          <p:nvSpPr>
            <p:cNvPr name="Freeform 23" id="23"/>
            <p:cNvSpPr/>
            <p:nvPr/>
          </p:nvSpPr>
          <p:spPr>
            <a:xfrm flipH="false" flipV="false" rot="0">
              <a:off x="0" y="0"/>
              <a:ext cx="105525" cy="264440"/>
            </a:xfrm>
            <a:custGeom>
              <a:avLst/>
              <a:gdLst/>
              <a:ahLst/>
              <a:cxnLst/>
              <a:rect r="r" b="b" t="t" l="l"/>
              <a:pathLst>
                <a:path h="264440" w="105525">
                  <a:moveTo>
                    <a:pt x="0" y="0"/>
                  </a:moveTo>
                  <a:lnTo>
                    <a:pt x="105525" y="0"/>
                  </a:lnTo>
                  <a:lnTo>
                    <a:pt x="105525" y="264440"/>
                  </a:lnTo>
                  <a:lnTo>
                    <a:pt x="0" y="264440"/>
                  </a:lnTo>
                  <a:close/>
                </a:path>
              </a:pathLst>
            </a:custGeom>
            <a:solidFill>
              <a:srgbClr val="F2F2F2"/>
            </a:solidFill>
          </p:spPr>
        </p:sp>
        <p:sp>
          <p:nvSpPr>
            <p:cNvPr name="TextBox 24" id="24"/>
            <p:cNvSpPr txBox="true"/>
            <p:nvPr/>
          </p:nvSpPr>
          <p:spPr>
            <a:xfrm>
              <a:off x="0" y="-38100"/>
              <a:ext cx="105525" cy="30254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2903373" y="8903331"/>
            <a:ext cx="1008911" cy="1003408"/>
          </a:xfrm>
          <a:custGeom>
            <a:avLst/>
            <a:gdLst/>
            <a:ahLst/>
            <a:cxnLst/>
            <a:rect r="r" b="b" t="t" l="l"/>
            <a:pathLst>
              <a:path h="1003408" w="1008911">
                <a:moveTo>
                  <a:pt x="0" y="0"/>
                </a:moveTo>
                <a:lnTo>
                  <a:pt x="1008911" y="0"/>
                </a:lnTo>
                <a:lnTo>
                  <a:pt x="1008911" y="1003408"/>
                </a:lnTo>
                <a:lnTo>
                  <a:pt x="0" y="10034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1723711" y="8903331"/>
            <a:ext cx="853809" cy="1003408"/>
          </a:xfrm>
          <a:custGeom>
            <a:avLst/>
            <a:gdLst/>
            <a:ahLst/>
            <a:cxnLst/>
            <a:rect r="r" b="b" t="t" l="l"/>
            <a:pathLst>
              <a:path h="1003408" w="853809">
                <a:moveTo>
                  <a:pt x="0" y="0"/>
                </a:moveTo>
                <a:lnTo>
                  <a:pt x="853809" y="0"/>
                </a:lnTo>
                <a:lnTo>
                  <a:pt x="853809" y="1003408"/>
                </a:lnTo>
                <a:lnTo>
                  <a:pt x="0" y="10034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false" flipV="false" rot="0">
            <a:off x="317693" y="8866784"/>
            <a:ext cx="1039956" cy="1039956"/>
          </a:xfrm>
          <a:custGeom>
            <a:avLst/>
            <a:gdLst/>
            <a:ahLst/>
            <a:cxnLst/>
            <a:rect r="r" b="b" t="t" l="l"/>
            <a:pathLst>
              <a:path h="1039956" w="1039956">
                <a:moveTo>
                  <a:pt x="0" y="0"/>
                </a:moveTo>
                <a:lnTo>
                  <a:pt x="1039956" y="0"/>
                </a:lnTo>
                <a:lnTo>
                  <a:pt x="1039956" y="1039955"/>
                </a:lnTo>
                <a:lnTo>
                  <a:pt x="0" y="1039955"/>
                </a:lnTo>
                <a:lnTo>
                  <a:pt x="0" y="0"/>
                </a:lnTo>
                <a:close/>
              </a:path>
            </a:pathLst>
          </a:custGeom>
          <a:blipFill>
            <a:blip r:embed="rId11"/>
            <a:stretch>
              <a:fillRect l="0" t="0" r="0" b="0"/>
            </a:stretch>
          </a:blipFill>
        </p:spPr>
      </p:sp>
      <p:sp>
        <p:nvSpPr>
          <p:cNvPr name="Freeform 28" id="28"/>
          <p:cNvSpPr/>
          <p:nvPr/>
        </p:nvSpPr>
        <p:spPr>
          <a:xfrm flipH="false" flipV="false" rot="0">
            <a:off x="4152493" y="8754255"/>
            <a:ext cx="1152484" cy="1152484"/>
          </a:xfrm>
          <a:custGeom>
            <a:avLst/>
            <a:gdLst/>
            <a:ahLst/>
            <a:cxnLst/>
            <a:rect r="r" b="b" t="t" l="l"/>
            <a:pathLst>
              <a:path h="1152484" w="1152484">
                <a:moveTo>
                  <a:pt x="0" y="0"/>
                </a:moveTo>
                <a:lnTo>
                  <a:pt x="1152484" y="0"/>
                </a:lnTo>
                <a:lnTo>
                  <a:pt x="1152484" y="1152484"/>
                </a:lnTo>
                <a:lnTo>
                  <a:pt x="0" y="1152484"/>
                </a:lnTo>
                <a:lnTo>
                  <a:pt x="0" y="0"/>
                </a:lnTo>
                <a:close/>
              </a:path>
            </a:pathLst>
          </a:custGeom>
          <a:blipFill>
            <a:blip r:embed="rId12"/>
            <a:stretch>
              <a:fillRect l="-45616" t="-17591" r="-39516" b="-47638"/>
            </a:stretch>
          </a:blipFill>
        </p:spPr>
      </p:sp>
      <p:sp>
        <p:nvSpPr>
          <p:cNvPr name="TextBox 29" id="29"/>
          <p:cNvSpPr txBox="true"/>
          <p:nvPr/>
        </p:nvSpPr>
        <p:spPr>
          <a:xfrm rot="0">
            <a:off x="6053793" y="8932603"/>
            <a:ext cx="7896054" cy="909755"/>
          </a:xfrm>
          <a:prstGeom prst="rect">
            <a:avLst/>
          </a:prstGeom>
        </p:spPr>
        <p:txBody>
          <a:bodyPr anchor="t" rtlCol="false" tIns="0" lIns="0" bIns="0" rIns="0">
            <a:spAutoFit/>
          </a:bodyPr>
          <a:lstStyle/>
          <a:p>
            <a:pPr algn="l">
              <a:lnSpc>
                <a:spcPts val="2347"/>
              </a:lnSpc>
            </a:pPr>
            <a:r>
              <a:rPr lang="en-US" b="true" sz="1676" spc="58">
                <a:solidFill>
                  <a:srgbClr val="366994"/>
                </a:solidFill>
                <a:latin typeface="Arial Bold"/>
                <a:ea typeface="Arial Bold"/>
                <a:cs typeface="Arial Bold"/>
                <a:sym typeface="Arial Bold"/>
              </a:rPr>
              <a:t>Sales analytics </a:t>
            </a:r>
            <a:r>
              <a:rPr lang="en-US" sz="1676" spc="58">
                <a:solidFill>
                  <a:srgbClr val="366994"/>
                </a:solidFill>
                <a:latin typeface="Arial"/>
                <a:ea typeface="Arial"/>
                <a:cs typeface="Arial"/>
                <a:sym typeface="Arial"/>
              </a:rPr>
              <a:t>adalah proses pengumpulan, analisis, dan interpretasi data penjualan untuk mengidentifikasi tren, pola, dan wawasan yang dapat membantu meningkatkan kinerja penjualan</a:t>
            </a:r>
          </a:p>
        </p:txBody>
      </p:sp>
      <p:sp>
        <p:nvSpPr>
          <p:cNvPr name="TextBox 30" id="30"/>
          <p:cNvSpPr txBox="true"/>
          <p:nvPr/>
        </p:nvSpPr>
        <p:spPr>
          <a:xfrm rot="0">
            <a:off x="14672382" y="8894425"/>
            <a:ext cx="3610400" cy="855064"/>
          </a:xfrm>
          <a:prstGeom prst="rect">
            <a:avLst/>
          </a:prstGeom>
        </p:spPr>
        <p:txBody>
          <a:bodyPr anchor="t" rtlCol="false" tIns="0" lIns="0" bIns="0" rIns="0">
            <a:spAutoFit/>
          </a:bodyPr>
          <a:lstStyle/>
          <a:p>
            <a:pPr algn="ctr">
              <a:lnSpc>
                <a:spcPts val="2207"/>
              </a:lnSpc>
            </a:pPr>
            <a:r>
              <a:rPr lang="en-US" b="true" sz="1576" spc="55">
                <a:solidFill>
                  <a:srgbClr val="366994"/>
                </a:solidFill>
                <a:latin typeface="Arial Bold"/>
                <a:ea typeface="Arial Bold"/>
                <a:cs typeface="Arial Bold"/>
                <a:sym typeface="Arial Bold"/>
              </a:rPr>
              <a:t>Data Cleansing | Data Transformation | EDA | Data Visualization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633129" y="2978393"/>
            <a:ext cx="6988203" cy="420016"/>
          </a:xfrm>
          <a:prstGeom prst="rect">
            <a:avLst/>
          </a:prstGeom>
        </p:spPr>
        <p:txBody>
          <a:bodyPr anchor="t" rtlCol="false" tIns="0" lIns="0" bIns="0" rIns="0">
            <a:spAutoFit/>
          </a:bodyPr>
          <a:lstStyle/>
          <a:p>
            <a:pPr algn="ctr">
              <a:lnSpc>
                <a:spcPts val="2946"/>
              </a:lnSpc>
            </a:pPr>
            <a:r>
              <a:rPr lang="en-US" sz="2455">
                <a:solidFill>
                  <a:srgbClr val="262626"/>
                </a:solidFill>
                <a:latin typeface="Times New Roman"/>
                <a:ea typeface="Times New Roman"/>
                <a:cs typeface="Times New Roman"/>
                <a:sym typeface="Times New Roman"/>
              </a:rPr>
              <a:t>Top 10 Product  terjual bersama</a:t>
            </a:r>
          </a:p>
        </p:txBody>
      </p:sp>
      <p:sp>
        <p:nvSpPr>
          <p:cNvPr name="Freeform 3" id="3"/>
          <p:cNvSpPr/>
          <p:nvPr/>
        </p:nvSpPr>
        <p:spPr>
          <a:xfrm flipH="false" flipV="false" rot="0">
            <a:off x="842294" y="1911331"/>
            <a:ext cx="5932396" cy="5318387"/>
          </a:xfrm>
          <a:custGeom>
            <a:avLst/>
            <a:gdLst/>
            <a:ahLst/>
            <a:cxnLst/>
            <a:rect r="r" b="b" t="t" l="l"/>
            <a:pathLst>
              <a:path h="5318387" w="5932396">
                <a:moveTo>
                  <a:pt x="0" y="0"/>
                </a:moveTo>
                <a:lnTo>
                  <a:pt x="5932396" y="0"/>
                </a:lnTo>
                <a:lnTo>
                  <a:pt x="5932396" y="5318388"/>
                </a:lnTo>
                <a:lnTo>
                  <a:pt x="0" y="53183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741817" y="6978316"/>
            <a:ext cx="12250979" cy="213303"/>
          </a:xfrm>
          <a:custGeom>
            <a:avLst/>
            <a:gdLst/>
            <a:ahLst/>
            <a:cxnLst/>
            <a:rect r="r" b="b" t="t" l="l"/>
            <a:pathLst>
              <a:path h="213303" w="12250979">
                <a:moveTo>
                  <a:pt x="0" y="0"/>
                </a:moveTo>
                <a:lnTo>
                  <a:pt x="12250979" y="0"/>
                </a:lnTo>
                <a:lnTo>
                  <a:pt x="12250979" y="213303"/>
                </a:lnTo>
                <a:lnTo>
                  <a:pt x="0" y="2133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633129" y="3579384"/>
            <a:ext cx="6988203" cy="3398931"/>
          </a:xfrm>
          <a:custGeom>
            <a:avLst/>
            <a:gdLst/>
            <a:ahLst/>
            <a:cxnLst/>
            <a:rect r="r" b="b" t="t" l="l"/>
            <a:pathLst>
              <a:path h="3398931" w="6988203">
                <a:moveTo>
                  <a:pt x="0" y="0"/>
                </a:moveTo>
                <a:lnTo>
                  <a:pt x="6988203" y="0"/>
                </a:lnTo>
                <a:lnTo>
                  <a:pt x="6988203" y="3398932"/>
                </a:lnTo>
                <a:lnTo>
                  <a:pt x="0" y="3398932"/>
                </a:lnTo>
                <a:lnTo>
                  <a:pt x="0" y="0"/>
                </a:lnTo>
                <a:close/>
              </a:path>
            </a:pathLst>
          </a:custGeom>
          <a:blipFill>
            <a:blip r:embed="rId6"/>
            <a:stretch>
              <a:fillRect l="0" t="0" r="0" b="0"/>
            </a:stretch>
          </a:blipFill>
        </p:spPr>
      </p:sp>
      <p:sp>
        <p:nvSpPr>
          <p:cNvPr name="TextBox 6" id="6"/>
          <p:cNvSpPr txBox="true"/>
          <p:nvPr/>
        </p:nvSpPr>
        <p:spPr>
          <a:xfrm rot="0">
            <a:off x="2261468" y="2816146"/>
            <a:ext cx="4092466" cy="1754379"/>
          </a:xfrm>
          <a:prstGeom prst="rect">
            <a:avLst/>
          </a:prstGeom>
        </p:spPr>
        <p:txBody>
          <a:bodyPr anchor="t" rtlCol="false" tIns="0" lIns="0" bIns="0" rIns="0">
            <a:spAutoFit/>
          </a:bodyPr>
          <a:lstStyle/>
          <a:p>
            <a:pPr algn="just">
              <a:lnSpc>
                <a:spcPts val="3396"/>
              </a:lnSpc>
            </a:pPr>
            <a:r>
              <a:rPr lang="en-US" sz="2830" b="true">
                <a:solidFill>
                  <a:srgbClr val="FFFFFF"/>
                </a:solidFill>
                <a:latin typeface="Arial Bold"/>
                <a:ea typeface="Arial Bold"/>
                <a:cs typeface="Arial Bold"/>
                <a:sym typeface="Arial Bold"/>
              </a:rPr>
              <a:t>Qustion 4. Produk apa saja yang paling sering terjual bersamaan?</a:t>
            </a:r>
          </a:p>
          <a:p>
            <a:pPr algn="l">
              <a:lnSpc>
                <a:spcPts val="3396"/>
              </a:lnSpc>
            </a:pPr>
          </a:p>
        </p:txBody>
      </p:sp>
      <p:sp>
        <p:nvSpPr>
          <p:cNvPr name="TextBox 7" id="7"/>
          <p:cNvSpPr txBox="true"/>
          <p:nvPr/>
        </p:nvSpPr>
        <p:spPr>
          <a:xfrm rot="0">
            <a:off x="842294" y="477365"/>
            <a:ext cx="16563309" cy="1121720"/>
          </a:xfrm>
          <a:prstGeom prst="rect">
            <a:avLst/>
          </a:prstGeom>
        </p:spPr>
        <p:txBody>
          <a:bodyPr anchor="t" rtlCol="false" tIns="0" lIns="0" bIns="0" rIns="0">
            <a:spAutoFit/>
          </a:bodyPr>
          <a:lstStyle/>
          <a:p>
            <a:pPr algn="ctr">
              <a:lnSpc>
                <a:spcPts val="7282"/>
              </a:lnSpc>
            </a:pPr>
            <a:r>
              <a:rPr lang="en-US" sz="7492" b="true">
                <a:solidFill>
                  <a:srgbClr val="17698A"/>
                </a:solidFill>
                <a:latin typeface="Arial Bold"/>
                <a:ea typeface="Arial Bold"/>
                <a:cs typeface="Arial Bold"/>
                <a:sym typeface="Arial Bold"/>
              </a:rPr>
              <a:t>Product Terjual Bersamaan</a:t>
            </a:r>
          </a:p>
        </p:txBody>
      </p:sp>
      <p:sp>
        <p:nvSpPr>
          <p:cNvPr name="TextBox 8" id="8"/>
          <p:cNvSpPr txBox="true"/>
          <p:nvPr/>
        </p:nvSpPr>
        <p:spPr>
          <a:xfrm rot="0">
            <a:off x="3741817" y="7639267"/>
            <a:ext cx="13224968" cy="1104792"/>
          </a:xfrm>
          <a:prstGeom prst="rect">
            <a:avLst/>
          </a:prstGeom>
        </p:spPr>
        <p:txBody>
          <a:bodyPr anchor="t" rtlCol="false" tIns="0" lIns="0" bIns="0" rIns="0">
            <a:spAutoFit/>
          </a:bodyPr>
          <a:lstStyle/>
          <a:p>
            <a:pPr algn="just">
              <a:lnSpc>
                <a:spcPts val="2160"/>
              </a:lnSpc>
            </a:pPr>
            <a:r>
              <a:rPr lang="en-US" sz="1800" b="true">
                <a:solidFill>
                  <a:srgbClr val="000000"/>
                </a:solidFill>
                <a:latin typeface="Times New Roman Bold"/>
                <a:ea typeface="Times New Roman Bold"/>
                <a:cs typeface="Times New Roman Bold"/>
                <a:sym typeface="Times New Roman Bold"/>
              </a:rPr>
              <a:t>Buat Paket atau Bundel Produk</a:t>
            </a:r>
            <a:r>
              <a:rPr lang="en-US" sz="1800">
                <a:solidFill>
                  <a:srgbClr val="000000"/>
                </a:solidFill>
                <a:latin typeface="Times New Roman"/>
                <a:ea typeface="Times New Roman"/>
                <a:cs typeface="Times New Roman"/>
                <a:sym typeface="Times New Roman"/>
              </a:rPr>
              <a:t>, menggabungkan kedua produk ini dengan diskon atau harga spesial</a:t>
            </a:r>
          </a:p>
          <a:p>
            <a:pPr algn="just">
              <a:lnSpc>
                <a:spcPts val="2160"/>
              </a:lnSpc>
            </a:pPr>
            <a:r>
              <a:rPr lang="en-US" sz="1800" b="true">
                <a:solidFill>
                  <a:srgbClr val="000000"/>
                </a:solidFill>
                <a:latin typeface="Times New Roman Bold"/>
                <a:ea typeface="Times New Roman Bold"/>
                <a:cs typeface="Times New Roman Bold"/>
                <a:sym typeface="Times New Roman Bold"/>
              </a:rPr>
              <a:t>Pengaturan Tata Letak Barang di Toko,  </a:t>
            </a:r>
            <a:r>
              <a:rPr lang="en-US" sz="1800">
                <a:solidFill>
                  <a:srgbClr val="000000"/>
                </a:solidFill>
                <a:latin typeface="Times New Roman"/>
                <a:ea typeface="Times New Roman"/>
                <a:cs typeface="Times New Roman"/>
                <a:sym typeface="Times New Roman"/>
              </a:rPr>
              <a:t>meletakkan product secara berdekatan atau dalam satu rak khusus.</a:t>
            </a:r>
          </a:p>
          <a:p>
            <a:pPr algn="just">
              <a:lnSpc>
                <a:spcPts val="2160"/>
              </a:lnSpc>
            </a:pPr>
            <a:r>
              <a:rPr lang="en-US" sz="1800" b="true">
                <a:solidFill>
                  <a:srgbClr val="000000"/>
                </a:solidFill>
                <a:latin typeface="Times New Roman Bold"/>
                <a:ea typeface="Times New Roman Bold"/>
                <a:cs typeface="Times New Roman Bold"/>
                <a:sym typeface="Times New Roman Bold"/>
              </a:rPr>
              <a:t>Optimasi Persediaan</a:t>
            </a:r>
            <a:r>
              <a:rPr lang="en-US" sz="1800">
                <a:solidFill>
                  <a:srgbClr val="000000"/>
                </a:solidFill>
                <a:latin typeface="Times New Roman"/>
                <a:ea typeface="Times New Roman"/>
                <a:cs typeface="Times New Roman"/>
                <a:sym typeface="Times New Roman"/>
              </a:rPr>
              <a:t>, Pastikan stok produk yang sering dibeli bersama selalu tersedia dan cukup untuk memenuhi permintaan.</a:t>
            </a:r>
          </a:p>
          <a:p>
            <a:pPr algn="just">
              <a:lnSpc>
                <a:spcPts val="2160"/>
              </a:lnSpc>
              <a:spcBef>
                <a:spcPct val="0"/>
              </a:spcBef>
            </a:pPr>
            <a:r>
              <a:rPr lang="en-US" b="true" sz="1800">
                <a:solidFill>
                  <a:srgbClr val="000000"/>
                </a:solidFill>
                <a:latin typeface="Times New Roman Bold"/>
                <a:ea typeface="Times New Roman Bold"/>
                <a:cs typeface="Times New Roman Bold"/>
                <a:sym typeface="Times New Roman Bold"/>
              </a:rPr>
              <a:t>Penawaran Promosi Khusus, </a:t>
            </a:r>
            <a:r>
              <a:rPr lang="en-US" sz="1800">
                <a:solidFill>
                  <a:srgbClr val="000000"/>
                </a:solidFill>
                <a:latin typeface="Times New Roman"/>
                <a:ea typeface="Times New Roman"/>
                <a:cs typeface="Times New Roman"/>
                <a:sym typeface="Times New Roman"/>
              </a:rPr>
              <a:t> berikan penawaran seperti "Beli product </a:t>
            </a:r>
            <a:r>
              <a:rPr lang="en-US" b="true" sz="1800">
                <a:solidFill>
                  <a:srgbClr val="000000"/>
                </a:solidFill>
                <a:latin typeface="Times New Roman Bold"/>
                <a:ea typeface="Times New Roman Bold"/>
                <a:cs typeface="Times New Roman Bold"/>
                <a:sym typeface="Times New Roman Bold"/>
              </a:rPr>
              <a:t>A</a:t>
            </a:r>
            <a:r>
              <a:rPr lang="en-US" sz="1800">
                <a:solidFill>
                  <a:srgbClr val="000000"/>
                </a:solidFill>
                <a:latin typeface="Times New Roman"/>
                <a:ea typeface="Times New Roman"/>
                <a:cs typeface="Times New Roman"/>
                <a:sym typeface="Times New Roman"/>
              </a:rPr>
              <a:t> dapat diskon 20% product </a:t>
            </a:r>
            <a:r>
              <a:rPr lang="en-US" b="true" sz="1800">
                <a:solidFill>
                  <a:srgbClr val="000000"/>
                </a:solidFill>
                <a:latin typeface="Times New Roman Bold"/>
                <a:ea typeface="Times New Roman Bold"/>
                <a:cs typeface="Times New Roman Bold"/>
                <a:sym typeface="Times New Roman Bold"/>
              </a:rPr>
              <a:t>B</a:t>
            </a:r>
            <a:r>
              <a:rPr lang="en-US" sz="1800">
                <a:solidFill>
                  <a:srgbClr val="000000"/>
                </a:solidFill>
                <a:latin typeface="Times New Roman"/>
                <a:ea typeface="Times New Roman"/>
                <a:cs typeface="Times New Roman"/>
                <a:sym typeface="Times New Roman"/>
              </a:rPr>
              <a:t>"</a:t>
            </a:r>
          </a:p>
        </p:txBody>
      </p:sp>
      <p:sp>
        <p:nvSpPr>
          <p:cNvPr name="TextBox 9" id="9"/>
          <p:cNvSpPr txBox="true"/>
          <p:nvPr/>
        </p:nvSpPr>
        <p:spPr>
          <a:xfrm rot="0">
            <a:off x="3741817" y="7305919"/>
            <a:ext cx="4541313" cy="304773"/>
          </a:xfrm>
          <a:prstGeom prst="rect">
            <a:avLst/>
          </a:prstGeom>
        </p:spPr>
        <p:txBody>
          <a:bodyPr anchor="t" rtlCol="false" tIns="0" lIns="0" bIns="0" rIns="0">
            <a:spAutoFit/>
          </a:bodyPr>
          <a:lstStyle/>
          <a:p>
            <a:pPr algn="l">
              <a:lnSpc>
                <a:spcPts val="2160"/>
              </a:lnSpc>
            </a:pPr>
            <a:r>
              <a:rPr lang="en-US" sz="1800" b="true">
                <a:solidFill>
                  <a:srgbClr val="FF3131"/>
                </a:solidFill>
                <a:latin typeface="Arial Bold"/>
                <a:ea typeface="Arial Bold"/>
                <a:cs typeface="Arial Bold"/>
                <a:sym typeface="Arial Bold"/>
              </a:rPr>
              <a:t>SARAN :</a:t>
            </a:r>
          </a:p>
        </p:txBody>
      </p:sp>
      <p:sp>
        <p:nvSpPr>
          <p:cNvPr name="TextBox 10" id="10"/>
          <p:cNvSpPr txBox="true"/>
          <p:nvPr/>
        </p:nvSpPr>
        <p:spPr>
          <a:xfrm rot="0">
            <a:off x="3741817" y="8877408"/>
            <a:ext cx="4541313" cy="304773"/>
          </a:xfrm>
          <a:prstGeom prst="rect">
            <a:avLst/>
          </a:prstGeom>
        </p:spPr>
        <p:txBody>
          <a:bodyPr anchor="t" rtlCol="false" tIns="0" lIns="0" bIns="0" rIns="0">
            <a:spAutoFit/>
          </a:bodyPr>
          <a:lstStyle/>
          <a:p>
            <a:pPr algn="l">
              <a:lnSpc>
                <a:spcPts val="2160"/>
              </a:lnSpc>
            </a:pPr>
            <a:r>
              <a:rPr lang="en-US" sz="1800" b="true">
                <a:solidFill>
                  <a:srgbClr val="FF3131"/>
                </a:solidFill>
                <a:latin typeface="Arial Bold"/>
                <a:ea typeface="Arial Bold"/>
                <a:cs typeface="Arial Bold"/>
                <a:sym typeface="Arial Bold"/>
              </a:rPr>
              <a:t>MANFAAT :</a:t>
            </a:r>
          </a:p>
        </p:txBody>
      </p:sp>
      <p:sp>
        <p:nvSpPr>
          <p:cNvPr name="TextBox 11" id="11"/>
          <p:cNvSpPr txBox="true"/>
          <p:nvPr/>
        </p:nvSpPr>
        <p:spPr>
          <a:xfrm rot="0">
            <a:off x="3751342" y="9182181"/>
            <a:ext cx="12241454" cy="838119"/>
          </a:xfrm>
          <a:prstGeom prst="rect">
            <a:avLst/>
          </a:prstGeom>
        </p:spPr>
        <p:txBody>
          <a:bodyPr anchor="t" rtlCol="false" tIns="0" lIns="0" bIns="0" rIns="0">
            <a:spAutoFit/>
          </a:bodyPr>
          <a:lstStyle/>
          <a:p>
            <a:pPr algn="just">
              <a:lnSpc>
                <a:spcPts val="2160"/>
              </a:lnSpc>
              <a:spcBef>
                <a:spcPct val="0"/>
              </a:spcBef>
            </a:pPr>
            <a:r>
              <a:rPr lang="en-US" sz="1800">
                <a:solidFill>
                  <a:srgbClr val="000000"/>
                </a:solidFill>
                <a:latin typeface="Times New Roman"/>
                <a:ea typeface="Times New Roman"/>
                <a:cs typeface="Times New Roman"/>
                <a:sym typeface="Times New Roman"/>
              </a:rPr>
              <a:t>Meningkatkan peluang pembelian, mempermudah pelanggan dalam membeli produk yang mereka butuhkan secara bersamaan, mendorong pelanggan untuk membeli lebih banyak, Menghindari kekurangan stok yang dapat menyebabkan kehilangan penjualan dan kekecewaan pelanggan.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62694" y="0"/>
            <a:ext cx="5724000" cy="3740293"/>
            <a:chOff x="0" y="0"/>
            <a:chExt cx="7632000" cy="4987057"/>
          </a:xfrm>
        </p:grpSpPr>
        <p:sp>
          <p:nvSpPr>
            <p:cNvPr name="Freeform 3" id="3"/>
            <p:cNvSpPr/>
            <p:nvPr/>
          </p:nvSpPr>
          <p:spPr>
            <a:xfrm flipH="false" flipV="false" rot="0">
              <a:off x="0" y="0"/>
              <a:ext cx="7631938" cy="4987057"/>
            </a:xfrm>
            <a:custGeom>
              <a:avLst/>
              <a:gdLst/>
              <a:ahLst/>
              <a:cxnLst/>
              <a:rect r="r" b="b" t="t" l="l"/>
              <a:pathLst>
                <a:path h="4987057" w="7631938">
                  <a:moveTo>
                    <a:pt x="0" y="0"/>
                  </a:moveTo>
                  <a:lnTo>
                    <a:pt x="7631938" y="0"/>
                  </a:lnTo>
                  <a:lnTo>
                    <a:pt x="7631938" y="4987057"/>
                  </a:lnTo>
                  <a:lnTo>
                    <a:pt x="0" y="4987057"/>
                  </a:lnTo>
                  <a:close/>
                </a:path>
              </a:pathLst>
            </a:custGeom>
            <a:solidFill>
              <a:srgbClr val="98DC56"/>
            </a:solidFill>
          </p:spPr>
        </p:sp>
      </p:grpSp>
      <p:grpSp>
        <p:nvGrpSpPr>
          <p:cNvPr name="Group 4" id="4"/>
          <p:cNvGrpSpPr/>
          <p:nvPr/>
        </p:nvGrpSpPr>
        <p:grpSpPr>
          <a:xfrm rot="0">
            <a:off x="12562694" y="3743724"/>
            <a:ext cx="5722694" cy="3283064"/>
            <a:chOff x="0" y="0"/>
            <a:chExt cx="7630258" cy="4377418"/>
          </a:xfrm>
        </p:grpSpPr>
        <p:sp>
          <p:nvSpPr>
            <p:cNvPr name="Freeform 5" id="5"/>
            <p:cNvSpPr/>
            <p:nvPr/>
          </p:nvSpPr>
          <p:spPr>
            <a:xfrm flipH="false" flipV="false" rot="0">
              <a:off x="0" y="0"/>
              <a:ext cx="7630287" cy="4377418"/>
            </a:xfrm>
            <a:custGeom>
              <a:avLst/>
              <a:gdLst/>
              <a:ahLst/>
              <a:cxnLst/>
              <a:rect r="r" b="b" t="t" l="l"/>
              <a:pathLst>
                <a:path h="4377418" w="7630287">
                  <a:moveTo>
                    <a:pt x="0" y="0"/>
                  </a:moveTo>
                  <a:lnTo>
                    <a:pt x="7630287" y="0"/>
                  </a:lnTo>
                  <a:lnTo>
                    <a:pt x="7630287" y="4377418"/>
                  </a:lnTo>
                  <a:lnTo>
                    <a:pt x="0" y="4377418"/>
                  </a:lnTo>
                  <a:close/>
                </a:path>
              </a:pathLst>
            </a:custGeom>
            <a:solidFill>
              <a:srgbClr val="5EBEE4"/>
            </a:solidFill>
          </p:spPr>
        </p:sp>
      </p:grpSp>
      <p:sp>
        <p:nvSpPr>
          <p:cNvPr name="Freeform 6" id="6"/>
          <p:cNvSpPr/>
          <p:nvPr/>
        </p:nvSpPr>
        <p:spPr>
          <a:xfrm flipH="false" flipV="false" rot="0">
            <a:off x="0" y="2456419"/>
            <a:ext cx="12564000" cy="7558969"/>
          </a:xfrm>
          <a:custGeom>
            <a:avLst/>
            <a:gdLst/>
            <a:ahLst/>
            <a:cxnLst/>
            <a:rect r="r" b="b" t="t" l="l"/>
            <a:pathLst>
              <a:path h="7558969" w="12564000">
                <a:moveTo>
                  <a:pt x="0" y="0"/>
                </a:moveTo>
                <a:lnTo>
                  <a:pt x="12564000" y="0"/>
                </a:lnTo>
                <a:lnTo>
                  <a:pt x="12564000" y="7558968"/>
                </a:lnTo>
                <a:lnTo>
                  <a:pt x="0" y="7558968"/>
                </a:lnTo>
                <a:lnTo>
                  <a:pt x="0" y="0"/>
                </a:lnTo>
                <a:close/>
              </a:path>
            </a:pathLst>
          </a:custGeom>
          <a:blipFill>
            <a:blip r:embed="rId2"/>
            <a:stretch>
              <a:fillRect l="0" t="0" r="0" b="0"/>
            </a:stretch>
          </a:blipFill>
        </p:spPr>
      </p:sp>
      <p:grpSp>
        <p:nvGrpSpPr>
          <p:cNvPr name="Group 7" id="7"/>
          <p:cNvGrpSpPr/>
          <p:nvPr/>
        </p:nvGrpSpPr>
        <p:grpSpPr>
          <a:xfrm rot="0">
            <a:off x="12545188" y="7026787"/>
            <a:ext cx="5721387" cy="3260213"/>
            <a:chOff x="0" y="0"/>
            <a:chExt cx="1506867" cy="858657"/>
          </a:xfrm>
        </p:grpSpPr>
        <p:sp>
          <p:nvSpPr>
            <p:cNvPr name="Freeform 8" id="8"/>
            <p:cNvSpPr/>
            <p:nvPr/>
          </p:nvSpPr>
          <p:spPr>
            <a:xfrm flipH="false" flipV="false" rot="0">
              <a:off x="0" y="0"/>
              <a:ext cx="1506867" cy="858657"/>
            </a:xfrm>
            <a:custGeom>
              <a:avLst/>
              <a:gdLst/>
              <a:ahLst/>
              <a:cxnLst/>
              <a:rect r="r" b="b" t="t" l="l"/>
              <a:pathLst>
                <a:path h="858657" w="1506867">
                  <a:moveTo>
                    <a:pt x="0" y="0"/>
                  </a:moveTo>
                  <a:lnTo>
                    <a:pt x="1506867" y="0"/>
                  </a:lnTo>
                  <a:lnTo>
                    <a:pt x="1506867" y="858657"/>
                  </a:lnTo>
                  <a:lnTo>
                    <a:pt x="0" y="858657"/>
                  </a:lnTo>
                  <a:close/>
                </a:path>
              </a:pathLst>
            </a:custGeom>
            <a:solidFill>
              <a:srgbClr val="F2F2F2"/>
            </a:solidFill>
            <a:ln w="9525" cap="sq">
              <a:solidFill>
                <a:srgbClr val="000000"/>
              </a:solidFill>
              <a:prstDash val="solid"/>
              <a:miter/>
            </a:ln>
          </p:spPr>
        </p:sp>
        <p:sp>
          <p:nvSpPr>
            <p:cNvPr name="TextBox 9" id="9"/>
            <p:cNvSpPr txBox="true"/>
            <p:nvPr/>
          </p:nvSpPr>
          <p:spPr>
            <a:xfrm>
              <a:off x="0" y="-38100"/>
              <a:ext cx="1506867" cy="896757"/>
            </a:xfrm>
            <a:prstGeom prst="rect">
              <a:avLst/>
            </a:prstGeom>
          </p:spPr>
          <p:txBody>
            <a:bodyPr anchor="ctr" rtlCol="false" tIns="50800" lIns="50800" bIns="50800" rIns="50800"/>
            <a:lstStyle/>
            <a:p>
              <a:pPr algn="ctr">
                <a:lnSpc>
                  <a:spcPts val="2279"/>
                </a:lnSpc>
              </a:pPr>
            </a:p>
          </p:txBody>
        </p:sp>
      </p:grpSp>
      <p:sp>
        <p:nvSpPr>
          <p:cNvPr name="TextBox 10" id="10"/>
          <p:cNvSpPr txBox="true"/>
          <p:nvPr/>
        </p:nvSpPr>
        <p:spPr>
          <a:xfrm rot="0">
            <a:off x="12950983" y="1304218"/>
            <a:ext cx="4971250" cy="2333625"/>
          </a:xfrm>
          <a:prstGeom prst="rect">
            <a:avLst/>
          </a:prstGeom>
        </p:spPr>
        <p:txBody>
          <a:bodyPr anchor="t" rtlCol="false" tIns="0" lIns="0" bIns="0" rIns="0">
            <a:spAutoFit/>
          </a:bodyPr>
          <a:lstStyle/>
          <a:p>
            <a:pPr algn="just">
              <a:lnSpc>
                <a:spcPts val="2316"/>
              </a:lnSpc>
            </a:pPr>
            <a:r>
              <a:rPr lang="en-US" sz="1930">
                <a:solidFill>
                  <a:srgbClr val="FFFFFF"/>
                </a:solidFill>
                <a:latin typeface="Times New Roman"/>
                <a:ea typeface="Times New Roman"/>
                <a:cs typeface="Times New Roman"/>
                <a:sym typeface="Times New Roman"/>
              </a:rPr>
              <a:t>Merupakan total quantity ordered berdasarkan nama product, product paling banyak terjual adalah </a:t>
            </a:r>
            <a:r>
              <a:rPr lang="en-US" sz="1930" b="true">
                <a:solidFill>
                  <a:srgbClr val="027696"/>
                </a:solidFill>
                <a:latin typeface="Times New Roman Bold"/>
                <a:ea typeface="Times New Roman Bold"/>
                <a:cs typeface="Times New Roman Bold"/>
                <a:sym typeface="Times New Roman Bold"/>
              </a:rPr>
              <a:t>AAA Batteries (4-pack)</a:t>
            </a:r>
            <a:r>
              <a:rPr lang="en-US" sz="1930">
                <a:solidFill>
                  <a:srgbClr val="FFFFFF"/>
                </a:solidFill>
                <a:latin typeface="Times New Roman"/>
                <a:ea typeface="Times New Roman"/>
                <a:cs typeface="Times New Roman"/>
                <a:sym typeface="Times New Roman"/>
              </a:rPr>
              <a:t> sebanyak </a:t>
            </a:r>
            <a:r>
              <a:rPr lang="en-US" sz="1930" b="true">
                <a:solidFill>
                  <a:srgbClr val="FFFFFF"/>
                </a:solidFill>
                <a:latin typeface="Times New Roman Bold"/>
                <a:ea typeface="Times New Roman Bold"/>
                <a:cs typeface="Times New Roman Bold"/>
                <a:sym typeface="Times New Roman Bold"/>
              </a:rPr>
              <a:t>30986</a:t>
            </a:r>
            <a:r>
              <a:rPr lang="en-US" sz="1930">
                <a:solidFill>
                  <a:srgbClr val="FFFFFF"/>
                </a:solidFill>
                <a:latin typeface="Times New Roman"/>
                <a:ea typeface="Times New Roman"/>
                <a:cs typeface="Times New Roman"/>
                <a:sym typeface="Times New Roman"/>
              </a:rPr>
              <a:t> dan </a:t>
            </a:r>
            <a:r>
              <a:rPr lang="en-US" sz="1930" b="true">
                <a:solidFill>
                  <a:srgbClr val="17698A"/>
                </a:solidFill>
                <a:latin typeface="Times New Roman Bold"/>
                <a:ea typeface="Times New Roman Bold"/>
                <a:cs typeface="Times New Roman Bold"/>
                <a:sym typeface="Times New Roman Bold"/>
              </a:rPr>
              <a:t>AA Batteries (4-pack)</a:t>
            </a:r>
            <a:r>
              <a:rPr lang="en-US" sz="1930">
                <a:solidFill>
                  <a:srgbClr val="FFFFFF"/>
                </a:solidFill>
                <a:latin typeface="Times New Roman"/>
                <a:ea typeface="Times New Roman"/>
                <a:cs typeface="Times New Roman"/>
                <a:sym typeface="Times New Roman"/>
              </a:rPr>
              <a:t> sebanyak </a:t>
            </a:r>
            <a:r>
              <a:rPr lang="en-US" sz="1930" b="true">
                <a:solidFill>
                  <a:srgbClr val="FFFFFF"/>
                </a:solidFill>
                <a:latin typeface="Times New Roman Bold"/>
                <a:ea typeface="Times New Roman Bold"/>
                <a:cs typeface="Times New Roman Bold"/>
                <a:sym typeface="Times New Roman Bold"/>
              </a:rPr>
              <a:t>27615</a:t>
            </a:r>
            <a:r>
              <a:rPr lang="en-US" sz="1930">
                <a:solidFill>
                  <a:srgbClr val="FFFFFF"/>
                </a:solidFill>
                <a:latin typeface="Times New Roman"/>
                <a:ea typeface="Times New Roman"/>
                <a:cs typeface="Times New Roman"/>
                <a:sym typeface="Times New Roman"/>
              </a:rPr>
              <a:t>, sedangka</a:t>
            </a:r>
            <a:r>
              <a:rPr lang="en-US" sz="1930" b="true">
                <a:solidFill>
                  <a:srgbClr val="FFFFFF"/>
                </a:solidFill>
                <a:latin typeface="Times New Roman Bold"/>
                <a:ea typeface="Times New Roman Bold"/>
                <a:cs typeface="Times New Roman Bold"/>
                <a:sym typeface="Times New Roman Bold"/>
              </a:rPr>
              <a:t>n product paling sedikit terjual adalah </a:t>
            </a:r>
            <a:r>
              <a:rPr lang="en-US" sz="1930" b="true">
                <a:solidFill>
                  <a:srgbClr val="17698A"/>
                </a:solidFill>
                <a:latin typeface="Times New Roman Bold"/>
                <a:ea typeface="Times New Roman Bold"/>
                <a:cs typeface="Times New Roman Bold"/>
                <a:sym typeface="Times New Roman Bold"/>
              </a:rPr>
              <a:t>LG Dryer</a:t>
            </a:r>
            <a:r>
              <a:rPr lang="en-US" sz="1930">
                <a:solidFill>
                  <a:srgbClr val="FFFFFF"/>
                </a:solidFill>
                <a:latin typeface="Times New Roman"/>
                <a:ea typeface="Times New Roman"/>
                <a:cs typeface="Times New Roman"/>
                <a:sym typeface="Times New Roman"/>
              </a:rPr>
              <a:t> sebanyak </a:t>
            </a:r>
            <a:r>
              <a:rPr lang="en-US" sz="1930" b="true">
                <a:solidFill>
                  <a:srgbClr val="FFFFFF"/>
                </a:solidFill>
                <a:latin typeface="Times New Roman Bold"/>
                <a:ea typeface="Times New Roman Bold"/>
                <a:cs typeface="Times New Roman Bold"/>
                <a:sym typeface="Times New Roman Bold"/>
              </a:rPr>
              <a:t>646</a:t>
            </a:r>
            <a:r>
              <a:rPr lang="en-US" sz="1930">
                <a:solidFill>
                  <a:srgbClr val="FFFFFF"/>
                </a:solidFill>
                <a:latin typeface="Times New Roman"/>
                <a:ea typeface="Times New Roman"/>
                <a:cs typeface="Times New Roman"/>
                <a:sym typeface="Times New Roman"/>
              </a:rPr>
              <a:t> dan </a:t>
            </a:r>
            <a:r>
              <a:rPr lang="en-US" sz="1930" b="true">
                <a:solidFill>
                  <a:srgbClr val="17698A"/>
                </a:solidFill>
                <a:latin typeface="Times New Roman Bold"/>
                <a:ea typeface="Times New Roman Bold"/>
                <a:cs typeface="Times New Roman Bold"/>
                <a:sym typeface="Times New Roman Bold"/>
              </a:rPr>
              <a:t>LG Washing Machine</a:t>
            </a:r>
            <a:r>
              <a:rPr lang="en-US" sz="1930">
                <a:solidFill>
                  <a:srgbClr val="17698A"/>
                </a:solidFill>
                <a:latin typeface="Times New Roman"/>
                <a:ea typeface="Times New Roman"/>
                <a:cs typeface="Times New Roman"/>
                <a:sym typeface="Times New Roman"/>
              </a:rPr>
              <a:t> </a:t>
            </a:r>
            <a:r>
              <a:rPr lang="en-US" sz="1930">
                <a:solidFill>
                  <a:srgbClr val="FFFFFF"/>
                </a:solidFill>
                <a:latin typeface="Times New Roman"/>
                <a:ea typeface="Times New Roman"/>
                <a:cs typeface="Times New Roman"/>
                <a:sym typeface="Times New Roman"/>
              </a:rPr>
              <a:t>sebanyak </a:t>
            </a:r>
            <a:r>
              <a:rPr lang="en-US" sz="1930" b="true">
                <a:solidFill>
                  <a:srgbClr val="FFFFFF"/>
                </a:solidFill>
                <a:latin typeface="Times New Roman Bold"/>
                <a:ea typeface="Times New Roman Bold"/>
                <a:cs typeface="Times New Roman Bold"/>
                <a:sym typeface="Times New Roman Bold"/>
              </a:rPr>
              <a:t>666</a:t>
            </a:r>
          </a:p>
          <a:p>
            <a:pPr algn="l">
              <a:lnSpc>
                <a:spcPts val="2316"/>
              </a:lnSpc>
            </a:pPr>
          </a:p>
        </p:txBody>
      </p:sp>
      <p:sp>
        <p:nvSpPr>
          <p:cNvPr name="TextBox 11" id="11"/>
          <p:cNvSpPr txBox="true"/>
          <p:nvPr/>
        </p:nvSpPr>
        <p:spPr>
          <a:xfrm rot="0">
            <a:off x="3273617" y="265592"/>
            <a:ext cx="6038518" cy="1379864"/>
          </a:xfrm>
          <a:prstGeom prst="rect">
            <a:avLst/>
          </a:prstGeom>
        </p:spPr>
        <p:txBody>
          <a:bodyPr anchor="t" rtlCol="false" tIns="0" lIns="0" bIns="0" rIns="0">
            <a:spAutoFit/>
          </a:bodyPr>
          <a:lstStyle/>
          <a:p>
            <a:pPr algn="ctr">
              <a:lnSpc>
                <a:spcPts val="3498"/>
              </a:lnSpc>
            </a:pPr>
            <a:r>
              <a:rPr lang="en-US" sz="3239" b="true">
                <a:solidFill>
                  <a:srgbClr val="404040"/>
                </a:solidFill>
                <a:latin typeface="Arial Bold"/>
                <a:ea typeface="Arial Bold"/>
                <a:cs typeface="Arial Bold"/>
                <a:sym typeface="Arial Bold"/>
              </a:rPr>
              <a:t>Combinasi </a:t>
            </a:r>
            <a:r>
              <a:rPr lang="en-US" sz="3239" b="true">
                <a:solidFill>
                  <a:srgbClr val="17698A"/>
                </a:solidFill>
                <a:latin typeface="Arial Bold"/>
                <a:ea typeface="Arial Bold"/>
                <a:cs typeface="Arial Bold"/>
                <a:sym typeface="Arial Bold"/>
              </a:rPr>
              <a:t>Total Qunatity</a:t>
            </a:r>
            <a:r>
              <a:rPr lang="en-US" sz="3239" b="true">
                <a:solidFill>
                  <a:srgbClr val="404040"/>
                </a:solidFill>
                <a:latin typeface="Arial Bold"/>
                <a:ea typeface="Arial Bold"/>
                <a:cs typeface="Arial Bold"/>
                <a:sym typeface="Arial Bold"/>
              </a:rPr>
              <a:t> and </a:t>
            </a:r>
            <a:r>
              <a:rPr lang="en-US" sz="3239" b="true">
                <a:solidFill>
                  <a:srgbClr val="0B8109"/>
                </a:solidFill>
                <a:latin typeface="Arial Bold"/>
                <a:ea typeface="Arial Bold"/>
                <a:cs typeface="Arial Bold"/>
                <a:sym typeface="Arial Bold"/>
              </a:rPr>
              <a:t>Mean Price Each</a:t>
            </a:r>
          </a:p>
          <a:p>
            <a:pPr algn="ctr">
              <a:lnSpc>
                <a:spcPts val="3498"/>
              </a:lnSpc>
            </a:pPr>
            <a:r>
              <a:rPr lang="en-US" sz="3239" b="true">
                <a:solidFill>
                  <a:srgbClr val="404040"/>
                </a:solidFill>
                <a:latin typeface="Arial Bold"/>
                <a:ea typeface="Arial Bold"/>
                <a:cs typeface="Arial Bold"/>
                <a:sym typeface="Arial Bold"/>
              </a:rPr>
              <a:t>berdasarkan Name Product</a:t>
            </a:r>
          </a:p>
        </p:txBody>
      </p:sp>
      <p:sp>
        <p:nvSpPr>
          <p:cNvPr name="TextBox 12" id="12"/>
          <p:cNvSpPr txBox="true"/>
          <p:nvPr/>
        </p:nvSpPr>
        <p:spPr>
          <a:xfrm rot="0">
            <a:off x="1028700" y="1704838"/>
            <a:ext cx="10606807" cy="990519"/>
          </a:xfrm>
          <a:prstGeom prst="rect">
            <a:avLst/>
          </a:prstGeom>
        </p:spPr>
        <p:txBody>
          <a:bodyPr anchor="t" rtlCol="false" tIns="0" lIns="0" bIns="0" rIns="0">
            <a:spAutoFit/>
          </a:bodyPr>
          <a:lstStyle/>
          <a:p>
            <a:pPr algn="ctr">
              <a:lnSpc>
                <a:spcPts val="2519"/>
              </a:lnSpc>
              <a:spcBef>
                <a:spcPct val="0"/>
              </a:spcBef>
            </a:pPr>
            <a:r>
              <a:rPr lang="en-US" b="true" sz="2099">
                <a:solidFill>
                  <a:srgbClr val="17698A"/>
                </a:solidFill>
                <a:latin typeface="Times New Roman Bold"/>
                <a:ea typeface="Times New Roman Bold"/>
                <a:cs typeface="Times New Roman Bold"/>
                <a:sym typeface="Times New Roman Bold"/>
              </a:rPr>
              <a:t>Q</a:t>
            </a:r>
            <a:r>
              <a:rPr lang="en-US" b="true" sz="2099">
                <a:solidFill>
                  <a:srgbClr val="17698A"/>
                </a:solidFill>
                <a:latin typeface="Times New Roman Bold"/>
                <a:ea typeface="Times New Roman Bold"/>
                <a:cs typeface="Times New Roman Bold"/>
                <a:sym typeface="Times New Roman Bold"/>
              </a:rPr>
              <a:t>uestion 5. Produk apa yang paling banyak terjual? Mengapa menurut Anda produk tersebut paling banyak terjual?</a:t>
            </a:r>
          </a:p>
          <a:p>
            <a:pPr algn="ctr">
              <a:lnSpc>
                <a:spcPts val="2519"/>
              </a:lnSpc>
              <a:spcBef>
                <a:spcPct val="0"/>
              </a:spcBef>
            </a:pPr>
          </a:p>
        </p:txBody>
      </p:sp>
      <p:sp>
        <p:nvSpPr>
          <p:cNvPr name="TextBox 13" id="13"/>
          <p:cNvSpPr txBox="true"/>
          <p:nvPr/>
        </p:nvSpPr>
        <p:spPr>
          <a:xfrm rot="0">
            <a:off x="12920257" y="5046155"/>
            <a:ext cx="4971250" cy="1762125"/>
          </a:xfrm>
          <a:prstGeom prst="rect">
            <a:avLst/>
          </a:prstGeom>
        </p:spPr>
        <p:txBody>
          <a:bodyPr anchor="t" rtlCol="false" tIns="0" lIns="0" bIns="0" rIns="0">
            <a:spAutoFit/>
          </a:bodyPr>
          <a:lstStyle/>
          <a:p>
            <a:pPr algn="just">
              <a:lnSpc>
                <a:spcPts val="2316"/>
              </a:lnSpc>
            </a:pPr>
            <a:r>
              <a:rPr lang="en-US" sz="1930">
                <a:solidFill>
                  <a:srgbClr val="FFFFFF"/>
                </a:solidFill>
                <a:latin typeface="Times New Roman"/>
                <a:ea typeface="Times New Roman"/>
                <a:cs typeface="Times New Roman"/>
                <a:sym typeface="Times New Roman"/>
              </a:rPr>
              <a:t>Merupakan nilai mean dari price each  berdasarkan nama product, product dengan rata - rata harga tinggi adalah </a:t>
            </a:r>
            <a:r>
              <a:rPr lang="en-US" sz="1930" b="true">
                <a:solidFill>
                  <a:srgbClr val="0B8109"/>
                </a:solidFill>
                <a:latin typeface="Times New Roman Bold"/>
                <a:ea typeface="Times New Roman Bold"/>
                <a:cs typeface="Times New Roman Bold"/>
                <a:sym typeface="Times New Roman Bold"/>
              </a:rPr>
              <a:t>Macbook pro leptop, Thinkpad leaptop, iphone, google phone, LG Dryer, LG washing charging cable</a:t>
            </a:r>
          </a:p>
          <a:p>
            <a:pPr algn="l">
              <a:lnSpc>
                <a:spcPts val="2316"/>
              </a:lnSpc>
            </a:pPr>
          </a:p>
        </p:txBody>
      </p:sp>
      <p:sp>
        <p:nvSpPr>
          <p:cNvPr name="TextBox 14" id="14"/>
          <p:cNvSpPr txBox="true"/>
          <p:nvPr/>
        </p:nvSpPr>
        <p:spPr>
          <a:xfrm rot="0">
            <a:off x="12920257" y="7369687"/>
            <a:ext cx="5001976" cy="2324100"/>
          </a:xfrm>
          <a:prstGeom prst="rect">
            <a:avLst/>
          </a:prstGeom>
        </p:spPr>
        <p:txBody>
          <a:bodyPr anchor="t" rtlCol="false" tIns="0" lIns="0" bIns="0" rIns="0">
            <a:spAutoFit/>
          </a:bodyPr>
          <a:lstStyle/>
          <a:p>
            <a:pPr algn="just">
              <a:lnSpc>
                <a:spcPts val="2279"/>
              </a:lnSpc>
              <a:spcBef>
                <a:spcPct val="0"/>
              </a:spcBef>
            </a:pPr>
            <a:r>
              <a:rPr lang="en-US" b="true" sz="1899">
                <a:solidFill>
                  <a:srgbClr val="000000"/>
                </a:solidFill>
                <a:latin typeface="Times New Roman Bold"/>
                <a:ea typeface="Times New Roman Bold"/>
                <a:cs typeface="Times New Roman Bold"/>
                <a:sym typeface="Times New Roman Bold"/>
              </a:rPr>
              <a:t>penyebab mengapa product tersebut paling banyak terjual dan paling sedikit terjual, dari masalah tersebut dapat kita pecahkan, dengan membandingkan nilai rata rata product per price dengan total quantity, diketahui bahwa penjualan paling banyak diakibatkan rata - rata price paling murah sedangkan product dengan penjualan terendah diakibatkan price terlalu mahal</a:t>
            </a:r>
          </a:p>
        </p:txBody>
      </p:sp>
      <p:sp>
        <p:nvSpPr>
          <p:cNvPr name="TextBox 15" id="15"/>
          <p:cNvSpPr txBox="true"/>
          <p:nvPr/>
        </p:nvSpPr>
        <p:spPr>
          <a:xfrm rot="0">
            <a:off x="13266483" y="361325"/>
            <a:ext cx="4316421" cy="447621"/>
          </a:xfrm>
          <a:prstGeom prst="rect">
            <a:avLst/>
          </a:prstGeom>
        </p:spPr>
        <p:txBody>
          <a:bodyPr anchor="t" rtlCol="false" tIns="0" lIns="0" bIns="0" rIns="0">
            <a:spAutoFit/>
          </a:bodyPr>
          <a:lstStyle/>
          <a:p>
            <a:pPr algn="ctr">
              <a:lnSpc>
                <a:spcPts val="3119"/>
              </a:lnSpc>
              <a:spcBef>
                <a:spcPct val="0"/>
              </a:spcBef>
            </a:pPr>
            <a:r>
              <a:rPr lang="en-US" b="true" sz="2599">
                <a:solidFill>
                  <a:srgbClr val="17698A"/>
                </a:solidFill>
                <a:latin typeface="Times New Roman Bold"/>
                <a:ea typeface="Times New Roman Bold"/>
                <a:cs typeface="Times New Roman Bold"/>
                <a:sym typeface="Times New Roman Bold"/>
              </a:rPr>
              <a:t>P</a:t>
            </a:r>
            <a:r>
              <a:rPr lang="en-US" b="true" sz="2599">
                <a:solidFill>
                  <a:srgbClr val="17698A"/>
                </a:solidFill>
                <a:latin typeface="Times New Roman Bold"/>
                <a:ea typeface="Times New Roman Bold"/>
                <a:cs typeface="Times New Roman Bold"/>
                <a:sym typeface="Times New Roman Bold"/>
              </a:rPr>
              <a:t>roduct with Quantity Ordered</a:t>
            </a:r>
          </a:p>
        </p:txBody>
      </p:sp>
      <p:sp>
        <p:nvSpPr>
          <p:cNvPr name="TextBox 16" id="16"/>
          <p:cNvSpPr txBox="true"/>
          <p:nvPr/>
        </p:nvSpPr>
        <p:spPr>
          <a:xfrm rot="0">
            <a:off x="12543882" y="4102243"/>
            <a:ext cx="5722694" cy="447621"/>
          </a:xfrm>
          <a:prstGeom prst="rect">
            <a:avLst/>
          </a:prstGeom>
        </p:spPr>
        <p:txBody>
          <a:bodyPr anchor="t" rtlCol="false" tIns="0" lIns="0" bIns="0" rIns="0">
            <a:spAutoFit/>
          </a:bodyPr>
          <a:lstStyle/>
          <a:p>
            <a:pPr algn="ctr">
              <a:lnSpc>
                <a:spcPts val="3119"/>
              </a:lnSpc>
              <a:spcBef>
                <a:spcPct val="0"/>
              </a:spcBef>
            </a:pPr>
            <a:r>
              <a:rPr lang="en-US" b="true" sz="2599">
                <a:solidFill>
                  <a:srgbClr val="000000"/>
                </a:solidFill>
                <a:latin typeface="Times New Roman Bold"/>
                <a:ea typeface="Times New Roman Bold"/>
                <a:cs typeface="Times New Roman Bold"/>
                <a:sym typeface="Times New Roman Bold"/>
              </a:rPr>
              <a:t>Product with Price each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95824" y="4936619"/>
            <a:ext cx="7772245" cy="557474"/>
          </a:xfrm>
          <a:custGeom>
            <a:avLst/>
            <a:gdLst/>
            <a:ahLst/>
            <a:cxnLst/>
            <a:rect r="r" b="b" t="t" l="l"/>
            <a:pathLst>
              <a:path h="557474" w="7772245">
                <a:moveTo>
                  <a:pt x="0" y="0"/>
                </a:moveTo>
                <a:lnTo>
                  <a:pt x="7772245" y="0"/>
                </a:lnTo>
                <a:lnTo>
                  <a:pt x="7772245" y="557474"/>
                </a:lnTo>
                <a:lnTo>
                  <a:pt x="0" y="557474"/>
                </a:lnTo>
                <a:lnTo>
                  <a:pt x="0" y="0"/>
                </a:lnTo>
                <a:close/>
              </a:path>
            </a:pathLst>
          </a:custGeom>
          <a:blipFill>
            <a:blip r:embed="rId2">
              <a:extLst>
                <a:ext uri="{96DAC541-7B7A-43D3-8B79-37D633B846F1}">
                  <asvg:svgBlip xmlns:asvg="http://schemas.microsoft.com/office/drawing/2016/SVG/main" r:embed="rId3"/>
                </a:ext>
              </a:extLst>
            </a:blip>
            <a:stretch>
              <a:fillRect l="0" t="0" r="-100181" b="0"/>
            </a:stretch>
          </a:blipFill>
        </p:spPr>
      </p:sp>
      <p:sp>
        <p:nvSpPr>
          <p:cNvPr name="Freeform 3" id="3"/>
          <p:cNvSpPr/>
          <p:nvPr/>
        </p:nvSpPr>
        <p:spPr>
          <a:xfrm flipH="false" flipV="false" rot="0">
            <a:off x="3694850" y="3111511"/>
            <a:ext cx="2850393" cy="1720334"/>
          </a:xfrm>
          <a:custGeom>
            <a:avLst/>
            <a:gdLst/>
            <a:ahLst/>
            <a:cxnLst/>
            <a:rect r="r" b="b" t="t" l="l"/>
            <a:pathLst>
              <a:path h="1720334" w="2850393">
                <a:moveTo>
                  <a:pt x="0" y="0"/>
                </a:moveTo>
                <a:lnTo>
                  <a:pt x="2850393" y="0"/>
                </a:lnTo>
                <a:lnTo>
                  <a:pt x="2850393" y="1720333"/>
                </a:lnTo>
                <a:lnTo>
                  <a:pt x="0" y="1720333"/>
                </a:lnTo>
                <a:lnTo>
                  <a:pt x="0" y="0"/>
                </a:lnTo>
                <a:close/>
              </a:path>
            </a:pathLst>
          </a:custGeom>
          <a:blipFill>
            <a:blip r:embed="rId4"/>
            <a:stretch>
              <a:fillRect l="0" t="-1250" r="-23938" b="-1800"/>
            </a:stretch>
          </a:blipFill>
        </p:spPr>
      </p:sp>
      <p:sp>
        <p:nvSpPr>
          <p:cNvPr name="Freeform 4" id="4"/>
          <p:cNvSpPr/>
          <p:nvPr/>
        </p:nvSpPr>
        <p:spPr>
          <a:xfrm flipH="false" flipV="false" rot="0">
            <a:off x="1091049" y="6088497"/>
            <a:ext cx="2913804" cy="1986567"/>
          </a:xfrm>
          <a:custGeom>
            <a:avLst/>
            <a:gdLst/>
            <a:ahLst/>
            <a:cxnLst/>
            <a:rect r="r" b="b" t="t" l="l"/>
            <a:pathLst>
              <a:path h="1986567" w="2913804">
                <a:moveTo>
                  <a:pt x="0" y="0"/>
                </a:moveTo>
                <a:lnTo>
                  <a:pt x="2913804" y="0"/>
                </a:lnTo>
                <a:lnTo>
                  <a:pt x="2913804" y="1986567"/>
                </a:lnTo>
                <a:lnTo>
                  <a:pt x="0" y="1986567"/>
                </a:lnTo>
                <a:lnTo>
                  <a:pt x="0" y="0"/>
                </a:lnTo>
                <a:close/>
              </a:path>
            </a:pathLst>
          </a:custGeom>
          <a:blipFill>
            <a:blip r:embed="rId5"/>
            <a:stretch>
              <a:fillRect l="0" t="0" r="-28444" b="0"/>
            </a:stretch>
          </a:blipFill>
        </p:spPr>
      </p:sp>
      <p:sp>
        <p:nvSpPr>
          <p:cNvPr name="Freeform 5" id="5"/>
          <p:cNvSpPr/>
          <p:nvPr/>
        </p:nvSpPr>
        <p:spPr>
          <a:xfrm flipH="false" flipV="false" rot="0">
            <a:off x="5859053" y="6017887"/>
            <a:ext cx="3118540" cy="1961779"/>
          </a:xfrm>
          <a:custGeom>
            <a:avLst/>
            <a:gdLst/>
            <a:ahLst/>
            <a:cxnLst/>
            <a:rect r="r" b="b" t="t" l="l"/>
            <a:pathLst>
              <a:path h="1961779" w="3118540">
                <a:moveTo>
                  <a:pt x="0" y="0"/>
                </a:moveTo>
                <a:lnTo>
                  <a:pt x="3118541" y="0"/>
                </a:lnTo>
                <a:lnTo>
                  <a:pt x="3118541" y="1961779"/>
                </a:lnTo>
                <a:lnTo>
                  <a:pt x="0" y="1961779"/>
                </a:lnTo>
                <a:lnTo>
                  <a:pt x="0" y="0"/>
                </a:lnTo>
                <a:close/>
              </a:path>
            </a:pathLst>
          </a:custGeom>
          <a:blipFill>
            <a:blip r:embed="rId6"/>
            <a:stretch>
              <a:fillRect l="0" t="-4506" r="-23641" b="0"/>
            </a:stretch>
          </a:blipFill>
        </p:spPr>
      </p:sp>
      <p:sp>
        <p:nvSpPr>
          <p:cNvPr name="Freeform 6" id="6"/>
          <p:cNvSpPr/>
          <p:nvPr/>
        </p:nvSpPr>
        <p:spPr>
          <a:xfrm flipH="false" flipV="false" rot="0">
            <a:off x="9369212" y="4936619"/>
            <a:ext cx="7772245" cy="557474"/>
          </a:xfrm>
          <a:custGeom>
            <a:avLst/>
            <a:gdLst/>
            <a:ahLst/>
            <a:cxnLst/>
            <a:rect r="r" b="b" t="t" l="l"/>
            <a:pathLst>
              <a:path h="557474" w="7772245">
                <a:moveTo>
                  <a:pt x="0" y="0"/>
                </a:moveTo>
                <a:lnTo>
                  <a:pt x="7772244" y="0"/>
                </a:lnTo>
                <a:lnTo>
                  <a:pt x="7772244" y="557474"/>
                </a:lnTo>
                <a:lnTo>
                  <a:pt x="0" y="557474"/>
                </a:lnTo>
                <a:lnTo>
                  <a:pt x="0" y="0"/>
                </a:lnTo>
                <a:close/>
              </a:path>
            </a:pathLst>
          </a:custGeom>
          <a:blipFill>
            <a:blip r:embed="rId2">
              <a:extLst>
                <a:ext uri="{96DAC541-7B7A-43D3-8B79-37D633B846F1}">
                  <asvg:svgBlip xmlns:asvg="http://schemas.microsoft.com/office/drawing/2016/SVG/main" r:embed="rId3"/>
                </a:ext>
              </a:extLst>
            </a:blip>
            <a:stretch>
              <a:fillRect l="0" t="0" r="-100181" b="0"/>
            </a:stretch>
          </a:blipFill>
        </p:spPr>
      </p:sp>
      <p:sp>
        <p:nvSpPr>
          <p:cNvPr name="Freeform 7" id="7"/>
          <p:cNvSpPr/>
          <p:nvPr/>
        </p:nvSpPr>
        <p:spPr>
          <a:xfrm flipH="false" flipV="false" rot="0">
            <a:off x="11871227" y="3076414"/>
            <a:ext cx="1375938" cy="1784006"/>
          </a:xfrm>
          <a:custGeom>
            <a:avLst/>
            <a:gdLst/>
            <a:ahLst/>
            <a:cxnLst/>
            <a:rect r="r" b="b" t="t" l="l"/>
            <a:pathLst>
              <a:path h="1784006" w="1375938">
                <a:moveTo>
                  <a:pt x="0" y="0"/>
                </a:moveTo>
                <a:lnTo>
                  <a:pt x="1375938" y="0"/>
                </a:lnTo>
                <a:lnTo>
                  <a:pt x="1375938" y="1784005"/>
                </a:lnTo>
                <a:lnTo>
                  <a:pt x="0" y="1784005"/>
                </a:lnTo>
                <a:lnTo>
                  <a:pt x="0" y="0"/>
                </a:lnTo>
                <a:close/>
              </a:path>
            </a:pathLst>
          </a:custGeom>
          <a:blipFill>
            <a:blip r:embed="rId7"/>
            <a:stretch>
              <a:fillRect l="0" t="0" r="-187524" b="0"/>
            </a:stretch>
          </a:blipFill>
        </p:spPr>
      </p:sp>
      <p:sp>
        <p:nvSpPr>
          <p:cNvPr name="Freeform 8" id="8"/>
          <p:cNvSpPr/>
          <p:nvPr/>
        </p:nvSpPr>
        <p:spPr>
          <a:xfrm flipH="false" flipV="false" rot="0">
            <a:off x="13243329" y="3076414"/>
            <a:ext cx="1384222" cy="1784006"/>
          </a:xfrm>
          <a:custGeom>
            <a:avLst/>
            <a:gdLst/>
            <a:ahLst/>
            <a:cxnLst/>
            <a:rect r="r" b="b" t="t" l="l"/>
            <a:pathLst>
              <a:path h="1784006" w="1384222">
                <a:moveTo>
                  <a:pt x="0" y="0"/>
                </a:moveTo>
                <a:lnTo>
                  <a:pt x="1384223" y="0"/>
                </a:lnTo>
                <a:lnTo>
                  <a:pt x="1384223" y="1784005"/>
                </a:lnTo>
                <a:lnTo>
                  <a:pt x="0" y="1784005"/>
                </a:lnTo>
                <a:lnTo>
                  <a:pt x="0" y="0"/>
                </a:lnTo>
                <a:close/>
              </a:path>
            </a:pathLst>
          </a:custGeom>
          <a:blipFill>
            <a:blip r:embed="rId7"/>
            <a:stretch>
              <a:fillRect l="-185804" t="0" r="0" b="0"/>
            </a:stretch>
          </a:blipFill>
        </p:spPr>
      </p:sp>
      <p:sp>
        <p:nvSpPr>
          <p:cNvPr name="Freeform 9" id="9"/>
          <p:cNvSpPr/>
          <p:nvPr/>
        </p:nvSpPr>
        <p:spPr>
          <a:xfrm flipH="false" flipV="false" rot="0">
            <a:off x="9393258" y="5985953"/>
            <a:ext cx="1437967" cy="1993713"/>
          </a:xfrm>
          <a:custGeom>
            <a:avLst/>
            <a:gdLst/>
            <a:ahLst/>
            <a:cxnLst/>
            <a:rect r="r" b="b" t="t" l="l"/>
            <a:pathLst>
              <a:path h="1993713" w="1437967">
                <a:moveTo>
                  <a:pt x="0" y="0"/>
                </a:moveTo>
                <a:lnTo>
                  <a:pt x="1437967" y="0"/>
                </a:lnTo>
                <a:lnTo>
                  <a:pt x="1437967" y="1993713"/>
                </a:lnTo>
                <a:lnTo>
                  <a:pt x="0" y="1993713"/>
                </a:lnTo>
                <a:lnTo>
                  <a:pt x="0" y="0"/>
                </a:lnTo>
                <a:close/>
              </a:path>
            </a:pathLst>
          </a:custGeom>
          <a:blipFill>
            <a:blip r:embed="rId8"/>
            <a:stretch>
              <a:fillRect l="0" t="0" r="-171566" b="0"/>
            </a:stretch>
          </a:blipFill>
        </p:spPr>
      </p:sp>
      <p:sp>
        <p:nvSpPr>
          <p:cNvPr name="Freeform 10" id="10"/>
          <p:cNvSpPr/>
          <p:nvPr/>
        </p:nvSpPr>
        <p:spPr>
          <a:xfrm flipH="false" flipV="false" rot="0">
            <a:off x="10831225" y="5981076"/>
            <a:ext cx="1447077" cy="1993713"/>
          </a:xfrm>
          <a:custGeom>
            <a:avLst/>
            <a:gdLst/>
            <a:ahLst/>
            <a:cxnLst/>
            <a:rect r="r" b="b" t="t" l="l"/>
            <a:pathLst>
              <a:path h="1993713" w="1447077">
                <a:moveTo>
                  <a:pt x="0" y="0"/>
                </a:moveTo>
                <a:lnTo>
                  <a:pt x="1447077" y="0"/>
                </a:lnTo>
                <a:lnTo>
                  <a:pt x="1447077" y="1993713"/>
                </a:lnTo>
                <a:lnTo>
                  <a:pt x="0" y="1993713"/>
                </a:lnTo>
                <a:lnTo>
                  <a:pt x="0" y="0"/>
                </a:lnTo>
                <a:close/>
              </a:path>
            </a:pathLst>
          </a:custGeom>
          <a:blipFill>
            <a:blip r:embed="rId8"/>
            <a:stretch>
              <a:fillRect l="-169857" t="0" r="0" b="0"/>
            </a:stretch>
          </a:blipFill>
        </p:spPr>
      </p:sp>
      <p:sp>
        <p:nvSpPr>
          <p:cNvPr name="Freeform 11" id="11"/>
          <p:cNvSpPr/>
          <p:nvPr/>
        </p:nvSpPr>
        <p:spPr>
          <a:xfrm flipH="false" flipV="false" rot="0">
            <a:off x="14219793" y="5981076"/>
            <a:ext cx="1491771" cy="1915076"/>
          </a:xfrm>
          <a:custGeom>
            <a:avLst/>
            <a:gdLst/>
            <a:ahLst/>
            <a:cxnLst/>
            <a:rect r="r" b="b" t="t" l="l"/>
            <a:pathLst>
              <a:path h="1915076" w="1491771">
                <a:moveTo>
                  <a:pt x="0" y="0"/>
                </a:moveTo>
                <a:lnTo>
                  <a:pt x="1491771" y="0"/>
                </a:lnTo>
                <a:lnTo>
                  <a:pt x="1491771" y="1915076"/>
                </a:lnTo>
                <a:lnTo>
                  <a:pt x="0" y="1915076"/>
                </a:lnTo>
                <a:lnTo>
                  <a:pt x="0" y="0"/>
                </a:lnTo>
                <a:close/>
              </a:path>
            </a:pathLst>
          </a:custGeom>
          <a:blipFill>
            <a:blip r:embed="rId9"/>
            <a:stretch>
              <a:fillRect l="0" t="0" r="-193666" b="0"/>
            </a:stretch>
          </a:blipFill>
        </p:spPr>
      </p:sp>
      <p:sp>
        <p:nvSpPr>
          <p:cNvPr name="TextBox 12" id="12"/>
          <p:cNvSpPr txBox="true"/>
          <p:nvPr/>
        </p:nvSpPr>
        <p:spPr>
          <a:xfrm rot="0">
            <a:off x="576734" y="555532"/>
            <a:ext cx="17176916" cy="1003359"/>
          </a:xfrm>
          <a:prstGeom prst="rect">
            <a:avLst/>
          </a:prstGeom>
        </p:spPr>
        <p:txBody>
          <a:bodyPr anchor="t" rtlCol="false" tIns="0" lIns="0" bIns="0" rIns="0">
            <a:spAutoFit/>
          </a:bodyPr>
          <a:lstStyle/>
          <a:p>
            <a:pPr algn="ctr">
              <a:lnSpc>
                <a:spcPts val="6505"/>
              </a:lnSpc>
            </a:pPr>
            <a:r>
              <a:rPr lang="en-US" sz="6692" b="true">
                <a:solidFill>
                  <a:srgbClr val="17698A"/>
                </a:solidFill>
                <a:latin typeface="Arial Bold"/>
                <a:ea typeface="Arial Bold"/>
                <a:cs typeface="Arial Bold"/>
                <a:sym typeface="Arial Bold"/>
              </a:rPr>
              <a:t>Time Product and City</a:t>
            </a:r>
          </a:p>
        </p:txBody>
      </p:sp>
      <p:sp>
        <p:nvSpPr>
          <p:cNvPr name="TextBox 13" id="13"/>
          <p:cNvSpPr txBox="true"/>
          <p:nvPr/>
        </p:nvSpPr>
        <p:spPr>
          <a:xfrm rot="0">
            <a:off x="3449457" y="2495439"/>
            <a:ext cx="3341178" cy="476169"/>
          </a:xfrm>
          <a:prstGeom prst="rect">
            <a:avLst/>
          </a:prstGeom>
        </p:spPr>
        <p:txBody>
          <a:bodyPr anchor="t" rtlCol="false" tIns="0" lIns="0" bIns="0" rIns="0">
            <a:spAutoFit/>
          </a:bodyPr>
          <a:lstStyle/>
          <a:p>
            <a:pPr algn="ctr">
              <a:lnSpc>
                <a:spcPts val="3360"/>
              </a:lnSpc>
            </a:pPr>
            <a:r>
              <a:rPr lang="en-US" sz="2800" b="true">
                <a:solidFill>
                  <a:srgbClr val="595959"/>
                </a:solidFill>
                <a:latin typeface="Arial Bold"/>
                <a:ea typeface="Arial Bold"/>
                <a:cs typeface="Arial Bold"/>
                <a:sym typeface="Arial Bold"/>
              </a:rPr>
              <a:t>Late Afternoon </a:t>
            </a:r>
          </a:p>
        </p:txBody>
      </p:sp>
      <p:sp>
        <p:nvSpPr>
          <p:cNvPr name="TextBox 14" id="14"/>
          <p:cNvSpPr txBox="true"/>
          <p:nvPr/>
        </p:nvSpPr>
        <p:spPr>
          <a:xfrm rot="0">
            <a:off x="4755015" y="1914418"/>
            <a:ext cx="8426107" cy="676221"/>
          </a:xfrm>
          <a:prstGeom prst="rect">
            <a:avLst/>
          </a:prstGeom>
        </p:spPr>
        <p:txBody>
          <a:bodyPr anchor="t" rtlCol="false" tIns="0" lIns="0" bIns="0" rIns="0">
            <a:spAutoFit/>
          </a:bodyPr>
          <a:lstStyle/>
          <a:p>
            <a:pPr algn="l">
              <a:lnSpc>
                <a:spcPts val="2519"/>
              </a:lnSpc>
            </a:pPr>
            <a:r>
              <a:rPr lang="en-US" sz="2099" b="true">
                <a:solidFill>
                  <a:srgbClr val="239ECF"/>
                </a:solidFill>
                <a:latin typeface="Times New Roman Bold"/>
                <a:ea typeface="Times New Roman Bold"/>
                <a:cs typeface="Times New Roman Bold"/>
                <a:sym typeface="Times New Roman Bold"/>
              </a:rPr>
              <a:t>Question 6. Product dan city apa yang tidak berpengaruh tehadap waktu?</a:t>
            </a:r>
          </a:p>
          <a:p>
            <a:pPr algn="l">
              <a:lnSpc>
                <a:spcPts val="2519"/>
              </a:lnSpc>
            </a:pPr>
          </a:p>
        </p:txBody>
      </p:sp>
      <p:sp>
        <p:nvSpPr>
          <p:cNvPr name="TextBox 15" id="15"/>
          <p:cNvSpPr txBox="true"/>
          <p:nvPr/>
        </p:nvSpPr>
        <p:spPr>
          <a:xfrm rot="0">
            <a:off x="867581" y="5436943"/>
            <a:ext cx="3341178" cy="476169"/>
          </a:xfrm>
          <a:prstGeom prst="rect">
            <a:avLst/>
          </a:prstGeom>
        </p:spPr>
        <p:txBody>
          <a:bodyPr anchor="t" rtlCol="false" tIns="0" lIns="0" bIns="0" rIns="0">
            <a:spAutoFit/>
          </a:bodyPr>
          <a:lstStyle/>
          <a:p>
            <a:pPr algn="ctr">
              <a:lnSpc>
                <a:spcPts val="3360"/>
              </a:lnSpc>
            </a:pPr>
            <a:r>
              <a:rPr lang="en-US" sz="2800" b="true">
                <a:solidFill>
                  <a:srgbClr val="595959"/>
                </a:solidFill>
                <a:latin typeface="Arial Bold"/>
                <a:ea typeface="Arial Bold"/>
                <a:cs typeface="Arial Bold"/>
                <a:sym typeface="Arial Bold"/>
              </a:rPr>
              <a:t>Morning </a:t>
            </a:r>
          </a:p>
        </p:txBody>
      </p:sp>
      <p:sp>
        <p:nvSpPr>
          <p:cNvPr name="TextBox 16" id="16"/>
          <p:cNvSpPr txBox="true"/>
          <p:nvPr/>
        </p:nvSpPr>
        <p:spPr>
          <a:xfrm rot="0">
            <a:off x="6028034" y="5436943"/>
            <a:ext cx="3341178" cy="476169"/>
          </a:xfrm>
          <a:prstGeom prst="rect">
            <a:avLst/>
          </a:prstGeom>
        </p:spPr>
        <p:txBody>
          <a:bodyPr anchor="t" rtlCol="false" tIns="0" lIns="0" bIns="0" rIns="0">
            <a:spAutoFit/>
          </a:bodyPr>
          <a:lstStyle/>
          <a:p>
            <a:pPr algn="ctr">
              <a:lnSpc>
                <a:spcPts val="3360"/>
              </a:lnSpc>
            </a:pPr>
            <a:r>
              <a:rPr lang="en-US" sz="2800" b="true">
                <a:solidFill>
                  <a:srgbClr val="595959"/>
                </a:solidFill>
                <a:latin typeface="Arial Bold"/>
                <a:ea typeface="Arial Bold"/>
                <a:cs typeface="Arial Bold"/>
                <a:sym typeface="Arial Bold"/>
              </a:rPr>
              <a:t>Early Afternoon </a:t>
            </a:r>
          </a:p>
        </p:txBody>
      </p:sp>
      <p:sp>
        <p:nvSpPr>
          <p:cNvPr name="TextBox 17" id="17"/>
          <p:cNvSpPr txBox="true"/>
          <p:nvPr/>
        </p:nvSpPr>
        <p:spPr>
          <a:xfrm rot="0">
            <a:off x="11679995" y="2419239"/>
            <a:ext cx="3341178" cy="476169"/>
          </a:xfrm>
          <a:prstGeom prst="rect">
            <a:avLst/>
          </a:prstGeom>
        </p:spPr>
        <p:txBody>
          <a:bodyPr anchor="t" rtlCol="false" tIns="0" lIns="0" bIns="0" rIns="0">
            <a:spAutoFit/>
          </a:bodyPr>
          <a:lstStyle/>
          <a:p>
            <a:pPr algn="ctr">
              <a:lnSpc>
                <a:spcPts val="3360"/>
              </a:lnSpc>
            </a:pPr>
            <a:r>
              <a:rPr lang="en-US" sz="2800" b="true">
                <a:solidFill>
                  <a:srgbClr val="595959"/>
                </a:solidFill>
                <a:latin typeface="Arial Bold"/>
                <a:ea typeface="Arial Bold"/>
                <a:cs typeface="Arial Bold"/>
                <a:sym typeface="Arial Bold"/>
              </a:rPr>
              <a:t>Late Afternoon </a:t>
            </a:r>
          </a:p>
        </p:txBody>
      </p:sp>
      <p:sp>
        <p:nvSpPr>
          <p:cNvPr name="TextBox 18" id="18"/>
          <p:cNvSpPr txBox="true"/>
          <p:nvPr/>
        </p:nvSpPr>
        <p:spPr>
          <a:xfrm rot="0">
            <a:off x="9061772" y="5436943"/>
            <a:ext cx="3341178" cy="476169"/>
          </a:xfrm>
          <a:prstGeom prst="rect">
            <a:avLst/>
          </a:prstGeom>
        </p:spPr>
        <p:txBody>
          <a:bodyPr anchor="t" rtlCol="false" tIns="0" lIns="0" bIns="0" rIns="0">
            <a:spAutoFit/>
          </a:bodyPr>
          <a:lstStyle/>
          <a:p>
            <a:pPr algn="ctr">
              <a:lnSpc>
                <a:spcPts val="3360"/>
              </a:lnSpc>
            </a:pPr>
            <a:r>
              <a:rPr lang="en-US" sz="2800" b="true">
                <a:solidFill>
                  <a:srgbClr val="595959"/>
                </a:solidFill>
                <a:latin typeface="Arial Bold"/>
                <a:ea typeface="Arial Bold"/>
                <a:cs typeface="Arial Bold"/>
                <a:sym typeface="Arial Bold"/>
              </a:rPr>
              <a:t>Morning </a:t>
            </a:r>
          </a:p>
        </p:txBody>
      </p:sp>
      <p:sp>
        <p:nvSpPr>
          <p:cNvPr name="TextBox 19" id="19"/>
          <p:cNvSpPr txBox="true"/>
          <p:nvPr/>
        </p:nvSpPr>
        <p:spPr>
          <a:xfrm rot="0">
            <a:off x="14219793" y="5455993"/>
            <a:ext cx="3341178" cy="476169"/>
          </a:xfrm>
          <a:prstGeom prst="rect">
            <a:avLst/>
          </a:prstGeom>
        </p:spPr>
        <p:txBody>
          <a:bodyPr anchor="t" rtlCol="false" tIns="0" lIns="0" bIns="0" rIns="0">
            <a:spAutoFit/>
          </a:bodyPr>
          <a:lstStyle/>
          <a:p>
            <a:pPr algn="ctr">
              <a:lnSpc>
                <a:spcPts val="3360"/>
              </a:lnSpc>
            </a:pPr>
            <a:r>
              <a:rPr lang="en-US" sz="2800" b="true">
                <a:solidFill>
                  <a:srgbClr val="595959"/>
                </a:solidFill>
                <a:latin typeface="Arial Bold"/>
                <a:ea typeface="Arial Bold"/>
                <a:cs typeface="Arial Bold"/>
                <a:sym typeface="Arial Bold"/>
              </a:rPr>
              <a:t>Early Afternoon </a:t>
            </a:r>
          </a:p>
        </p:txBody>
      </p:sp>
      <p:sp>
        <p:nvSpPr>
          <p:cNvPr name="TextBox 20" id="20"/>
          <p:cNvSpPr txBox="true"/>
          <p:nvPr/>
        </p:nvSpPr>
        <p:spPr>
          <a:xfrm rot="0">
            <a:off x="2953912" y="8151264"/>
            <a:ext cx="3968866" cy="476169"/>
          </a:xfrm>
          <a:prstGeom prst="rect">
            <a:avLst/>
          </a:prstGeom>
        </p:spPr>
        <p:txBody>
          <a:bodyPr anchor="t" rtlCol="false" tIns="0" lIns="0" bIns="0" rIns="0">
            <a:spAutoFit/>
          </a:bodyPr>
          <a:lstStyle/>
          <a:p>
            <a:pPr algn="ctr">
              <a:lnSpc>
                <a:spcPts val="3360"/>
              </a:lnSpc>
            </a:pPr>
            <a:r>
              <a:rPr lang="en-US" sz="2800" b="true">
                <a:solidFill>
                  <a:srgbClr val="595959"/>
                </a:solidFill>
                <a:latin typeface="Arial Bold"/>
                <a:ea typeface="Arial Bold"/>
                <a:cs typeface="Arial Bold"/>
                <a:sym typeface="Arial Bold"/>
              </a:rPr>
              <a:t>Name Product </a:t>
            </a:r>
          </a:p>
        </p:txBody>
      </p:sp>
      <p:sp>
        <p:nvSpPr>
          <p:cNvPr name="TextBox 21" id="21"/>
          <p:cNvSpPr txBox="true"/>
          <p:nvPr/>
        </p:nvSpPr>
        <p:spPr>
          <a:xfrm rot="0">
            <a:off x="11347101" y="8098614"/>
            <a:ext cx="3968866" cy="476169"/>
          </a:xfrm>
          <a:prstGeom prst="rect">
            <a:avLst/>
          </a:prstGeom>
        </p:spPr>
        <p:txBody>
          <a:bodyPr anchor="t" rtlCol="false" tIns="0" lIns="0" bIns="0" rIns="0">
            <a:spAutoFit/>
          </a:bodyPr>
          <a:lstStyle/>
          <a:p>
            <a:pPr algn="ctr">
              <a:lnSpc>
                <a:spcPts val="3360"/>
              </a:lnSpc>
            </a:pPr>
            <a:r>
              <a:rPr lang="en-US" sz="2800" b="true">
                <a:solidFill>
                  <a:srgbClr val="595959"/>
                </a:solidFill>
                <a:latin typeface="Arial Bold"/>
                <a:ea typeface="Arial Bold"/>
                <a:cs typeface="Arial Bold"/>
                <a:sym typeface="Arial Bold"/>
              </a:rPr>
              <a:t>Name City </a:t>
            </a:r>
          </a:p>
        </p:txBody>
      </p:sp>
      <p:sp>
        <p:nvSpPr>
          <p:cNvPr name="Freeform 22" id="22"/>
          <p:cNvSpPr/>
          <p:nvPr/>
        </p:nvSpPr>
        <p:spPr>
          <a:xfrm flipH="false" flipV="false" rot="0">
            <a:off x="15711564" y="5981076"/>
            <a:ext cx="1474914" cy="1915076"/>
          </a:xfrm>
          <a:custGeom>
            <a:avLst/>
            <a:gdLst/>
            <a:ahLst/>
            <a:cxnLst/>
            <a:rect r="r" b="b" t="t" l="l"/>
            <a:pathLst>
              <a:path h="1915076" w="1474914">
                <a:moveTo>
                  <a:pt x="0" y="0"/>
                </a:moveTo>
                <a:lnTo>
                  <a:pt x="1474913" y="0"/>
                </a:lnTo>
                <a:lnTo>
                  <a:pt x="1474913" y="1915076"/>
                </a:lnTo>
                <a:lnTo>
                  <a:pt x="0" y="1915076"/>
                </a:lnTo>
                <a:lnTo>
                  <a:pt x="0" y="0"/>
                </a:lnTo>
                <a:close/>
              </a:path>
            </a:pathLst>
          </a:custGeom>
          <a:blipFill>
            <a:blip r:embed="rId9"/>
            <a:stretch>
              <a:fillRect l="-197023" t="0" r="0" b="0"/>
            </a:stretch>
          </a:blipFill>
        </p:spPr>
      </p:sp>
      <p:sp>
        <p:nvSpPr>
          <p:cNvPr name="TextBox 23" id="23"/>
          <p:cNvSpPr txBox="true"/>
          <p:nvPr/>
        </p:nvSpPr>
        <p:spPr>
          <a:xfrm rot="0">
            <a:off x="9393258" y="8527158"/>
            <a:ext cx="7866042" cy="1619115"/>
          </a:xfrm>
          <a:prstGeom prst="rect">
            <a:avLst/>
          </a:prstGeom>
        </p:spPr>
        <p:txBody>
          <a:bodyPr anchor="t" rtlCol="false" tIns="0" lIns="0" bIns="0" rIns="0">
            <a:spAutoFit/>
          </a:bodyPr>
          <a:lstStyle/>
          <a:p>
            <a:pPr algn="just">
              <a:lnSpc>
                <a:spcPts val="2519"/>
              </a:lnSpc>
            </a:pPr>
            <a:r>
              <a:rPr lang="en-US" sz="2099">
                <a:solidFill>
                  <a:srgbClr val="000000"/>
                </a:solidFill>
                <a:latin typeface="Times New Roman"/>
                <a:ea typeface="Times New Roman"/>
                <a:cs typeface="Times New Roman"/>
                <a:sym typeface="Times New Roman"/>
              </a:rPr>
              <a:t>Dari analisis di atas dapat disimpulkan bahwa ada 4 city dengan total penjualan terbanyak tanpa di pengaruhi waktu tertentu adalah city : San Francisco (CA), Los Angeles (CA), New York (NY) dan Boston (MA)</a:t>
            </a:r>
          </a:p>
          <a:p>
            <a:pPr algn="just">
              <a:lnSpc>
                <a:spcPts val="2519"/>
              </a:lnSpc>
            </a:pPr>
          </a:p>
        </p:txBody>
      </p:sp>
      <p:sp>
        <p:nvSpPr>
          <p:cNvPr name="TextBox 24" id="24"/>
          <p:cNvSpPr txBox="true"/>
          <p:nvPr/>
        </p:nvSpPr>
        <p:spPr>
          <a:xfrm rot="0">
            <a:off x="1091049" y="8541789"/>
            <a:ext cx="7866042" cy="1933413"/>
          </a:xfrm>
          <a:prstGeom prst="rect">
            <a:avLst/>
          </a:prstGeom>
        </p:spPr>
        <p:txBody>
          <a:bodyPr anchor="t" rtlCol="false" tIns="0" lIns="0" bIns="0" rIns="0">
            <a:spAutoFit/>
          </a:bodyPr>
          <a:lstStyle/>
          <a:p>
            <a:pPr algn="just">
              <a:lnSpc>
                <a:spcPts val="2519"/>
              </a:lnSpc>
            </a:pPr>
            <a:r>
              <a:rPr lang="en-US" sz="2099">
                <a:solidFill>
                  <a:srgbClr val="000000"/>
                </a:solidFill>
                <a:latin typeface="Times New Roman"/>
                <a:ea typeface="Times New Roman"/>
                <a:cs typeface="Times New Roman"/>
                <a:sym typeface="Times New Roman"/>
              </a:rPr>
              <a:t>Dari analisis di atas dapat disimpulkan bahwa ada 5 top dengan total penjualan product terbanyak tanpa di pengaruhi waktu tertentu adalah product AAA Batteries (4-pack), AA Batteries (4-pack), USB-C Charging Cable, Lightning Charging Cable, Wired Headphones</a:t>
            </a:r>
          </a:p>
          <a:p>
            <a:pPr algn="just">
              <a:lnSpc>
                <a:spcPts val="2519"/>
              </a:lnSpc>
            </a:pPr>
          </a:p>
        </p:txBody>
      </p:sp>
      <p:sp>
        <p:nvSpPr>
          <p:cNvPr name="TextBox 25" id="25"/>
          <p:cNvSpPr txBox="true"/>
          <p:nvPr/>
        </p:nvSpPr>
        <p:spPr>
          <a:xfrm rot="0">
            <a:off x="7223802" y="3431832"/>
            <a:ext cx="3968866" cy="895188"/>
          </a:xfrm>
          <a:prstGeom prst="rect">
            <a:avLst/>
          </a:prstGeom>
        </p:spPr>
        <p:txBody>
          <a:bodyPr anchor="t" rtlCol="false" tIns="0" lIns="0" bIns="0" rIns="0">
            <a:spAutoFit/>
          </a:bodyPr>
          <a:lstStyle/>
          <a:p>
            <a:pPr algn="ctr">
              <a:lnSpc>
                <a:spcPts val="3360"/>
              </a:lnSpc>
            </a:pPr>
            <a:r>
              <a:rPr lang="en-US" sz="2800" b="true">
                <a:solidFill>
                  <a:srgbClr val="595959"/>
                </a:solidFill>
                <a:latin typeface="Arial Bold"/>
                <a:ea typeface="Arial Bold"/>
                <a:cs typeface="Arial Bold"/>
                <a:sym typeface="Arial Bold"/>
              </a:rPr>
              <a:t>Top 5 Total Order Product and City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0912" y="2647395"/>
            <a:ext cx="6628782" cy="6593712"/>
          </a:xfrm>
          <a:custGeom>
            <a:avLst/>
            <a:gdLst/>
            <a:ahLst/>
            <a:cxnLst/>
            <a:rect r="r" b="b" t="t" l="l"/>
            <a:pathLst>
              <a:path h="6593712" w="6628782">
                <a:moveTo>
                  <a:pt x="0" y="0"/>
                </a:moveTo>
                <a:lnTo>
                  <a:pt x="6628782" y="0"/>
                </a:lnTo>
                <a:lnTo>
                  <a:pt x="6628782" y="6593712"/>
                </a:lnTo>
                <a:lnTo>
                  <a:pt x="0" y="65937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E:\002-KIMS BUSINESS\000-B-KIMS-소스 분류-2014\10-ESP to IMG\지구.png"/>
          <p:cNvSpPr/>
          <p:nvPr/>
        </p:nvSpPr>
        <p:spPr>
          <a:xfrm flipH="false" flipV="false" rot="0">
            <a:off x="2415056" y="3631070"/>
            <a:ext cx="4715208" cy="4715211"/>
          </a:xfrm>
          <a:custGeom>
            <a:avLst/>
            <a:gdLst/>
            <a:ahLst/>
            <a:cxnLst/>
            <a:rect r="r" b="b" t="t" l="l"/>
            <a:pathLst>
              <a:path h="4715211" w="4715208">
                <a:moveTo>
                  <a:pt x="0" y="0"/>
                </a:moveTo>
                <a:lnTo>
                  <a:pt x="4715208" y="0"/>
                </a:lnTo>
                <a:lnTo>
                  <a:pt x="4715208" y="4715211"/>
                </a:lnTo>
                <a:lnTo>
                  <a:pt x="0" y="4715211"/>
                </a:lnTo>
                <a:lnTo>
                  <a:pt x="0" y="0"/>
                </a:lnTo>
                <a:close/>
              </a:path>
            </a:pathLst>
          </a:custGeom>
          <a:blipFill>
            <a:blip r:embed="rId4"/>
            <a:stretch>
              <a:fillRect l="0" t="0" r="0" b="0"/>
            </a:stretch>
          </a:blipFill>
        </p:spPr>
      </p:sp>
      <p:sp>
        <p:nvSpPr>
          <p:cNvPr name="Freeform 4" id="4"/>
          <p:cNvSpPr/>
          <p:nvPr/>
        </p:nvSpPr>
        <p:spPr>
          <a:xfrm flipH="false" flipV="false" rot="-609152">
            <a:off x="104236" y="2635884"/>
            <a:ext cx="14595859" cy="6616735"/>
          </a:xfrm>
          <a:custGeom>
            <a:avLst/>
            <a:gdLst/>
            <a:ahLst/>
            <a:cxnLst/>
            <a:rect r="r" b="b" t="t" l="l"/>
            <a:pathLst>
              <a:path h="6616735" w="14595859">
                <a:moveTo>
                  <a:pt x="0" y="0"/>
                </a:moveTo>
                <a:lnTo>
                  <a:pt x="14595859" y="0"/>
                </a:lnTo>
                <a:lnTo>
                  <a:pt x="14595859" y="6616734"/>
                </a:lnTo>
                <a:lnTo>
                  <a:pt x="0" y="66167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623250" y="601106"/>
            <a:ext cx="3091475" cy="2641444"/>
          </a:xfrm>
          <a:custGeom>
            <a:avLst/>
            <a:gdLst/>
            <a:ahLst/>
            <a:cxnLst/>
            <a:rect r="r" b="b" t="t" l="l"/>
            <a:pathLst>
              <a:path h="2641444" w="3091475">
                <a:moveTo>
                  <a:pt x="0" y="0"/>
                </a:moveTo>
                <a:lnTo>
                  <a:pt x="3091475" y="0"/>
                </a:lnTo>
                <a:lnTo>
                  <a:pt x="3091475" y="2641445"/>
                </a:lnTo>
                <a:lnTo>
                  <a:pt x="0" y="26414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9285557" y="4953000"/>
            <a:ext cx="7429168" cy="1695423"/>
          </a:xfrm>
          <a:prstGeom prst="rect">
            <a:avLst/>
          </a:prstGeom>
        </p:spPr>
        <p:txBody>
          <a:bodyPr anchor="t" rtlCol="false" tIns="0" lIns="0" bIns="0" rIns="0">
            <a:spAutoFit/>
          </a:bodyPr>
          <a:lstStyle/>
          <a:p>
            <a:pPr algn="r">
              <a:lnSpc>
                <a:spcPts val="11880"/>
              </a:lnSpc>
            </a:pPr>
            <a:r>
              <a:rPr lang="en-US" sz="9900" b="true">
                <a:solidFill>
                  <a:srgbClr val="17698A"/>
                </a:solidFill>
                <a:latin typeface="Arial Bold"/>
                <a:ea typeface="Arial Bold"/>
                <a:cs typeface="Arial Bold"/>
                <a:sym typeface="Arial Bold"/>
              </a:rPr>
              <a:t>Thank You</a:t>
            </a:r>
          </a:p>
        </p:txBody>
      </p:sp>
      <p:sp>
        <p:nvSpPr>
          <p:cNvPr name="TextBox 7" id="7"/>
          <p:cNvSpPr txBox="true"/>
          <p:nvPr/>
        </p:nvSpPr>
        <p:spPr>
          <a:xfrm rot="0">
            <a:off x="1028700" y="981075"/>
            <a:ext cx="4337693" cy="361923"/>
          </a:xfrm>
          <a:prstGeom prst="rect">
            <a:avLst/>
          </a:prstGeom>
        </p:spPr>
        <p:txBody>
          <a:bodyPr anchor="t" rtlCol="false" tIns="0" lIns="0" bIns="0" rIns="0">
            <a:spAutoFit/>
          </a:bodyPr>
          <a:lstStyle/>
          <a:p>
            <a:pPr algn="l">
              <a:lnSpc>
                <a:spcPts val="2520"/>
              </a:lnSpc>
            </a:pPr>
            <a:r>
              <a:rPr lang="en-US" sz="2100" b="true">
                <a:solidFill>
                  <a:srgbClr val="366994"/>
                </a:solidFill>
                <a:latin typeface="Arial Bold"/>
                <a:ea typeface="Arial Bold"/>
                <a:cs typeface="Arial Bold"/>
                <a:sym typeface="Arial Bold"/>
              </a:rPr>
              <a:t>#Data Analyst #Data Science</a:t>
            </a:r>
          </a:p>
        </p:txBody>
      </p:sp>
      <p:sp>
        <p:nvSpPr>
          <p:cNvPr name="TextBox 8" id="8"/>
          <p:cNvSpPr txBox="true"/>
          <p:nvPr/>
        </p:nvSpPr>
        <p:spPr>
          <a:xfrm rot="0">
            <a:off x="10282741" y="6384762"/>
            <a:ext cx="6431985" cy="990519"/>
          </a:xfrm>
          <a:prstGeom prst="rect">
            <a:avLst/>
          </a:prstGeom>
        </p:spPr>
        <p:txBody>
          <a:bodyPr anchor="t" rtlCol="false" tIns="0" lIns="0" bIns="0" rIns="0">
            <a:spAutoFit/>
          </a:bodyPr>
          <a:lstStyle/>
          <a:p>
            <a:pPr algn="just">
              <a:lnSpc>
                <a:spcPts val="2520"/>
              </a:lnSpc>
            </a:pPr>
            <a:r>
              <a:rPr lang="en-US" sz="2100" b="true">
                <a:solidFill>
                  <a:srgbClr val="366994"/>
                </a:solidFill>
                <a:latin typeface="Arial Bold"/>
                <a:ea typeface="Arial Bold"/>
                <a:cs typeface="Arial Bold"/>
                <a:sym typeface="Arial Bold"/>
              </a:rPr>
              <a:t>Apabila ada yang ingin ditanyakan silakan DM or Comment, saya berharap ini dapat bermanfaat bagi teman - teman yang belajar Data Analyst.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611802" y="9352395"/>
            <a:ext cx="4676198" cy="4676198"/>
          </a:xfrm>
          <a:custGeom>
            <a:avLst/>
            <a:gdLst/>
            <a:ahLst/>
            <a:cxnLst/>
            <a:rect r="r" b="b" t="t" l="l"/>
            <a:pathLst>
              <a:path h="4676198" w="4676198">
                <a:moveTo>
                  <a:pt x="0" y="0"/>
                </a:moveTo>
                <a:lnTo>
                  <a:pt x="4676198" y="0"/>
                </a:lnTo>
                <a:lnTo>
                  <a:pt x="4676198" y="4676198"/>
                </a:lnTo>
                <a:lnTo>
                  <a:pt x="0" y="4676198"/>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11802" y="0"/>
            <a:ext cx="4676198" cy="4676198"/>
          </a:xfrm>
          <a:custGeom>
            <a:avLst/>
            <a:gdLst/>
            <a:ahLst/>
            <a:cxnLst/>
            <a:rect r="r" b="b" t="t" l="l"/>
            <a:pathLst>
              <a:path h="4676198" w="4676198">
                <a:moveTo>
                  <a:pt x="0" y="0"/>
                </a:moveTo>
                <a:lnTo>
                  <a:pt x="4676198" y="0"/>
                </a:lnTo>
                <a:lnTo>
                  <a:pt x="4676198" y="4676198"/>
                </a:lnTo>
                <a:lnTo>
                  <a:pt x="0" y="4676198"/>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22765" y="0"/>
            <a:ext cx="14601449" cy="10287000"/>
          </a:xfrm>
          <a:custGeom>
            <a:avLst/>
            <a:gdLst/>
            <a:ahLst/>
            <a:cxnLst/>
            <a:rect r="r" b="b" t="t" l="l"/>
            <a:pathLst>
              <a:path h="10287000" w="14601449">
                <a:moveTo>
                  <a:pt x="0" y="0"/>
                </a:moveTo>
                <a:lnTo>
                  <a:pt x="14601449" y="0"/>
                </a:lnTo>
                <a:lnTo>
                  <a:pt x="14601449" y="10287000"/>
                </a:lnTo>
                <a:lnTo>
                  <a:pt x="0" y="10287000"/>
                </a:lnTo>
                <a:lnTo>
                  <a:pt x="0" y="0"/>
                </a:lnTo>
                <a:close/>
              </a:path>
            </a:pathLst>
          </a:custGeom>
          <a:blipFill>
            <a:blip r:embed="rId4"/>
            <a:stretch>
              <a:fillRect l="0" t="0" r="0" b="0"/>
            </a:stretch>
          </a:blipFill>
        </p:spPr>
      </p:sp>
      <p:grpSp>
        <p:nvGrpSpPr>
          <p:cNvPr name="Group 5" id="5"/>
          <p:cNvGrpSpPr/>
          <p:nvPr/>
        </p:nvGrpSpPr>
        <p:grpSpPr>
          <a:xfrm rot="0">
            <a:off x="13678684" y="9847695"/>
            <a:ext cx="4609316" cy="439305"/>
            <a:chOff x="0" y="0"/>
            <a:chExt cx="1213976" cy="115702"/>
          </a:xfrm>
        </p:grpSpPr>
        <p:sp>
          <p:nvSpPr>
            <p:cNvPr name="Freeform 6" id="6"/>
            <p:cNvSpPr/>
            <p:nvPr/>
          </p:nvSpPr>
          <p:spPr>
            <a:xfrm flipH="false" flipV="false" rot="0">
              <a:off x="0" y="0"/>
              <a:ext cx="1213976" cy="115702"/>
            </a:xfrm>
            <a:custGeom>
              <a:avLst/>
              <a:gdLst/>
              <a:ahLst/>
              <a:cxnLst/>
              <a:rect r="r" b="b" t="t" l="l"/>
              <a:pathLst>
                <a:path h="115702" w="1213976">
                  <a:moveTo>
                    <a:pt x="0" y="0"/>
                  </a:moveTo>
                  <a:lnTo>
                    <a:pt x="1213976" y="0"/>
                  </a:lnTo>
                  <a:lnTo>
                    <a:pt x="1213976" y="115702"/>
                  </a:lnTo>
                  <a:lnTo>
                    <a:pt x="0" y="115702"/>
                  </a:lnTo>
                  <a:close/>
                </a:path>
              </a:pathLst>
            </a:custGeom>
            <a:solidFill>
              <a:srgbClr val="027696"/>
            </a:solidFill>
          </p:spPr>
        </p:sp>
        <p:sp>
          <p:nvSpPr>
            <p:cNvPr name="TextBox 7" id="7"/>
            <p:cNvSpPr txBox="true"/>
            <p:nvPr/>
          </p:nvSpPr>
          <p:spPr>
            <a:xfrm>
              <a:off x="0" y="-47625"/>
              <a:ext cx="1213976" cy="163327"/>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0">
            <a:off x="13725097" y="4676198"/>
            <a:ext cx="4676198" cy="4676198"/>
          </a:xfrm>
          <a:custGeom>
            <a:avLst/>
            <a:gdLst/>
            <a:ahLst/>
            <a:cxnLst/>
            <a:rect r="r" b="b" t="t" l="l"/>
            <a:pathLst>
              <a:path h="4676198" w="4676198">
                <a:moveTo>
                  <a:pt x="0" y="0"/>
                </a:moveTo>
                <a:lnTo>
                  <a:pt x="4676198" y="0"/>
                </a:lnTo>
                <a:lnTo>
                  <a:pt x="4676198" y="4676197"/>
                </a:lnTo>
                <a:lnTo>
                  <a:pt x="0" y="4676197"/>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1935753" y="3312928"/>
            <a:ext cx="6145759" cy="866775"/>
          </a:xfrm>
          <a:prstGeom prst="rect">
            <a:avLst/>
          </a:prstGeom>
        </p:spPr>
        <p:txBody>
          <a:bodyPr anchor="t" rtlCol="false" tIns="0" lIns="0" bIns="0" rIns="0">
            <a:spAutoFit/>
          </a:bodyPr>
          <a:lstStyle/>
          <a:p>
            <a:pPr algn="r">
              <a:lnSpc>
                <a:spcPts val="6072"/>
              </a:lnSpc>
            </a:pPr>
            <a:r>
              <a:rPr lang="en-US" sz="5060" b="true">
                <a:solidFill>
                  <a:srgbClr val="027696"/>
                </a:solidFill>
                <a:latin typeface="Arial Bold"/>
                <a:ea typeface="Arial Bold"/>
                <a:cs typeface="Arial Bold"/>
                <a:sym typeface="Arial Bold"/>
              </a:rPr>
              <a:t>DASHBOARD</a:t>
            </a:r>
          </a:p>
        </p:txBody>
      </p:sp>
      <p:sp>
        <p:nvSpPr>
          <p:cNvPr name="TextBox 10" id="10"/>
          <p:cNvSpPr txBox="true"/>
          <p:nvPr/>
        </p:nvSpPr>
        <p:spPr>
          <a:xfrm rot="0">
            <a:off x="14399790" y="4362839"/>
            <a:ext cx="3326813" cy="990519"/>
          </a:xfrm>
          <a:prstGeom prst="rect">
            <a:avLst/>
          </a:prstGeom>
        </p:spPr>
        <p:txBody>
          <a:bodyPr anchor="t" rtlCol="false" tIns="0" lIns="0" bIns="0" rIns="0">
            <a:spAutoFit/>
          </a:bodyPr>
          <a:lstStyle/>
          <a:p>
            <a:pPr algn="just">
              <a:lnSpc>
                <a:spcPts val="2520"/>
              </a:lnSpc>
            </a:pPr>
            <a:r>
              <a:rPr lang="en-US" sz="2100" b="true">
                <a:solidFill>
                  <a:srgbClr val="404040"/>
                </a:solidFill>
                <a:latin typeface="Arial Bold"/>
                <a:ea typeface="Arial Bold"/>
                <a:cs typeface="Arial Bold"/>
                <a:sym typeface="Arial Bold"/>
              </a:rPr>
              <a:t>Dashboard using Looker Data Studio</a:t>
            </a:r>
          </a:p>
          <a:p>
            <a:pPr algn="just">
              <a:lnSpc>
                <a:spcPts val="2520"/>
              </a:lnSpc>
            </a:pPr>
            <a:r>
              <a:rPr lang="en-US" sz="2100" b="true">
                <a:solidFill>
                  <a:srgbClr val="404040"/>
                </a:solidFill>
                <a:latin typeface="Arial Bold"/>
                <a:ea typeface="Arial Bold"/>
                <a:cs typeface="Arial Bold"/>
                <a:sym typeface="Arial Bold"/>
              </a:rPr>
              <a:t>Link looker studio :</a:t>
            </a:r>
          </a:p>
        </p:txBody>
      </p:sp>
      <p:sp>
        <p:nvSpPr>
          <p:cNvPr name="TextBox 11" id="11"/>
          <p:cNvSpPr txBox="true"/>
          <p:nvPr/>
        </p:nvSpPr>
        <p:spPr>
          <a:xfrm rot="0">
            <a:off x="14399790" y="5296208"/>
            <a:ext cx="3326813" cy="1003685"/>
          </a:xfrm>
          <a:prstGeom prst="rect">
            <a:avLst/>
          </a:prstGeom>
        </p:spPr>
        <p:txBody>
          <a:bodyPr anchor="t" rtlCol="false" tIns="0" lIns="0" bIns="0" rIns="0">
            <a:spAutoFit/>
          </a:bodyPr>
          <a:lstStyle/>
          <a:p>
            <a:pPr algn="l">
              <a:lnSpc>
                <a:spcPts val="2636"/>
              </a:lnSpc>
            </a:pPr>
            <a:r>
              <a:rPr lang="en-US" sz="1883" u="sng">
                <a:solidFill>
                  <a:srgbClr val="404040"/>
                </a:solidFill>
                <a:latin typeface="Arimo"/>
                <a:ea typeface="Arimo"/>
                <a:cs typeface="Arimo"/>
                <a:sym typeface="Arimo"/>
                <a:hlinkClick r:id="rId5" tooltip="https://lookerstudio.google.com/reporting/760f16c8-2b13-49e4-a575-bd5189794e18"/>
              </a:rPr>
              <a:t>https://lookerstudio.google.com/reporting/760f16c8-2b13-49e4-a575-bd5189794e18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11" y="-66173"/>
            <a:ext cx="9151511" cy="10353173"/>
            <a:chOff x="0" y="0"/>
            <a:chExt cx="2410275" cy="2726762"/>
          </a:xfrm>
        </p:grpSpPr>
        <p:sp>
          <p:nvSpPr>
            <p:cNvPr name="Freeform 3" id="3"/>
            <p:cNvSpPr/>
            <p:nvPr/>
          </p:nvSpPr>
          <p:spPr>
            <a:xfrm flipH="false" flipV="false" rot="0">
              <a:off x="0" y="0"/>
              <a:ext cx="2410275" cy="2726762"/>
            </a:xfrm>
            <a:custGeom>
              <a:avLst/>
              <a:gdLst/>
              <a:ahLst/>
              <a:cxnLst/>
              <a:rect r="r" b="b" t="t" l="l"/>
              <a:pathLst>
                <a:path h="2726762" w="2410275">
                  <a:moveTo>
                    <a:pt x="0" y="0"/>
                  </a:moveTo>
                  <a:lnTo>
                    <a:pt x="2410275" y="0"/>
                  </a:lnTo>
                  <a:lnTo>
                    <a:pt x="2410275" y="2726762"/>
                  </a:lnTo>
                  <a:lnTo>
                    <a:pt x="0" y="2726762"/>
                  </a:lnTo>
                  <a:close/>
                </a:path>
              </a:pathLst>
            </a:custGeom>
            <a:solidFill>
              <a:srgbClr val="027696"/>
            </a:solidFill>
          </p:spPr>
        </p:sp>
        <p:sp>
          <p:nvSpPr>
            <p:cNvPr name="TextBox 4" id="4"/>
            <p:cNvSpPr txBox="true"/>
            <p:nvPr/>
          </p:nvSpPr>
          <p:spPr>
            <a:xfrm>
              <a:off x="0" y="-47625"/>
              <a:ext cx="2410275" cy="2774387"/>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10800000">
            <a:off x="-1072842" y="6174730"/>
            <a:ext cx="4382458" cy="4112270"/>
            <a:chOff x="0" y="0"/>
            <a:chExt cx="5843277" cy="5483027"/>
          </a:xfrm>
        </p:grpSpPr>
        <p:sp>
          <p:nvSpPr>
            <p:cNvPr name="AutoShape 6" id="6"/>
            <p:cNvSpPr/>
            <p:nvPr/>
          </p:nvSpPr>
          <p:spPr>
            <a:xfrm rot="-421222">
              <a:off x="4232302" y="1453098"/>
              <a:ext cx="1134772" cy="0"/>
            </a:xfrm>
            <a:prstGeom prst="line">
              <a:avLst/>
            </a:prstGeom>
            <a:ln cap="rnd" w="12700">
              <a:solidFill>
                <a:srgbClr val="5EBEE4"/>
              </a:solidFill>
              <a:prstDash val="solid"/>
              <a:headEnd type="none" len="sm" w="sm"/>
              <a:tailEnd type="none" len="sm" w="sm"/>
            </a:ln>
          </p:spPr>
        </p:sp>
        <p:sp>
          <p:nvSpPr>
            <p:cNvPr name="AutoShape 7" id="7"/>
            <p:cNvSpPr/>
            <p:nvPr/>
          </p:nvSpPr>
          <p:spPr>
            <a:xfrm rot="-3493383">
              <a:off x="4019077" y="1131898"/>
              <a:ext cx="918822" cy="0"/>
            </a:xfrm>
            <a:prstGeom prst="line">
              <a:avLst/>
            </a:prstGeom>
            <a:ln cap="rnd" w="12700">
              <a:solidFill>
                <a:srgbClr val="5EBEE4"/>
              </a:solidFill>
              <a:prstDash val="solid"/>
              <a:headEnd type="none" len="sm" w="sm"/>
              <a:tailEnd type="none" len="sm" w="sm"/>
            </a:ln>
          </p:spPr>
        </p:sp>
        <p:sp>
          <p:nvSpPr>
            <p:cNvPr name="AutoShape 8" id="8"/>
            <p:cNvSpPr/>
            <p:nvPr/>
          </p:nvSpPr>
          <p:spPr>
            <a:xfrm rot="-2615499">
              <a:off x="4307501" y="1803962"/>
              <a:ext cx="1224074" cy="0"/>
            </a:xfrm>
            <a:prstGeom prst="line">
              <a:avLst/>
            </a:prstGeom>
            <a:ln cap="rnd" w="12700">
              <a:solidFill>
                <a:srgbClr val="5EBEE4"/>
              </a:solidFill>
              <a:prstDash val="solid"/>
              <a:headEnd type="none" len="sm" w="sm"/>
              <a:tailEnd type="none" len="sm" w="sm"/>
            </a:ln>
          </p:spPr>
        </p:sp>
        <p:sp>
          <p:nvSpPr>
            <p:cNvPr name="AutoShape 9" id="9"/>
            <p:cNvSpPr/>
            <p:nvPr/>
          </p:nvSpPr>
          <p:spPr>
            <a:xfrm rot="4258335">
              <a:off x="3984184" y="1871977"/>
              <a:ext cx="748906" cy="0"/>
            </a:xfrm>
            <a:prstGeom prst="line">
              <a:avLst/>
            </a:prstGeom>
            <a:ln cap="rnd" w="12700">
              <a:solidFill>
                <a:srgbClr val="5EBEE4"/>
              </a:solidFill>
              <a:prstDash val="solid"/>
              <a:headEnd type="none" len="sm" w="sm"/>
              <a:tailEnd type="none" len="sm" w="sm"/>
            </a:ln>
          </p:spPr>
        </p:sp>
        <p:sp>
          <p:nvSpPr>
            <p:cNvPr name="AutoShape 10" id="10"/>
            <p:cNvSpPr/>
            <p:nvPr/>
          </p:nvSpPr>
          <p:spPr>
            <a:xfrm rot="1503217">
              <a:off x="4430425" y="2427786"/>
              <a:ext cx="974231" cy="0"/>
            </a:xfrm>
            <a:prstGeom prst="line">
              <a:avLst/>
            </a:prstGeom>
            <a:ln cap="rnd" w="12700">
              <a:solidFill>
                <a:srgbClr val="5EBEE4"/>
              </a:solidFill>
              <a:prstDash val="solid"/>
              <a:headEnd type="none" len="sm" w="sm"/>
              <a:tailEnd type="none" len="sm" w="sm"/>
            </a:ln>
          </p:spPr>
        </p:sp>
        <p:sp>
          <p:nvSpPr>
            <p:cNvPr name="AutoShape 11" id="11"/>
            <p:cNvSpPr/>
            <p:nvPr/>
          </p:nvSpPr>
          <p:spPr>
            <a:xfrm rot="-10706153">
              <a:off x="4232514" y="2220819"/>
              <a:ext cx="245853" cy="0"/>
            </a:xfrm>
            <a:prstGeom prst="line">
              <a:avLst/>
            </a:prstGeom>
            <a:ln cap="rnd" w="12700">
              <a:solidFill>
                <a:srgbClr val="5EBEE4"/>
              </a:solidFill>
              <a:prstDash val="solid"/>
              <a:headEnd type="none" len="sm" w="sm"/>
              <a:tailEnd type="none" len="sm" w="sm"/>
            </a:ln>
          </p:spPr>
        </p:sp>
        <p:sp>
          <p:nvSpPr>
            <p:cNvPr name="AutoShape 12" id="12"/>
            <p:cNvSpPr/>
            <p:nvPr/>
          </p:nvSpPr>
          <p:spPr>
            <a:xfrm rot="3224996">
              <a:off x="4390499" y="585179"/>
              <a:ext cx="419675" cy="0"/>
            </a:xfrm>
            <a:prstGeom prst="line">
              <a:avLst/>
            </a:prstGeom>
            <a:ln cap="rnd" w="12700">
              <a:solidFill>
                <a:srgbClr val="5EBEE4"/>
              </a:solidFill>
              <a:prstDash val="solid"/>
              <a:headEnd type="none" len="sm" w="sm"/>
              <a:tailEnd type="none" len="sm" w="sm"/>
            </a:ln>
          </p:spPr>
        </p:sp>
        <p:sp>
          <p:nvSpPr>
            <p:cNvPr name="AutoShape 13" id="13"/>
            <p:cNvSpPr/>
            <p:nvPr/>
          </p:nvSpPr>
          <p:spPr>
            <a:xfrm rot="-4677083">
              <a:off x="3788935" y="969201"/>
              <a:ext cx="1131413" cy="0"/>
            </a:xfrm>
            <a:prstGeom prst="line">
              <a:avLst/>
            </a:prstGeom>
            <a:ln cap="rnd" w="12700">
              <a:solidFill>
                <a:srgbClr val="5EBEE4"/>
              </a:solidFill>
              <a:prstDash val="solid"/>
              <a:headEnd type="none" len="sm" w="sm"/>
              <a:tailEnd type="none" len="sm" w="sm"/>
            </a:ln>
          </p:spPr>
        </p:sp>
        <p:sp>
          <p:nvSpPr>
            <p:cNvPr name="AutoShape 14" id="14"/>
            <p:cNvSpPr/>
            <p:nvPr/>
          </p:nvSpPr>
          <p:spPr>
            <a:xfrm rot="-574018">
              <a:off x="4464210" y="316088"/>
              <a:ext cx="1387662" cy="0"/>
            </a:xfrm>
            <a:prstGeom prst="line">
              <a:avLst/>
            </a:prstGeom>
            <a:ln cap="rnd" w="12700">
              <a:solidFill>
                <a:srgbClr val="5EBEE4"/>
              </a:solidFill>
              <a:prstDash val="solid"/>
              <a:headEnd type="none" len="sm" w="sm"/>
              <a:tailEnd type="none" len="sm" w="sm"/>
            </a:ln>
          </p:spPr>
        </p:sp>
        <p:sp>
          <p:nvSpPr>
            <p:cNvPr name="AutoShape 15" id="15"/>
            <p:cNvSpPr/>
            <p:nvPr/>
          </p:nvSpPr>
          <p:spPr>
            <a:xfrm rot="5460802">
              <a:off x="3882765" y="1869954"/>
              <a:ext cx="704051" cy="0"/>
            </a:xfrm>
            <a:prstGeom prst="line">
              <a:avLst/>
            </a:prstGeom>
            <a:ln cap="rnd" w="12700">
              <a:solidFill>
                <a:srgbClr val="5EBEE4"/>
              </a:solidFill>
              <a:prstDash val="solid"/>
              <a:headEnd type="none" len="sm" w="sm"/>
              <a:tailEnd type="none" len="sm" w="sm"/>
            </a:ln>
          </p:spPr>
        </p:sp>
        <p:sp>
          <p:nvSpPr>
            <p:cNvPr name="AutoShape 16" id="16"/>
            <p:cNvSpPr/>
            <p:nvPr/>
          </p:nvSpPr>
          <p:spPr>
            <a:xfrm rot="2700001">
              <a:off x="2263123" y="2030732"/>
              <a:ext cx="914800" cy="0"/>
            </a:xfrm>
            <a:prstGeom prst="line">
              <a:avLst/>
            </a:prstGeom>
            <a:ln cap="rnd" w="12700">
              <a:solidFill>
                <a:srgbClr val="5EBEE4"/>
              </a:solidFill>
              <a:prstDash val="solid"/>
              <a:headEnd type="none" len="sm" w="sm"/>
              <a:tailEnd type="none" len="sm" w="sm"/>
            </a:ln>
          </p:spPr>
        </p:sp>
        <p:sp>
          <p:nvSpPr>
            <p:cNvPr name="AutoShape 17" id="17"/>
            <p:cNvSpPr/>
            <p:nvPr/>
          </p:nvSpPr>
          <p:spPr>
            <a:xfrm rot="-421222">
              <a:off x="2570500" y="2215273"/>
              <a:ext cx="1134772" cy="0"/>
            </a:xfrm>
            <a:prstGeom prst="line">
              <a:avLst/>
            </a:prstGeom>
            <a:ln cap="rnd" w="12700">
              <a:solidFill>
                <a:srgbClr val="5EBEE4"/>
              </a:solidFill>
              <a:prstDash val="solid"/>
              <a:headEnd type="none" len="sm" w="sm"/>
              <a:tailEnd type="none" len="sm" w="sm"/>
            </a:ln>
          </p:spPr>
        </p:sp>
        <p:sp>
          <p:nvSpPr>
            <p:cNvPr name="AutoShape 18" id="18"/>
            <p:cNvSpPr/>
            <p:nvPr/>
          </p:nvSpPr>
          <p:spPr>
            <a:xfrm rot="-3493383">
              <a:off x="2404048" y="2577252"/>
              <a:ext cx="918822" cy="0"/>
            </a:xfrm>
            <a:prstGeom prst="line">
              <a:avLst/>
            </a:prstGeom>
            <a:ln cap="rnd" w="12700">
              <a:solidFill>
                <a:srgbClr val="5EBEE4"/>
              </a:solidFill>
              <a:prstDash val="solid"/>
              <a:headEnd type="none" len="sm" w="sm"/>
              <a:tailEnd type="none" len="sm" w="sm"/>
            </a:ln>
          </p:spPr>
        </p:sp>
        <p:sp>
          <p:nvSpPr>
            <p:cNvPr name="AutoShape 19" id="19"/>
            <p:cNvSpPr/>
            <p:nvPr/>
          </p:nvSpPr>
          <p:spPr>
            <a:xfrm rot="4070284">
              <a:off x="1668129" y="1120622"/>
              <a:ext cx="960737" cy="0"/>
            </a:xfrm>
            <a:prstGeom prst="line">
              <a:avLst/>
            </a:prstGeom>
            <a:ln cap="rnd" w="12700">
              <a:solidFill>
                <a:srgbClr val="5EBEE4"/>
              </a:solidFill>
              <a:prstDash val="solid"/>
              <a:headEnd type="none" len="sm" w="sm"/>
              <a:tailEnd type="none" len="sm" w="sm"/>
            </a:ln>
          </p:spPr>
        </p:sp>
        <p:sp>
          <p:nvSpPr>
            <p:cNvPr name="AutoShape 20" id="20"/>
            <p:cNvSpPr/>
            <p:nvPr/>
          </p:nvSpPr>
          <p:spPr>
            <a:xfrm rot="-4093188">
              <a:off x="1712635" y="1513505"/>
              <a:ext cx="1304051" cy="0"/>
            </a:xfrm>
            <a:prstGeom prst="line">
              <a:avLst/>
            </a:prstGeom>
            <a:ln cap="rnd" w="12700">
              <a:solidFill>
                <a:srgbClr val="5EBEE4"/>
              </a:solidFill>
              <a:prstDash val="solid"/>
              <a:headEnd type="none" len="sm" w="sm"/>
              <a:tailEnd type="none" len="sm" w="sm"/>
            </a:ln>
          </p:spPr>
        </p:sp>
        <p:sp>
          <p:nvSpPr>
            <p:cNvPr name="AutoShape 21" id="21"/>
            <p:cNvSpPr/>
            <p:nvPr/>
          </p:nvSpPr>
          <p:spPr>
            <a:xfrm rot="-1607127">
              <a:off x="1459415" y="1875484"/>
              <a:ext cx="1261638" cy="0"/>
            </a:xfrm>
            <a:prstGeom prst="line">
              <a:avLst/>
            </a:prstGeom>
            <a:ln cap="rnd" w="12700">
              <a:solidFill>
                <a:srgbClr val="5EBEE4"/>
              </a:solidFill>
              <a:prstDash val="solid"/>
              <a:headEnd type="none" len="sm" w="sm"/>
              <a:tailEnd type="none" len="sm" w="sm"/>
            </a:ln>
          </p:spPr>
        </p:sp>
        <p:sp>
          <p:nvSpPr>
            <p:cNvPr name="AutoShape 22" id="22"/>
            <p:cNvSpPr/>
            <p:nvPr/>
          </p:nvSpPr>
          <p:spPr>
            <a:xfrm rot="-2615499">
              <a:off x="2857104" y="2048721"/>
              <a:ext cx="1224074" cy="0"/>
            </a:xfrm>
            <a:prstGeom prst="line">
              <a:avLst/>
            </a:prstGeom>
            <a:ln cap="rnd" w="12700">
              <a:solidFill>
                <a:srgbClr val="5EBEE4"/>
              </a:solidFill>
              <a:prstDash val="solid"/>
              <a:headEnd type="none" len="sm" w="sm"/>
              <a:tailEnd type="none" len="sm" w="sm"/>
            </a:ln>
          </p:spPr>
        </p:sp>
        <p:sp>
          <p:nvSpPr>
            <p:cNvPr name="AutoShape 23" id="23"/>
            <p:cNvSpPr/>
            <p:nvPr/>
          </p:nvSpPr>
          <p:spPr>
            <a:xfrm rot="4258335">
              <a:off x="3238514" y="2595119"/>
              <a:ext cx="748906" cy="0"/>
            </a:xfrm>
            <a:prstGeom prst="line">
              <a:avLst/>
            </a:prstGeom>
            <a:ln cap="rnd" w="12700">
              <a:solidFill>
                <a:srgbClr val="5EBEE4"/>
              </a:solidFill>
              <a:prstDash val="solid"/>
              <a:headEnd type="none" len="sm" w="sm"/>
              <a:tailEnd type="none" len="sm" w="sm"/>
            </a:ln>
          </p:spPr>
        </p:sp>
        <p:sp>
          <p:nvSpPr>
            <p:cNvPr name="AutoShape 24" id="24"/>
            <p:cNvSpPr/>
            <p:nvPr/>
          </p:nvSpPr>
          <p:spPr>
            <a:xfrm rot="-5387751">
              <a:off x="2985114" y="1583976"/>
              <a:ext cx="1252117" cy="0"/>
            </a:xfrm>
            <a:prstGeom prst="line">
              <a:avLst/>
            </a:prstGeom>
            <a:ln cap="rnd" w="12700">
              <a:solidFill>
                <a:srgbClr val="5EBEE4"/>
              </a:solidFill>
              <a:prstDash val="solid"/>
              <a:headEnd type="none" len="sm" w="sm"/>
              <a:tailEnd type="none" len="sm" w="sm"/>
            </a:ln>
          </p:spPr>
        </p:sp>
        <p:sp>
          <p:nvSpPr>
            <p:cNvPr name="AutoShape 25" id="25"/>
            <p:cNvSpPr/>
            <p:nvPr/>
          </p:nvSpPr>
          <p:spPr>
            <a:xfrm rot="2151215">
              <a:off x="2755593" y="1275922"/>
              <a:ext cx="895679" cy="0"/>
            </a:xfrm>
            <a:prstGeom prst="line">
              <a:avLst/>
            </a:prstGeom>
            <a:ln cap="rnd" w="12700">
              <a:solidFill>
                <a:srgbClr val="5EBEE4"/>
              </a:solidFill>
              <a:prstDash val="solid"/>
              <a:headEnd type="none" len="sm" w="sm"/>
              <a:tailEnd type="none" len="sm" w="sm"/>
            </a:ln>
          </p:spPr>
        </p:sp>
        <p:sp>
          <p:nvSpPr>
            <p:cNvPr name="AutoShape 26" id="26"/>
            <p:cNvSpPr/>
            <p:nvPr/>
          </p:nvSpPr>
          <p:spPr>
            <a:xfrm rot="93353">
              <a:off x="2130377" y="2112408"/>
              <a:ext cx="561574" cy="0"/>
            </a:xfrm>
            <a:prstGeom prst="line">
              <a:avLst/>
            </a:prstGeom>
            <a:ln cap="rnd" w="12700">
              <a:solidFill>
                <a:srgbClr val="5EBEE4"/>
              </a:solidFill>
              <a:prstDash val="solid"/>
              <a:headEnd type="none" len="sm" w="sm"/>
              <a:tailEnd type="none" len="sm" w="sm"/>
            </a:ln>
          </p:spPr>
        </p:sp>
        <p:sp>
          <p:nvSpPr>
            <p:cNvPr name="AutoShape 27" id="27"/>
            <p:cNvSpPr/>
            <p:nvPr/>
          </p:nvSpPr>
          <p:spPr>
            <a:xfrm rot="8064537">
              <a:off x="1652305" y="1597065"/>
              <a:ext cx="807921" cy="0"/>
            </a:xfrm>
            <a:prstGeom prst="line">
              <a:avLst/>
            </a:prstGeom>
            <a:ln cap="rnd" w="12700">
              <a:solidFill>
                <a:srgbClr val="5EBEE4"/>
              </a:solidFill>
              <a:prstDash val="solid"/>
              <a:headEnd type="none" len="sm" w="sm"/>
              <a:tailEnd type="none" len="sm" w="sm"/>
            </a:ln>
          </p:spPr>
        </p:sp>
        <p:sp>
          <p:nvSpPr>
            <p:cNvPr name="AutoShape 28" id="28"/>
            <p:cNvSpPr/>
            <p:nvPr/>
          </p:nvSpPr>
          <p:spPr>
            <a:xfrm rot="1503217">
              <a:off x="3600301" y="1965679"/>
              <a:ext cx="974231" cy="0"/>
            </a:xfrm>
            <a:prstGeom prst="line">
              <a:avLst/>
            </a:prstGeom>
            <a:ln cap="rnd" w="12700">
              <a:solidFill>
                <a:srgbClr val="5EBEE4"/>
              </a:solidFill>
              <a:prstDash val="solid"/>
              <a:headEnd type="none" len="sm" w="sm"/>
              <a:tailEnd type="none" len="sm" w="sm"/>
            </a:ln>
          </p:spPr>
        </p:sp>
        <p:sp>
          <p:nvSpPr>
            <p:cNvPr name="AutoShape 29" id="29"/>
            <p:cNvSpPr/>
            <p:nvPr/>
          </p:nvSpPr>
          <p:spPr>
            <a:xfrm rot="-2700474">
              <a:off x="3304588" y="1193002"/>
              <a:ext cx="1032459" cy="0"/>
            </a:xfrm>
            <a:prstGeom prst="line">
              <a:avLst/>
            </a:prstGeom>
            <a:ln cap="rnd" w="12700">
              <a:solidFill>
                <a:srgbClr val="5EBEE4"/>
              </a:solidFill>
              <a:prstDash val="solid"/>
              <a:headEnd type="none" len="sm" w="sm"/>
              <a:tailEnd type="none" len="sm" w="sm"/>
            </a:ln>
          </p:spPr>
        </p:sp>
        <p:sp>
          <p:nvSpPr>
            <p:cNvPr name="AutoShape 30" id="30"/>
            <p:cNvSpPr/>
            <p:nvPr/>
          </p:nvSpPr>
          <p:spPr>
            <a:xfrm rot="-1262565">
              <a:off x="2326913" y="1275992"/>
              <a:ext cx="901967" cy="0"/>
            </a:xfrm>
            <a:prstGeom prst="line">
              <a:avLst/>
            </a:prstGeom>
            <a:ln cap="rnd" w="12700">
              <a:solidFill>
                <a:srgbClr val="5EBEE4"/>
              </a:solidFill>
              <a:prstDash val="solid"/>
              <a:headEnd type="none" len="sm" w="sm"/>
              <a:tailEnd type="none" len="sm" w="sm"/>
            </a:ln>
          </p:spPr>
        </p:sp>
        <p:sp>
          <p:nvSpPr>
            <p:cNvPr name="AutoShape 31" id="31"/>
            <p:cNvSpPr/>
            <p:nvPr/>
          </p:nvSpPr>
          <p:spPr>
            <a:xfrm rot="5869828">
              <a:off x="2560109" y="881060"/>
              <a:ext cx="853775" cy="0"/>
            </a:xfrm>
            <a:prstGeom prst="line">
              <a:avLst/>
            </a:prstGeom>
            <a:ln cap="rnd" w="12700">
              <a:solidFill>
                <a:srgbClr val="5EBEE4"/>
              </a:solidFill>
              <a:prstDash val="solid"/>
              <a:headEnd type="none" len="sm" w="sm"/>
              <a:tailEnd type="none" len="sm" w="sm"/>
            </a:ln>
          </p:spPr>
        </p:sp>
        <p:sp>
          <p:nvSpPr>
            <p:cNvPr name="AutoShape 32" id="32"/>
            <p:cNvSpPr/>
            <p:nvPr/>
          </p:nvSpPr>
          <p:spPr>
            <a:xfrm rot="4945828">
              <a:off x="2354246" y="1753143"/>
              <a:ext cx="652549" cy="0"/>
            </a:xfrm>
            <a:prstGeom prst="line">
              <a:avLst/>
            </a:prstGeom>
            <a:ln cap="rnd" w="12700">
              <a:solidFill>
                <a:srgbClr val="5EBEE4"/>
              </a:solidFill>
              <a:prstDash val="solid"/>
              <a:headEnd type="none" len="sm" w="sm"/>
              <a:tailEnd type="none" len="sm" w="sm"/>
            </a:ln>
          </p:spPr>
        </p:sp>
        <p:sp>
          <p:nvSpPr>
            <p:cNvPr name="AutoShape 33" id="33"/>
            <p:cNvSpPr/>
            <p:nvPr/>
          </p:nvSpPr>
          <p:spPr>
            <a:xfrm rot="-10706153">
              <a:off x="3836063" y="2550741"/>
              <a:ext cx="245853" cy="0"/>
            </a:xfrm>
            <a:prstGeom prst="line">
              <a:avLst/>
            </a:prstGeom>
            <a:ln cap="rnd" w="12700">
              <a:solidFill>
                <a:srgbClr val="5EBEE4"/>
              </a:solidFill>
              <a:prstDash val="solid"/>
              <a:headEnd type="none" len="sm" w="sm"/>
              <a:tailEnd type="none" len="sm" w="sm"/>
            </a:ln>
          </p:spPr>
        </p:sp>
        <p:sp>
          <p:nvSpPr>
            <p:cNvPr name="AutoShape 34" id="34"/>
            <p:cNvSpPr/>
            <p:nvPr/>
          </p:nvSpPr>
          <p:spPr>
            <a:xfrm rot="3224996">
              <a:off x="2095397" y="2531054"/>
              <a:ext cx="419675" cy="0"/>
            </a:xfrm>
            <a:prstGeom prst="line">
              <a:avLst/>
            </a:prstGeom>
            <a:ln cap="rnd" w="12700">
              <a:solidFill>
                <a:srgbClr val="5EBEE4"/>
              </a:solidFill>
              <a:prstDash val="solid"/>
              <a:headEnd type="none" len="sm" w="sm"/>
              <a:tailEnd type="none" len="sm" w="sm"/>
            </a:ln>
          </p:spPr>
        </p:sp>
        <p:sp>
          <p:nvSpPr>
            <p:cNvPr name="AutoShape 35" id="35"/>
            <p:cNvSpPr/>
            <p:nvPr/>
          </p:nvSpPr>
          <p:spPr>
            <a:xfrm rot="-4677083">
              <a:off x="2153453" y="2722117"/>
              <a:ext cx="1131413" cy="0"/>
            </a:xfrm>
            <a:prstGeom prst="line">
              <a:avLst/>
            </a:prstGeom>
            <a:ln cap="rnd" w="12700">
              <a:solidFill>
                <a:srgbClr val="5EBEE4"/>
              </a:solidFill>
              <a:prstDash val="solid"/>
              <a:headEnd type="none" len="sm" w="sm"/>
              <a:tailEnd type="none" len="sm" w="sm"/>
            </a:ln>
          </p:spPr>
        </p:sp>
        <p:sp>
          <p:nvSpPr>
            <p:cNvPr name="AutoShape 36" id="36"/>
            <p:cNvSpPr/>
            <p:nvPr/>
          </p:nvSpPr>
          <p:spPr>
            <a:xfrm rot="-574018">
              <a:off x="1268815" y="2015227"/>
              <a:ext cx="1387662" cy="0"/>
            </a:xfrm>
            <a:prstGeom prst="line">
              <a:avLst/>
            </a:prstGeom>
            <a:ln cap="rnd" w="12700">
              <a:solidFill>
                <a:srgbClr val="5EBEE4"/>
              </a:solidFill>
              <a:prstDash val="solid"/>
              <a:headEnd type="none" len="sm" w="sm"/>
              <a:tailEnd type="none" len="sm" w="sm"/>
            </a:ln>
          </p:spPr>
        </p:sp>
        <p:sp>
          <p:nvSpPr>
            <p:cNvPr name="AutoShape 37" id="37"/>
            <p:cNvSpPr/>
            <p:nvPr/>
          </p:nvSpPr>
          <p:spPr>
            <a:xfrm rot="5460802">
              <a:off x="3275817" y="2718085"/>
              <a:ext cx="704051" cy="0"/>
            </a:xfrm>
            <a:prstGeom prst="line">
              <a:avLst/>
            </a:prstGeom>
            <a:ln cap="rnd" w="12700">
              <a:solidFill>
                <a:srgbClr val="5EBEE4"/>
              </a:solidFill>
              <a:prstDash val="solid"/>
              <a:headEnd type="none" len="sm" w="sm"/>
              <a:tailEnd type="none" len="sm" w="sm"/>
            </a:ln>
          </p:spPr>
        </p:sp>
        <p:sp>
          <p:nvSpPr>
            <p:cNvPr name="AutoShape 38" id="38"/>
            <p:cNvSpPr/>
            <p:nvPr/>
          </p:nvSpPr>
          <p:spPr>
            <a:xfrm rot="2700001">
              <a:off x="3539743" y="4243602"/>
              <a:ext cx="740779" cy="0"/>
            </a:xfrm>
            <a:prstGeom prst="line">
              <a:avLst/>
            </a:prstGeom>
            <a:ln cap="rnd" w="12700">
              <a:solidFill>
                <a:srgbClr val="5EBEE4"/>
              </a:solidFill>
              <a:prstDash val="solid"/>
              <a:headEnd type="none" len="sm" w="sm"/>
              <a:tailEnd type="none" len="sm" w="sm"/>
            </a:ln>
          </p:spPr>
        </p:sp>
        <p:sp>
          <p:nvSpPr>
            <p:cNvPr name="AutoShape 39" id="39"/>
            <p:cNvSpPr/>
            <p:nvPr/>
          </p:nvSpPr>
          <p:spPr>
            <a:xfrm rot="-421222">
              <a:off x="3246754" y="3935433"/>
              <a:ext cx="918906" cy="0"/>
            </a:xfrm>
            <a:prstGeom prst="line">
              <a:avLst/>
            </a:prstGeom>
            <a:ln cap="rnd" w="12700">
              <a:solidFill>
                <a:srgbClr val="5EBEE4"/>
              </a:solidFill>
              <a:prstDash val="solid"/>
              <a:headEnd type="none" len="sm" w="sm"/>
              <a:tailEnd type="none" len="sm" w="sm"/>
            </a:ln>
          </p:spPr>
        </p:sp>
        <p:sp>
          <p:nvSpPr>
            <p:cNvPr name="AutoShape 40" id="40"/>
            <p:cNvSpPr/>
            <p:nvPr/>
          </p:nvSpPr>
          <p:spPr>
            <a:xfrm rot="-3493384">
              <a:off x="3679443" y="3808539"/>
              <a:ext cx="744036" cy="0"/>
            </a:xfrm>
            <a:prstGeom prst="line">
              <a:avLst/>
            </a:prstGeom>
            <a:ln cap="rnd" w="12700">
              <a:solidFill>
                <a:srgbClr val="5EBEE4"/>
              </a:solidFill>
              <a:prstDash val="solid"/>
              <a:headEnd type="none" len="sm" w="sm"/>
              <a:tailEnd type="none" len="sm" w="sm"/>
            </a:ln>
          </p:spPr>
        </p:sp>
        <p:sp>
          <p:nvSpPr>
            <p:cNvPr name="AutoShape 41" id="41"/>
            <p:cNvSpPr/>
            <p:nvPr/>
          </p:nvSpPr>
          <p:spPr>
            <a:xfrm rot="4070285">
              <a:off x="3513508" y="5114031"/>
              <a:ext cx="777978" cy="0"/>
            </a:xfrm>
            <a:prstGeom prst="line">
              <a:avLst/>
            </a:prstGeom>
            <a:ln cap="rnd" w="12700">
              <a:solidFill>
                <a:srgbClr val="5EBEE4"/>
              </a:solidFill>
              <a:prstDash val="solid"/>
              <a:headEnd type="none" len="sm" w="sm"/>
              <a:tailEnd type="none" len="sm" w="sm"/>
            </a:ln>
          </p:spPr>
        </p:sp>
        <p:sp>
          <p:nvSpPr>
            <p:cNvPr name="AutoShape 42" id="42"/>
            <p:cNvSpPr/>
            <p:nvPr/>
          </p:nvSpPr>
          <p:spPr>
            <a:xfrm rot="-4093188">
              <a:off x="3398782" y="4751723"/>
              <a:ext cx="1055984" cy="0"/>
            </a:xfrm>
            <a:prstGeom prst="line">
              <a:avLst/>
            </a:prstGeom>
            <a:ln cap="rnd" w="12700">
              <a:solidFill>
                <a:srgbClr val="5EBEE4"/>
              </a:solidFill>
              <a:prstDash val="solid"/>
              <a:headEnd type="none" len="sm" w="sm"/>
              <a:tailEnd type="none" len="sm" w="sm"/>
            </a:ln>
          </p:spPr>
        </p:sp>
        <p:sp>
          <p:nvSpPr>
            <p:cNvPr name="AutoShape 43" id="43"/>
            <p:cNvSpPr/>
            <p:nvPr/>
          </p:nvSpPr>
          <p:spPr>
            <a:xfrm rot="-1607128">
              <a:off x="3761209" y="4624828"/>
              <a:ext cx="1021638" cy="0"/>
            </a:xfrm>
            <a:prstGeom prst="line">
              <a:avLst/>
            </a:prstGeom>
            <a:ln cap="rnd" w="12700">
              <a:solidFill>
                <a:srgbClr val="5EBEE4"/>
              </a:solidFill>
              <a:prstDash val="solid"/>
              <a:headEnd type="none" len="sm" w="sm"/>
              <a:tailEnd type="none" len="sm" w="sm"/>
            </a:ln>
          </p:spPr>
        </p:sp>
        <p:sp>
          <p:nvSpPr>
            <p:cNvPr name="AutoShape 44" id="44"/>
            <p:cNvSpPr/>
            <p:nvPr/>
          </p:nvSpPr>
          <p:spPr>
            <a:xfrm rot="-2615500">
              <a:off x="2911981" y="3904257"/>
              <a:ext cx="991220" cy="0"/>
            </a:xfrm>
            <a:prstGeom prst="line">
              <a:avLst/>
            </a:prstGeom>
            <a:ln cap="rnd" w="12700">
              <a:solidFill>
                <a:srgbClr val="5EBEE4"/>
              </a:solidFill>
              <a:prstDash val="solid"/>
              <a:headEnd type="none" len="sm" w="sm"/>
              <a:tailEnd type="none" len="sm" w="sm"/>
            </a:ln>
          </p:spPr>
        </p:sp>
        <p:sp>
          <p:nvSpPr>
            <p:cNvPr name="AutoShape 45" id="45"/>
            <p:cNvSpPr/>
            <p:nvPr/>
          </p:nvSpPr>
          <p:spPr>
            <a:xfrm rot="4258335">
              <a:off x="3245038" y="3468889"/>
              <a:ext cx="606443" cy="0"/>
            </a:xfrm>
            <a:prstGeom prst="line">
              <a:avLst/>
            </a:prstGeom>
            <a:ln cap="rnd" w="12700">
              <a:solidFill>
                <a:srgbClr val="5EBEE4"/>
              </a:solidFill>
              <a:prstDash val="solid"/>
              <a:headEnd type="none" len="sm" w="sm"/>
              <a:tailEnd type="none" len="sm" w="sm"/>
            </a:ln>
          </p:spPr>
        </p:sp>
        <p:sp>
          <p:nvSpPr>
            <p:cNvPr name="AutoShape 46" id="46"/>
            <p:cNvSpPr/>
            <p:nvPr/>
          </p:nvSpPr>
          <p:spPr>
            <a:xfrm rot="-5387751">
              <a:off x="2600739" y="4159061"/>
              <a:ext cx="1013929" cy="0"/>
            </a:xfrm>
            <a:prstGeom prst="line">
              <a:avLst/>
            </a:prstGeom>
            <a:ln cap="rnd" w="12700">
              <a:solidFill>
                <a:srgbClr val="5EBEE4"/>
              </a:solidFill>
              <a:prstDash val="solid"/>
              <a:headEnd type="none" len="sm" w="sm"/>
              <a:tailEnd type="none" len="sm" w="sm"/>
            </a:ln>
          </p:spPr>
        </p:sp>
        <p:sp>
          <p:nvSpPr>
            <p:cNvPr name="AutoShape 47" id="47"/>
            <p:cNvSpPr/>
            <p:nvPr/>
          </p:nvSpPr>
          <p:spPr>
            <a:xfrm rot="2151216">
              <a:off x="2888457" y="4547235"/>
              <a:ext cx="725296" cy="0"/>
            </a:xfrm>
            <a:prstGeom prst="line">
              <a:avLst/>
            </a:prstGeom>
            <a:ln cap="rnd" w="12700">
              <a:solidFill>
                <a:srgbClr val="5EBEE4"/>
              </a:solidFill>
              <a:prstDash val="solid"/>
              <a:headEnd type="none" len="sm" w="sm"/>
              <a:tailEnd type="none" len="sm" w="sm"/>
            </a:ln>
          </p:spPr>
        </p:sp>
        <p:sp>
          <p:nvSpPr>
            <p:cNvPr name="AutoShape 48" id="48"/>
            <p:cNvSpPr/>
            <p:nvPr/>
          </p:nvSpPr>
          <p:spPr>
            <a:xfrm rot="93353">
              <a:off x="3929363" y="4323078"/>
              <a:ext cx="454747" cy="0"/>
            </a:xfrm>
            <a:prstGeom prst="line">
              <a:avLst/>
            </a:prstGeom>
            <a:ln cap="rnd" w="12700">
              <a:solidFill>
                <a:srgbClr val="5EBEE4"/>
              </a:solidFill>
              <a:prstDash val="solid"/>
              <a:headEnd type="none" len="sm" w="sm"/>
              <a:tailEnd type="none" len="sm" w="sm"/>
            </a:ln>
          </p:spPr>
        </p:sp>
        <p:sp>
          <p:nvSpPr>
            <p:cNvPr name="AutoShape 49" id="49"/>
            <p:cNvSpPr/>
            <p:nvPr/>
          </p:nvSpPr>
          <p:spPr>
            <a:xfrm rot="8064536">
              <a:off x="3846428" y="4829493"/>
              <a:ext cx="654231" cy="0"/>
            </a:xfrm>
            <a:prstGeom prst="line">
              <a:avLst/>
            </a:prstGeom>
            <a:ln cap="rnd" w="12700">
              <a:solidFill>
                <a:srgbClr val="5EBEE4"/>
              </a:solidFill>
              <a:prstDash val="solid"/>
              <a:headEnd type="none" len="sm" w="sm"/>
              <a:tailEnd type="none" len="sm" w="sm"/>
            </a:ln>
          </p:spPr>
        </p:sp>
        <p:sp>
          <p:nvSpPr>
            <p:cNvPr name="AutoShape 50" id="50"/>
            <p:cNvSpPr/>
            <p:nvPr/>
          </p:nvSpPr>
          <p:spPr>
            <a:xfrm rot="1503218">
              <a:off x="2555322" y="3690743"/>
              <a:ext cx="788905" cy="0"/>
            </a:xfrm>
            <a:prstGeom prst="line">
              <a:avLst/>
            </a:prstGeom>
            <a:ln cap="rnd" w="12700">
              <a:solidFill>
                <a:srgbClr val="5EBEE4"/>
              </a:solidFill>
              <a:prstDash val="solid"/>
              <a:headEnd type="none" len="sm" w="sm"/>
              <a:tailEnd type="none" len="sm" w="sm"/>
            </a:ln>
          </p:spPr>
        </p:sp>
        <p:sp>
          <p:nvSpPr>
            <p:cNvPr name="AutoShape 51" id="51"/>
            <p:cNvSpPr/>
            <p:nvPr/>
          </p:nvSpPr>
          <p:spPr>
            <a:xfrm rot="-2700475">
              <a:off x="2375920" y="4334027"/>
              <a:ext cx="836056" cy="0"/>
            </a:xfrm>
            <a:prstGeom prst="line">
              <a:avLst/>
            </a:prstGeom>
            <a:ln cap="rnd" w="12700">
              <a:solidFill>
                <a:srgbClr val="5EBEE4"/>
              </a:solidFill>
              <a:prstDash val="solid"/>
              <a:headEnd type="none" len="sm" w="sm"/>
              <a:tailEnd type="none" len="sm" w="sm"/>
            </a:ln>
          </p:spPr>
        </p:sp>
        <p:sp>
          <p:nvSpPr>
            <p:cNvPr name="AutoShape 52" id="52"/>
            <p:cNvSpPr/>
            <p:nvPr/>
          </p:nvSpPr>
          <p:spPr>
            <a:xfrm rot="-1262565">
              <a:off x="3176068" y="4733109"/>
              <a:ext cx="730387" cy="0"/>
            </a:xfrm>
            <a:prstGeom prst="line">
              <a:avLst/>
            </a:prstGeom>
            <a:ln cap="rnd" w="12700">
              <a:solidFill>
                <a:srgbClr val="5EBEE4"/>
              </a:solidFill>
              <a:prstDash val="solid"/>
              <a:headEnd type="none" len="sm" w="sm"/>
              <a:tailEnd type="none" len="sm" w="sm"/>
            </a:ln>
          </p:spPr>
        </p:sp>
        <p:sp>
          <p:nvSpPr>
            <p:cNvPr name="AutoShape 53" id="53"/>
            <p:cNvSpPr/>
            <p:nvPr/>
          </p:nvSpPr>
          <p:spPr>
            <a:xfrm rot="5869828">
              <a:off x="2880467" y="4911012"/>
              <a:ext cx="691363" cy="0"/>
            </a:xfrm>
            <a:prstGeom prst="line">
              <a:avLst/>
            </a:prstGeom>
            <a:ln cap="rnd" w="12700">
              <a:solidFill>
                <a:srgbClr val="5EBEE4"/>
              </a:solidFill>
              <a:prstDash val="solid"/>
              <a:headEnd type="none" len="sm" w="sm"/>
              <a:tailEnd type="none" len="sm" w="sm"/>
            </a:ln>
          </p:spPr>
        </p:sp>
        <p:sp>
          <p:nvSpPr>
            <p:cNvPr name="AutoShape 54" id="54"/>
            <p:cNvSpPr/>
            <p:nvPr/>
          </p:nvSpPr>
          <p:spPr>
            <a:xfrm rot="4945828">
              <a:off x="3551916" y="4450337"/>
              <a:ext cx="528416" cy="0"/>
            </a:xfrm>
            <a:prstGeom prst="line">
              <a:avLst/>
            </a:prstGeom>
            <a:ln cap="rnd" w="12700">
              <a:solidFill>
                <a:srgbClr val="5EBEE4"/>
              </a:solidFill>
              <a:prstDash val="solid"/>
              <a:headEnd type="none" len="sm" w="sm"/>
              <a:tailEnd type="none" len="sm" w="sm"/>
            </a:ln>
          </p:spPr>
        </p:sp>
        <p:sp>
          <p:nvSpPr>
            <p:cNvPr name="AutoShape 55" id="55"/>
            <p:cNvSpPr/>
            <p:nvPr/>
          </p:nvSpPr>
          <p:spPr>
            <a:xfrm rot="-10706153">
              <a:off x="3193413" y="3347964"/>
              <a:ext cx="199085" cy="0"/>
            </a:xfrm>
            <a:prstGeom prst="line">
              <a:avLst/>
            </a:prstGeom>
            <a:ln cap="rnd" w="12700">
              <a:solidFill>
                <a:srgbClr val="5EBEE4"/>
              </a:solidFill>
              <a:prstDash val="solid"/>
              <a:headEnd type="none" len="sm" w="sm"/>
              <a:tailEnd type="none" len="sm" w="sm"/>
            </a:ln>
          </p:spPr>
        </p:sp>
        <p:sp>
          <p:nvSpPr>
            <p:cNvPr name="AutoShape 56" id="56"/>
            <p:cNvSpPr/>
            <p:nvPr/>
          </p:nvSpPr>
          <p:spPr>
            <a:xfrm rot="3224997">
              <a:off x="4241948" y="4083931"/>
              <a:ext cx="339841" cy="0"/>
            </a:xfrm>
            <a:prstGeom prst="line">
              <a:avLst/>
            </a:prstGeom>
            <a:ln cap="rnd" w="12700">
              <a:solidFill>
                <a:srgbClr val="5EBEE4"/>
              </a:solidFill>
              <a:prstDash val="solid"/>
              <a:headEnd type="none" len="sm" w="sm"/>
              <a:tailEnd type="none" len="sm" w="sm"/>
            </a:ln>
          </p:spPr>
        </p:sp>
        <p:sp>
          <p:nvSpPr>
            <p:cNvPr name="AutoShape 57" id="57"/>
            <p:cNvSpPr/>
            <p:nvPr/>
          </p:nvSpPr>
          <p:spPr>
            <a:xfrm rot="-4677083">
              <a:off x="3755043" y="3772817"/>
              <a:ext cx="916186" cy="0"/>
            </a:xfrm>
            <a:prstGeom prst="line">
              <a:avLst/>
            </a:prstGeom>
            <a:ln cap="rnd" w="12700">
              <a:solidFill>
                <a:srgbClr val="5EBEE4"/>
              </a:solidFill>
              <a:prstDash val="solid"/>
              <a:headEnd type="none" len="sm" w="sm"/>
              <a:tailEnd type="none" len="sm" w="sm"/>
            </a:ln>
          </p:spPr>
        </p:sp>
        <p:sp>
          <p:nvSpPr>
            <p:cNvPr name="AutoShape 58" id="58"/>
            <p:cNvSpPr/>
            <p:nvPr/>
          </p:nvSpPr>
          <p:spPr>
            <a:xfrm rot="-574018">
              <a:off x="3858228" y="4585298"/>
              <a:ext cx="1123689" cy="0"/>
            </a:xfrm>
            <a:prstGeom prst="line">
              <a:avLst/>
            </a:prstGeom>
            <a:ln cap="rnd" w="12700">
              <a:solidFill>
                <a:srgbClr val="5EBEE4"/>
              </a:solidFill>
              <a:prstDash val="solid"/>
              <a:headEnd type="none" len="sm" w="sm"/>
              <a:tailEnd type="none" len="sm" w="sm"/>
            </a:ln>
          </p:spPr>
        </p:sp>
        <p:sp>
          <p:nvSpPr>
            <p:cNvPr name="AutoShape 59" id="59"/>
            <p:cNvSpPr/>
            <p:nvPr/>
          </p:nvSpPr>
          <p:spPr>
            <a:xfrm rot="5460802">
              <a:off x="3306783" y="3378553"/>
              <a:ext cx="570121" cy="0"/>
            </a:xfrm>
            <a:prstGeom prst="line">
              <a:avLst/>
            </a:prstGeom>
            <a:ln cap="rnd" w="12700">
              <a:solidFill>
                <a:srgbClr val="5EBEE4"/>
              </a:solidFill>
              <a:prstDash val="solid"/>
              <a:headEnd type="none" len="sm" w="sm"/>
              <a:tailEnd type="none" len="sm" w="sm"/>
            </a:ln>
          </p:spPr>
        </p:sp>
        <p:sp>
          <p:nvSpPr>
            <p:cNvPr name="AutoShape 60" id="60"/>
            <p:cNvSpPr/>
            <p:nvPr/>
          </p:nvSpPr>
          <p:spPr>
            <a:xfrm rot="2700000">
              <a:off x="4316353" y="2712033"/>
              <a:ext cx="1083502" cy="0"/>
            </a:xfrm>
            <a:prstGeom prst="line">
              <a:avLst/>
            </a:prstGeom>
            <a:ln cap="rnd" w="12700">
              <a:solidFill>
                <a:srgbClr val="5EBEE4"/>
              </a:solidFill>
              <a:prstDash val="solid"/>
              <a:headEnd type="none" len="sm" w="sm"/>
              <a:tailEnd type="none" len="sm" w="sm"/>
            </a:ln>
          </p:spPr>
        </p:sp>
        <p:sp>
          <p:nvSpPr>
            <p:cNvPr name="AutoShape 61" id="61"/>
            <p:cNvSpPr/>
            <p:nvPr/>
          </p:nvSpPr>
          <p:spPr>
            <a:xfrm rot="-421221">
              <a:off x="4086736" y="3243320"/>
              <a:ext cx="1344040" cy="0"/>
            </a:xfrm>
            <a:prstGeom prst="line">
              <a:avLst/>
            </a:prstGeom>
            <a:ln cap="rnd" w="12700">
              <a:solidFill>
                <a:srgbClr val="5EBEE4"/>
              </a:solidFill>
              <a:prstDash val="solid"/>
              <a:headEnd type="none" len="sm" w="sm"/>
              <a:tailEnd type="none" len="sm" w="sm"/>
            </a:ln>
          </p:spPr>
        </p:sp>
        <p:sp>
          <p:nvSpPr>
            <p:cNvPr name="AutoShape 62" id="62"/>
            <p:cNvSpPr/>
            <p:nvPr/>
          </p:nvSpPr>
          <p:spPr>
            <a:xfrm rot="-3493383">
              <a:off x="3722762" y="3025301"/>
              <a:ext cx="1088265" cy="0"/>
            </a:xfrm>
            <a:prstGeom prst="line">
              <a:avLst/>
            </a:prstGeom>
            <a:ln cap="rnd" w="12700">
              <a:solidFill>
                <a:srgbClr val="5EBEE4"/>
              </a:solidFill>
              <a:prstDash val="solid"/>
              <a:headEnd type="none" len="sm" w="sm"/>
              <a:tailEnd type="none" len="sm" w="sm"/>
            </a:ln>
          </p:spPr>
        </p:sp>
        <p:sp>
          <p:nvSpPr>
            <p:cNvPr name="AutoShape 63" id="63"/>
            <p:cNvSpPr/>
            <p:nvPr/>
          </p:nvSpPr>
          <p:spPr>
            <a:xfrm rot="-1607126">
              <a:off x="4118681" y="1943237"/>
              <a:ext cx="1494301" cy="0"/>
            </a:xfrm>
            <a:prstGeom prst="line">
              <a:avLst/>
            </a:prstGeom>
            <a:ln cap="rnd" w="12700">
              <a:solidFill>
                <a:srgbClr val="5EBEE4"/>
              </a:solidFill>
              <a:prstDash val="solid"/>
              <a:headEnd type="none" len="sm" w="sm"/>
              <a:tailEnd type="none" len="sm" w="sm"/>
            </a:ln>
          </p:spPr>
        </p:sp>
        <p:sp>
          <p:nvSpPr>
            <p:cNvPr name="AutoShape 64" id="64"/>
            <p:cNvSpPr/>
            <p:nvPr/>
          </p:nvSpPr>
          <p:spPr>
            <a:xfrm rot="-2615498">
              <a:off x="4315858" y="3579949"/>
              <a:ext cx="1449810" cy="0"/>
            </a:xfrm>
            <a:prstGeom prst="line">
              <a:avLst/>
            </a:prstGeom>
            <a:ln cap="rnd" w="12700">
              <a:solidFill>
                <a:srgbClr val="5EBEE4"/>
              </a:solidFill>
              <a:prstDash val="solid"/>
              <a:headEnd type="none" len="sm" w="sm"/>
              <a:tailEnd type="none" len="sm" w="sm"/>
            </a:ln>
          </p:spPr>
        </p:sp>
        <p:sp>
          <p:nvSpPr>
            <p:cNvPr name="AutoShape 65" id="65"/>
            <p:cNvSpPr/>
            <p:nvPr/>
          </p:nvSpPr>
          <p:spPr>
            <a:xfrm rot="4258334">
              <a:off x="4006429" y="3894210"/>
              <a:ext cx="887014" cy="0"/>
            </a:xfrm>
            <a:prstGeom prst="line">
              <a:avLst/>
            </a:prstGeom>
            <a:ln cap="rnd" w="12700">
              <a:solidFill>
                <a:srgbClr val="5EBEE4"/>
              </a:solidFill>
              <a:prstDash val="solid"/>
              <a:headEnd type="none" len="sm" w="sm"/>
              <a:tailEnd type="none" len="sm" w="sm"/>
            </a:ln>
          </p:spPr>
        </p:sp>
        <p:sp>
          <p:nvSpPr>
            <p:cNvPr name="AutoShape 66" id="66"/>
            <p:cNvSpPr/>
            <p:nvPr/>
          </p:nvSpPr>
          <p:spPr>
            <a:xfrm rot="93353">
              <a:off x="4347325" y="2377586"/>
              <a:ext cx="665137" cy="0"/>
            </a:xfrm>
            <a:prstGeom prst="line">
              <a:avLst/>
            </a:prstGeom>
            <a:ln cap="rnd" w="12700">
              <a:solidFill>
                <a:srgbClr val="5EBEE4"/>
              </a:solidFill>
              <a:prstDash val="solid"/>
              <a:headEnd type="none" len="sm" w="sm"/>
              <a:tailEnd type="none" len="sm" w="sm"/>
            </a:ln>
          </p:spPr>
        </p:sp>
        <p:sp>
          <p:nvSpPr>
            <p:cNvPr name="AutoShape 67" id="67"/>
            <p:cNvSpPr/>
            <p:nvPr/>
          </p:nvSpPr>
          <p:spPr>
            <a:xfrm rot="-10706154">
              <a:off x="4449513" y="4281058"/>
              <a:ext cx="291192" cy="0"/>
            </a:xfrm>
            <a:prstGeom prst="line">
              <a:avLst/>
            </a:prstGeom>
            <a:ln cap="rnd" w="12700">
              <a:solidFill>
                <a:srgbClr val="5EBEE4"/>
              </a:solidFill>
              <a:prstDash val="solid"/>
              <a:headEnd type="none" len="sm" w="sm"/>
              <a:tailEnd type="none" len="sm" w="sm"/>
            </a:ln>
          </p:spPr>
        </p:sp>
        <p:sp>
          <p:nvSpPr>
            <p:cNvPr name="AutoShape 68" id="68"/>
            <p:cNvSpPr/>
            <p:nvPr/>
          </p:nvSpPr>
          <p:spPr>
            <a:xfrm rot="3224995">
              <a:off x="3919952" y="2369211"/>
              <a:ext cx="497068" cy="0"/>
            </a:xfrm>
            <a:prstGeom prst="line">
              <a:avLst/>
            </a:prstGeom>
            <a:ln cap="rnd" w="12700">
              <a:solidFill>
                <a:srgbClr val="5EBEE4"/>
              </a:solidFill>
              <a:prstDash val="solid"/>
              <a:headEnd type="none" len="sm" w="sm"/>
              <a:tailEnd type="none" len="sm" w="sm"/>
            </a:ln>
          </p:spPr>
        </p:sp>
        <p:sp>
          <p:nvSpPr>
            <p:cNvPr name="AutoShape 69" id="69"/>
            <p:cNvSpPr/>
            <p:nvPr/>
          </p:nvSpPr>
          <p:spPr>
            <a:xfrm rot="-4677083">
              <a:off x="3390654" y="2898308"/>
              <a:ext cx="1340060" cy="0"/>
            </a:xfrm>
            <a:prstGeom prst="line">
              <a:avLst/>
            </a:prstGeom>
            <a:ln cap="rnd" w="12700">
              <a:solidFill>
                <a:srgbClr val="5EBEE4"/>
              </a:solidFill>
              <a:prstDash val="solid"/>
              <a:headEnd type="none" len="sm" w="sm"/>
              <a:tailEnd type="none" len="sm" w="sm"/>
            </a:ln>
          </p:spPr>
        </p:sp>
        <p:sp>
          <p:nvSpPr>
            <p:cNvPr name="AutoShape 70" id="70"/>
            <p:cNvSpPr/>
            <p:nvPr/>
          </p:nvSpPr>
          <p:spPr>
            <a:xfrm rot="-574017">
              <a:off x="3848284" y="1834116"/>
              <a:ext cx="1643566" cy="0"/>
            </a:xfrm>
            <a:prstGeom prst="line">
              <a:avLst/>
            </a:prstGeom>
            <a:ln cap="rnd" w="12700">
              <a:solidFill>
                <a:srgbClr val="5EBEE4"/>
              </a:solidFill>
              <a:prstDash val="solid"/>
              <a:headEnd type="none" len="sm" w="sm"/>
              <a:tailEnd type="none" len="sm" w="sm"/>
            </a:ln>
          </p:spPr>
        </p:sp>
        <p:sp>
          <p:nvSpPr>
            <p:cNvPr name="AutoShape 71" id="71"/>
            <p:cNvSpPr/>
            <p:nvPr/>
          </p:nvSpPr>
          <p:spPr>
            <a:xfrm rot="5460802">
              <a:off x="3895275" y="3944769"/>
              <a:ext cx="833887" cy="0"/>
            </a:xfrm>
            <a:prstGeom prst="line">
              <a:avLst/>
            </a:prstGeom>
            <a:ln cap="rnd" w="12700">
              <a:solidFill>
                <a:srgbClr val="5EBEE4"/>
              </a:solidFill>
              <a:prstDash val="solid"/>
              <a:headEnd type="none" len="sm" w="sm"/>
              <a:tailEnd type="none" len="sm" w="sm"/>
            </a:ln>
          </p:spPr>
        </p:sp>
        <p:sp>
          <p:nvSpPr>
            <p:cNvPr name="AutoShape 72" id="72"/>
            <p:cNvSpPr/>
            <p:nvPr/>
          </p:nvSpPr>
          <p:spPr>
            <a:xfrm rot="2288038">
              <a:off x="291659" y="797237"/>
              <a:ext cx="629936" cy="0"/>
            </a:xfrm>
            <a:prstGeom prst="line">
              <a:avLst/>
            </a:prstGeom>
            <a:ln cap="rnd" w="12700">
              <a:solidFill>
                <a:srgbClr val="5EBEE4"/>
              </a:solidFill>
              <a:prstDash val="solid"/>
              <a:headEnd type="none" len="sm" w="sm"/>
              <a:tailEnd type="none" len="sm" w="sm"/>
            </a:ln>
          </p:spPr>
        </p:sp>
        <p:sp>
          <p:nvSpPr>
            <p:cNvPr name="AutoShape 73" id="73"/>
            <p:cNvSpPr/>
            <p:nvPr/>
          </p:nvSpPr>
          <p:spPr>
            <a:xfrm rot="-331318">
              <a:off x="86002" y="1081183"/>
              <a:ext cx="866727" cy="0"/>
            </a:xfrm>
            <a:prstGeom prst="line">
              <a:avLst/>
            </a:prstGeom>
            <a:ln cap="rnd" w="12700">
              <a:solidFill>
                <a:srgbClr val="5EBEE4"/>
              </a:solidFill>
              <a:prstDash val="solid"/>
              <a:headEnd type="none" len="sm" w="sm"/>
              <a:tailEnd type="none" len="sm" w="sm"/>
            </a:ln>
          </p:spPr>
        </p:sp>
        <p:sp>
          <p:nvSpPr>
            <p:cNvPr name="AutoShape 74" id="74"/>
            <p:cNvSpPr/>
            <p:nvPr/>
          </p:nvSpPr>
          <p:spPr>
            <a:xfrm rot="-3103434">
              <a:off x="-78863" y="989525"/>
              <a:ext cx="598327" cy="0"/>
            </a:xfrm>
            <a:prstGeom prst="line">
              <a:avLst/>
            </a:prstGeom>
            <a:ln cap="rnd" w="12700">
              <a:solidFill>
                <a:srgbClr val="5EBEE4"/>
              </a:solidFill>
              <a:prstDash val="solid"/>
              <a:headEnd type="none" len="sm" w="sm"/>
              <a:tailEnd type="none" len="sm" w="sm"/>
            </a:ln>
          </p:spPr>
        </p:sp>
        <p:sp>
          <p:nvSpPr>
            <p:cNvPr name="AutoShape 75" id="75"/>
            <p:cNvSpPr/>
            <p:nvPr/>
          </p:nvSpPr>
          <p:spPr>
            <a:xfrm rot="3754680">
              <a:off x="909498" y="278833"/>
              <a:ext cx="602781" cy="0"/>
            </a:xfrm>
            <a:prstGeom prst="line">
              <a:avLst/>
            </a:prstGeom>
            <a:ln cap="rnd" w="12700">
              <a:solidFill>
                <a:srgbClr val="5EBEE4"/>
              </a:solidFill>
              <a:prstDash val="solid"/>
              <a:headEnd type="none" len="sm" w="sm"/>
              <a:tailEnd type="none" len="sm" w="sm"/>
            </a:ln>
          </p:spPr>
        </p:sp>
        <p:sp>
          <p:nvSpPr>
            <p:cNvPr name="AutoShape 76" id="76"/>
            <p:cNvSpPr/>
            <p:nvPr/>
          </p:nvSpPr>
          <p:spPr>
            <a:xfrm rot="-3781516">
              <a:off x="537886" y="484361"/>
              <a:ext cx="817100" cy="0"/>
            </a:xfrm>
            <a:prstGeom prst="line">
              <a:avLst/>
            </a:prstGeom>
            <a:ln cap="rnd" w="12700">
              <a:solidFill>
                <a:srgbClr val="5EBEE4"/>
              </a:solidFill>
              <a:prstDash val="solid"/>
              <a:headEnd type="none" len="sm" w="sm"/>
              <a:tailEnd type="none" len="sm" w="sm"/>
            </a:ln>
          </p:spPr>
        </p:sp>
        <p:sp>
          <p:nvSpPr>
            <p:cNvPr name="AutoShape 77" id="77"/>
            <p:cNvSpPr/>
            <p:nvPr/>
          </p:nvSpPr>
          <p:spPr>
            <a:xfrm rot="-1297137">
              <a:off x="183378" y="392703"/>
              <a:ext cx="927985" cy="0"/>
            </a:xfrm>
            <a:prstGeom prst="line">
              <a:avLst/>
            </a:prstGeom>
            <a:ln cap="rnd" w="12700">
              <a:solidFill>
                <a:srgbClr val="5EBEE4"/>
              </a:solidFill>
              <a:prstDash val="solid"/>
              <a:headEnd type="none" len="sm" w="sm"/>
              <a:tailEnd type="none" len="sm" w="sm"/>
            </a:ln>
          </p:spPr>
        </p:sp>
        <p:sp>
          <p:nvSpPr>
            <p:cNvPr name="AutoShape 78" id="78"/>
            <p:cNvSpPr/>
            <p:nvPr/>
          </p:nvSpPr>
          <p:spPr>
            <a:xfrm rot="-2206427">
              <a:off x="257052" y="1244993"/>
              <a:ext cx="847805" cy="0"/>
            </a:xfrm>
            <a:prstGeom prst="line">
              <a:avLst/>
            </a:prstGeom>
            <a:ln cap="rnd" w="12700">
              <a:solidFill>
                <a:srgbClr val="5EBEE4"/>
              </a:solidFill>
              <a:prstDash val="solid"/>
              <a:headEnd type="none" len="sm" w="sm"/>
              <a:tailEnd type="none" len="sm" w="sm"/>
            </a:ln>
          </p:spPr>
        </p:sp>
        <p:sp>
          <p:nvSpPr>
            <p:cNvPr name="AutoShape 79" id="79"/>
            <p:cNvSpPr/>
            <p:nvPr/>
          </p:nvSpPr>
          <p:spPr>
            <a:xfrm rot="3977070">
              <a:off x="62317" y="1437785"/>
              <a:ext cx="465012" cy="0"/>
            </a:xfrm>
            <a:prstGeom prst="line">
              <a:avLst/>
            </a:prstGeom>
            <a:ln cap="rnd" w="12700">
              <a:solidFill>
                <a:srgbClr val="5EBEE4"/>
              </a:solidFill>
              <a:prstDash val="solid"/>
              <a:headEnd type="none" len="sm" w="sm"/>
              <a:tailEnd type="none" len="sm" w="sm"/>
            </a:ln>
          </p:spPr>
        </p:sp>
        <p:sp>
          <p:nvSpPr>
            <p:cNvPr name="AutoShape 80" id="80"/>
            <p:cNvSpPr/>
            <p:nvPr/>
          </p:nvSpPr>
          <p:spPr>
            <a:xfrm rot="-5384398">
              <a:off x="663838" y="1237881"/>
              <a:ext cx="752957" cy="0"/>
            </a:xfrm>
            <a:prstGeom prst="line">
              <a:avLst/>
            </a:prstGeom>
            <a:ln cap="rnd" w="12700">
              <a:solidFill>
                <a:srgbClr val="5EBEE4"/>
              </a:solidFill>
              <a:prstDash val="solid"/>
              <a:headEnd type="none" len="sm" w="sm"/>
              <a:tailEnd type="none" len="sm" w="sm"/>
            </a:ln>
          </p:spPr>
        </p:sp>
        <p:sp>
          <p:nvSpPr>
            <p:cNvPr name="AutoShape 81" id="81"/>
            <p:cNvSpPr/>
            <p:nvPr/>
          </p:nvSpPr>
          <p:spPr>
            <a:xfrm rot="1774022">
              <a:off x="900127" y="935356"/>
              <a:ext cx="639334" cy="0"/>
            </a:xfrm>
            <a:prstGeom prst="line">
              <a:avLst/>
            </a:prstGeom>
            <a:ln cap="rnd" w="12700">
              <a:solidFill>
                <a:srgbClr val="5EBEE4"/>
              </a:solidFill>
              <a:prstDash val="solid"/>
              <a:headEnd type="none" len="sm" w="sm"/>
              <a:tailEnd type="none" len="sm" w="sm"/>
            </a:ln>
          </p:spPr>
        </p:sp>
        <p:sp>
          <p:nvSpPr>
            <p:cNvPr name="AutoShape 82" id="82"/>
            <p:cNvSpPr/>
            <p:nvPr/>
          </p:nvSpPr>
          <p:spPr>
            <a:xfrm rot="73294">
              <a:off x="295145" y="629729"/>
              <a:ext cx="430099" cy="0"/>
            </a:xfrm>
            <a:prstGeom prst="line">
              <a:avLst/>
            </a:prstGeom>
            <a:ln cap="rnd" w="12700">
              <a:solidFill>
                <a:srgbClr val="5EBEE4"/>
              </a:solidFill>
              <a:prstDash val="solid"/>
              <a:headEnd type="none" len="sm" w="sm"/>
              <a:tailEnd type="none" len="sm" w="sm"/>
            </a:ln>
          </p:spPr>
        </p:sp>
        <p:sp>
          <p:nvSpPr>
            <p:cNvPr name="AutoShape 83" id="83"/>
            <p:cNvSpPr/>
            <p:nvPr/>
          </p:nvSpPr>
          <p:spPr>
            <a:xfrm rot="8477429">
              <a:off x="571239" y="317796"/>
              <a:ext cx="554974" cy="0"/>
            </a:xfrm>
            <a:prstGeom prst="line">
              <a:avLst/>
            </a:prstGeom>
            <a:ln cap="rnd" w="12700">
              <a:solidFill>
                <a:srgbClr val="5EBEE4"/>
              </a:solidFill>
              <a:prstDash val="solid"/>
              <a:headEnd type="none" len="sm" w="sm"/>
              <a:tailEnd type="none" len="sm" w="sm"/>
            </a:ln>
          </p:spPr>
        </p:sp>
        <p:sp>
          <p:nvSpPr>
            <p:cNvPr name="AutoShape 84" id="84"/>
            <p:cNvSpPr/>
            <p:nvPr/>
          </p:nvSpPr>
          <p:spPr>
            <a:xfrm rot="1209107">
              <a:off x="454481" y="1595538"/>
              <a:ext cx="720120" cy="0"/>
            </a:xfrm>
            <a:prstGeom prst="line">
              <a:avLst/>
            </a:prstGeom>
            <a:ln cap="rnd" w="12700">
              <a:solidFill>
                <a:srgbClr val="5EBEE4"/>
              </a:solidFill>
              <a:prstDash val="solid"/>
              <a:headEnd type="none" len="sm" w="sm"/>
              <a:tailEnd type="none" len="sm" w="sm"/>
            </a:ln>
          </p:spPr>
        </p:sp>
        <p:sp>
          <p:nvSpPr>
            <p:cNvPr name="AutoShape 85" id="85"/>
            <p:cNvSpPr/>
            <p:nvPr/>
          </p:nvSpPr>
          <p:spPr>
            <a:xfrm rot="-2288497">
              <a:off x="997719" y="1285397"/>
              <a:ext cx="710933" cy="0"/>
            </a:xfrm>
            <a:prstGeom prst="line">
              <a:avLst/>
            </a:prstGeom>
            <a:ln cap="rnd" w="12700">
              <a:solidFill>
                <a:srgbClr val="5EBEE4"/>
              </a:solidFill>
              <a:prstDash val="solid"/>
              <a:headEnd type="none" len="sm" w="sm"/>
              <a:tailEnd type="none" len="sm" w="sm"/>
            </a:ln>
          </p:spPr>
        </p:sp>
        <p:sp>
          <p:nvSpPr>
            <p:cNvPr name="AutoShape 86" id="86"/>
            <p:cNvSpPr/>
            <p:nvPr/>
          </p:nvSpPr>
          <p:spPr>
            <a:xfrm rot="-1008345">
              <a:off x="833155" y="682863"/>
              <a:ext cx="673591" cy="0"/>
            </a:xfrm>
            <a:prstGeom prst="line">
              <a:avLst/>
            </a:prstGeom>
            <a:ln cap="rnd" w="12700">
              <a:solidFill>
                <a:srgbClr val="5EBEE4"/>
              </a:solidFill>
              <a:prstDash val="solid"/>
              <a:headEnd type="none" len="sm" w="sm"/>
              <a:tailEnd type="none" len="sm" w="sm"/>
            </a:ln>
          </p:spPr>
        </p:sp>
        <p:sp>
          <p:nvSpPr>
            <p:cNvPr name="AutoShape 87" id="87"/>
            <p:cNvSpPr/>
            <p:nvPr/>
          </p:nvSpPr>
          <p:spPr>
            <a:xfrm rot="5996168">
              <a:off x="1227489" y="729277"/>
              <a:ext cx="516371" cy="0"/>
            </a:xfrm>
            <a:prstGeom prst="line">
              <a:avLst/>
            </a:prstGeom>
            <a:ln cap="rnd" w="12700">
              <a:solidFill>
                <a:srgbClr val="5EBEE4"/>
              </a:solidFill>
              <a:prstDash val="solid"/>
              <a:headEnd type="none" len="sm" w="sm"/>
              <a:tailEnd type="none" len="sm" w="sm"/>
            </a:ln>
          </p:spPr>
        </p:sp>
        <p:sp>
          <p:nvSpPr>
            <p:cNvPr name="AutoShape 88" id="88"/>
            <p:cNvSpPr/>
            <p:nvPr/>
          </p:nvSpPr>
          <p:spPr>
            <a:xfrm rot="4823554">
              <a:off x="609404" y="718912"/>
              <a:ext cx="394521" cy="0"/>
            </a:xfrm>
            <a:prstGeom prst="line">
              <a:avLst/>
            </a:prstGeom>
            <a:ln cap="rnd" w="12700">
              <a:solidFill>
                <a:srgbClr val="5EBEE4"/>
              </a:solidFill>
              <a:prstDash val="solid"/>
              <a:headEnd type="none" len="sm" w="sm"/>
              <a:tailEnd type="none" len="sm" w="sm"/>
            </a:ln>
          </p:spPr>
        </p:sp>
        <p:sp>
          <p:nvSpPr>
            <p:cNvPr name="AutoShape 89" id="89"/>
            <p:cNvSpPr/>
            <p:nvPr/>
          </p:nvSpPr>
          <p:spPr>
            <a:xfrm rot="-10726318">
              <a:off x="273892" y="1634383"/>
              <a:ext cx="188294" cy="0"/>
            </a:xfrm>
            <a:prstGeom prst="line">
              <a:avLst/>
            </a:prstGeom>
            <a:ln cap="rnd" w="12700">
              <a:solidFill>
                <a:srgbClr val="5EBEE4"/>
              </a:solidFill>
              <a:prstDash val="solid"/>
              <a:headEnd type="none" len="sm" w="sm"/>
              <a:tailEnd type="none" len="sm" w="sm"/>
            </a:ln>
          </p:spPr>
        </p:sp>
        <p:sp>
          <p:nvSpPr>
            <p:cNvPr name="AutoShape 90" id="90"/>
            <p:cNvSpPr/>
            <p:nvPr/>
          </p:nvSpPr>
          <p:spPr>
            <a:xfrm rot="2817299">
              <a:off x="49812" y="649198"/>
              <a:ext cx="278485" cy="0"/>
            </a:xfrm>
            <a:prstGeom prst="line">
              <a:avLst/>
            </a:prstGeom>
            <a:ln cap="rnd" w="12700">
              <a:solidFill>
                <a:srgbClr val="5EBEE4"/>
              </a:solidFill>
              <a:prstDash val="solid"/>
              <a:headEnd type="none" len="sm" w="sm"/>
              <a:tailEnd type="none" len="sm" w="sm"/>
            </a:ln>
          </p:spPr>
        </p:sp>
        <p:sp>
          <p:nvSpPr>
            <p:cNvPr name="AutoShape 91" id="91"/>
            <p:cNvSpPr/>
            <p:nvPr/>
          </p:nvSpPr>
          <p:spPr>
            <a:xfrm rot="-4487396">
              <a:off x="-248187" y="932387"/>
              <a:ext cx="689535" cy="0"/>
            </a:xfrm>
            <a:prstGeom prst="line">
              <a:avLst/>
            </a:prstGeom>
            <a:ln cap="rnd" w="12700">
              <a:solidFill>
                <a:srgbClr val="5EBEE4"/>
              </a:solidFill>
              <a:prstDash val="solid"/>
              <a:headEnd type="none" len="sm" w="sm"/>
              <a:tailEnd type="none" len="sm" w="sm"/>
            </a:ln>
          </p:spPr>
        </p:sp>
        <p:sp>
          <p:nvSpPr>
            <p:cNvPr name="AutoShape 92" id="92"/>
            <p:cNvSpPr/>
            <p:nvPr/>
          </p:nvSpPr>
          <p:spPr>
            <a:xfrm rot="-452245">
              <a:off x="741" y="344474"/>
              <a:ext cx="1057285" cy="0"/>
            </a:xfrm>
            <a:prstGeom prst="line">
              <a:avLst/>
            </a:prstGeom>
            <a:ln cap="rnd" w="12700">
              <a:solidFill>
                <a:srgbClr val="5EBEE4"/>
              </a:solidFill>
              <a:prstDash val="solid"/>
              <a:headEnd type="none" len="sm" w="sm"/>
              <a:tailEnd type="none" len="sm" w="sm"/>
            </a:ln>
          </p:spPr>
        </p:sp>
        <p:sp>
          <p:nvSpPr>
            <p:cNvPr name="AutoShape 93" id="93"/>
            <p:cNvSpPr/>
            <p:nvPr/>
          </p:nvSpPr>
          <p:spPr>
            <a:xfrm rot="5477445">
              <a:off x="-5831" y="1470793"/>
              <a:ext cx="423419" cy="0"/>
            </a:xfrm>
            <a:prstGeom prst="line">
              <a:avLst/>
            </a:prstGeom>
            <a:ln cap="rnd" w="12700">
              <a:solidFill>
                <a:srgbClr val="5EBEE4"/>
              </a:solidFill>
              <a:prstDash val="solid"/>
              <a:headEnd type="none" len="sm" w="sm"/>
              <a:tailEnd type="none" len="sm" w="sm"/>
            </a:ln>
          </p:spPr>
        </p:sp>
        <p:sp>
          <p:nvSpPr>
            <p:cNvPr name="AutoShape 94" id="94"/>
            <p:cNvSpPr/>
            <p:nvPr/>
          </p:nvSpPr>
          <p:spPr>
            <a:xfrm rot="2288037">
              <a:off x="1672917" y="3448221"/>
              <a:ext cx="599669" cy="0"/>
            </a:xfrm>
            <a:prstGeom prst="line">
              <a:avLst/>
            </a:prstGeom>
            <a:ln cap="rnd" w="12700">
              <a:solidFill>
                <a:srgbClr val="5EBEE4"/>
              </a:solidFill>
              <a:prstDash val="solid"/>
              <a:headEnd type="none" len="sm" w="sm"/>
              <a:tailEnd type="none" len="sm" w="sm"/>
            </a:ln>
          </p:spPr>
        </p:sp>
        <p:sp>
          <p:nvSpPr>
            <p:cNvPr name="AutoShape 95" id="95"/>
            <p:cNvSpPr/>
            <p:nvPr/>
          </p:nvSpPr>
          <p:spPr>
            <a:xfrm rot="-331318">
              <a:off x="1550944" y="3730849"/>
              <a:ext cx="825084" cy="0"/>
            </a:xfrm>
            <a:prstGeom prst="line">
              <a:avLst/>
            </a:prstGeom>
            <a:ln cap="rnd" w="12700">
              <a:solidFill>
                <a:srgbClr val="5EBEE4"/>
              </a:solidFill>
              <a:prstDash val="solid"/>
              <a:headEnd type="none" len="sm" w="sm"/>
              <a:tailEnd type="none" len="sm" w="sm"/>
            </a:ln>
          </p:spPr>
        </p:sp>
        <p:sp>
          <p:nvSpPr>
            <p:cNvPr name="AutoShape 96" id="96"/>
            <p:cNvSpPr/>
            <p:nvPr/>
          </p:nvSpPr>
          <p:spPr>
            <a:xfrm rot="-3103434">
              <a:off x="1381082" y="3721319"/>
              <a:ext cx="569579" cy="0"/>
            </a:xfrm>
            <a:prstGeom prst="line">
              <a:avLst/>
            </a:prstGeom>
            <a:ln cap="rnd" w="12700">
              <a:solidFill>
                <a:srgbClr val="5EBEE4"/>
              </a:solidFill>
              <a:prstDash val="solid"/>
              <a:headEnd type="none" len="sm" w="sm"/>
              <a:tailEnd type="none" len="sm" w="sm"/>
            </a:ln>
          </p:spPr>
        </p:sp>
        <p:sp>
          <p:nvSpPr>
            <p:cNvPr name="AutoShape 97" id="97"/>
            <p:cNvSpPr/>
            <p:nvPr/>
          </p:nvSpPr>
          <p:spPr>
            <a:xfrm rot="3754680">
              <a:off x="2111498" y="2821130"/>
              <a:ext cx="573819" cy="0"/>
            </a:xfrm>
            <a:prstGeom prst="line">
              <a:avLst/>
            </a:prstGeom>
            <a:ln cap="rnd" w="12700">
              <a:solidFill>
                <a:srgbClr val="5EBEE4"/>
              </a:solidFill>
              <a:prstDash val="solid"/>
              <a:headEnd type="none" len="sm" w="sm"/>
              <a:tailEnd type="none" len="sm" w="sm"/>
            </a:ln>
          </p:spPr>
        </p:sp>
        <p:sp>
          <p:nvSpPr>
            <p:cNvPr name="AutoShape 98" id="98"/>
            <p:cNvSpPr/>
            <p:nvPr/>
          </p:nvSpPr>
          <p:spPr>
            <a:xfrm rot="-3781515">
              <a:off x="1817870" y="3075962"/>
              <a:ext cx="777840" cy="0"/>
            </a:xfrm>
            <a:prstGeom prst="line">
              <a:avLst/>
            </a:prstGeom>
            <a:ln cap="rnd" w="12700">
              <a:solidFill>
                <a:srgbClr val="5EBEE4"/>
              </a:solidFill>
              <a:prstDash val="solid"/>
              <a:headEnd type="none" len="sm" w="sm"/>
              <a:tailEnd type="none" len="sm" w="sm"/>
            </a:ln>
          </p:spPr>
        </p:sp>
        <p:sp>
          <p:nvSpPr>
            <p:cNvPr name="AutoShape 99" id="99"/>
            <p:cNvSpPr/>
            <p:nvPr/>
          </p:nvSpPr>
          <p:spPr>
            <a:xfrm rot="-1297137">
              <a:off x="1467477" y="3066433"/>
              <a:ext cx="883398" cy="0"/>
            </a:xfrm>
            <a:prstGeom prst="line">
              <a:avLst/>
            </a:prstGeom>
            <a:ln cap="rnd" w="12700">
              <a:solidFill>
                <a:srgbClr val="5EBEE4"/>
              </a:solidFill>
              <a:prstDash val="solid"/>
              <a:headEnd type="none" len="sm" w="sm"/>
              <a:tailEnd type="none" len="sm" w="sm"/>
            </a:ln>
          </p:spPr>
        </p:sp>
        <p:sp>
          <p:nvSpPr>
            <p:cNvPr name="AutoShape 100" id="100"/>
            <p:cNvSpPr/>
            <p:nvPr/>
          </p:nvSpPr>
          <p:spPr>
            <a:xfrm rot="-2206426">
              <a:off x="1749291" y="3840983"/>
              <a:ext cx="807071" cy="0"/>
            </a:xfrm>
            <a:prstGeom prst="line">
              <a:avLst/>
            </a:prstGeom>
            <a:ln cap="rnd" w="12700">
              <a:solidFill>
                <a:srgbClr val="5EBEE4"/>
              </a:solidFill>
              <a:prstDash val="solid"/>
              <a:headEnd type="none" len="sm" w="sm"/>
              <a:tailEnd type="none" len="sm" w="sm"/>
            </a:ln>
          </p:spPr>
        </p:sp>
        <p:sp>
          <p:nvSpPr>
            <p:cNvPr name="AutoShape 101" id="101"/>
            <p:cNvSpPr/>
            <p:nvPr/>
          </p:nvSpPr>
          <p:spPr>
            <a:xfrm rot="3977070">
              <a:off x="1624917" y="4114496"/>
              <a:ext cx="442670" cy="0"/>
            </a:xfrm>
            <a:prstGeom prst="line">
              <a:avLst/>
            </a:prstGeom>
            <a:ln cap="rnd" w="12700">
              <a:solidFill>
                <a:srgbClr val="5EBEE4"/>
              </a:solidFill>
              <a:prstDash val="solid"/>
              <a:headEnd type="none" len="sm" w="sm"/>
              <a:tailEnd type="none" len="sm" w="sm"/>
            </a:ln>
          </p:spPr>
        </p:sp>
        <p:sp>
          <p:nvSpPr>
            <p:cNvPr name="AutoShape 102" id="102"/>
            <p:cNvSpPr/>
            <p:nvPr/>
          </p:nvSpPr>
          <p:spPr>
            <a:xfrm rot="-5384398">
              <a:off x="2122780" y="3744725"/>
              <a:ext cx="716779" cy="0"/>
            </a:xfrm>
            <a:prstGeom prst="line">
              <a:avLst/>
            </a:prstGeom>
            <a:ln cap="rnd" w="12700">
              <a:solidFill>
                <a:srgbClr val="5EBEE4"/>
              </a:solidFill>
              <a:prstDash val="solid"/>
              <a:headEnd type="none" len="sm" w="sm"/>
              <a:tailEnd type="none" len="sm" w="sm"/>
            </a:ln>
          </p:spPr>
        </p:sp>
        <p:sp>
          <p:nvSpPr>
            <p:cNvPr name="AutoShape 103" id="103"/>
            <p:cNvSpPr/>
            <p:nvPr/>
          </p:nvSpPr>
          <p:spPr>
            <a:xfrm rot="1774021">
              <a:off x="2266200" y="3422006"/>
              <a:ext cx="608615" cy="0"/>
            </a:xfrm>
            <a:prstGeom prst="line">
              <a:avLst/>
            </a:prstGeom>
            <a:ln cap="rnd" w="12700">
              <a:solidFill>
                <a:srgbClr val="5EBEE4"/>
              </a:solidFill>
              <a:prstDash val="solid"/>
              <a:headEnd type="none" len="sm" w="sm"/>
              <a:tailEnd type="none" len="sm" w="sm"/>
            </a:ln>
          </p:spPr>
        </p:sp>
        <p:sp>
          <p:nvSpPr>
            <p:cNvPr name="AutoShape 104" id="104"/>
            <p:cNvSpPr/>
            <p:nvPr/>
          </p:nvSpPr>
          <p:spPr>
            <a:xfrm rot="73294">
              <a:off x="1637626" y="3318421"/>
              <a:ext cx="409434" cy="0"/>
            </a:xfrm>
            <a:prstGeom prst="line">
              <a:avLst/>
            </a:prstGeom>
            <a:ln cap="rnd" w="12700">
              <a:solidFill>
                <a:srgbClr val="5EBEE4"/>
              </a:solidFill>
              <a:prstDash val="solid"/>
              <a:headEnd type="none" len="sm" w="sm"/>
              <a:tailEnd type="none" len="sm" w="sm"/>
            </a:ln>
          </p:spPr>
        </p:sp>
        <p:sp>
          <p:nvSpPr>
            <p:cNvPr name="AutoShape 105" id="105"/>
            <p:cNvSpPr/>
            <p:nvPr/>
          </p:nvSpPr>
          <p:spPr>
            <a:xfrm rot="8477430">
              <a:off x="1811289" y="2947347"/>
              <a:ext cx="528309" cy="0"/>
            </a:xfrm>
            <a:prstGeom prst="line">
              <a:avLst/>
            </a:prstGeom>
            <a:ln cap="rnd" w="12700">
              <a:solidFill>
                <a:srgbClr val="5EBEE4"/>
              </a:solidFill>
              <a:prstDash val="solid"/>
              <a:headEnd type="none" len="sm" w="sm"/>
              <a:tailEnd type="none" len="sm" w="sm"/>
            </a:ln>
          </p:spPr>
        </p:sp>
        <p:sp>
          <p:nvSpPr>
            <p:cNvPr name="AutoShape 106" id="106"/>
            <p:cNvSpPr/>
            <p:nvPr/>
          </p:nvSpPr>
          <p:spPr>
            <a:xfrm rot="1209106">
              <a:off x="2020306" y="4129650"/>
              <a:ext cx="685520" cy="0"/>
            </a:xfrm>
            <a:prstGeom prst="line">
              <a:avLst/>
            </a:prstGeom>
            <a:ln cap="rnd" w="12700">
              <a:solidFill>
                <a:srgbClr val="5EBEE4"/>
              </a:solidFill>
              <a:prstDash val="solid"/>
              <a:headEnd type="none" len="sm" w="sm"/>
              <a:tailEnd type="none" len="sm" w="sm"/>
            </a:ln>
          </p:spPr>
        </p:sp>
        <p:sp>
          <p:nvSpPr>
            <p:cNvPr name="AutoShape 107" id="107"/>
            <p:cNvSpPr/>
            <p:nvPr/>
          </p:nvSpPr>
          <p:spPr>
            <a:xfrm rot="-2288496">
              <a:off x="2442055" y="3710258"/>
              <a:ext cx="676775" cy="0"/>
            </a:xfrm>
            <a:prstGeom prst="line">
              <a:avLst/>
            </a:prstGeom>
            <a:ln cap="rnd" w="12700">
              <a:solidFill>
                <a:srgbClr val="5EBEE4"/>
              </a:solidFill>
              <a:prstDash val="solid"/>
              <a:headEnd type="none" len="sm" w="sm"/>
              <a:tailEnd type="none" len="sm" w="sm"/>
            </a:ln>
          </p:spPr>
        </p:sp>
        <p:sp>
          <p:nvSpPr>
            <p:cNvPr name="AutoShape 108" id="108"/>
            <p:cNvSpPr/>
            <p:nvPr/>
          </p:nvSpPr>
          <p:spPr>
            <a:xfrm rot="-1008345">
              <a:off x="2141065" y="3202504"/>
              <a:ext cx="641227" cy="0"/>
            </a:xfrm>
            <a:prstGeom prst="line">
              <a:avLst/>
            </a:prstGeom>
            <a:ln cap="rnd" w="12700">
              <a:solidFill>
                <a:srgbClr val="5EBEE4"/>
              </a:solidFill>
              <a:prstDash val="solid"/>
              <a:headEnd type="none" len="sm" w="sm"/>
              <a:tailEnd type="none" len="sm" w="sm"/>
            </a:ln>
          </p:spPr>
        </p:sp>
        <p:sp>
          <p:nvSpPr>
            <p:cNvPr name="AutoShape 109" id="109"/>
            <p:cNvSpPr/>
            <p:nvPr/>
          </p:nvSpPr>
          <p:spPr>
            <a:xfrm rot="5996169">
              <a:off x="2517519" y="3166312"/>
              <a:ext cx="491561" cy="0"/>
            </a:xfrm>
            <a:prstGeom prst="line">
              <a:avLst/>
            </a:prstGeom>
            <a:ln cap="rnd" w="12700">
              <a:solidFill>
                <a:srgbClr val="5EBEE4"/>
              </a:solidFill>
              <a:prstDash val="solid"/>
              <a:headEnd type="none" len="sm" w="sm"/>
              <a:tailEnd type="none" len="sm" w="sm"/>
            </a:ln>
          </p:spPr>
        </p:sp>
        <p:sp>
          <p:nvSpPr>
            <p:cNvPr name="AutoShape 110" id="110"/>
            <p:cNvSpPr/>
            <p:nvPr/>
          </p:nvSpPr>
          <p:spPr>
            <a:xfrm rot="4823554">
              <a:off x="1949172" y="3326325"/>
              <a:ext cx="375565" cy="0"/>
            </a:xfrm>
            <a:prstGeom prst="line">
              <a:avLst/>
            </a:prstGeom>
            <a:ln cap="rnd" w="12700">
              <a:solidFill>
                <a:srgbClr val="5EBEE4"/>
              </a:solidFill>
              <a:prstDash val="solid"/>
              <a:headEnd type="none" len="sm" w="sm"/>
              <a:tailEnd type="none" len="sm" w="sm"/>
            </a:ln>
          </p:spPr>
        </p:sp>
        <p:sp>
          <p:nvSpPr>
            <p:cNvPr name="AutoShape 111" id="111"/>
            <p:cNvSpPr/>
            <p:nvPr/>
          </p:nvSpPr>
          <p:spPr>
            <a:xfrm rot="-10726318">
              <a:off x="1872972" y="4276816"/>
              <a:ext cx="179247" cy="0"/>
            </a:xfrm>
            <a:prstGeom prst="line">
              <a:avLst/>
            </a:prstGeom>
            <a:ln cap="rnd" w="12700">
              <a:solidFill>
                <a:srgbClr val="5EBEE4"/>
              </a:solidFill>
              <a:prstDash val="solid"/>
              <a:headEnd type="none" len="sm" w="sm"/>
              <a:tailEnd type="none" len="sm" w="sm"/>
            </a:ln>
          </p:spPr>
        </p:sp>
        <p:sp>
          <p:nvSpPr>
            <p:cNvPr name="AutoShape 112" id="112"/>
            <p:cNvSpPr/>
            <p:nvPr/>
          </p:nvSpPr>
          <p:spPr>
            <a:xfrm rot="2817298">
              <a:off x="1419644" y="3416487"/>
              <a:ext cx="265104" cy="0"/>
            </a:xfrm>
            <a:prstGeom prst="line">
              <a:avLst/>
            </a:prstGeom>
            <a:ln cap="rnd" w="12700">
              <a:solidFill>
                <a:srgbClr val="5EBEE4"/>
              </a:solidFill>
              <a:prstDash val="solid"/>
              <a:headEnd type="none" len="sm" w="sm"/>
              <a:tailEnd type="none" len="sm" w="sm"/>
            </a:ln>
          </p:spPr>
        </p:sp>
        <p:sp>
          <p:nvSpPr>
            <p:cNvPr name="AutoShape 113" id="113"/>
            <p:cNvSpPr/>
            <p:nvPr/>
          </p:nvSpPr>
          <p:spPr>
            <a:xfrm rot="-4487396">
              <a:off x="1209751" y="3699721"/>
              <a:ext cx="656405" cy="0"/>
            </a:xfrm>
            <a:prstGeom prst="line">
              <a:avLst/>
            </a:prstGeom>
            <a:ln cap="rnd" w="12700">
              <a:solidFill>
                <a:srgbClr val="5EBEE4"/>
              </a:solidFill>
              <a:prstDash val="solid"/>
              <a:headEnd type="none" len="sm" w="sm"/>
              <a:tailEnd type="none" len="sm" w="sm"/>
            </a:ln>
          </p:spPr>
        </p:sp>
        <p:sp>
          <p:nvSpPr>
            <p:cNvPr name="AutoShape 114" id="114"/>
            <p:cNvSpPr/>
            <p:nvPr/>
          </p:nvSpPr>
          <p:spPr>
            <a:xfrm rot="-452245">
              <a:off x="1285505" y="3051587"/>
              <a:ext cx="1006486" cy="0"/>
            </a:xfrm>
            <a:prstGeom prst="line">
              <a:avLst/>
            </a:prstGeom>
            <a:ln cap="rnd" w="12700">
              <a:solidFill>
                <a:srgbClr val="5EBEE4"/>
              </a:solidFill>
              <a:prstDash val="solid"/>
              <a:headEnd type="none" len="sm" w="sm"/>
              <a:tailEnd type="none" len="sm" w="sm"/>
            </a:ln>
          </p:spPr>
        </p:sp>
        <p:sp>
          <p:nvSpPr>
            <p:cNvPr name="AutoShape 115" id="115"/>
            <p:cNvSpPr/>
            <p:nvPr/>
          </p:nvSpPr>
          <p:spPr>
            <a:xfrm rot="5477445">
              <a:off x="1571248" y="4167026"/>
              <a:ext cx="403074" cy="0"/>
            </a:xfrm>
            <a:prstGeom prst="line">
              <a:avLst/>
            </a:prstGeom>
            <a:ln cap="rnd" w="12700">
              <a:solidFill>
                <a:srgbClr val="5EBEE4"/>
              </a:solidFill>
              <a:prstDash val="solid"/>
              <a:headEnd type="none" len="sm" w="sm"/>
              <a:tailEnd type="none" len="sm" w="sm"/>
            </a:ln>
          </p:spPr>
        </p:sp>
        <p:sp>
          <p:nvSpPr>
            <p:cNvPr name="AutoShape 116" id="116"/>
            <p:cNvSpPr/>
            <p:nvPr/>
          </p:nvSpPr>
          <p:spPr>
            <a:xfrm rot="2288033">
              <a:off x="593758" y="3107090"/>
              <a:ext cx="383258" cy="0"/>
            </a:xfrm>
            <a:prstGeom prst="line">
              <a:avLst/>
            </a:prstGeom>
            <a:ln cap="rnd" w="12700">
              <a:solidFill>
                <a:srgbClr val="5EBEE4"/>
              </a:solidFill>
              <a:prstDash val="solid"/>
              <a:headEnd type="none" len="sm" w="sm"/>
              <a:tailEnd type="none" len="sm" w="sm"/>
            </a:ln>
          </p:spPr>
        </p:sp>
        <p:sp>
          <p:nvSpPr>
            <p:cNvPr name="AutoShape 117" id="117"/>
            <p:cNvSpPr/>
            <p:nvPr/>
          </p:nvSpPr>
          <p:spPr>
            <a:xfrm rot="-331317">
              <a:off x="515803" y="3287722"/>
              <a:ext cx="527324" cy="0"/>
            </a:xfrm>
            <a:prstGeom prst="line">
              <a:avLst/>
            </a:prstGeom>
            <a:ln cap="rnd" w="12700">
              <a:solidFill>
                <a:srgbClr val="5EBEE4"/>
              </a:solidFill>
              <a:prstDash val="solid"/>
              <a:headEnd type="none" len="sm" w="sm"/>
              <a:tailEnd type="none" len="sm" w="sm"/>
            </a:ln>
          </p:spPr>
        </p:sp>
        <p:sp>
          <p:nvSpPr>
            <p:cNvPr name="AutoShape 118" id="118"/>
            <p:cNvSpPr/>
            <p:nvPr/>
          </p:nvSpPr>
          <p:spPr>
            <a:xfrm rot="-3103430">
              <a:off x="407242" y="3281632"/>
              <a:ext cx="364026" cy="0"/>
            </a:xfrm>
            <a:prstGeom prst="line">
              <a:avLst/>
            </a:prstGeom>
            <a:ln cap="rnd" w="12700">
              <a:solidFill>
                <a:srgbClr val="5EBEE4"/>
              </a:solidFill>
              <a:prstDash val="solid"/>
              <a:headEnd type="none" len="sm" w="sm"/>
              <a:tailEnd type="none" len="sm" w="sm"/>
            </a:ln>
          </p:spPr>
        </p:sp>
        <p:sp>
          <p:nvSpPr>
            <p:cNvPr name="AutoShape 119" id="119"/>
            <p:cNvSpPr/>
            <p:nvPr/>
          </p:nvSpPr>
          <p:spPr>
            <a:xfrm rot="3754676">
              <a:off x="874063" y="2706307"/>
              <a:ext cx="366736" cy="0"/>
            </a:xfrm>
            <a:prstGeom prst="line">
              <a:avLst/>
            </a:prstGeom>
            <a:ln cap="rnd" w="12700">
              <a:solidFill>
                <a:srgbClr val="5EBEE4"/>
              </a:solidFill>
              <a:prstDash val="solid"/>
              <a:headEnd type="none" len="sm" w="sm"/>
              <a:tailEnd type="none" len="sm" w="sm"/>
            </a:ln>
          </p:spPr>
        </p:sp>
        <p:sp>
          <p:nvSpPr>
            <p:cNvPr name="AutoShape 120" id="120"/>
            <p:cNvSpPr/>
            <p:nvPr/>
          </p:nvSpPr>
          <p:spPr>
            <a:xfrm rot="-3781512">
              <a:off x="686401" y="2869174"/>
              <a:ext cx="497129" cy="0"/>
            </a:xfrm>
            <a:prstGeom prst="line">
              <a:avLst/>
            </a:prstGeom>
            <a:ln cap="rnd" w="12700">
              <a:solidFill>
                <a:srgbClr val="5EBEE4"/>
              </a:solidFill>
              <a:prstDash val="solid"/>
              <a:headEnd type="none" len="sm" w="sm"/>
              <a:tailEnd type="none" len="sm" w="sm"/>
            </a:ln>
          </p:spPr>
        </p:sp>
        <p:sp>
          <p:nvSpPr>
            <p:cNvPr name="AutoShape 121" id="121"/>
            <p:cNvSpPr/>
            <p:nvPr/>
          </p:nvSpPr>
          <p:spPr>
            <a:xfrm rot="-1297134">
              <a:off x="462459" y="2863084"/>
              <a:ext cx="564593" cy="0"/>
            </a:xfrm>
            <a:prstGeom prst="line">
              <a:avLst/>
            </a:prstGeom>
            <a:ln cap="rnd" w="12700">
              <a:solidFill>
                <a:srgbClr val="5EBEE4"/>
              </a:solidFill>
              <a:prstDash val="solid"/>
              <a:headEnd type="none" len="sm" w="sm"/>
              <a:tailEnd type="none" len="sm" w="sm"/>
            </a:ln>
          </p:spPr>
        </p:sp>
        <p:sp>
          <p:nvSpPr>
            <p:cNvPr name="AutoShape 122" id="122"/>
            <p:cNvSpPr/>
            <p:nvPr/>
          </p:nvSpPr>
          <p:spPr>
            <a:xfrm rot="-2206422">
              <a:off x="642570" y="3358110"/>
              <a:ext cx="515811" cy="0"/>
            </a:xfrm>
            <a:prstGeom prst="line">
              <a:avLst/>
            </a:prstGeom>
            <a:ln cap="rnd" w="12700">
              <a:solidFill>
                <a:srgbClr val="5EBEE4"/>
              </a:solidFill>
              <a:prstDash val="solid"/>
              <a:headEnd type="none" len="sm" w="sm"/>
              <a:tailEnd type="none" len="sm" w="sm"/>
            </a:ln>
          </p:spPr>
        </p:sp>
        <p:sp>
          <p:nvSpPr>
            <p:cNvPr name="AutoShape 123" id="123"/>
            <p:cNvSpPr/>
            <p:nvPr/>
          </p:nvSpPr>
          <p:spPr>
            <a:xfrm rot="3977067">
              <a:off x="563080" y="3532917"/>
              <a:ext cx="282917" cy="0"/>
            </a:xfrm>
            <a:prstGeom prst="line">
              <a:avLst/>
            </a:prstGeom>
            <a:ln cap="rnd" w="12700">
              <a:solidFill>
                <a:srgbClr val="5EBEE4"/>
              </a:solidFill>
              <a:prstDash val="solid"/>
              <a:headEnd type="none" len="sm" w="sm"/>
              <a:tailEnd type="none" len="sm" w="sm"/>
            </a:ln>
          </p:spPr>
        </p:sp>
        <p:sp>
          <p:nvSpPr>
            <p:cNvPr name="AutoShape 124" id="124"/>
            <p:cNvSpPr/>
            <p:nvPr/>
          </p:nvSpPr>
          <p:spPr>
            <a:xfrm rot="-5384398">
              <a:off x="881273" y="3296590"/>
              <a:ext cx="458104" cy="0"/>
            </a:xfrm>
            <a:prstGeom prst="line">
              <a:avLst/>
            </a:prstGeom>
            <a:ln cap="rnd" w="12700">
              <a:solidFill>
                <a:srgbClr val="5EBEE4"/>
              </a:solidFill>
              <a:prstDash val="solid"/>
              <a:headEnd type="none" len="sm" w="sm"/>
              <a:tailEnd type="none" len="sm" w="sm"/>
            </a:ln>
          </p:spPr>
        </p:sp>
        <p:sp>
          <p:nvSpPr>
            <p:cNvPr name="AutoShape 125" id="125"/>
            <p:cNvSpPr/>
            <p:nvPr/>
          </p:nvSpPr>
          <p:spPr>
            <a:xfrm rot="1774018">
              <a:off x="972935" y="3090335"/>
              <a:ext cx="388976" cy="0"/>
            </a:xfrm>
            <a:prstGeom prst="line">
              <a:avLst/>
            </a:prstGeom>
            <a:ln cap="rnd" w="12700">
              <a:solidFill>
                <a:srgbClr val="5EBEE4"/>
              </a:solidFill>
              <a:prstDash val="solid"/>
              <a:headEnd type="none" len="sm" w="sm"/>
              <a:tailEnd type="none" len="sm" w="sm"/>
            </a:ln>
          </p:spPr>
        </p:sp>
        <p:sp>
          <p:nvSpPr>
            <p:cNvPr name="AutoShape 126" id="126"/>
            <p:cNvSpPr/>
            <p:nvPr/>
          </p:nvSpPr>
          <p:spPr>
            <a:xfrm rot="73294">
              <a:off x="571203" y="3024133"/>
              <a:ext cx="261676" cy="0"/>
            </a:xfrm>
            <a:prstGeom prst="line">
              <a:avLst/>
            </a:prstGeom>
            <a:ln cap="rnd" w="12700">
              <a:solidFill>
                <a:srgbClr val="5EBEE4"/>
              </a:solidFill>
              <a:prstDash val="solid"/>
              <a:headEnd type="none" len="sm" w="sm"/>
              <a:tailEnd type="none" len="sm" w="sm"/>
            </a:ln>
          </p:spPr>
        </p:sp>
        <p:sp>
          <p:nvSpPr>
            <p:cNvPr name="AutoShape 127" id="127"/>
            <p:cNvSpPr/>
            <p:nvPr/>
          </p:nvSpPr>
          <p:spPr>
            <a:xfrm rot="8477434">
              <a:off x="682195" y="2786974"/>
              <a:ext cx="337651" cy="0"/>
            </a:xfrm>
            <a:prstGeom prst="line">
              <a:avLst/>
            </a:prstGeom>
            <a:ln cap="rnd" w="12700">
              <a:solidFill>
                <a:srgbClr val="5EBEE4"/>
              </a:solidFill>
              <a:prstDash val="solid"/>
              <a:headEnd type="none" len="sm" w="sm"/>
              <a:tailEnd type="none" len="sm" w="sm"/>
            </a:ln>
          </p:spPr>
        </p:sp>
        <p:sp>
          <p:nvSpPr>
            <p:cNvPr name="AutoShape 128" id="128"/>
            <p:cNvSpPr/>
            <p:nvPr/>
          </p:nvSpPr>
          <p:spPr>
            <a:xfrm rot="1209104">
              <a:off x="815779" y="3542601"/>
              <a:ext cx="438127" cy="0"/>
            </a:xfrm>
            <a:prstGeom prst="line">
              <a:avLst/>
            </a:prstGeom>
            <a:ln cap="rnd" w="12700">
              <a:solidFill>
                <a:srgbClr val="5EBEE4"/>
              </a:solidFill>
              <a:prstDash val="solid"/>
              <a:headEnd type="none" len="sm" w="sm"/>
              <a:tailEnd type="none" len="sm" w="sm"/>
            </a:ln>
          </p:spPr>
        </p:sp>
        <p:sp>
          <p:nvSpPr>
            <p:cNvPr name="AutoShape 129" id="129"/>
            <p:cNvSpPr/>
            <p:nvPr/>
          </p:nvSpPr>
          <p:spPr>
            <a:xfrm rot="-2288493">
              <a:off x="1085326" y="3274561"/>
              <a:ext cx="432537" cy="0"/>
            </a:xfrm>
            <a:prstGeom prst="line">
              <a:avLst/>
            </a:prstGeom>
            <a:ln cap="rnd" w="12700">
              <a:solidFill>
                <a:srgbClr val="5EBEE4"/>
              </a:solidFill>
              <a:prstDash val="solid"/>
              <a:headEnd type="none" len="sm" w="sm"/>
              <a:tailEnd type="none" len="sm" w="sm"/>
            </a:ln>
          </p:spPr>
        </p:sp>
        <p:sp>
          <p:nvSpPr>
            <p:cNvPr name="AutoShape 130" id="130"/>
            <p:cNvSpPr/>
            <p:nvPr/>
          </p:nvSpPr>
          <p:spPr>
            <a:xfrm rot="-1008343">
              <a:off x="892959" y="2950048"/>
              <a:ext cx="409818" cy="0"/>
            </a:xfrm>
            <a:prstGeom prst="line">
              <a:avLst/>
            </a:prstGeom>
            <a:ln cap="rnd" w="12700">
              <a:solidFill>
                <a:srgbClr val="5EBEE4"/>
              </a:solidFill>
              <a:prstDash val="solid"/>
              <a:headEnd type="none" len="sm" w="sm"/>
              <a:tailEnd type="none" len="sm" w="sm"/>
            </a:ln>
          </p:spPr>
        </p:sp>
        <p:sp>
          <p:nvSpPr>
            <p:cNvPr name="AutoShape 131" id="131"/>
            <p:cNvSpPr/>
            <p:nvPr/>
          </p:nvSpPr>
          <p:spPr>
            <a:xfrm rot="5996170">
              <a:off x="1133557" y="2926917"/>
              <a:ext cx="314164" cy="0"/>
            </a:xfrm>
            <a:prstGeom prst="line">
              <a:avLst/>
            </a:prstGeom>
            <a:ln cap="rnd" w="12700">
              <a:solidFill>
                <a:srgbClr val="5EBEE4"/>
              </a:solidFill>
              <a:prstDash val="solid"/>
              <a:headEnd type="none" len="sm" w="sm"/>
              <a:tailEnd type="none" len="sm" w="sm"/>
            </a:ln>
          </p:spPr>
        </p:sp>
        <p:sp>
          <p:nvSpPr>
            <p:cNvPr name="AutoShape 132" id="132"/>
            <p:cNvSpPr/>
            <p:nvPr/>
          </p:nvSpPr>
          <p:spPr>
            <a:xfrm rot="4823553">
              <a:off x="770318" y="3029184"/>
              <a:ext cx="240029" cy="0"/>
            </a:xfrm>
            <a:prstGeom prst="line">
              <a:avLst/>
            </a:prstGeom>
            <a:ln cap="rnd" w="12700">
              <a:solidFill>
                <a:srgbClr val="5EBEE4"/>
              </a:solidFill>
              <a:prstDash val="solid"/>
              <a:headEnd type="none" len="sm" w="sm"/>
              <a:tailEnd type="none" len="sm" w="sm"/>
            </a:ln>
          </p:spPr>
        </p:sp>
        <p:sp>
          <p:nvSpPr>
            <p:cNvPr name="AutoShape 133" id="133"/>
            <p:cNvSpPr/>
            <p:nvPr/>
          </p:nvSpPr>
          <p:spPr>
            <a:xfrm rot="-10726318">
              <a:off x="721616" y="3636658"/>
              <a:ext cx="114559" cy="0"/>
            </a:xfrm>
            <a:prstGeom prst="line">
              <a:avLst/>
            </a:prstGeom>
            <a:ln cap="rnd" w="12700">
              <a:solidFill>
                <a:srgbClr val="5EBEE4"/>
              </a:solidFill>
              <a:prstDash val="solid"/>
              <a:headEnd type="none" len="sm" w="sm"/>
              <a:tailEnd type="none" len="sm" w="sm"/>
            </a:ln>
          </p:spPr>
        </p:sp>
        <p:sp>
          <p:nvSpPr>
            <p:cNvPr name="AutoShape 134" id="134"/>
            <p:cNvSpPr/>
            <p:nvPr/>
          </p:nvSpPr>
          <p:spPr>
            <a:xfrm rot="2817294">
              <a:off x="431887" y="3086809"/>
              <a:ext cx="169432" cy="0"/>
            </a:xfrm>
            <a:prstGeom prst="line">
              <a:avLst/>
            </a:prstGeom>
            <a:ln cap="rnd" w="12700">
              <a:solidFill>
                <a:srgbClr val="5EBEE4"/>
              </a:solidFill>
              <a:prstDash val="solid"/>
              <a:headEnd type="none" len="sm" w="sm"/>
              <a:tailEnd type="none" len="sm" w="sm"/>
            </a:ln>
          </p:spPr>
        </p:sp>
        <p:sp>
          <p:nvSpPr>
            <p:cNvPr name="AutoShape 135" id="135"/>
            <p:cNvSpPr/>
            <p:nvPr/>
          </p:nvSpPr>
          <p:spPr>
            <a:xfrm rot="-4487394">
              <a:off x="297742" y="3267828"/>
              <a:ext cx="419518" cy="0"/>
            </a:xfrm>
            <a:prstGeom prst="line">
              <a:avLst/>
            </a:prstGeom>
            <a:ln cap="rnd" w="12700">
              <a:solidFill>
                <a:srgbClr val="5EBEE4"/>
              </a:solidFill>
              <a:prstDash val="solid"/>
              <a:headEnd type="none" len="sm" w="sm"/>
              <a:tailEnd type="none" len="sm" w="sm"/>
            </a:ln>
          </p:spPr>
        </p:sp>
        <p:sp>
          <p:nvSpPr>
            <p:cNvPr name="AutoShape 136" id="136"/>
            <p:cNvSpPr/>
            <p:nvPr/>
          </p:nvSpPr>
          <p:spPr>
            <a:xfrm rot="-452244">
              <a:off x="346158" y="2853596"/>
              <a:ext cx="643261" cy="0"/>
            </a:xfrm>
            <a:prstGeom prst="line">
              <a:avLst/>
            </a:prstGeom>
            <a:ln cap="rnd" w="12700">
              <a:solidFill>
                <a:srgbClr val="5EBEE4"/>
              </a:solidFill>
              <a:prstDash val="solid"/>
              <a:headEnd type="none" len="sm" w="sm"/>
              <a:tailEnd type="none" len="sm" w="sm"/>
            </a:ln>
          </p:spPr>
        </p:sp>
        <p:sp>
          <p:nvSpPr>
            <p:cNvPr name="AutoShape 137" id="137"/>
            <p:cNvSpPr/>
            <p:nvPr/>
          </p:nvSpPr>
          <p:spPr>
            <a:xfrm rot="5477445">
              <a:off x="528780" y="3566490"/>
              <a:ext cx="257611" cy="0"/>
            </a:xfrm>
            <a:prstGeom prst="line">
              <a:avLst/>
            </a:prstGeom>
            <a:ln cap="rnd" w="12700">
              <a:solidFill>
                <a:srgbClr val="5EBEE4"/>
              </a:solidFill>
              <a:prstDash val="solid"/>
              <a:headEnd type="none" len="sm" w="sm"/>
              <a:tailEnd type="none" len="sm" w="sm"/>
            </a:ln>
          </p:spPr>
        </p:sp>
        <p:sp>
          <p:nvSpPr>
            <p:cNvPr name="AutoShape 138" id="138"/>
            <p:cNvSpPr/>
            <p:nvPr/>
          </p:nvSpPr>
          <p:spPr>
            <a:xfrm rot="2288034">
              <a:off x="3622431" y="504000"/>
              <a:ext cx="345090" cy="0"/>
            </a:xfrm>
            <a:prstGeom prst="line">
              <a:avLst/>
            </a:prstGeom>
            <a:ln cap="rnd" w="12700">
              <a:solidFill>
                <a:srgbClr val="5EBEE4"/>
              </a:solidFill>
              <a:prstDash val="solid"/>
              <a:headEnd type="none" len="sm" w="sm"/>
              <a:tailEnd type="none" len="sm" w="sm"/>
            </a:ln>
          </p:spPr>
        </p:sp>
        <p:sp>
          <p:nvSpPr>
            <p:cNvPr name="AutoShape 139" id="139"/>
            <p:cNvSpPr/>
            <p:nvPr/>
          </p:nvSpPr>
          <p:spPr>
            <a:xfrm rot="-331318">
              <a:off x="3552239" y="666643"/>
              <a:ext cx="474809" cy="0"/>
            </a:xfrm>
            <a:prstGeom prst="line">
              <a:avLst/>
            </a:prstGeom>
            <a:ln cap="rnd" w="12700">
              <a:solidFill>
                <a:srgbClr val="5EBEE4"/>
              </a:solidFill>
              <a:prstDash val="solid"/>
              <a:headEnd type="none" len="sm" w="sm"/>
              <a:tailEnd type="none" len="sm" w="sm"/>
            </a:ln>
          </p:spPr>
        </p:sp>
        <p:sp>
          <p:nvSpPr>
            <p:cNvPr name="AutoShape 140" id="140"/>
            <p:cNvSpPr/>
            <p:nvPr/>
          </p:nvSpPr>
          <p:spPr>
            <a:xfrm rot="-3103431">
              <a:off x="3454490" y="661159"/>
              <a:ext cx="327774" cy="0"/>
            </a:xfrm>
            <a:prstGeom prst="line">
              <a:avLst/>
            </a:prstGeom>
            <a:ln cap="rnd" w="12700">
              <a:solidFill>
                <a:srgbClr val="5EBEE4"/>
              </a:solidFill>
              <a:prstDash val="solid"/>
              <a:headEnd type="none" len="sm" w="sm"/>
              <a:tailEnd type="none" len="sm" w="sm"/>
            </a:ln>
          </p:spPr>
        </p:sp>
        <p:sp>
          <p:nvSpPr>
            <p:cNvPr name="AutoShape 141" id="141"/>
            <p:cNvSpPr/>
            <p:nvPr/>
          </p:nvSpPr>
          <p:spPr>
            <a:xfrm rot="3754677">
              <a:off x="3874821" y="143130"/>
              <a:ext cx="330214" cy="0"/>
            </a:xfrm>
            <a:prstGeom prst="line">
              <a:avLst/>
            </a:prstGeom>
            <a:ln cap="rnd" w="12700">
              <a:solidFill>
                <a:srgbClr val="5EBEE4"/>
              </a:solidFill>
              <a:prstDash val="solid"/>
              <a:headEnd type="none" len="sm" w="sm"/>
              <a:tailEnd type="none" len="sm" w="sm"/>
            </a:ln>
          </p:spPr>
        </p:sp>
        <p:sp>
          <p:nvSpPr>
            <p:cNvPr name="AutoShape 142" id="142"/>
            <p:cNvSpPr/>
            <p:nvPr/>
          </p:nvSpPr>
          <p:spPr>
            <a:xfrm rot="-3781513">
              <a:off x="3705847" y="289777"/>
              <a:ext cx="447621" cy="0"/>
            </a:xfrm>
            <a:prstGeom prst="line">
              <a:avLst/>
            </a:prstGeom>
            <a:ln cap="rnd" w="12700">
              <a:solidFill>
                <a:srgbClr val="5EBEE4"/>
              </a:solidFill>
              <a:prstDash val="solid"/>
              <a:headEnd type="none" len="sm" w="sm"/>
              <a:tailEnd type="none" len="sm" w="sm"/>
            </a:ln>
          </p:spPr>
        </p:sp>
        <p:sp>
          <p:nvSpPr>
            <p:cNvPr name="AutoShape 143" id="143"/>
            <p:cNvSpPr/>
            <p:nvPr/>
          </p:nvSpPr>
          <p:spPr>
            <a:xfrm rot="-1297135">
              <a:off x="3504207" y="284294"/>
              <a:ext cx="508367" cy="0"/>
            </a:xfrm>
            <a:prstGeom prst="line">
              <a:avLst/>
            </a:prstGeom>
            <a:ln cap="rnd" w="12700">
              <a:solidFill>
                <a:srgbClr val="5EBEE4"/>
              </a:solidFill>
              <a:prstDash val="solid"/>
              <a:headEnd type="none" len="sm" w="sm"/>
              <a:tailEnd type="none" len="sm" w="sm"/>
            </a:ln>
          </p:spPr>
        </p:sp>
        <p:sp>
          <p:nvSpPr>
            <p:cNvPr name="AutoShape 144" id="144"/>
            <p:cNvSpPr/>
            <p:nvPr/>
          </p:nvSpPr>
          <p:spPr>
            <a:xfrm rot="-2206423">
              <a:off x="3666381" y="730022"/>
              <a:ext cx="464443" cy="0"/>
            </a:xfrm>
            <a:prstGeom prst="line">
              <a:avLst/>
            </a:prstGeom>
            <a:ln cap="rnd" w="12700">
              <a:solidFill>
                <a:srgbClr val="5EBEE4"/>
              </a:solidFill>
              <a:prstDash val="solid"/>
              <a:headEnd type="none" len="sm" w="sm"/>
              <a:tailEnd type="none" len="sm" w="sm"/>
            </a:ln>
          </p:spPr>
        </p:sp>
        <p:sp>
          <p:nvSpPr>
            <p:cNvPr name="AutoShape 145" id="145"/>
            <p:cNvSpPr/>
            <p:nvPr/>
          </p:nvSpPr>
          <p:spPr>
            <a:xfrm rot="3977067">
              <a:off x="3594808" y="887420"/>
              <a:ext cx="254742" cy="0"/>
            </a:xfrm>
            <a:prstGeom prst="line">
              <a:avLst/>
            </a:prstGeom>
            <a:ln cap="rnd" w="12700">
              <a:solidFill>
                <a:srgbClr val="5EBEE4"/>
              </a:solidFill>
              <a:prstDash val="solid"/>
              <a:headEnd type="none" len="sm" w="sm"/>
              <a:tailEnd type="none" len="sm" w="sm"/>
            </a:ln>
          </p:spPr>
        </p:sp>
        <p:sp>
          <p:nvSpPr>
            <p:cNvPr name="AutoShape 146" id="146"/>
            <p:cNvSpPr/>
            <p:nvPr/>
          </p:nvSpPr>
          <p:spPr>
            <a:xfrm rot="-5384398">
              <a:off x="3881313" y="674628"/>
              <a:ext cx="412483" cy="0"/>
            </a:xfrm>
            <a:prstGeom prst="line">
              <a:avLst/>
            </a:prstGeom>
            <a:ln cap="rnd" w="12700">
              <a:solidFill>
                <a:srgbClr val="5EBEE4"/>
              </a:solidFill>
              <a:prstDash val="solid"/>
              <a:headEnd type="none" len="sm" w="sm"/>
              <a:tailEnd type="none" len="sm" w="sm"/>
            </a:ln>
          </p:spPr>
        </p:sp>
        <p:sp>
          <p:nvSpPr>
            <p:cNvPr name="AutoShape 147" id="147"/>
            <p:cNvSpPr/>
            <p:nvPr/>
          </p:nvSpPr>
          <p:spPr>
            <a:xfrm rot="1774018">
              <a:off x="3963846" y="488914"/>
              <a:ext cx="350238" cy="0"/>
            </a:xfrm>
            <a:prstGeom prst="line">
              <a:avLst/>
            </a:prstGeom>
            <a:ln cap="rnd" w="12700">
              <a:solidFill>
                <a:srgbClr val="5EBEE4"/>
              </a:solidFill>
              <a:prstDash val="solid"/>
              <a:headEnd type="none" len="sm" w="sm"/>
              <a:tailEnd type="none" len="sm" w="sm"/>
            </a:ln>
          </p:spPr>
        </p:sp>
        <p:sp>
          <p:nvSpPr>
            <p:cNvPr name="AutoShape 148" id="148"/>
            <p:cNvSpPr/>
            <p:nvPr/>
          </p:nvSpPr>
          <p:spPr>
            <a:xfrm rot="73294">
              <a:off x="3602122" y="429304"/>
              <a:ext cx="235616" cy="0"/>
            </a:xfrm>
            <a:prstGeom prst="line">
              <a:avLst/>
            </a:prstGeom>
            <a:ln cap="rnd" w="12700">
              <a:solidFill>
                <a:srgbClr val="5EBEE4"/>
              </a:solidFill>
              <a:prstDash val="solid"/>
              <a:headEnd type="none" len="sm" w="sm"/>
              <a:tailEnd type="none" len="sm" w="sm"/>
            </a:ln>
          </p:spPr>
        </p:sp>
        <p:sp>
          <p:nvSpPr>
            <p:cNvPr name="AutoShape 149" id="149"/>
            <p:cNvSpPr/>
            <p:nvPr/>
          </p:nvSpPr>
          <p:spPr>
            <a:xfrm rot="8477433">
              <a:off x="3702060" y="215763"/>
              <a:ext cx="304025" cy="0"/>
            </a:xfrm>
            <a:prstGeom prst="line">
              <a:avLst/>
            </a:prstGeom>
            <a:ln cap="rnd" w="12700">
              <a:solidFill>
                <a:srgbClr val="5EBEE4"/>
              </a:solidFill>
              <a:prstDash val="solid"/>
              <a:headEnd type="none" len="sm" w="sm"/>
              <a:tailEnd type="none" len="sm" w="sm"/>
            </a:ln>
          </p:spPr>
        </p:sp>
        <p:sp>
          <p:nvSpPr>
            <p:cNvPr name="AutoShape 150" id="150"/>
            <p:cNvSpPr/>
            <p:nvPr/>
          </p:nvSpPr>
          <p:spPr>
            <a:xfrm rot="1209104">
              <a:off x="3822341" y="896140"/>
              <a:ext cx="394495" cy="0"/>
            </a:xfrm>
            <a:prstGeom prst="line">
              <a:avLst/>
            </a:prstGeom>
            <a:ln cap="rnd" w="12700">
              <a:solidFill>
                <a:srgbClr val="5EBEE4"/>
              </a:solidFill>
              <a:prstDash val="solid"/>
              <a:headEnd type="none" len="sm" w="sm"/>
              <a:tailEnd type="none" len="sm" w="sm"/>
            </a:ln>
          </p:spPr>
        </p:sp>
        <p:sp>
          <p:nvSpPr>
            <p:cNvPr name="AutoShape 151" id="151"/>
            <p:cNvSpPr/>
            <p:nvPr/>
          </p:nvSpPr>
          <p:spPr>
            <a:xfrm rot="-2288494">
              <a:off x="4065045" y="654793"/>
              <a:ext cx="389462" cy="0"/>
            </a:xfrm>
            <a:prstGeom prst="line">
              <a:avLst/>
            </a:prstGeom>
            <a:ln cap="rnd" w="12700">
              <a:solidFill>
                <a:srgbClr val="5EBEE4"/>
              </a:solidFill>
              <a:prstDash val="solid"/>
              <a:headEnd type="none" len="sm" w="sm"/>
              <a:tailEnd type="none" len="sm" w="sm"/>
            </a:ln>
          </p:spPr>
        </p:sp>
        <p:sp>
          <p:nvSpPr>
            <p:cNvPr name="AutoShape 152" id="152"/>
            <p:cNvSpPr/>
            <p:nvPr/>
          </p:nvSpPr>
          <p:spPr>
            <a:xfrm rot="-1008343">
              <a:off x="3891835" y="362598"/>
              <a:ext cx="369005" cy="0"/>
            </a:xfrm>
            <a:prstGeom prst="line">
              <a:avLst/>
            </a:prstGeom>
            <a:ln cap="rnd" w="12700">
              <a:solidFill>
                <a:srgbClr val="5EBEE4"/>
              </a:solidFill>
              <a:prstDash val="solid"/>
              <a:headEnd type="none" len="sm" w="sm"/>
              <a:tailEnd type="none" len="sm" w="sm"/>
            </a:ln>
          </p:spPr>
        </p:sp>
        <p:sp>
          <p:nvSpPr>
            <p:cNvPr name="AutoShape 153" id="153"/>
            <p:cNvSpPr/>
            <p:nvPr/>
          </p:nvSpPr>
          <p:spPr>
            <a:xfrm rot="5996170">
              <a:off x="4108472" y="341770"/>
              <a:ext cx="282877" cy="0"/>
            </a:xfrm>
            <a:prstGeom prst="line">
              <a:avLst/>
            </a:prstGeom>
            <a:ln cap="rnd" w="12700">
              <a:solidFill>
                <a:srgbClr val="5EBEE4"/>
              </a:solidFill>
              <a:prstDash val="solid"/>
              <a:headEnd type="none" len="sm" w="sm"/>
              <a:tailEnd type="none" len="sm" w="sm"/>
            </a:ln>
          </p:spPr>
        </p:sp>
        <p:sp>
          <p:nvSpPr>
            <p:cNvPr name="AutoShape 154" id="154"/>
            <p:cNvSpPr/>
            <p:nvPr/>
          </p:nvSpPr>
          <p:spPr>
            <a:xfrm rot="4823553">
              <a:off x="3781407" y="433853"/>
              <a:ext cx="216125" cy="0"/>
            </a:xfrm>
            <a:prstGeom prst="line">
              <a:avLst/>
            </a:prstGeom>
            <a:ln cap="rnd" w="12700">
              <a:solidFill>
                <a:srgbClr val="5EBEE4"/>
              </a:solidFill>
              <a:prstDash val="solid"/>
              <a:headEnd type="none" len="sm" w="sm"/>
              <a:tailEnd type="none" len="sm" w="sm"/>
            </a:ln>
          </p:spPr>
        </p:sp>
        <p:sp>
          <p:nvSpPr>
            <p:cNvPr name="AutoShape 155" id="155"/>
            <p:cNvSpPr/>
            <p:nvPr/>
          </p:nvSpPr>
          <p:spPr>
            <a:xfrm rot="-10726318">
              <a:off x="3737556" y="980829"/>
              <a:ext cx="103151" cy="0"/>
            </a:xfrm>
            <a:prstGeom prst="line">
              <a:avLst/>
            </a:prstGeom>
            <a:ln cap="rnd" w="12700">
              <a:solidFill>
                <a:srgbClr val="5EBEE4"/>
              </a:solidFill>
              <a:prstDash val="solid"/>
              <a:headEnd type="none" len="sm" w="sm"/>
              <a:tailEnd type="none" len="sm" w="sm"/>
            </a:ln>
          </p:spPr>
        </p:sp>
        <p:sp>
          <p:nvSpPr>
            <p:cNvPr name="AutoShape 156" id="156"/>
            <p:cNvSpPr/>
            <p:nvPr/>
          </p:nvSpPr>
          <p:spPr>
            <a:xfrm rot="2817295">
              <a:off x="3476680" y="485739"/>
              <a:ext cx="152559" cy="0"/>
            </a:xfrm>
            <a:prstGeom prst="line">
              <a:avLst/>
            </a:prstGeom>
            <a:ln cap="rnd" w="12700">
              <a:solidFill>
                <a:srgbClr val="5EBEE4"/>
              </a:solidFill>
              <a:prstDash val="solid"/>
              <a:headEnd type="none" len="sm" w="sm"/>
              <a:tailEnd type="none" len="sm" w="sm"/>
            </a:ln>
          </p:spPr>
        </p:sp>
        <p:sp>
          <p:nvSpPr>
            <p:cNvPr name="AutoShape 157" id="157"/>
            <p:cNvSpPr/>
            <p:nvPr/>
          </p:nvSpPr>
          <p:spPr>
            <a:xfrm rot="-4487394">
              <a:off x="3355894" y="648730"/>
              <a:ext cx="377739" cy="0"/>
            </a:xfrm>
            <a:prstGeom prst="line">
              <a:avLst/>
            </a:prstGeom>
            <a:ln cap="rnd" w="12700">
              <a:solidFill>
                <a:srgbClr val="5EBEE4"/>
              </a:solidFill>
              <a:prstDash val="solid"/>
              <a:headEnd type="none" len="sm" w="sm"/>
              <a:tailEnd type="none" len="sm" w="sm"/>
            </a:ln>
          </p:spPr>
        </p:sp>
        <p:sp>
          <p:nvSpPr>
            <p:cNvPr name="AutoShape 158" id="158"/>
            <p:cNvSpPr/>
            <p:nvPr/>
          </p:nvSpPr>
          <p:spPr>
            <a:xfrm rot="-452244">
              <a:off x="3399488" y="275750"/>
              <a:ext cx="579200" cy="0"/>
            </a:xfrm>
            <a:prstGeom prst="line">
              <a:avLst/>
            </a:prstGeom>
            <a:ln cap="rnd" w="12700">
              <a:solidFill>
                <a:srgbClr val="5EBEE4"/>
              </a:solidFill>
              <a:prstDash val="solid"/>
              <a:headEnd type="none" len="sm" w="sm"/>
              <a:tailEnd type="none" len="sm" w="sm"/>
            </a:ln>
          </p:spPr>
        </p:sp>
        <p:sp>
          <p:nvSpPr>
            <p:cNvPr name="AutoShape 159" id="159"/>
            <p:cNvSpPr/>
            <p:nvPr/>
          </p:nvSpPr>
          <p:spPr>
            <a:xfrm rot="5477445">
              <a:off x="3563924" y="917649"/>
              <a:ext cx="231956" cy="0"/>
            </a:xfrm>
            <a:prstGeom prst="line">
              <a:avLst/>
            </a:prstGeom>
            <a:ln cap="rnd" w="12700">
              <a:solidFill>
                <a:srgbClr val="5EBEE4"/>
              </a:solidFill>
              <a:prstDash val="solid"/>
              <a:headEnd type="none" len="sm" w="sm"/>
              <a:tailEnd type="none" len="sm" w="sm"/>
            </a:ln>
          </p:spPr>
        </p:sp>
      </p:grpSp>
      <p:grpSp>
        <p:nvGrpSpPr>
          <p:cNvPr name="Group 160" id="160"/>
          <p:cNvGrpSpPr/>
          <p:nvPr/>
        </p:nvGrpSpPr>
        <p:grpSpPr>
          <a:xfrm rot="-10800000">
            <a:off x="-2191229" y="2765370"/>
            <a:ext cx="4382458" cy="4112270"/>
            <a:chOff x="0" y="0"/>
            <a:chExt cx="5843277" cy="5483027"/>
          </a:xfrm>
        </p:grpSpPr>
        <p:sp>
          <p:nvSpPr>
            <p:cNvPr name="AutoShape 161" id="161"/>
            <p:cNvSpPr/>
            <p:nvPr/>
          </p:nvSpPr>
          <p:spPr>
            <a:xfrm rot="-421222">
              <a:off x="4232302" y="1453098"/>
              <a:ext cx="1134772" cy="0"/>
            </a:xfrm>
            <a:prstGeom prst="line">
              <a:avLst/>
            </a:prstGeom>
            <a:ln cap="rnd" w="12700">
              <a:solidFill>
                <a:srgbClr val="5EBEE4"/>
              </a:solidFill>
              <a:prstDash val="solid"/>
              <a:headEnd type="none" len="sm" w="sm"/>
              <a:tailEnd type="none" len="sm" w="sm"/>
            </a:ln>
          </p:spPr>
        </p:sp>
        <p:sp>
          <p:nvSpPr>
            <p:cNvPr name="AutoShape 162" id="162"/>
            <p:cNvSpPr/>
            <p:nvPr/>
          </p:nvSpPr>
          <p:spPr>
            <a:xfrm rot="-3493383">
              <a:off x="4019077" y="1131898"/>
              <a:ext cx="918822" cy="0"/>
            </a:xfrm>
            <a:prstGeom prst="line">
              <a:avLst/>
            </a:prstGeom>
            <a:ln cap="rnd" w="12700">
              <a:solidFill>
                <a:srgbClr val="5EBEE4"/>
              </a:solidFill>
              <a:prstDash val="solid"/>
              <a:headEnd type="none" len="sm" w="sm"/>
              <a:tailEnd type="none" len="sm" w="sm"/>
            </a:ln>
          </p:spPr>
        </p:sp>
        <p:sp>
          <p:nvSpPr>
            <p:cNvPr name="AutoShape 163" id="163"/>
            <p:cNvSpPr/>
            <p:nvPr/>
          </p:nvSpPr>
          <p:spPr>
            <a:xfrm rot="-2615499">
              <a:off x="4307501" y="1803962"/>
              <a:ext cx="1224074" cy="0"/>
            </a:xfrm>
            <a:prstGeom prst="line">
              <a:avLst/>
            </a:prstGeom>
            <a:ln cap="rnd" w="12700">
              <a:solidFill>
                <a:srgbClr val="5EBEE4"/>
              </a:solidFill>
              <a:prstDash val="solid"/>
              <a:headEnd type="none" len="sm" w="sm"/>
              <a:tailEnd type="none" len="sm" w="sm"/>
            </a:ln>
          </p:spPr>
        </p:sp>
        <p:sp>
          <p:nvSpPr>
            <p:cNvPr name="AutoShape 164" id="164"/>
            <p:cNvSpPr/>
            <p:nvPr/>
          </p:nvSpPr>
          <p:spPr>
            <a:xfrm rot="4258335">
              <a:off x="3984184" y="1871977"/>
              <a:ext cx="748906" cy="0"/>
            </a:xfrm>
            <a:prstGeom prst="line">
              <a:avLst/>
            </a:prstGeom>
            <a:ln cap="rnd" w="12700">
              <a:solidFill>
                <a:srgbClr val="5EBEE4"/>
              </a:solidFill>
              <a:prstDash val="solid"/>
              <a:headEnd type="none" len="sm" w="sm"/>
              <a:tailEnd type="none" len="sm" w="sm"/>
            </a:ln>
          </p:spPr>
        </p:sp>
        <p:sp>
          <p:nvSpPr>
            <p:cNvPr name="AutoShape 165" id="165"/>
            <p:cNvSpPr/>
            <p:nvPr/>
          </p:nvSpPr>
          <p:spPr>
            <a:xfrm rot="1503217">
              <a:off x="4430425" y="2427786"/>
              <a:ext cx="974231" cy="0"/>
            </a:xfrm>
            <a:prstGeom prst="line">
              <a:avLst/>
            </a:prstGeom>
            <a:ln cap="rnd" w="12700">
              <a:solidFill>
                <a:srgbClr val="5EBEE4"/>
              </a:solidFill>
              <a:prstDash val="solid"/>
              <a:headEnd type="none" len="sm" w="sm"/>
              <a:tailEnd type="none" len="sm" w="sm"/>
            </a:ln>
          </p:spPr>
        </p:sp>
        <p:sp>
          <p:nvSpPr>
            <p:cNvPr name="AutoShape 166" id="166"/>
            <p:cNvSpPr/>
            <p:nvPr/>
          </p:nvSpPr>
          <p:spPr>
            <a:xfrm rot="-10706153">
              <a:off x="4232514" y="2220819"/>
              <a:ext cx="245853" cy="0"/>
            </a:xfrm>
            <a:prstGeom prst="line">
              <a:avLst/>
            </a:prstGeom>
            <a:ln cap="rnd" w="12700">
              <a:solidFill>
                <a:srgbClr val="5EBEE4"/>
              </a:solidFill>
              <a:prstDash val="solid"/>
              <a:headEnd type="none" len="sm" w="sm"/>
              <a:tailEnd type="none" len="sm" w="sm"/>
            </a:ln>
          </p:spPr>
        </p:sp>
        <p:sp>
          <p:nvSpPr>
            <p:cNvPr name="AutoShape 167" id="167"/>
            <p:cNvSpPr/>
            <p:nvPr/>
          </p:nvSpPr>
          <p:spPr>
            <a:xfrm rot="3224996">
              <a:off x="4390499" y="585179"/>
              <a:ext cx="419675" cy="0"/>
            </a:xfrm>
            <a:prstGeom prst="line">
              <a:avLst/>
            </a:prstGeom>
            <a:ln cap="rnd" w="12700">
              <a:solidFill>
                <a:srgbClr val="5EBEE4"/>
              </a:solidFill>
              <a:prstDash val="solid"/>
              <a:headEnd type="none" len="sm" w="sm"/>
              <a:tailEnd type="none" len="sm" w="sm"/>
            </a:ln>
          </p:spPr>
        </p:sp>
        <p:sp>
          <p:nvSpPr>
            <p:cNvPr name="AutoShape 168" id="168"/>
            <p:cNvSpPr/>
            <p:nvPr/>
          </p:nvSpPr>
          <p:spPr>
            <a:xfrm rot="-4677083">
              <a:off x="3788935" y="969201"/>
              <a:ext cx="1131413" cy="0"/>
            </a:xfrm>
            <a:prstGeom prst="line">
              <a:avLst/>
            </a:prstGeom>
            <a:ln cap="rnd" w="12700">
              <a:solidFill>
                <a:srgbClr val="5EBEE4"/>
              </a:solidFill>
              <a:prstDash val="solid"/>
              <a:headEnd type="none" len="sm" w="sm"/>
              <a:tailEnd type="none" len="sm" w="sm"/>
            </a:ln>
          </p:spPr>
        </p:sp>
        <p:sp>
          <p:nvSpPr>
            <p:cNvPr name="AutoShape 169" id="169"/>
            <p:cNvSpPr/>
            <p:nvPr/>
          </p:nvSpPr>
          <p:spPr>
            <a:xfrm rot="-574018">
              <a:off x="4464210" y="316088"/>
              <a:ext cx="1387662" cy="0"/>
            </a:xfrm>
            <a:prstGeom prst="line">
              <a:avLst/>
            </a:prstGeom>
            <a:ln cap="rnd" w="12700">
              <a:solidFill>
                <a:srgbClr val="5EBEE4"/>
              </a:solidFill>
              <a:prstDash val="solid"/>
              <a:headEnd type="none" len="sm" w="sm"/>
              <a:tailEnd type="none" len="sm" w="sm"/>
            </a:ln>
          </p:spPr>
        </p:sp>
        <p:sp>
          <p:nvSpPr>
            <p:cNvPr name="AutoShape 170" id="170"/>
            <p:cNvSpPr/>
            <p:nvPr/>
          </p:nvSpPr>
          <p:spPr>
            <a:xfrm rot="5460802">
              <a:off x="3882765" y="1869954"/>
              <a:ext cx="704051" cy="0"/>
            </a:xfrm>
            <a:prstGeom prst="line">
              <a:avLst/>
            </a:prstGeom>
            <a:ln cap="rnd" w="12700">
              <a:solidFill>
                <a:srgbClr val="5EBEE4"/>
              </a:solidFill>
              <a:prstDash val="solid"/>
              <a:headEnd type="none" len="sm" w="sm"/>
              <a:tailEnd type="none" len="sm" w="sm"/>
            </a:ln>
          </p:spPr>
        </p:sp>
        <p:sp>
          <p:nvSpPr>
            <p:cNvPr name="AutoShape 171" id="171"/>
            <p:cNvSpPr/>
            <p:nvPr/>
          </p:nvSpPr>
          <p:spPr>
            <a:xfrm rot="2700001">
              <a:off x="2263123" y="2030732"/>
              <a:ext cx="914800" cy="0"/>
            </a:xfrm>
            <a:prstGeom prst="line">
              <a:avLst/>
            </a:prstGeom>
            <a:ln cap="rnd" w="12700">
              <a:solidFill>
                <a:srgbClr val="5EBEE4"/>
              </a:solidFill>
              <a:prstDash val="solid"/>
              <a:headEnd type="none" len="sm" w="sm"/>
              <a:tailEnd type="none" len="sm" w="sm"/>
            </a:ln>
          </p:spPr>
        </p:sp>
        <p:sp>
          <p:nvSpPr>
            <p:cNvPr name="AutoShape 172" id="172"/>
            <p:cNvSpPr/>
            <p:nvPr/>
          </p:nvSpPr>
          <p:spPr>
            <a:xfrm rot="-421222">
              <a:off x="2570500" y="2215273"/>
              <a:ext cx="1134772" cy="0"/>
            </a:xfrm>
            <a:prstGeom prst="line">
              <a:avLst/>
            </a:prstGeom>
            <a:ln cap="rnd" w="12700">
              <a:solidFill>
                <a:srgbClr val="5EBEE4"/>
              </a:solidFill>
              <a:prstDash val="solid"/>
              <a:headEnd type="none" len="sm" w="sm"/>
              <a:tailEnd type="none" len="sm" w="sm"/>
            </a:ln>
          </p:spPr>
        </p:sp>
        <p:sp>
          <p:nvSpPr>
            <p:cNvPr name="AutoShape 173" id="173"/>
            <p:cNvSpPr/>
            <p:nvPr/>
          </p:nvSpPr>
          <p:spPr>
            <a:xfrm rot="-3493383">
              <a:off x="2404048" y="2577252"/>
              <a:ext cx="918822" cy="0"/>
            </a:xfrm>
            <a:prstGeom prst="line">
              <a:avLst/>
            </a:prstGeom>
            <a:ln cap="rnd" w="12700">
              <a:solidFill>
                <a:srgbClr val="5EBEE4"/>
              </a:solidFill>
              <a:prstDash val="solid"/>
              <a:headEnd type="none" len="sm" w="sm"/>
              <a:tailEnd type="none" len="sm" w="sm"/>
            </a:ln>
          </p:spPr>
        </p:sp>
        <p:sp>
          <p:nvSpPr>
            <p:cNvPr name="AutoShape 174" id="174"/>
            <p:cNvSpPr/>
            <p:nvPr/>
          </p:nvSpPr>
          <p:spPr>
            <a:xfrm rot="4070284">
              <a:off x="1668129" y="1120622"/>
              <a:ext cx="960737" cy="0"/>
            </a:xfrm>
            <a:prstGeom prst="line">
              <a:avLst/>
            </a:prstGeom>
            <a:ln cap="rnd" w="12700">
              <a:solidFill>
                <a:srgbClr val="5EBEE4"/>
              </a:solidFill>
              <a:prstDash val="solid"/>
              <a:headEnd type="none" len="sm" w="sm"/>
              <a:tailEnd type="none" len="sm" w="sm"/>
            </a:ln>
          </p:spPr>
        </p:sp>
        <p:sp>
          <p:nvSpPr>
            <p:cNvPr name="AutoShape 175" id="175"/>
            <p:cNvSpPr/>
            <p:nvPr/>
          </p:nvSpPr>
          <p:spPr>
            <a:xfrm rot="-4093188">
              <a:off x="1712635" y="1513505"/>
              <a:ext cx="1304051" cy="0"/>
            </a:xfrm>
            <a:prstGeom prst="line">
              <a:avLst/>
            </a:prstGeom>
            <a:ln cap="rnd" w="12700">
              <a:solidFill>
                <a:srgbClr val="5EBEE4"/>
              </a:solidFill>
              <a:prstDash val="solid"/>
              <a:headEnd type="none" len="sm" w="sm"/>
              <a:tailEnd type="none" len="sm" w="sm"/>
            </a:ln>
          </p:spPr>
        </p:sp>
        <p:sp>
          <p:nvSpPr>
            <p:cNvPr name="AutoShape 176" id="176"/>
            <p:cNvSpPr/>
            <p:nvPr/>
          </p:nvSpPr>
          <p:spPr>
            <a:xfrm rot="-1607127">
              <a:off x="1459415" y="1875484"/>
              <a:ext cx="1261638" cy="0"/>
            </a:xfrm>
            <a:prstGeom prst="line">
              <a:avLst/>
            </a:prstGeom>
            <a:ln cap="rnd" w="12700">
              <a:solidFill>
                <a:srgbClr val="5EBEE4"/>
              </a:solidFill>
              <a:prstDash val="solid"/>
              <a:headEnd type="none" len="sm" w="sm"/>
              <a:tailEnd type="none" len="sm" w="sm"/>
            </a:ln>
          </p:spPr>
        </p:sp>
        <p:sp>
          <p:nvSpPr>
            <p:cNvPr name="AutoShape 177" id="177"/>
            <p:cNvSpPr/>
            <p:nvPr/>
          </p:nvSpPr>
          <p:spPr>
            <a:xfrm rot="-2615499">
              <a:off x="2857104" y="2048721"/>
              <a:ext cx="1224074" cy="0"/>
            </a:xfrm>
            <a:prstGeom prst="line">
              <a:avLst/>
            </a:prstGeom>
            <a:ln cap="rnd" w="12700">
              <a:solidFill>
                <a:srgbClr val="5EBEE4"/>
              </a:solidFill>
              <a:prstDash val="solid"/>
              <a:headEnd type="none" len="sm" w="sm"/>
              <a:tailEnd type="none" len="sm" w="sm"/>
            </a:ln>
          </p:spPr>
        </p:sp>
        <p:sp>
          <p:nvSpPr>
            <p:cNvPr name="AutoShape 178" id="178"/>
            <p:cNvSpPr/>
            <p:nvPr/>
          </p:nvSpPr>
          <p:spPr>
            <a:xfrm rot="4258335">
              <a:off x="3238514" y="2595119"/>
              <a:ext cx="748906" cy="0"/>
            </a:xfrm>
            <a:prstGeom prst="line">
              <a:avLst/>
            </a:prstGeom>
            <a:ln cap="rnd" w="12700">
              <a:solidFill>
                <a:srgbClr val="5EBEE4"/>
              </a:solidFill>
              <a:prstDash val="solid"/>
              <a:headEnd type="none" len="sm" w="sm"/>
              <a:tailEnd type="none" len="sm" w="sm"/>
            </a:ln>
          </p:spPr>
        </p:sp>
        <p:sp>
          <p:nvSpPr>
            <p:cNvPr name="AutoShape 179" id="179"/>
            <p:cNvSpPr/>
            <p:nvPr/>
          </p:nvSpPr>
          <p:spPr>
            <a:xfrm rot="-5387751">
              <a:off x="2985114" y="1583976"/>
              <a:ext cx="1252117" cy="0"/>
            </a:xfrm>
            <a:prstGeom prst="line">
              <a:avLst/>
            </a:prstGeom>
            <a:ln cap="rnd" w="12700">
              <a:solidFill>
                <a:srgbClr val="5EBEE4"/>
              </a:solidFill>
              <a:prstDash val="solid"/>
              <a:headEnd type="none" len="sm" w="sm"/>
              <a:tailEnd type="none" len="sm" w="sm"/>
            </a:ln>
          </p:spPr>
        </p:sp>
        <p:sp>
          <p:nvSpPr>
            <p:cNvPr name="AutoShape 180" id="180"/>
            <p:cNvSpPr/>
            <p:nvPr/>
          </p:nvSpPr>
          <p:spPr>
            <a:xfrm rot="2151215">
              <a:off x="2755593" y="1275922"/>
              <a:ext cx="895679" cy="0"/>
            </a:xfrm>
            <a:prstGeom prst="line">
              <a:avLst/>
            </a:prstGeom>
            <a:ln cap="rnd" w="12700">
              <a:solidFill>
                <a:srgbClr val="5EBEE4"/>
              </a:solidFill>
              <a:prstDash val="solid"/>
              <a:headEnd type="none" len="sm" w="sm"/>
              <a:tailEnd type="none" len="sm" w="sm"/>
            </a:ln>
          </p:spPr>
        </p:sp>
        <p:sp>
          <p:nvSpPr>
            <p:cNvPr name="AutoShape 181" id="181"/>
            <p:cNvSpPr/>
            <p:nvPr/>
          </p:nvSpPr>
          <p:spPr>
            <a:xfrm rot="93353">
              <a:off x="2130377" y="2112408"/>
              <a:ext cx="561574" cy="0"/>
            </a:xfrm>
            <a:prstGeom prst="line">
              <a:avLst/>
            </a:prstGeom>
            <a:ln cap="rnd" w="12700">
              <a:solidFill>
                <a:srgbClr val="5EBEE4"/>
              </a:solidFill>
              <a:prstDash val="solid"/>
              <a:headEnd type="none" len="sm" w="sm"/>
              <a:tailEnd type="none" len="sm" w="sm"/>
            </a:ln>
          </p:spPr>
        </p:sp>
        <p:sp>
          <p:nvSpPr>
            <p:cNvPr name="AutoShape 182" id="182"/>
            <p:cNvSpPr/>
            <p:nvPr/>
          </p:nvSpPr>
          <p:spPr>
            <a:xfrm rot="8064537">
              <a:off x="1652305" y="1597065"/>
              <a:ext cx="807921" cy="0"/>
            </a:xfrm>
            <a:prstGeom prst="line">
              <a:avLst/>
            </a:prstGeom>
            <a:ln cap="rnd" w="12700">
              <a:solidFill>
                <a:srgbClr val="5EBEE4"/>
              </a:solidFill>
              <a:prstDash val="solid"/>
              <a:headEnd type="none" len="sm" w="sm"/>
              <a:tailEnd type="none" len="sm" w="sm"/>
            </a:ln>
          </p:spPr>
        </p:sp>
        <p:sp>
          <p:nvSpPr>
            <p:cNvPr name="AutoShape 183" id="183"/>
            <p:cNvSpPr/>
            <p:nvPr/>
          </p:nvSpPr>
          <p:spPr>
            <a:xfrm rot="1503217">
              <a:off x="3600301" y="1965679"/>
              <a:ext cx="974231" cy="0"/>
            </a:xfrm>
            <a:prstGeom prst="line">
              <a:avLst/>
            </a:prstGeom>
            <a:ln cap="rnd" w="12700">
              <a:solidFill>
                <a:srgbClr val="5EBEE4"/>
              </a:solidFill>
              <a:prstDash val="solid"/>
              <a:headEnd type="none" len="sm" w="sm"/>
              <a:tailEnd type="none" len="sm" w="sm"/>
            </a:ln>
          </p:spPr>
        </p:sp>
        <p:sp>
          <p:nvSpPr>
            <p:cNvPr name="AutoShape 184" id="184"/>
            <p:cNvSpPr/>
            <p:nvPr/>
          </p:nvSpPr>
          <p:spPr>
            <a:xfrm rot="-2700474">
              <a:off x="3304588" y="1193002"/>
              <a:ext cx="1032459" cy="0"/>
            </a:xfrm>
            <a:prstGeom prst="line">
              <a:avLst/>
            </a:prstGeom>
            <a:ln cap="rnd" w="12700">
              <a:solidFill>
                <a:srgbClr val="5EBEE4"/>
              </a:solidFill>
              <a:prstDash val="solid"/>
              <a:headEnd type="none" len="sm" w="sm"/>
              <a:tailEnd type="none" len="sm" w="sm"/>
            </a:ln>
          </p:spPr>
        </p:sp>
        <p:sp>
          <p:nvSpPr>
            <p:cNvPr name="AutoShape 185" id="185"/>
            <p:cNvSpPr/>
            <p:nvPr/>
          </p:nvSpPr>
          <p:spPr>
            <a:xfrm rot="-1262565">
              <a:off x="2326913" y="1275992"/>
              <a:ext cx="901967" cy="0"/>
            </a:xfrm>
            <a:prstGeom prst="line">
              <a:avLst/>
            </a:prstGeom>
            <a:ln cap="rnd" w="12700">
              <a:solidFill>
                <a:srgbClr val="5EBEE4"/>
              </a:solidFill>
              <a:prstDash val="solid"/>
              <a:headEnd type="none" len="sm" w="sm"/>
              <a:tailEnd type="none" len="sm" w="sm"/>
            </a:ln>
          </p:spPr>
        </p:sp>
        <p:sp>
          <p:nvSpPr>
            <p:cNvPr name="AutoShape 186" id="186"/>
            <p:cNvSpPr/>
            <p:nvPr/>
          </p:nvSpPr>
          <p:spPr>
            <a:xfrm rot="5869828">
              <a:off x="2560109" y="881060"/>
              <a:ext cx="853775" cy="0"/>
            </a:xfrm>
            <a:prstGeom prst="line">
              <a:avLst/>
            </a:prstGeom>
            <a:ln cap="rnd" w="12700">
              <a:solidFill>
                <a:srgbClr val="5EBEE4"/>
              </a:solidFill>
              <a:prstDash val="solid"/>
              <a:headEnd type="none" len="sm" w="sm"/>
              <a:tailEnd type="none" len="sm" w="sm"/>
            </a:ln>
          </p:spPr>
        </p:sp>
        <p:sp>
          <p:nvSpPr>
            <p:cNvPr name="AutoShape 187" id="187"/>
            <p:cNvSpPr/>
            <p:nvPr/>
          </p:nvSpPr>
          <p:spPr>
            <a:xfrm rot="4945828">
              <a:off x="2354246" y="1753143"/>
              <a:ext cx="652549" cy="0"/>
            </a:xfrm>
            <a:prstGeom prst="line">
              <a:avLst/>
            </a:prstGeom>
            <a:ln cap="rnd" w="12700">
              <a:solidFill>
                <a:srgbClr val="5EBEE4"/>
              </a:solidFill>
              <a:prstDash val="solid"/>
              <a:headEnd type="none" len="sm" w="sm"/>
              <a:tailEnd type="none" len="sm" w="sm"/>
            </a:ln>
          </p:spPr>
        </p:sp>
        <p:sp>
          <p:nvSpPr>
            <p:cNvPr name="AutoShape 188" id="188"/>
            <p:cNvSpPr/>
            <p:nvPr/>
          </p:nvSpPr>
          <p:spPr>
            <a:xfrm rot="-10706153">
              <a:off x="3836063" y="2550741"/>
              <a:ext cx="245853" cy="0"/>
            </a:xfrm>
            <a:prstGeom prst="line">
              <a:avLst/>
            </a:prstGeom>
            <a:ln cap="rnd" w="12700">
              <a:solidFill>
                <a:srgbClr val="5EBEE4"/>
              </a:solidFill>
              <a:prstDash val="solid"/>
              <a:headEnd type="none" len="sm" w="sm"/>
              <a:tailEnd type="none" len="sm" w="sm"/>
            </a:ln>
          </p:spPr>
        </p:sp>
        <p:sp>
          <p:nvSpPr>
            <p:cNvPr name="AutoShape 189" id="189"/>
            <p:cNvSpPr/>
            <p:nvPr/>
          </p:nvSpPr>
          <p:spPr>
            <a:xfrm rot="3224996">
              <a:off x="2095397" y="2531054"/>
              <a:ext cx="419675" cy="0"/>
            </a:xfrm>
            <a:prstGeom prst="line">
              <a:avLst/>
            </a:prstGeom>
            <a:ln cap="rnd" w="12700">
              <a:solidFill>
                <a:srgbClr val="5EBEE4"/>
              </a:solidFill>
              <a:prstDash val="solid"/>
              <a:headEnd type="none" len="sm" w="sm"/>
              <a:tailEnd type="none" len="sm" w="sm"/>
            </a:ln>
          </p:spPr>
        </p:sp>
        <p:sp>
          <p:nvSpPr>
            <p:cNvPr name="AutoShape 190" id="190"/>
            <p:cNvSpPr/>
            <p:nvPr/>
          </p:nvSpPr>
          <p:spPr>
            <a:xfrm rot="-4677083">
              <a:off x="2153453" y="2722117"/>
              <a:ext cx="1131413" cy="0"/>
            </a:xfrm>
            <a:prstGeom prst="line">
              <a:avLst/>
            </a:prstGeom>
            <a:ln cap="rnd" w="12700">
              <a:solidFill>
                <a:srgbClr val="5EBEE4"/>
              </a:solidFill>
              <a:prstDash val="solid"/>
              <a:headEnd type="none" len="sm" w="sm"/>
              <a:tailEnd type="none" len="sm" w="sm"/>
            </a:ln>
          </p:spPr>
        </p:sp>
        <p:sp>
          <p:nvSpPr>
            <p:cNvPr name="AutoShape 191" id="191"/>
            <p:cNvSpPr/>
            <p:nvPr/>
          </p:nvSpPr>
          <p:spPr>
            <a:xfrm rot="-574018">
              <a:off x="1268815" y="2015227"/>
              <a:ext cx="1387662" cy="0"/>
            </a:xfrm>
            <a:prstGeom prst="line">
              <a:avLst/>
            </a:prstGeom>
            <a:ln cap="rnd" w="12700">
              <a:solidFill>
                <a:srgbClr val="5EBEE4"/>
              </a:solidFill>
              <a:prstDash val="solid"/>
              <a:headEnd type="none" len="sm" w="sm"/>
              <a:tailEnd type="none" len="sm" w="sm"/>
            </a:ln>
          </p:spPr>
        </p:sp>
        <p:sp>
          <p:nvSpPr>
            <p:cNvPr name="AutoShape 192" id="192"/>
            <p:cNvSpPr/>
            <p:nvPr/>
          </p:nvSpPr>
          <p:spPr>
            <a:xfrm rot="5460802">
              <a:off x="3275817" y="2718085"/>
              <a:ext cx="704051" cy="0"/>
            </a:xfrm>
            <a:prstGeom prst="line">
              <a:avLst/>
            </a:prstGeom>
            <a:ln cap="rnd" w="12700">
              <a:solidFill>
                <a:srgbClr val="5EBEE4"/>
              </a:solidFill>
              <a:prstDash val="solid"/>
              <a:headEnd type="none" len="sm" w="sm"/>
              <a:tailEnd type="none" len="sm" w="sm"/>
            </a:ln>
          </p:spPr>
        </p:sp>
        <p:sp>
          <p:nvSpPr>
            <p:cNvPr name="AutoShape 193" id="193"/>
            <p:cNvSpPr/>
            <p:nvPr/>
          </p:nvSpPr>
          <p:spPr>
            <a:xfrm rot="2700001">
              <a:off x="3539743" y="4243602"/>
              <a:ext cx="740779" cy="0"/>
            </a:xfrm>
            <a:prstGeom prst="line">
              <a:avLst/>
            </a:prstGeom>
            <a:ln cap="rnd" w="12700">
              <a:solidFill>
                <a:srgbClr val="5EBEE4"/>
              </a:solidFill>
              <a:prstDash val="solid"/>
              <a:headEnd type="none" len="sm" w="sm"/>
              <a:tailEnd type="none" len="sm" w="sm"/>
            </a:ln>
          </p:spPr>
        </p:sp>
        <p:sp>
          <p:nvSpPr>
            <p:cNvPr name="AutoShape 194" id="194"/>
            <p:cNvSpPr/>
            <p:nvPr/>
          </p:nvSpPr>
          <p:spPr>
            <a:xfrm rot="-421222">
              <a:off x="3246754" y="3935433"/>
              <a:ext cx="918906" cy="0"/>
            </a:xfrm>
            <a:prstGeom prst="line">
              <a:avLst/>
            </a:prstGeom>
            <a:ln cap="rnd" w="12700">
              <a:solidFill>
                <a:srgbClr val="5EBEE4"/>
              </a:solidFill>
              <a:prstDash val="solid"/>
              <a:headEnd type="none" len="sm" w="sm"/>
              <a:tailEnd type="none" len="sm" w="sm"/>
            </a:ln>
          </p:spPr>
        </p:sp>
        <p:sp>
          <p:nvSpPr>
            <p:cNvPr name="AutoShape 195" id="195"/>
            <p:cNvSpPr/>
            <p:nvPr/>
          </p:nvSpPr>
          <p:spPr>
            <a:xfrm rot="-3493384">
              <a:off x="3679443" y="3808539"/>
              <a:ext cx="744036" cy="0"/>
            </a:xfrm>
            <a:prstGeom prst="line">
              <a:avLst/>
            </a:prstGeom>
            <a:ln cap="rnd" w="12700">
              <a:solidFill>
                <a:srgbClr val="5EBEE4"/>
              </a:solidFill>
              <a:prstDash val="solid"/>
              <a:headEnd type="none" len="sm" w="sm"/>
              <a:tailEnd type="none" len="sm" w="sm"/>
            </a:ln>
          </p:spPr>
        </p:sp>
        <p:sp>
          <p:nvSpPr>
            <p:cNvPr name="AutoShape 196" id="196"/>
            <p:cNvSpPr/>
            <p:nvPr/>
          </p:nvSpPr>
          <p:spPr>
            <a:xfrm rot="4070285">
              <a:off x="3513508" y="5114031"/>
              <a:ext cx="777978" cy="0"/>
            </a:xfrm>
            <a:prstGeom prst="line">
              <a:avLst/>
            </a:prstGeom>
            <a:ln cap="rnd" w="12700">
              <a:solidFill>
                <a:srgbClr val="5EBEE4"/>
              </a:solidFill>
              <a:prstDash val="solid"/>
              <a:headEnd type="none" len="sm" w="sm"/>
              <a:tailEnd type="none" len="sm" w="sm"/>
            </a:ln>
          </p:spPr>
        </p:sp>
        <p:sp>
          <p:nvSpPr>
            <p:cNvPr name="AutoShape 197" id="197"/>
            <p:cNvSpPr/>
            <p:nvPr/>
          </p:nvSpPr>
          <p:spPr>
            <a:xfrm rot="-4093188">
              <a:off x="3398782" y="4751723"/>
              <a:ext cx="1055984" cy="0"/>
            </a:xfrm>
            <a:prstGeom prst="line">
              <a:avLst/>
            </a:prstGeom>
            <a:ln cap="rnd" w="12700">
              <a:solidFill>
                <a:srgbClr val="5EBEE4"/>
              </a:solidFill>
              <a:prstDash val="solid"/>
              <a:headEnd type="none" len="sm" w="sm"/>
              <a:tailEnd type="none" len="sm" w="sm"/>
            </a:ln>
          </p:spPr>
        </p:sp>
        <p:sp>
          <p:nvSpPr>
            <p:cNvPr name="AutoShape 198" id="198"/>
            <p:cNvSpPr/>
            <p:nvPr/>
          </p:nvSpPr>
          <p:spPr>
            <a:xfrm rot="-1607128">
              <a:off x="3761209" y="4624828"/>
              <a:ext cx="1021638" cy="0"/>
            </a:xfrm>
            <a:prstGeom prst="line">
              <a:avLst/>
            </a:prstGeom>
            <a:ln cap="rnd" w="12700">
              <a:solidFill>
                <a:srgbClr val="5EBEE4"/>
              </a:solidFill>
              <a:prstDash val="solid"/>
              <a:headEnd type="none" len="sm" w="sm"/>
              <a:tailEnd type="none" len="sm" w="sm"/>
            </a:ln>
          </p:spPr>
        </p:sp>
        <p:sp>
          <p:nvSpPr>
            <p:cNvPr name="AutoShape 199" id="199"/>
            <p:cNvSpPr/>
            <p:nvPr/>
          </p:nvSpPr>
          <p:spPr>
            <a:xfrm rot="-2615500">
              <a:off x="2911981" y="3904257"/>
              <a:ext cx="991220" cy="0"/>
            </a:xfrm>
            <a:prstGeom prst="line">
              <a:avLst/>
            </a:prstGeom>
            <a:ln cap="rnd" w="12700">
              <a:solidFill>
                <a:srgbClr val="5EBEE4"/>
              </a:solidFill>
              <a:prstDash val="solid"/>
              <a:headEnd type="none" len="sm" w="sm"/>
              <a:tailEnd type="none" len="sm" w="sm"/>
            </a:ln>
          </p:spPr>
        </p:sp>
        <p:sp>
          <p:nvSpPr>
            <p:cNvPr name="AutoShape 200" id="200"/>
            <p:cNvSpPr/>
            <p:nvPr/>
          </p:nvSpPr>
          <p:spPr>
            <a:xfrm rot="4258335">
              <a:off x="3245038" y="3468889"/>
              <a:ext cx="606443" cy="0"/>
            </a:xfrm>
            <a:prstGeom prst="line">
              <a:avLst/>
            </a:prstGeom>
            <a:ln cap="rnd" w="12700">
              <a:solidFill>
                <a:srgbClr val="5EBEE4"/>
              </a:solidFill>
              <a:prstDash val="solid"/>
              <a:headEnd type="none" len="sm" w="sm"/>
              <a:tailEnd type="none" len="sm" w="sm"/>
            </a:ln>
          </p:spPr>
        </p:sp>
        <p:sp>
          <p:nvSpPr>
            <p:cNvPr name="AutoShape 201" id="201"/>
            <p:cNvSpPr/>
            <p:nvPr/>
          </p:nvSpPr>
          <p:spPr>
            <a:xfrm rot="-5387751">
              <a:off x="2600739" y="4159061"/>
              <a:ext cx="1013929" cy="0"/>
            </a:xfrm>
            <a:prstGeom prst="line">
              <a:avLst/>
            </a:prstGeom>
            <a:ln cap="rnd" w="12700">
              <a:solidFill>
                <a:srgbClr val="5EBEE4"/>
              </a:solidFill>
              <a:prstDash val="solid"/>
              <a:headEnd type="none" len="sm" w="sm"/>
              <a:tailEnd type="none" len="sm" w="sm"/>
            </a:ln>
          </p:spPr>
        </p:sp>
        <p:sp>
          <p:nvSpPr>
            <p:cNvPr name="AutoShape 202" id="202"/>
            <p:cNvSpPr/>
            <p:nvPr/>
          </p:nvSpPr>
          <p:spPr>
            <a:xfrm rot="2151216">
              <a:off x="2888457" y="4547235"/>
              <a:ext cx="725296" cy="0"/>
            </a:xfrm>
            <a:prstGeom prst="line">
              <a:avLst/>
            </a:prstGeom>
            <a:ln cap="rnd" w="12700">
              <a:solidFill>
                <a:srgbClr val="5EBEE4"/>
              </a:solidFill>
              <a:prstDash val="solid"/>
              <a:headEnd type="none" len="sm" w="sm"/>
              <a:tailEnd type="none" len="sm" w="sm"/>
            </a:ln>
          </p:spPr>
        </p:sp>
        <p:sp>
          <p:nvSpPr>
            <p:cNvPr name="AutoShape 203" id="203"/>
            <p:cNvSpPr/>
            <p:nvPr/>
          </p:nvSpPr>
          <p:spPr>
            <a:xfrm rot="93353">
              <a:off x="3929363" y="4323078"/>
              <a:ext cx="454747" cy="0"/>
            </a:xfrm>
            <a:prstGeom prst="line">
              <a:avLst/>
            </a:prstGeom>
            <a:ln cap="rnd" w="12700">
              <a:solidFill>
                <a:srgbClr val="5EBEE4"/>
              </a:solidFill>
              <a:prstDash val="solid"/>
              <a:headEnd type="none" len="sm" w="sm"/>
              <a:tailEnd type="none" len="sm" w="sm"/>
            </a:ln>
          </p:spPr>
        </p:sp>
        <p:sp>
          <p:nvSpPr>
            <p:cNvPr name="AutoShape 204" id="204"/>
            <p:cNvSpPr/>
            <p:nvPr/>
          </p:nvSpPr>
          <p:spPr>
            <a:xfrm rot="8064536">
              <a:off x="3846428" y="4829493"/>
              <a:ext cx="654231" cy="0"/>
            </a:xfrm>
            <a:prstGeom prst="line">
              <a:avLst/>
            </a:prstGeom>
            <a:ln cap="rnd" w="12700">
              <a:solidFill>
                <a:srgbClr val="5EBEE4"/>
              </a:solidFill>
              <a:prstDash val="solid"/>
              <a:headEnd type="none" len="sm" w="sm"/>
              <a:tailEnd type="none" len="sm" w="sm"/>
            </a:ln>
          </p:spPr>
        </p:sp>
        <p:sp>
          <p:nvSpPr>
            <p:cNvPr name="AutoShape 205" id="205"/>
            <p:cNvSpPr/>
            <p:nvPr/>
          </p:nvSpPr>
          <p:spPr>
            <a:xfrm rot="1503218">
              <a:off x="2555322" y="3690743"/>
              <a:ext cx="788905" cy="0"/>
            </a:xfrm>
            <a:prstGeom prst="line">
              <a:avLst/>
            </a:prstGeom>
            <a:ln cap="rnd" w="12700">
              <a:solidFill>
                <a:srgbClr val="5EBEE4"/>
              </a:solidFill>
              <a:prstDash val="solid"/>
              <a:headEnd type="none" len="sm" w="sm"/>
              <a:tailEnd type="none" len="sm" w="sm"/>
            </a:ln>
          </p:spPr>
        </p:sp>
        <p:sp>
          <p:nvSpPr>
            <p:cNvPr name="AutoShape 206" id="206"/>
            <p:cNvSpPr/>
            <p:nvPr/>
          </p:nvSpPr>
          <p:spPr>
            <a:xfrm rot="-2700475">
              <a:off x="2375920" y="4334027"/>
              <a:ext cx="836056" cy="0"/>
            </a:xfrm>
            <a:prstGeom prst="line">
              <a:avLst/>
            </a:prstGeom>
            <a:ln cap="rnd" w="12700">
              <a:solidFill>
                <a:srgbClr val="5EBEE4"/>
              </a:solidFill>
              <a:prstDash val="solid"/>
              <a:headEnd type="none" len="sm" w="sm"/>
              <a:tailEnd type="none" len="sm" w="sm"/>
            </a:ln>
          </p:spPr>
        </p:sp>
        <p:sp>
          <p:nvSpPr>
            <p:cNvPr name="AutoShape 207" id="207"/>
            <p:cNvSpPr/>
            <p:nvPr/>
          </p:nvSpPr>
          <p:spPr>
            <a:xfrm rot="-1262565">
              <a:off x="3176068" y="4733109"/>
              <a:ext cx="730387" cy="0"/>
            </a:xfrm>
            <a:prstGeom prst="line">
              <a:avLst/>
            </a:prstGeom>
            <a:ln cap="rnd" w="12700">
              <a:solidFill>
                <a:srgbClr val="5EBEE4"/>
              </a:solidFill>
              <a:prstDash val="solid"/>
              <a:headEnd type="none" len="sm" w="sm"/>
              <a:tailEnd type="none" len="sm" w="sm"/>
            </a:ln>
          </p:spPr>
        </p:sp>
        <p:sp>
          <p:nvSpPr>
            <p:cNvPr name="AutoShape 208" id="208"/>
            <p:cNvSpPr/>
            <p:nvPr/>
          </p:nvSpPr>
          <p:spPr>
            <a:xfrm rot="5869828">
              <a:off x="2880467" y="4911012"/>
              <a:ext cx="691363" cy="0"/>
            </a:xfrm>
            <a:prstGeom prst="line">
              <a:avLst/>
            </a:prstGeom>
            <a:ln cap="rnd" w="12700">
              <a:solidFill>
                <a:srgbClr val="5EBEE4"/>
              </a:solidFill>
              <a:prstDash val="solid"/>
              <a:headEnd type="none" len="sm" w="sm"/>
              <a:tailEnd type="none" len="sm" w="sm"/>
            </a:ln>
          </p:spPr>
        </p:sp>
        <p:sp>
          <p:nvSpPr>
            <p:cNvPr name="AutoShape 209" id="209"/>
            <p:cNvSpPr/>
            <p:nvPr/>
          </p:nvSpPr>
          <p:spPr>
            <a:xfrm rot="4945828">
              <a:off x="3551916" y="4450337"/>
              <a:ext cx="528416" cy="0"/>
            </a:xfrm>
            <a:prstGeom prst="line">
              <a:avLst/>
            </a:prstGeom>
            <a:ln cap="rnd" w="12700">
              <a:solidFill>
                <a:srgbClr val="5EBEE4"/>
              </a:solidFill>
              <a:prstDash val="solid"/>
              <a:headEnd type="none" len="sm" w="sm"/>
              <a:tailEnd type="none" len="sm" w="sm"/>
            </a:ln>
          </p:spPr>
        </p:sp>
        <p:sp>
          <p:nvSpPr>
            <p:cNvPr name="AutoShape 210" id="210"/>
            <p:cNvSpPr/>
            <p:nvPr/>
          </p:nvSpPr>
          <p:spPr>
            <a:xfrm rot="-10706153">
              <a:off x="3193413" y="3347964"/>
              <a:ext cx="199085" cy="0"/>
            </a:xfrm>
            <a:prstGeom prst="line">
              <a:avLst/>
            </a:prstGeom>
            <a:ln cap="rnd" w="12700">
              <a:solidFill>
                <a:srgbClr val="5EBEE4"/>
              </a:solidFill>
              <a:prstDash val="solid"/>
              <a:headEnd type="none" len="sm" w="sm"/>
              <a:tailEnd type="none" len="sm" w="sm"/>
            </a:ln>
          </p:spPr>
        </p:sp>
        <p:sp>
          <p:nvSpPr>
            <p:cNvPr name="AutoShape 211" id="211"/>
            <p:cNvSpPr/>
            <p:nvPr/>
          </p:nvSpPr>
          <p:spPr>
            <a:xfrm rot="3224997">
              <a:off x="4241948" y="4083931"/>
              <a:ext cx="339841" cy="0"/>
            </a:xfrm>
            <a:prstGeom prst="line">
              <a:avLst/>
            </a:prstGeom>
            <a:ln cap="rnd" w="12700">
              <a:solidFill>
                <a:srgbClr val="5EBEE4"/>
              </a:solidFill>
              <a:prstDash val="solid"/>
              <a:headEnd type="none" len="sm" w="sm"/>
              <a:tailEnd type="none" len="sm" w="sm"/>
            </a:ln>
          </p:spPr>
        </p:sp>
        <p:sp>
          <p:nvSpPr>
            <p:cNvPr name="AutoShape 212" id="212"/>
            <p:cNvSpPr/>
            <p:nvPr/>
          </p:nvSpPr>
          <p:spPr>
            <a:xfrm rot="-4677083">
              <a:off x="3755043" y="3772817"/>
              <a:ext cx="916186" cy="0"/>
            </a:xfrm>
            <a:prstGeom prst="line">
              <a:avLst/>
            </a:prstGeom>
            <a:ln cap="rnd" w="12700">
              <a:solidFill>
                <a:srgbClr val="5EBEE4"/>
              </a:solidFill>
              <a:prstDash val="solid"/>
              <a:headEnd type="none" len="sm" w="sm"/>
              <a:tailEnd type="none" len="sm" w="sm"/>
            </a:ln>
          </p:spPr>
        </p:sp>
        <p:sp>
          <p:nvSpPr>
            <p:cNvPr name="AutoShape 213" id="213"/>
            <p:cNvSpPr/>
            <p:nvPr/>
          </p:nvSpPr>
          <p:spPr>
            <a:xfrm rot="-574018">
              <a:off x="3858228" y="4585298"/>
              <a:ext cx="1123689" cy="0"/>
            </a:xfrm>
            <a:prstGeom prst="line">
              <a:avLst/>
            </a:prstGeom>
            <a:ln cap="rnd" w="12700">
              <a:solidFill>
                <a:srgbClr val="5EBEE4"/>
              </a:solidFill>
              <a:prstDash val="solid"/>
              <a:headEnd type="none" len="sm" w="sm"/>
              <a:tailEnd type="none" len="sm" w="sm"/>
            </a:ln>
          </p:spPr>
        </p:sp>
        <p:sp>
          <p:nvSpPr>
            <p:cNvPr name="AutoShape 214" id="214"/>
            <p:cNvSpPr/>
            <p:nvPr/>
          </p:nvSpPr>
          <p:spPr>
            <a:xfrm rot="5460802">
              <a:off x="3306783" y="3378553"/>
              <a:ext cx="570121" cy="0"/>
            </a:xfrm>
            <a:prstGeom prst="line">
              <a:avLst/>
            </a:prstGeom>
            <a:ln cap="rnd" w="12700">
              <a:solidFill>
                <a:srgbClr val="5EBEE4"/>
              </a:solidFill>
              <a:prstDash val="solid"/>
              <a:headEnd type="none" len="sm" w="sm"/>
              <a:tailEnd type="none" len="sm" w="sm"/>
            </a:ln>
          </p:spPr>
        </p:sp>
        <p:sp>
          <p:nvSpPr>
            <p:cNvPr name="AutoShape 215" id="215"/>
            <p:cNvSpPr/>
            <p:nvPr/>
          </p:nvSpPr>
          <p:spPr>
            <a:xfrm rot="2700000">
              <a:off x="4316353" y="2712033"/>
              <a:ext cx="1083502" cy="0"/>
            </a:xfrm>
            <a:prstGeom prst="line">
              <a:avLst/>
            </a:prstGeom>
            <a:ln cap="rnd" w="12700">
              <a:solidFill>
                <a:srgbClr val="5EBEE4"/>
              </a:solidFill>
              <a:prstDash val="solid"/>
              <a:headEnd type="none" len="sm" w="sm"/>
              <a:tailEnd type="none" len="sm" w="sm"/>
            </a:ln>
          </p:spPr>
        </p:sp>
        <p:sp>
          <p:nvSpPr>
            <p:cNvPr name="AutoShape 216" id="216"/>
            <p:cNvSpPr/>
            <p:nvPr/>
          </p:nvSpPr>
          <p:spPr>
            <a:xfrm rot="-421221">
              <a:off x="4086736" y="3243320"/>
              <a:ext cx="1344040" cy="0"/>
            </a:xfrm>
            <a:prstGeom prst="line">
              <a:avLst/>
            </a:prstGeom>
            <a:ln cap="rnd" w="12700">
              <a:solidFill>
                <a:srgbClr val="5EBEE4"/>
              </a:solidFill>
              <a:prstDash val="solid"/>
              <a:headEnd type="none" len="sm" w="sm"/>
              <a:tailEnd type="none" len="sm" w="sm"/>
            </a:ln>
          </p:spPr>
        </p:sp>
        <p:sp>
          <p:nvSpPr>
            <p:cNvPr name="AutoShape 217" id="217"/>
            <p:cNvSpPr/>
            <p:nvPr/>
          </p:nvSpPr>
          <p:spPr>
            <a:xfrm rot="-3493383">
              <a:off x="3722762" y="3025301"/>
              <a:ext cx="1088265" cy="0"/>
            </a:xfrm>
            <a:prstGeom prst="line">
              <a:avLst/>
            </a:prstGeom>
            <a:ln cap="rnd" w="12700">
              <a:solidFill>
                <a:srgbClr val="5EBEE4"/>
              </a:solidFill>
              <a:prstDash val="solid"/>
              <a:headEnd type="none" len="sm" w="sm"/>
              <a:tailEnd type="none" len="sm" w="sm"/>
            </a:ln>
          </p:spPr>
        </p:sp>
        <p:sp>
          <p:nvSpPr>
            <p:cNvPr name="AutoShape 218" id="218"/>
            <p:cNvSpPr/>
            <p:nvPr/>
          </p:nvSpPr>
          <p:spPr>
            <a:xfrm rot="-1607126">
              <a:off x="4118681" y="1943237"/>
              <a:ext cx="1494301" cy="0"/>
            </a:xfrm>
            <a:prstGeom prst="line">
              <a:avLst/>
            </a:prstGeom>
            <a:ln cap="rnd" w="12700">
              <a:solidFill>
                <a:srgbClr val="5EBEE4"/>
              </a:solidFill>
              <a:prstDash val="solid"/>
              <a:headEnd type="none" len="sm" w="sm"/>
              <a:tailEnd type="none" len="sm" w="sm"/>
            </a:ln>
          </p:spPr>
        </p:sp>
        <p:sp>
          <p:nvSpPr>
            <p:cNvPr name="AutoShape 219" id="219"/>
            <p:cNvSpPr/>
            <p:nvPr/>
          </p:nvSpPr>
          <p:spPr>
            <a:xfrm rot="-2615498">
              <a:off x="4315858" y="3579949"/>
              <a:ext cx="1449810" cy="0"/>
            </a:xfrm>
            <a:prstGeom prst="line">
              <a:avLst/>
            </a:prstGeom>
            <a:ln cap="rnd" w="12700">
              <a:solidFill>
                <a:srgbClr val="5EBEE4"/>
              </a:solidFill>
              <a:prstDash val="solid"/>
              <a:headEnd type="none" len="sm" w="sm"/>
              <a:tailEnd type="none" len="sm" w="sm"/>
            </a:ln>
          </p:spPr>
        </p:sp>
        <p:sp>
          <p:nvSpPr>
            <p:cNvPr name="AutoShape 220" id="220"/>
            <p:cNvSpPr/>
            <p:nvPr/>
          </p:nvSpPr>
          <p:spPr>
            <a:xfrm rot="4258334">
              <a:off x="4006429" y="3894210"/>
              <a:ext cx="887014" cy="0"/>
            </a:xfrm>
            <a:prstGeom prst="line">
              <a:avLst/>
            </a:prstGeom>
            <a:ln cap="rnd" w="12700">
              <a:solidFill>
                <a:srgbClr val="5EBEE4"/>
              </a:solidFill>
              <a:prstDash val="solid"/>
              <a:headEnd type="none" len="sm" w="sm"/>
              <a:tailEnd type="none" len="sm" w="sm"/>
            </a:ln>
          </p:spPr>
        </p:sp>
        <p:sp>
          <p:nvSpPr>
            <p:cNvPr name="AutoShape 221" id="221"/>
            <p:cNvSpPr/>
            <p:nvPr/>
          </p:nvSpPr>
          <p:spPr>
            <a:xfrm rot="93353">
              <a:off x="4347325" y="2377586"/>
              <a:ext cx="665137" cy="0"/>
            </a:xfrm>
            <a:prstGeom prst="line">
              <a:avLst/>
            </a:prstGeom>
            <a:ln cap="rnd" w="12700">
              <a:solidFill>
                <a:srgbClr val="5EBEE4"/>
              </a:solidFill>
              <a:prstDash val="solid"/>
              <a:headEnd type="none" len="sm" w="sm"/>
              <a:tailEnd type="none" len="sm" w="sm"/>
            </a:ln>
          </p:spPr>
        </p:sp>
        <p:sp>
          <p:nvSpPr>
            <p:cNvPr name="AutoShape 222" id="222"/>
            <p:cNvSpPr/>
            <p:nvPr/>
          </p:nvSpPr>
          <p:spPr>
            <a:xfrm rot="-10706154">
              <a:off x="4449513" y="4281058"/>
              <a:ext cx="291192" cy="0"/>
            </a:xfrm>
            <a:prstGeom prst="line">
              <a:avLst/>
            </a:prstGeom>
            <a:ln cap="rnd" w="12700">
              <a:solidFill>
                <a:srgbClr val="5EBEE4"/>
              </a:solidFill>
              <a:prstDash val="solid"/>
              <a:headEnd type="none" len="sm" w="sm"/>
              <a:tailEnd type="none" len="sm" w="sm"/>
            </a:ln>
          </p:spPr>
        </p:sp>
        <p:sp>
          <p:nvSpPr>
            <p:cNvPr name="AutoShape 223" id="223"/>
            <p:cNvSpPr/>
            <p:nvPr/>
          </p:nvSpPr>
          <p:spPr>
            <a:xfrm rot="3224995">
              <a:off x="3919952" y="2369211"/>
              <a:ext cx="497068" cy="0"/>
            </a:xfrm>
            <a:prstGeom prst="line">
              <a:avLst/>
            </a:prstGeom>
            <a:ln cap="rnd" w="12700">
              <a:solidFill>
                <a:srgbClr val="5EBEE4"/>
              </a:solidFill>
              <a:prstDash val="solid"/>
              <a:headEnd type="none" len="sm" w="sm"/>
              <a:tailEnd type="none" len="sm" w="sm"/>
            </a:ln>
          </p:spPr>
        </p:sp>
        <p:sp>
          <p:nvSpPr>
            <p:cNvPr name="AutoShape 224" id="224"/>
            <p:cNvSpPr/>
            <p:nvPr/>
          </p:nvSpPr>
          <p:spPr>
            <a:xfrm rot="-4677083">
              <a:off x="3390654" y="2898308"/>
              <a:ext cx="1340060" cy="0"/>
            </a:xfrm>
            <a:prstGeom prst="line">
              <a:avLst/>
            </a:prstGeom>
            <a:ln cap="rnd" w="12700">
              <a:solidFill>
                <a:srgbClr val="5EBEE4"/>
              </a:solidFill>
              <a:prstDash val="solid"/>
              <a:headEnd type="none" len="sm" w="sm"/>
              <a:tailEnd type="none" len="sm" w="sm"/>
            </a:ln>
          </p:spPr>
        </p:sp>
        <p:sp>
          <p:nvSpPr>
            <p:cNvPr name="AutoShape 225" id="225"/>
            <p:cNvSpPr/>
            <p:nvPr/>
          </p:nvSpPr>
          <p:spPr>
            <a:xfrm rot="-574017">
              <a:off x="3848284" y="1834116"/>
              <a:ext cx="1643566" cy="0"/>
            </a:xfrm>
            <a:prstGeom prst="line">
              <a:avLst/>
            </a:prstGeom>
            <a:ln cap="rnd" w="12700">
              <a:solidFill>
                <a:srgbClr val="5EBEE4"/>
              </a:solidFill>
              <a:prstDash val="solid"/>
              <a:headEnd type="none" len="sm" w="sm"/>
              <a:tailEnd type="none" len="sm" w="sm"/>
            </a:ln>
          </p:spPr>
        </p:sp>
        <p:sp>
          <p:nvSpPr>
            <p:cNvPr name="AutoShape 226" id="226"/>
            <p:cNvSpPr/>
            <p:nvPr/>
          </p:nvSpPr>
          <p:spPr>
            <a:xfrm rot="5460802">
              <a:off x="3895275" y="3944769"/>
              <a:ext cx="833887" cy="0"/>
            </a:xfrm>
            <a:prstGeom prst="line">
              <a:avLst/>
            </a:prstGeom>
            <a:ln cap="rnd" w="12700">
              <a:solidFill>
                <a:srgbClr val="5EBEE4"/>
              </a:solidFill>
              <a:prstDash val="solid"/>
              <a:headEnd type="none" len="sm" w="sm"/>
              <a:tailEnd type="none" len="sm" w="sm"/>
            </a:ln>
          </p:spPr>
        </p:sp>
        <p:sp>
          <p:nvSpPr>
            <p:cNvPr name="AutoShape 227" id="227"/>
            <p:cNvSpPr/>
            <p:nvPr/>
          </p:nvSpPr>
          <p:spPr>
            <a:xfrm rot="2288038">
              <a:off x="291659" y="797237"/>
              <a:ext cx="629936" cy="0"/>
            </a:xfrm>
            <a:prstGeom prst="line">
              <a:avLst/>
            </a:prstGeom>
            <a:ln cap="rnd" w="12700">
              <a:solidFill>
                <a:srgbClr val="5EBEE4"/>
              </a:solidFill>
              <a:prstDash val="solid"/>
              <a:headEnd type="none" len="sm" w="sm"/>
              <a:tailEnd type="none" len="sm" w="sm"/>
            </a:ln>
          </p:spPr>
        </p:sp>
        <p:sp>
          <p:nvSpPr>
            <p:cNvPr name="AutoShape 228" id="228"/>
            <p:cNvSpPr/>
            <p:nvPr/>
          </p:nvSpPr>
          <p:spPr>
            <a:xfrm rot="-331318">
              <a:off x="86002" y="1081183"/>
              <a:ext cx="866727" cy="0"/>
            </a:xfrm>
            <a:prstGeom prst="line">
              <a:avLst/>
            </a:prstGeom>
            <a:ln cap="rnd" w="12700">
              <a:solidFill>
                <a:srgbClr val="5EBEE4"/>
              </a:solidFill>
              <a:prstDash val="solid"/>
              <a:headEnd type="none" len="sm" w="sm"/>
              <a:tailEnd type="none" len="sm" w="sm"/>
            </a:ln>
          </p:spPr>
        </p:sp>
        <p:sp>
          <p:nvSpPr>
            <p:cNvPr name="AutoShape 229" id="229"/>
            <p:cNvSpPr/>
            <p:nvPr/>
          </p:nvSpPr>
          <p:spPr>
            <a:xfrm rot="-3103434">
              <a:off x="-78863" y="989525"/>
              <a:ext cx="598327" cy="0"/>
            </a:xfrm>
            <a:prstGeom prst="line">
              <a:avLst/>
            </a:prstGeom>
            <a:ln cap="rnd" w="12700">
              <a:solidFill>
                <a:srgbClr val="5EBEE4"/>
              </a:solidFill>
              <a:prstDash val="solid"/>
              <a:headEnd type="none" len="sm" w="sm"/>
              <a:tailEnd type="none" len="sm" w="sm"/>
            </a:ln>
          </p:spPr>
        </p:sp>
        <p:sp>
          <p:nvSpPr>
            <p:cNvPr name="AutoShape 230" id="230"/>
            <p:cNvSpPr/>
            <p:nvPr/>
          </p:nvSpPr>
          <p:spPr>
            <a:xfrm rot="3754680">
              <a:off x="909498" y="278833"/>
              <a:ext cx="602781" cy="0"/>
            </a:xfrm>
            <a:prstGeom prst="line">
              <a:avLst/>
            </a:prstGeom>
            <a:ln cap="rnd" w="12700">
              <a:solidFill>
                <a:srgbClr val="5EBEE4"/>
              </a:solidFill>
              <a:prstDash val="solid"/>
              <a:headEnd type="none" len="sm" w="sm"/>
              <a:tailEnd type="none" len="sm" w="sm"/>
            </a:ln>
          </p:spPr>
        </p:sp>
        <p:sp>
          <p:nvSpPr>
            <p:cNvPr name="AutoShape 231" id="231"/>
            <p:cNvSpPr/>
            <p:nvPr/>
          </p:nvSpPr>
          <p:spPr>
            <a:xfrm rot="-3781516">
              <a:off x="537886" y="484361"/>
              <a:ext cx="817100" cy="0"/>
            </a:xfrm>
            <a:prstGeom prst="line">
              <a:avLst/>
            </a:prstGeom>
            <a:ln cap="rnd" w="12700">
              <a:solidFill>
                <a:srgbClr val="5EBEE4"/>
              </a:solidFill>
              <a:prstDash val="solid"/>
              <a:headEnd type="none" len="sm" w="sm"/>
              <a:tailEnd type="none" len="sm" w="sm"/>
            </a:ln>
          </p:spPr>
        </p:sp>
        <p:sp>
          <p:nvSpPr>
            <p:cNvPr name="AutoShape 232" id="232"/>
            <p:cNvSpPr/>
            <p:nvPr/>
          </p:nvSpPr>
          <p:spPr>
            <a:xfrm rot="-1297137">
              <a:off x="183378" y="392703"/>
              <a:ext cx="927985" cy="0"/>
            </a:xfrm>
            <a:prstGeom prst="line">
              <a:avLst/>
            </a:prstGeom>
            <a:ln cap="rnd" w="12700">
              <a:solidFill>
                <a:srgbClr val="5EBEE4"/>
              </a:solidFill>
              <a:prstDash val="solid"/>
              <a:headEnd type="none" len="sm" w="sm"/>
              <a:tailEnd type="none" len="sm" w="sm"/>
            </a:ln>
          </p:spPr>
        </p:sp>
        <p:sp>
          <p:nvSpPr>
            <p:cNvPr name="AutoShape 233" id="233"/>
            <p:cNvSpPr/>
            <p:nvPr/>
          </p:nvSpPr>
          <p:spPr>
            <a:xfrm rot="-2206427">
              <a:off x="257052" y="1244993"/>
              <a:ext cx="847805" cy="0"/>
            </a:xfrm>
            <a:prstGeom prst="line">
              <a:avLst/>
            </a:prstGeom>
            <a:ln cap="rnd" w="12700">
              <a:solidFill>
                <a:srgbClr val="5EBEE4"/>
              </a:solidFill>
              <a:prstDash val="solid"/>
              <a:headEnd type="none" len="sm" w="sm"/>
              <a:tailEnd type="none" len="sm" w="sm"/>
            </a:ln>
          </p:spPr>
        </p:sp>
        <p:sp>
          <p:nvSpPr>
            <p:cNvPr name="AutoShape 234" id="234"/>
            <p:cNvSpPr/>
            <p:nvPr/>
          </p:nvSpPr>
          <p:spPr>
            <a:xfrm rot="3977070">
              <a:off x="62317" y="1437785"/>
              <a:ext cx="465012" cy="0"/>
            </a:xfrm>
            <a:prstGeom prst="line">
              <a:avLst/>
            </a:prstGeom>
            <a:ln cap="rnd" w="12700">
              <a:solidFill>
                <a:srgbClr val="5EBEE4"/>
              </a:solidFill>
              <a:prstDash val="solid"/>
              <a:headEnd type="none" len="sm" w="sm"/>
              <a:tailEnd type="none" len="sm" w="sm"/>
            </a:ln>
          </p:spPr>
        </p:sp>
        <p:sp>
          <p:nvSpPr>
            <p:cNvPr name="AutoShape 235" id="235"/>
            <p:cNvSpPr/>
            <p:nvPr/>
          </p:nvSpPr>
          <p:spPr>
            <a:xfrm rot="-5384398">
              <a:off x="663838" y="1237881"/>
              <a:ext cx="752957" cy="0"/>
            </a:xfrm>
            <a:prstGeom prst="line">
              <a:avLst/>
            </a:prstGeom>
            <a:ln cap="rnd" w="12700">
              <a:solidFill>
                <a:srgbClr val="5EBEE4"/>
              </a:solidFill>
              <a:prstDash val="solid"/>
              <a:headEnd type="none" len="sm" w="sm"/>
              <a:tailEnd type="none" len="sm" w="sm"/>
            </a:ln>
          </p:spPr>
        </p:sp>
        <p:sp>
          <p:nvSpPr>
            <p:cNvPr name="AutoShape 236" id="236"/>
            <p:cNvSpPr/>
            <p:nvPr/>
          </p:nvSpPr>
          <p:spPr>
            <a:xfrm rot="1774022">
              <a:off x="900127" y="935356"/>
              <a:ext cx="639334" cy="0"/>
            </a:xfrm>
            <a:prstGeom prst="line">
              <a:avLst/>
            </a:prstGeom>
            <a:ln cap="rnd" w="12700">
              <a:solidFill>
                <a:srgbClr val="5EBEE4"/>
              </a:solidFill>
              <a:prstDash val="solid"/>
              <a:headEnd type="none" len="sm" w="sm"/>
              <a:tailEnd type="none" len="sm" w="sm"/>
            </a:ln>
          </p:spPr>
        </p:sp>
        <p:sp>
          <p:nvSpPr>
            <p:cNvPr name="AutoShape 237" id="237"/>
            <p:cNvSpPr/>
            <p:nvPr/>
          </p:nvSpPr>
          <p:spPr>
            <a:xfrm rot="73294">
              <a:off x="295145" y="629729"/>
              <a:ext cx="430099" cy="0"/>
            </a:xfrm>
            <a:prstGeom prst="line">
              <a:avLst/>
            </a:prstGeom>
            <a:ln cap="rnd" w="12700">
              <a:solidFill>
                <a:srgbClr val="5EBEE4"/>
              </a:solidFill>
              <a:prstDash val="solid"/>
              <a:headEnd type="none" len="sm" w="sm"/>
              <a:tailEnd type="none" len="sm" w="sm"/>
            </a:ln>
          </p:spPr>
        </p:sp>
        <p:sp>
          <p:nvSpPr>
            <p:cNvPr name="AutoShape 238" id="238"/>
            <p:cNvSpPr/>
            <p:nvPr/>
          </p:nvSpPr>
          <p:spPr>
            <a:xfrm rot="8477429">
              <a:off x="571239" y="317796"/>
              <a:ext cx="554974" cy="0"/>
            </a:xfrm>
            <a:prstGeom prst="line">
              <a:avLst/>
            </a:prstGeom>
            <a:ln cap="rnd" w="12700">
              <a:solidFill>
                <a:srgbClr val="5EBEE4"/>
              </a:solidFill>
              <a:prstDash val="solid"/>
              <a:headEnd type="none" len="sm" w="sm"/>
              <a:tailEnd type="none" len="sm" w="sm"/>
            </a:ln>
          </p:spPr>
        </p:sp>
        <p:sp>
          <p:nvSpPr>
            <p:cNvPr name="AutoShape 239" id="239"/>
            <p:cNvSpPr/>
            <p:nvPr/>
          </p:nvSpPr>
          <p:spPr>
            <a:xfrm rot="1209107">
              <a:off x="454481" y="1595538"/>
              <a:ext cx="720120" cy="0"/>
            </a:xfrm>
            <a:prstGeom prst="line">
              <a:avLst/>
            </a:prstGeom>
            <a:ln cap="rnd" w="12700">
              <a:solidFill>
                <a:srgbClr val="5EBEE4"/>
              </a:solidFill>
              <a:prstDash val="solid"/>
              <a:headEnd type="none" len="sm" w="sm"/>
              <a:tailEnd type="none" len="sm" w="sm"/>
            </a:ln>
          </p:spPr>
        </p:sp>
        <p:sp>
          <p:nvSpPr>
            <p:cNvPr name="AutoShape 240" id="240"/>
            <p:cNvSpPr/>
            <p:nvPr/>
          </p:nvSpPr>
          <p:spPr>
            <a:xfrm rot="-2288497">
              <a:off x="997719" y="1285397"/>
              <a:ext cx="710933" cy="0"/>
            </a:xfrm>
            <a:prstGeom prst="line">
              <a:avLst/>
            </a:prstGeom>
            <a:ln cap="rnd" w="12700">
              <a:solidFill>
                <a:srgbClr val="5EBEE4"/>
              </a:solidFill>
              <a:prstDash val="solid"/>
              <a:headEnd type="none" len="sm" w="sm"/>
              <a:tailEnd type="none" len="sm" w="sm"/>
            </a:ln>
          </p:spPr>
        </p:sp>
        <p:sp>
          <p:nvSpPr>
            <p:cNvPr name="AutoShape 241" id="241"/>
            <p:cNvSpPr/>
            <p:nvPr/>
          </p:nvSpPr>
          <p:spPr>
            <a:xfrm rot="-1008345">
              <a:off x="833155" y="682863"/>
              <a:ext cx="673591" cy="0"/>
            </a:xfrm>
            <a:prstGeom prst="line">
              <a:avLst/>
            </a:prstGeom>
            <a:ln cap="rnd" w="12700">
              <a:solidFill>
                <a:srgbClr val="5EBEE4"/>
              </a:solidFill>
              <a:prstDash val="solid"/>
              <a:headEnd type="none" len="sm" w="sm"/>
              <a:tailEnd type="none" len="sm" w="sm"/>
            </a:ln>
          </p:spPr>
        </p:sp>
        <p:sp>
          <p:nvSpPr>
            <p:cNvPr name="AutoShape 242" id="242"/>
            <p:cNvSpPr/>
            <p:nvPr/>
          </p:nvSpPr>
          <p:spPr>
            <a:xfrm rot="5996168">
              <a:off x="1227489" y="729277"/>
              <a:ext cx="516371" cy="0"/>
            </a:xfrm>
            <a:prstGeom prst="line">
              <a:avLst/>
            </a:prstGeom>
            <a:ln cap="rnd" w="12700">
              <a:solidFill>
                <a:srgbClr val="5EBEE4"/>
              </a:solidFill>
              <a:prstDash val="solid"/>
              <a:headEnd type="none" len="sm" w="sm"/>
              <a:tailEnd type="none" len="sm" w="sm"/>
            </a:ln>
          </p:spPr>
        </p:sp>
        <p:sp>
          <p:nvSpPr>
            <p:cNvPr name="AutoShape 243" id="243"/>
            <p:cNvSpPr/>
            <p:nvPr/>
          </p:nvSpPr>
          <p:spPr>
            <a:xfrm rot="4823554">
              <a:off x="609404" y="718912"/>
              <a:ext cx="394521" cy="0"/>
            </a:xfrm>
            <a:prstGeom prst="line">
              <a:avLst/>
            </a:prstGeom>
            <a:ln cap="rnd" w="12700">
              <a:solidFill>
                <a:srgbClr val="5EBEE4"/>
              </a:solidFill>
              <a:prstDash val="solid"/>
              <a:headEnd type="none" len="sm" w="sm"/>
              <a:tailEnd type="none" len="sm" w="sm"/>
            </a:ln>
          </p:spPr>
        </p:sp>
        <p:sp>
          <p:nvSpPr>
            <p:cNvPr name="AutoShape 244" id="244"/>
            <p:cNvSpPr/>
            <p:nvPr/>
          </p:nvSpPr>
          <p:spPr>
            <a:xfrm rot="-10726318">
              <a:off x="273892" y="1634383"/>
              <a:ext cx="188294" cy="0"/>
            </a:xfrm>
            <a:prstGeom prst="line">
              <a:avLst/>
            </a:prstGeom>
            <a:ln cap="rnd" w="12700">
              <a:solidFill>
                <a:srgbClr val="5EBEE4"/>
              </a:solidFill>
              <a:prstDash val="solid"/>
              <a:headEnd type="none" len="sm" w="sm"/>
              <a:tailEnd type="none" len="sm" w="sm"/>
            </a:ln>
          </p:spPr>
        </p:sp>
        <p:sp>
          <p:nvSpPr>
            <p:cNvPr name="AutoShape 245" id="245"/>
            <p:cNvSpPr/>
            <p:nvPr/>
          </p:nvSpPr>
          <p:spPr>
            <a:xfrm rot="2817299">
              <a:off x="49812" y="649198"/>
              <a:ext cx="278485" cy="0"/>
            </a:xfrm>
            <a:prstGeom prst="line">
              <a:avLst/>
            </a:prstGeom>
            <a:ln cap="rnd" w="12700">
              <a:solidFill>
                <a:srgbClr val="5EBEE4"/>
              </a:solidFill>
              <a:prstDash val="solid"/>
              <a:headEnd type="none" len="sm" w="sm"/>
              <a:tailEnd type="none" len="sm" w="sm"/>
            </a:ln>
          </p:spPr>
        </p:sp>
        <p:sp>
          <p:nvSpPr>
            <p:cNvPr name="AutoShape 246" id="246"/>
            <p:cNvSpPr/>
            <p:nvPr/>
          </p:nvSpPr>
          <p:spPr>
            <a:xfrm rot="-4487396">
              <a:off x="-248187" y="932387"/>
              <a:ext cx="689535" cy="0"/>
            </a:xfrm>
            <a:prstGeom prst="line">
              <a:avLst/>
            </a:prstGeom>
            <a:ln cap="rnd" w="12700">
              <a:solidFill>
                <a:srgbClr val="5EBEE4"/>
              </a:solidFill>
              <a:prstDash val="solid"/>
              <a:headEnd type="none" len="sm" w="sm"/>
              <a:tailEnd type="none" len="sm" w="sm"/>
            </a:ln>
          </p:spPr>
        </p:sp>
        <p:sp>
          <p:nvSpPr>
            <p:cNvPr name="AutoShape 247" id="247"/>
            <p:cNvSpPr/>
            <p:nvPr/>
          </p:nvSpPr>
          <p:spPr>
            <a:xfrm rot="-452245">
              <a:off x="741" y="344474"/>
              <a:ext cx="1057285" cy="0"/>
            </a:xfrm>
            <a:prstGeom prst="line">
              <a:avLst/>
            </a:prstGeom>
            <a:ln cap="rnd" w="12700">
              <a:solidFill>
                <a:srgbClr val="5EBEE4"/>
              </a:solidFill>
              <a:prstDash val="solid"/>
              <a:headEnd type="none" len="sm" w="sm"/>
              <a:tailEnd type="none" len="sm" w="sm"/>
            </a:ln>
          </p:spPr>
        </p:sp>
        <p:sp>
          <p:nvSpPr>
            <p:cNvPr name="AutoShape 248" id="248"/>
            <p:cNvSpPr/>
            <p:nvPr/>
          </p:nvSpPr>
          <p:spPr>
            <a:xfrm rot="5477445">
              <a:off x="-5831" y="1470793"/>
              <a:ext cx="423419" cy="0"/>
            </a:xfrm>
            <a:prstGeom prst="line">
              <a:avLst/>
            </a:prstGeom>
            <a:ln cap="rnd" w="12700">
              <a:solidFill>
                <a:srgbClr val="5EBEE4"/>
              </a:solidFill>
              <a:prstDash val="solid"/>
              <a:headEnd type="none" len="sm" w="sm"/>
              <a:tailEnd type="none" len="sm" w="sm"/>
            </a:ln>
          </p:spPr>
        </p:sp>
        <p:sp>
          <p:nvSpPr>
            <p:cNvPr name="AutoShape 249" id="249"/>
            <p:cNvSpPr/>
            <p:nvPr/>
          </p:nvSpPr>
          <p:spPr>
            <a:xfrm rot="2288037">
              <a:off x="1672917" y="3448221"/>
              <a:ext cx="599669" cy="0"/>
            </a:xfrm>
            <a:prstGeom prst="line">
              <a:avLst/>
            </a:prstGeom>
            <a:ln cap="rnd" w="12700">
              <a:solidFill>
                <a:srgbClr val="5EBEE4"/>
              </a:solidFill>
              <a:prstDash val="solid"/>
              <a:headEnd type="none" len="sm" w="sm"/>
              <a:tailEnd type="none" len="sm" w="sm"/>
            </a:ln>
          </p:spPr>
        </p:sp>
        <p:sp>
          <p:nvSpPr>
            <p:cNvPr name="AutoShape 250" id="250"/>
            <p:cNvSpPr/>
            <p:nvPr/>
          </p:nvSpPr>
          <p:spPr>
            <a:xfrm rot="-331318">
              <a:off x="1550944" y="3730849"/>
              <a:ext cx="825084" cy="0"/>
            </a:xfrm>
            <a:prstGeom prst="line">
              <a:avLst/>
            </a:prstGeom>
            <a:ln cap="rnd" w="12700">
              <a:solidFill>
                <a:srgbClr val="5EBEE4"/>
              </a:solidFill>
              <a:prstDash val="solid"/>
              <a:headEnd type="none" len="sm" w="sm"/>
              <a:tailEnd type="none" len="sm" w="sm"/>
            </a:ln>
          </p:spPr>
        </p:sp>
        <p:sp>
          <p:nvSpPr>
            <p:cNvPr name="AutoShape 251" id="251"/>
            <p:cNvSpPr/>
            <p:nvPr/>
          </p:nvSpPr>
          <p:spPr>
            <a:xfrm rot="-3103434">
              <a:off x="1381082" y="3721319"/>
              <a:ext cx="569579" cy="0"/>
            </a:xfrm>
            <a:prstGeom prst="line">
              <a:avLst/>
            </a:prstGeom>
            <a:ln cap="rnd" w="12700">
              <a:solidFill>
                <a:srgbClr val="5EBEE4"/>
              </a:solidFill>
              <a:prstDash val="solid"/>
              <a:headEnd type="none" len="sm" w="sm"/>
              <a:tailEnd type="none" len="sm" w="sm"/>
            </a:ln>
          </p:spPr>
        </p:sp>
        <p:sp>
          <p:nvSpPr>
            <p:cNvPr name="AutoShape 252" id="252"/>
            <p:cNvSpPr/>
            <p:nvPr/>
          </p:nvSpPr>
          <p:spPr>
            <a:xfrm rot="3754680">
              <a:off x="2111498" y="2821130"/>
              <a:ext cx="573819" cy="0"/>
            </a:xfrm>
            <a:prstGeom prst="line">
              <a:avLst/>
            </a:prstGeom>
            <a:ln cap="rnd" w="12700">
              <a:solidFill>
                <a:srgbClr val="5EBEE4"/>
              </a:solidFill>
              <a:prstDash val="solid"/>
              <a:headEnd type="none" len="sm" w="sm"/>
              <a:tailEnd type="none" len="sm" w="sm"/>
            </a:ln>
          </p:spPr>
        </p:sp>
        <p:sp>
          <p:nvSpPr>
            <p:cNvPr name="AutoShape 253" id="253"/>
            <p:cNvSpPr/>
            <p:nvPr/>
          </p:nvSpPr>
          <p:spPr>
            <a:xfrm rot="-3781515">
              <a:off x="1817870" y="3075962"/>
              <a:ext cx="777840" cy="0"/>
            </a:xfrm>
            <a:prstGeom prst="line">
              <a:avLst/>
            </a:prstGeom>
            <a:ln cap="rnd" w="12700">
              <a:solidFill>
                <a:srgbClr val="5EBEE4"/>
              </a:solidFill>
              <a:prstDash val="solid"/>
              <a:headEnd type="none" len="sm" w="sm"/>
              <a:tailEnd type="none" len="sm" w="sm"/>
            </a:ln>
          </p:spPr>
        </p:sp>
        <p:sp>
          <p:nvSpPr>
            <p:cNvPr name="AutoShape 254" id="254"/>
            <p:cNvSpPr/>
            <p:nvPr/>
          </p:nvSpPr>
          <p:spPr>
            <a:xfrm rot="-1297137">
              <a:off x="1467477" y="3066433"/>
              <a:ext cx="883398" cy="0"/>
            </a:xfrm>
            <a:prstGeom prst="line">
              <a:avLst/>
            </a:prstGeom>
            <a:ln cap="rnd" w="12700">
              <a:solidFill>
                <a:srgbClr val="5EBEE4"/>
              </a:solidFill>
              <a:prstDash val="solid"/>
              <a:headEnd type="none" len="sm" w="sm"/>
              <a:tailEnd type="none" len="sm" w="sm"/>
            </a:ln>
          </p:spPr>
        </p:sp>
        <p:sp>
          <p:nvSpPr>
            <p:cNvPr name="AutoShape 255" id="255"/>
            <p:cNvSpPr/>
            <p:nvPr/>
          </p:nvSpPr>
          <p:spPr>
            <a:xfrm rot="-2206426">
              <a:off x="1749291" y="3840983"/>
              <a:ext cx="807071" cy="0"/>
            </a:xfrm>
            <a:prstGeom prst="line">
              <a:avLst/>
            </a:prstGeom>
            <a:ln cap="rnd" w="12700">
              <a:solidFill>
                <a:srgbClr val="5EBEE4"/>
              </a:solidFill>
              <a:prstDash val="solid"/>
              <a:headEnd type="none" len="sm" w="sm"/>
              <a:tailEnd type="none" len="sm" w="sm"/>
            </a:ln>
          </p:spPr>
        </p:sp>
        <p:sp>
          <p:nvSpPr>
            <p:cNvPr name="AutoShape 256" id="256"/>
            <p:cNvSpPr/>
            <p:nvPr/>
          </p:nvSpPr>
          <p:spPr>
            <a:xfrm rot="3977070">
              <a:off x="1624917" y="4114496"/>
              <a:ext cx="442670" cy="0"/>
            </a:xfrm>
            <a:prstGeom prst="line">
              <a:avLst/>
            </a:prstGeom>
            <a:ln cap="rnd" w="12700">
              <a:solidFill>
                <a:srgbClr val="5EBEE4"/>
              </a:solidFill>
              <a:prstDash val="solid"/>
              <a:headEnd type="none" len="sm" w="sm"/>
              <a:tailEnd type="none" len="sm" w="sm"/>
            </a:ln>
          </p:spPr>
        </p:sp>
        <p:sp>
          <p:nvSpPr>
            <p:cNvPr name="AutoShape 257" id="257"/>
            <p:cNvSpPr/>
            <p:nvPr/>
          </p:nvSpPr>
          <p:spPr>
            <a:xfrm rot="-5384398">
              <a:off x="2122780" y="3744725"/>
              <a:ext cx="716779" cy="0"/>
            </a:xfrm>
            <a:prstGeom prst="line">
              <a:avLst/>
            </a:prstGeom>
            <a:ln cap="rnd" w="12700">
              <a:solidFill>
                <a:srgbClr val="5EBEE4"/>
              </a:solidFill>
              <a:prstDash val="solid"/>
              <a:headEnd type="none" len="sm" w="sm"/>
              <a:tailEnd type="none" len="sm" w="sm"/>
            </a:ln>
          </p:spPr>
        </p:sp>
        <p:sp>
          <p:nvSpPr>
            <p:cNvPr name="AutoShape 258" id="258"/>
            <p:cNvSpPr/>
            <p:nvPr/>
          </p:nvSpPr>
          <p:spPr>
            <a:xfrm rot="1774021">
              <a:off x="2266200" y="3422006"/>
              <a:ext cx="608615" cy="0"/>
            </a:xfrm>
            <a:prstGeom prst="line">
              <a:avLst/>
            </a:prstGeom>
            <a:ln cap="rnd" w="12700">
              <a:solidFill>
                <a:srgbClr val="5EBEE4"/>
              </a:solidFill>
              <a:prstDash val="solid"/>
              <a:headEnd type="none" len="sm" w="sm"/>
              <a:tailEnd type="none" len="sm" w="sm"/>
            </a:ln>
          </p:spPr>
        </p:sp>
        <p:sp>
          <p:nvSpPr>
            <p:cNvPr name="AutoShape 259" id="259"/>
            <p:cNvSpPr/>
            <p:nvPr/>
          </p:nvSpPr>
          <p:spPr>
            <a:xfrm rot="73294">
              <a:off x="1637626" y="3318421"/>
              <a:ext cx="409434" cy="0"/>
            </a:xfrm>
            <a:prstGeom prst="line">
              <a:avLst/>
            </a:prstGeom>
            <a:ln cap="rnd" w="12700">
              <a:solidFill>
                <a:srgbClr val="5EBEE4"/>
              </a:solidFill>
              <a:prstDash val="solid"/>
              <a:headEnd type="none" len="sm" w="sm"/>
              <a:tailEnd type="none" len="sm" w="sm"/>
            </a:ln>
          </p:spPr>
        </p:sp>
        <p:sp>
          <p:nvSpPr>
            <p:cNvPr name="AutoShape 260" id="260"/>
            <p:cNvSpPr/>
            <p:nvPr/>
          </p:nvSpPr>
          <p:spPr>
            <a:xfrm rot="8477430">
              <a:off x="1811289" y="2947347"/>
              <a:ext cx="528309" cy="0"/>
            </a:xfrm>
            <a:prstGeom prst="line">
              <a:avLst/>
            </a:prstGeom>
            <a:ln cap="rnd" w="12700">
              <a:solidFill>
                <a:srgbClr val="5EBEE4"/>
              </a:solidFill>
              <a:prstDash val="solid"/>
              <a:headEnd type="none" len="sm" w="sm"/>
              <a:tailEnd type="none" len="sm" w="sm"/>
            </a:ln>
          </p:spPr>
        </p:sp>
        <p:sp>
          <p:nvSpPr>
            <p:cNvPr name="AutoShape 261" id="261"/>
            <p:cNvSpPr/>
            <p:nvPr/>
          </p:nvSpPr>
          <p:spPr>
            <a:xfrm rot="1209106">
              <a:off x="2020306" y="4129650"/>
              <a:ext cx="685520" cy="0"/>
            </a:xfrm>
            <a:prstGeom prst="line">
              <a:avLst/>
            </a:prstGeom>
            <a:ln cap="rnd" w="12700">
              <a:solidFill>
                <a:srgbClr val="5EBEE4"/>
              </a:solidFill>
              <a:prstDash val="solid"/>
              <a:headEnd type="none" len="sm" w="sm"/>
              <a:tailEnd type="none" len="sm" w="sm"/>
            </a:ln>
          </p:spPr>
        </p:sp>
        <p:sp>
          <p:nvSpPr>
            <p:cNvPr name="AutoShape 262" id="262"/>
            <p:cNvSpPr/>
            <p:nvPr/>
          </p:nvSpPr>
          <p:spPr>
            <a:xfrm rot="-2288496">
              <a:off x="2442055" y="3710258"/>
              <a:ext cx="676775" cy="0"/>
            </a:xfrm>
            <a:prstGeom prst="line">
              <a:avLst/>
            </a:prstGeom>
            <a:ln cap="rnd" w="12700">
              <a:solidFill>
                <a:srgbClr val="5EBEE4"/>
              </a:solidFill>
              <a:prstDash val="solid"/>
              <a:headEnd type="none" len="sm" w="sm"/>
              <a:tailEnd type="none" len="sm" w="sm"/>
            </a:ln>
          </p:spPr>
        </p:sp>
        <p:sp>
          <p:nvSpPr>
            <p:cNvPr name="AutoShape 263" id="263"/>
            <p:cNvSpPr/>
            <p:nvPr/>
          </p:nvSpPr>
          <p:spPr>
            <a:xfrm rot="-1008345">
              <a:off x="2141065" y="3202504"/>
              <a:ext cx="641227" cy="0"/>
            </a:xfrm>
            <a:prstGeom prst="line">
              <a:avLst/>
            </a:prstGeom>
            <a:ln cap="rnd" w="12700">
              <a:solidFill>
                <a:srgbClr val="5EBEE4"/>
              </a:solidFill>
              <a:prstDash val="solid"/>
              <a:headEnd type="none" len="sm" w="sm"/>
              <a:tailEnd type="none" len="sm" w="sm"/>
            </a:ln>
          </p:spPr>
        </p:sp>
        <p:sp>
          <p:nvSpPr>
            <p:cNvPr name="AutoShape 264" id="264"/>
            <p:cNvSpPr/>
            <p:nvPr/>
          </p:nvSpPr>
          <p:spPr>
            <a:xfrm rot="5996169">
              <a:off x="2517519" y="3166312"/>
              <a:ext cx="491561" cy="0"/>
            </a:xfrm>
            <a:prstGeom prst="line">
              <a:avLst/>
            </a:prstGeom>
            <a:ln cap="rnd" w="12700">
              <a:solidFill>
                <a:srgbClr val="5EBEE4"/>
              </a:solidFill>
              <a:prstDash val="solid"/>
              <a:headEnd type="none" len="sm" w="sm"/>
              <a:tailEnd type="none" len="sm" w="sm"/>
            </a:ln>
          </p:spPr>
        </p:sp>
        <p:sp>
          <p:nvSpPr>
            <p:cNvPr name="AutoShape 265" id="265"/>
            <p:cNvSpPr/>
            <p:nvPr/>
          </p:nvSpPr>
          <p:spPr>
            <a:xfrm rot="4823554">
              <a:off x="1949172" y="3326325"/>
              <a:ext cx="375565" cy="0"/>
            </a:xfrm>
            <a:prstGeom prst="line">
              <a:avLst/>
            </a:prstGeom>
            <a:ln cap="rnd" w="12700">
              <a:solidFill>
                <a:srgbClr val="5EBEE4"/>
              </a:solidFill>
              <a:prstDash val="solid"/>
              <a:headEnd type="none" len="sm" w="sm"/>
              <a:tailEnd type="none" len="sm" w="sm"/>
            </a:ln>
          </p:spPr>
        </p:sp>
        <p:sp>
          <p:nvSpPr>
            <p:cNvPr name="AutoShape 266" id="266"/>
            <p:cNvSpPr/>
            <p:nvPr/>
          </p:nvSpPr>
          <p:spPr>
            <a:xfrm rot="-10726318">
              <a:off x="1872972" y="4276816"/>
              <a:ext cx="179247" cy="0"/>
            </a:xfrm>
            <a:prstGeom prst="line">
              <a:avLst/>
            </a:prstGeom>
            <a:ln cap="rnd" w="12700">
              <a:solidFill>
                <a:srgbClr val="5EBEE4"/>
              </a:solidFill>
              <a:prstDash val="solid"/>
              <a:headEnd type="none" len="sm" w="sm"/>
              <a:tailEnd type="none" len="sm" w="sm"/>
            </a:ln>
          </p:spPr>
        </p:sp>
        <p:sp>
          <p:nvSpPr>
            <p:cNvPr name="AutoShape 267" id="267"/>
            <p:cNvSpPr/>
            <p:nvPr/>
          </p:nvSpPr>
          <p:spPr>
            <a:xfrm rot="2817298">
              <a:off x="1419644" y="3416487"/>
              <a:ext cx="265104" cy="0"/>
            </a:xfrm>
            <a:prstGeom prst="line">
              <a:avLst/>
            </a:prstGeom>
            <a:ln cap="rnd" w="12700">
              <a:solidFill>
                <a:srgbClr val="5EBEE4"/>
              </a:solidFill>
              <a:prstDash val="solid"/>
              <a:headEnd type="none" len="sm" w="sm"/>
              <a:tailEnd type="none" len="sm" w="sm"/>
            </a:ln>
          </p:spPr>
        </p:sp>
        <p:sp>
          <p:nvSpPr>
            <p:cNvPr name="AutoShape 268" id="268"/>
            <p:cNvSpPr/>
            <p:nvPr/>
          </p:nvSpPr>
          <p:spPr>
            <a:xfrm rot="-4487396">
              <a:off x="1209751" y="3699721"/>
              <a:ext cx="656405" cy="0"/>
            </a:xfrm>
            <a:prstGeom prst="line">
              <a:avLst/>
            </a:prstGeom>
            <a:ln cap="rnd" w="12700">
              <a:solidFill>
                <a:srgbClr val="5EBEE4"/>
              </a:solidFill>
              <a:prstDash val="solid"/>
              <a:headEnd type="none" len="sm" w="sm"/>
              <a:tailEnd type="none" len="sm" w="sm"/>
            </a:ln>
          </p:spPr>
        </p:sp>
        <p:sp>
          <p:nvSpPr>
            <p:cNvPr name="AutoShape 269" id="269"/>
            <p:cNvSpPr/>
            <p:nvPr/>
          </p:nvSpPr>
          <p:spPr>
            <a:xfrm rot="-452245">
              <a:off x="1285505" y="3051587"/>
              <a:ext cx="1006486" cy="0"/>
            </a:xfrm>
            <a:prstGeom prst="line">
              <a:avLst/>
            </a:prstGeom>
            <a:ln cap="rnd" w="12700">
              <a:solidFill>
                <a:srgbClr val="5EBEE4"/>
              </a:solidFill>
              <a:prstDash val="solid"/>
              <a:headEnd type="none" len="sm" w="sm"/>
              <a:tailEnd type="none" len="sm" w="sm"/>
            </a:ln>
          </p:spPr>
        </p:sp>
        <p:sp>
          <p:nvSpPr>
            <p:cNvPr name="AutoShape 270" id="270"/>
            <p:cNvSpPr/>
            <p:nvPr/>
          </p:nvSpPr>
          <p:spPr>
            <a:xfrm rot="5477445">
              <a:off x="1571248" y="4167026"/>
              <a:ext cx="403074" cy="0"/>
            </a:xfrm>
            <a:prstGeom prst="line">
              <a:avLst/>
            </a:prstGeom>
            <a:ln cap="rnd" w="12700">
              <a:solidFill>
                <a:srgbClr val="5EBEE4"/>
              </a:solidFill>
              <a:prstDash val="solid"/>
              <a:headEnd type="none" len="sm" w="sm"/>
              <a:tailEnd type="none" len="sm" w="sm"/>
            </a:ln>
          </p:spPr>
        </p:sp>
        <p:sp>
          <p:nvSpPr>
            <p:cNvPr name="AutoShape 271" id="271"/>
            <p:cNvSpPr/>
            <p:nvPr/>
          </p:nvSpPr>
          <p:spPr>
            <a:xfrm rot="2288033">
              <a:off x="593758" y="3107090"/>
              <a:ext cx="383258" cy="0"/>
            </a:xfrm>
            <a:prstGeom prst="line">
              <a:avLst/>
            </a:prstGeom>
            <a:ln cap="rnd" w="12700">
              <a:solidFill>
                <a:srgbClr val="5EBEE4"/>
              </a:solidFill>
              <a:prstDash val="solid"/>
              <a:headEnd type="none" len="sm" w="sm"/>
              <a:tailEnd type="none" len="sm" w="sm"/>
            </a:ln>
          </p:spPr>
        </p:sp>
        <p:sp>
          <p:nvSpPr>
            <p:cNvPr name="AutoShape 272" id="272"/>
            <p:cNvSpPr/>
            <p:nvPr/>
          </p:nvSpPr>
          <p:spPr>
            <a:xfrm rot="-331317">
              <a:off x="515803" y="3287722"/>
              <a:ext cx="527324" cy="0"/>
            </a:xfrm>
            <a:prstGeom prst="line">
              <a:avLst/>
            </a:prstGeom>
            <a:ln cap="rnd" w="12700">
              <a:solidFill>
                <a:srgbClr val="5EBEE4"/>
              </a:solidFill>
              <a:prstDash val="solid"/>
              <a:headEnd type="none" len="sm" w="sm"/>
              <a:tailEnd type="none" len="sm" w="sm"/>
            </a:ln>
          </p:spPr>
        </p:sp>
        <p:sp>
          <p:nvSpPr>
            <p:cNvPr name="AutoShape 273" id="273"/>
            <p:cNvSpPr/>
            <p:nvPr/>
          </p:nvSpPr>
          <p:spPr>
            <a:xfrm rot="-3103430">
              <a:off x="407242" y="3281632"/>
              <a:ext cx="364026" cy="0"/>
            </a:xfrm>
            <a:prstGeom prst="line">
              <a:avLst/>
            </a:prstGeom>
            <a:ln cap="rnd" w="12700">
              <a:solidFill>
                <a:srgbClr val="5EBEE4"/>
              </a:solidFill>
              <a:prstDash val="solid"/>
              <a:headEnd type="none" len="sm" w="sm"/>
              <a:tailEnd type="none" len="sm" w="sm"/>
            </a:ln>
          </p:spPr>
        </p:sp>
        <p:sp>
          <p:nvSpPr>
            <p:cNvPr name="AutoShape 274" id="274"/>
            <p:cNvSpPr/>
            <p:nvPr/>
          </p:nvSpPr>
          <p:spPr>
            <a:xfrm rot="3754676">
              <a:off x="874063" y="2706307"/>
              <a:ext cx="366736" cy="0"/>
            </a:xfrm>
            <a:prstGeom prst="line">
              <a:avLst/>
            </a:prstGeom>
            <a:ln cap="rnd" w="12700">
              <a:solidFill>
                <a:srgbClr val="5EBEE4"/>
              </a:solidFill>
              <a:prstDash val="solid"/>
              <a:headEnd type="none" len="sm" w="sm"/>
              <a:tailEnd type="none" len="sm" w="sm"/>
            </a:ln>
          </p:spPr>
        </p:sp>
        <p:sp>
          <p:nvSpPr>
            <p:cNvPr name="AutoShape 275" id="275"/>
            <p:cNvSpPr/>
            <p:nvPr/>
          </p:nvSpPr>
          <p:spPr>
            <a:xfrm rot="-3781512">
              <a:off x="686401" y="2869174"/>
              <a:ext cx="497129" cy="0"/>
            </a:xfrm>
            <a:prstGeom prst="line">
              <a:avLst/>
            </a:prstGeom>
            <a:ln cap="rnd" w="12700">
              <a:solidFill>
                <a:srgbClr val="5EBEE4"/>
              </a:solidFill>
              <a:prstDash val="solid"/>
              <a:headEnd type="none" len="sm" w="sm"/>
              <a:tailEnd type="none" len="sm" w="sm"/>
            </a:ln>
          </p:spPr>
        </p:sp>
        <p:sp>
          <p:nvSpPr>
            <p:cNvPr name="AutoShape 276" id="276"/>
            <p:cNvSpPr/>
            <p:nvPr/>
          </p:nvSpPr>
          <p:spPr>
            <a:xfrm rot="-1297134">
              <a:off x="462459" y="2863084"/>
              <a:ext cx="564593" cy="0"/>
            </a:xfrm>
            <a:prstGeom prst="line">
              <a:avLst/>
            </a:prstGeom>
            <a:ln cap="rnd" w="12700">
              <a:solidFill>
                <a:srgbClr val="5EBEE4"/>
              </a:solidFill>
              <a:prstDash val="solid"/>
              <a:headEnd type="none" len="sm" w="sm"/>
              <a:tailEnd type="none" len="sm" w="sm"/>
            </a:ln>
          </p:spPr>
        </p:sp>
        <p:sp>
          <p:nvSpPr>
            <p:cNvPr name="AutoShape 277" id="277"/>
            <p:cNvSpPr/>
            <p:nvPr/>
          </p:nvSpPr>
          <p:spPr>
            <a:xfrm rot="-2206422">
              <a:off x="642570" y="3358110"/>
              <a:ext cx="515811" cy="0"/>
            </a:xfrm>
            <a:prstGeom prst="line">
              <a:avLst/>
            </a:prstGeom>
            <a:ln cap="rnd" w="12700">
              <a:solidFill>
                <a:srgbClr val="5EBEE4"/>
              </a:solidFill>
              <a:prstDash val="solid"/>
              <a:headEnd type="none" len="sm" w="sm"/>
              <a:tailEnd type="none" len="sm" w="sm"/>
            </a:ln>
          </p:spPr>
        </p:sp>
        <p:sp>
          <p:nvSpPr>
            <p:cNvPr name="AutoShape 278" id="278"/>
            <p:cNvSpPr/>
            <p:nvPr/>
          </p:nvSpPr>
          <p:spPr>
            <a:xfrm rot="3977067">
              <a:off x="563080" y="3532917"/>
              <a:ext cx="282917" cy="0"/>
            </a:xfrm>
            <a:prstGeom prst="line">
              <a:avLst/>
            </a:prstGeom>
            <a:ln cap="rnd" w="12700">
              <a:solidFill>
                <a:srgbClr val="5EBEE4"/>
              </a:solidFill>
              <a:prstDash val="solid"/>
              <a:headEnd type="none" len="sm" w="sm"/>
              <a:tailEnd type="none" len="sm" w="sm"/>
            </a:ln>
          </p:spPr>
        </p:sp>
        <p:sp>
          <p:nvSpPr>
            <p:cNvPr name="AutoShape 279" id="279"/>
            <p:cNvSpPr/>
            <p:nvPr/>
          </p:nvSpPr>
          <p:spPr>
            <a:xfrm rot="-5384398">
              <a:off x="881273" y="3296590"/>
              <a:ext cx="458104" cy="0"/>
            </a:xfrm>
            <a:prstGeom prst="line">
              <a:avLst/>
            </a:prstGeom>
            <a:ln cap="rnd" w="12700">
              <a:solidFill>
                <a:srgbClr val="5EBEE4"/>
              </a:solidFill>
              <a:prstDash val="solid"/>
              <a:headEnd type="none" len="sm" w="sm"/>
              <a:tailEnd type="none" len="sm" w="sm"/>
            </a:ln>
          </p:spPr>
        </p:sp>
        <p:sp>
          <p:nvSpPr>
            <p:cNvPr name="AutoShape 280" id="280"/>
            <p:cNvSpPr/>
            <p:nvPr/>
          </p:nvSpPr>
          <p:spPr>
            <a:xfrm rot="1774018">
              <a:off x="972935" y="3090335"/>
              <a:ext cx="388976" cy="0"/>
            </a:xfrm>
            <a:prstGeom prst="line">
              <a:avLst/>
            </a:prstGeom>
            <a:ln cap="rnd" w="12700">
              <a:solidFill>
                <a:srgbClr val="5EBEE4"/>
              </a:solidFill>
              <a:prstDash val="solid"/>
              <a:headEnd type="none" len="sm" w="sm"/>
              <a:tailEnd type="none" len="sm" w="sm"/>
            </a:ln>
          </p:spPr>
        </p:sp>
        <p:sp>
          <p:nvSpPr>
            <p:cNvPr name="AutoShape 281" id="281"/>
            <p:cNvSpPr/>
            <p:nvPr/>
          </p:nvSpPr>
          <p:spPr>
            <a:xfrm rot="73294">
              <a:off x="571203" y="3024133"/>
              <a:ext cx="261676" cy="0"/>
            </a:xfrm>
            <a:prstGeom prst="line">
              <a:avLst/>
            </a:prstGeom>
            <a:ln cap="rnd" w="12700">
              <a:solidFill>
                <a:srgbClr val="5EBEE4"/>
              </a:solidFill>
              <a:prstDash val="solid"/>
              <a:headEnd type="none" len="sm" w="sm"/>
              <a:tailEnd type="none" len="sm" w="sm"/>
            </a:ln>
          </p:spPr>
        </p:sp>
        <p:sp>
          <p:nvSpPr>
            <p:cNvPr name="AutoShape 282" id="282"/>
            <p:cNvSpPr/>
            <p:nvPr/>
          </p:nvSpPr>
          <p:spPr>
            <a:xfrm rot="8477434">
              <a:off x="682195" y="2786974"/>
              <a:ext cx="337651" cy="0"/>
            </a:xfrm>
            <a:prstGeom prst="line">
              <a:avLst/>
            </a:prstGeom>
            <a:ln cap="rnd" w="12700">
              <a:solidFill>
                <a:srgbClr val="5EBEE4"/>
              </a:solidFill>
              <a:prstDash val="solid"/>
              <a:headEnd type="none" len="sm" w="sm"/>
              <a:tailEnd type="none" len="sm" w="sm"/>
            </a:ln>
          </p:spPr>
        </p:sp>
        <p:sp>
          <p:nvSpPr>
            <p:cNvPr name="AutoShape 283" id="283"/>
            <p:cNvSpPr/>
            <p:nvPr/>
          </p:nvSpPr>
          <p:spPr>
            <a:xfrm rot="1209104">
              <a:off x="815779" y="3542601"/>
              <a:ext cx="438127" cy="0"/>
            </a:xfrm>
            <a:prstGeom prst="line">
              <a:avLst/>
            </a:prstGeom>
            <a:ln cap="rnd" w="12700">
              <a:solidFill>
                <a:srgbClr val="5EBEE4"/>
              </a:solidFill>
              <a:prstDash val="solid"/>
              <a:headEnd type="none" len="sm" w="sm"/>
              <a:tailEnd type="none" len="sm" w="sm"/>
            </a:ln>
          </p:spPr>
        </p:sp>
        <p:sp>
          <p:nvSpPr>
            <p:cNvPr name="AutoShape 284" id="284"/>
            <p:cNvSpPr/>
            <p:nvPr/>
          </p:nvSpPr>
          <p:spPr>
            <a:xfrm rot="-2288493">
              <a:off x="1085326" y="3274561"/>
              <a:ext cx="432537" cy="0"/>
            </a:xfrm>
            <a:prstGeom prst="line">
              <a:avLst/>
            </a:prstGeom>
            <a:ln cap="rnd" w="12700">
              <a:solidFill>
                <a:srgbClr val="5EBEE4"/>
              </a:solidFill>
              <a:prstDash val="solid"/>
              <a:headEnd type="none" len="sm" w="sm"/>
              <a:tailEnd type="none" len="sm" w="sm"/>
            </a:ln>
          </p:spPr>
        </p:sp>
        <p:sp>
          <p:nvSpPr>
            <p:cNvPr name="AutoShape 285" id="285"/>
            <p:cNvSpPr/>
            <p:nvPr/>
          </p:nvSpPr>
          <p:spPr>
            <a:xfrm rot="-1008343">
              <a:off x="892959" y="2950048"/>
              <a:ext cx="409818" cy="0"/>
            </a:xfrm>
            <a:prstGeom prst="line">
              <a:avLst/>
            </a:prstGeom>
            <a:ln cap="rnd" w="12700">
              <a:solidFill>
                <a:srgbClr val="5EBEE4"/>
              </a:solidFill>
              <a:prstDash val="solid"/>
              <a:headEnd type="none" len="sm" w="sm"/>
              <a:tailEnd type="none" len="sm" w="sm"/>
            </a:ln>
          </p:spPr>
        </p:sp>
        <p:sp>
          <p:nvSpPr>
            <p:cNvPr name="AutoShape 286" id="286"/>
            <p:cNvSpPr/>
            <p:nvPr/>
          </p:nvSpPr>
          <p:spPr>
            <a:xfrm rot="5996170">
              <a:off x="1133557" y="2926917"/>
              <a:ext cx="314164" cy="0"/>
            </a:xfrm>
            <a:prstGeom prst="line">
              <a:avLst/>
            </a:prstGeom>
            <a:ln cap="rnd" w="12700">
              <a:solidFill>
                <a:srgbClr val="5EBEE4"/>
              </a:solidFill>
              <a:prstDash val="solid"/>
              <a:headEnd type="none" len="sm" w="sm"/>
              <a:tailEnd type="none" len="sm" w="sm"/>
            </a:ln>
          </p:spPr>
        </p:sp>
        <p:sp>
          <p:nvSpPr>
            <p:cNvPr name="AutoShape 287" id="287"/>
            <p:cNvSpPr/>
            <p:nvPr/>
          </p:nvSpPr>
          <p:spPr>
            <a:xfrm rot="4823553">
              <a:off x="770318" y="3029184"/>
              <a:ext cx="240029" cy="0"/>
            </a:xfrm>
            <a:prstGeom prst="line">
              <a:avLst/>
            </a:prstGeom>
            <a:ln cap="rnd" w="12700">
              <a:solidFill>
                <a:srgbClr val="5EBEE4"/>
              </a:solidFill>
              <a:prstDash val="solid"/>
              <a:headEnd type="none" len="sm" w="sm"/>
              <a:tailEnd type="none" len="sm" w="sm"/>
            </a:ln>
          </p:spPr>
        </p:sp>
        <p:sp>
          <p:nvSpPr>
            <p:cNvPr name="AutoShape 288" id="288"/>
            <p:cNvSpPr/>
            <p:nvPr/>
          </p:nvSpPr>
          <p:spPr>
            <a:xfrm rot="-10726318">
              <a:off x="721616" y="3636658"/>
              <a:ext cx="114559" cy="0"/>
            </a:xfrm>
            <a:prstGeom prst="line">
              <a:avLst/>
            </a:prstGeom>
            <a:ln cap="rnd" w="12700">
              <a:solidFill>
                <a:srgbClr val="5EBEE4"/>
              </a:solidFill>
              <a:prstDash val="solid"/>
              <a:headEnd type="none" len="sm" w="sm"/>
              <a:tailEnd type="none" len="sm" w="sm"/>
            </a:ln>
          </p:spPr>
        </p:sp>
        <p:sp>
          <p:nvSpPr>
            <p:cNvPr name="AutoShape 289" id="289"/>
            <p:cNvSpPr/>
            <p:nvPr/>
          </p:nvSpPr>
          <p:spPr>
            <a:xfrm rot="2817294">
              <a:off x="431887" y="3086809"/>
              <a:ext cx="169432" cy="0"/>
            </a:xfrm>
            <a:prstGeom prst="line">
              <a:avLst/>
            </a:prstGeom>
            <a:ln cap="rnd" w="12700">
              <a:solidFill>
                <a:srgbClr val="5EBEE4"/>
              </a:solidFill>
              <a:prstDash val="solid"/>
              <a:headEnd type="none" len="sm" w="sm"/>
              <a:tailEnd type="none" len="sm" w="sm"/>
            </a:ln>
          </p:spPr>
        </p:sp>
        <p:sp>
          <p:nvSpPr>
            <p:cNvPr name="AutoShape 290" id="290"/>
            <p:cNvSpPr/>
            <p:nvPr/>
          </p:nvSpPr>
          <p:spPr>
            <a:xfrm rot="-4487394">
              <a:off x="297742" y="3267828"/>
              <a:ext cx="419518" cy="0"/>
            </a:xfrm>
            <a:prstGeom prst="line">
              <a:avLst/>
            </a:prstGeom>
            <a:ln cap="rnd" w="12700">
              <a:solidFill>
                <a:srgbClr val="5EBEE4"/>
              </a:solidFill>
              <a:prstDash val="solid"/>
              <a:headEnd type="none" len="sm" w="sm"/>
              <a:tailEnd type="none" len="sm" w="sm"/>
            </a:ln>
          </p:spPr>
        </p:sp>
        <p:sp>
          <p:nvSpPr>
            <p:cNvPr name="AutoShape 291" id="291"/>
            <p:cNvSpPr/>
            <p:nvPr/>
          </p:nvSpPr>
          <p:spPr>
            <a:xfrm rot="-452244">
              <a:off x="346158" y="2853596"/>
              <a:ext cx="643261" cy="0"/>
            </a:xfrm>
            <a:prstGeom prst="line">
              <a:avLst/>
            </a:prstGeom>
            <a:ln cap="rnd" w="12700">
              <a:solidFill>
                <a:srgbClr val="5EBEE4"/>
              </a:solidFill>
              <a:prstDash val="solid"/>
              <a:headEnd type="none" len="sm" w="sm"/>
              <a:tailEnd type="none" len="sm" w="sm"/>
            </a:ln>
          </p:spPr>
        </p:sp>
        <p:sp>
          <p:nvSpPr>
            <p:cNvPr name="AutoShape 292" id="292"/>
            <p:cNvSpPr/>
            <p:nvPr/>
          </p:nvSpPr>
          <p:spPr>
            <a:xfrm rot="5477445">
              <a:off x="528780" y="3566490"/>
              <a:ext cx="257611" cy="0"/>
            </a:xfrm>
            <a:prstGeom prst="line">
              <a:avLst/>
            </a:prstGeom>
            <a:ln cap="rnd" w="12700">
              <a:solidFill>
                <a:srgbClr val="5EBEE4"/>
              </a:solidFill>
              <a:prstDash val="solid"/>
              <a:headEnd type="none" len="sm" w="sm"/>
              <a:tailEnd type="none" len="sm" w="sm"/>
            </a:ln>
          </p:spPr>
        </p:sp>
        <p:sp>
          <p:nvSpPr>
            <p:cNvPr name="AutoShape 293" id="293"/>
            <p:cNvSpPr/>
            <p:nvPr/>
          </p:nvSpPr>
          <p:spPr>
            <a:xfrm rot="2288034">
              <a:off x="3622431" y="504000"/>
              <a:ext cx="345090" cy="0"/>
            </a:xfrm>
            <a:prstGeom prst="line">
              <a:avLst/>
            </a:prstGeom>
            <a:ln cap="rnd" w="12700">
              <a:solidFill>
                <a:srgbClr val="5EBEE4"/>
              </a:solidFill>
              <a:prstDash val="solid"/>
              <a:headEnd type="none" len="sm" w="sm"/>
              <a:tailEnd type="none" len="sm" w="sm"/>
            </a:ln>
          </p:spPr>
        </p:sp>
        <p:sp>
          <p:nvSpPr>
            <p:cNvPr name="AutoShape 294" id="294"/>
            <p:cNvSpPr/>
            <p:nvPr/>
          </p:nvSpPr>
          <p:spPr>
            <a:xfrm rot="-331318">
              <a:off x="3552239" y="666643"/>
              <a:ext cx="474809" cy="0"/>
            </a:xfrm>
            <a:prstGeom prst="line">
              <a:avLst/>
            </a:prstGeom>
            <a:ln cap="rnd" w="12700">
              <a:solidFill>
                <a:srgbClr val="5EBEE4"/>
              </a:solidFill>
              <a:prstDash val="solid"/>
              <a:headEnd type="none" len="sm" w="sm"/>
              <a:tailEnd type="none" len="sm" w="sm"/>
            </a:ln>
          </p:spPr>
        </p:sp>
        <p:sp>
          <p:nvSpPr>
            <p:cNvPr name="AutoShape 295" id="295"/>
            <p:cNvSpPr/>
            <p:nvPr/>
          </p:nvSpPr>
          <p:spPr>
            <a:xfrm rot="-3103431">
              <a:off x="3454490" y="661159"/>
              <a:ext cx="327774" cy="0"/>
            </a:xfrm>
            <a:prstGeom prst="line">
              <a:avLst/>
            </a:prstGeom>
            <a:ln cap="rnd" w="12700">
              <a:solidFill>
                <a:srgbClr val="5EBEE4"/>
              </a:solidFill>
              <a:prstDash val="solid"/>
              <a:headEnd type="none" len="sm" w="sm"/>
              <a:tailEnd type="none" len="sm" w="sm"/>
            </a:ln>
          </p:spPr>
        </p:sp>
        <p:sp>
          <p:nvSpPr>
            <p:cNvPr name="AutoShape 296" id="296"/>
            <p:cNvSpPr/>
            <p:nvPr/>
          </p:nvSpPr>
          <p:spPr>
            <a:xfrm rot="3754677">
              <a:off x="3874821" y="143130"/>
              <a:ext cx="330214" cy="0"/>
            </a:xfrm>
            <a:prstGeom prst="line">
              <a:avLst/>
            </a:prstGeom>
            <a:ln cap="rnd" w="12700">
              <a:solidFill>
                <a:srgbClr val="5EBEE4"/>
              </a:solidFill>
              <a:prstDash val="solid"/>
              <a:headEnd type="none" len="sm" w="sm"/>
              <a:tailEnd type="none" len="sm" w="sm"/>
            </a:ln>
          </p:spPr>
        </p:sp>
        <p:sp>
          <p:nvSpPr>
            <p:cNvPr name="AutoShape 297" id="297"/>
            <p:cNvSpPr/>
            <p:nvPr/>
          </p:nvSpPr>
          <p:spPr>
            <a:xfrm rot="-3781513">
              <a:off x="3705847" y="289777"/>
              <a:ext cx="447621" cy="0"/>
            </a:xfrm>
            <a:prstGeom prst="line">
              <a:avLst/>
            </a:prstGeom>
            <a:ln cap="rnd" w="12700">
              <a:solidFill>
                <a:srgbClr val="5EBEE4"/>
              </a:solidFill>
              <a:prstDash val="solid"/>
              <a:headEnd type="none" len="sm" w="sm"/>
              <a:tailEnd type="none" len="sm" w="sm"/>
            </a:ln>
          </p:spPr>
        </p:sp>
        <p:sp>
          <p:nvSpPr>
            <p:cNvPr name="AutoShape 298" id="298"/>
            <p:cNvSpPr/>
            <p:nvPr/>
          </p:nvSpPr>
          <p:spPr>
            <a:xfrm rot="-1297135">
              <a:off x="3504207" y="284294"/>
              <a:ext cx="508367" cy="0"/>
            </a:xfrm>
            <a:prstGeom prst="line">
              <a:avLst/>
            </a:prstGeom>
            <a:ln cap="rnd" w="12700">
              <a:solidFill>
                <a:srgbClr val="5EBEE4"/>
              </a:solidFill>
              <a:prstDash val="solid"/>
              <a:headEnd type="none" len="sm" w="sm"/>
              <a:tailEnd type="none" len="sm" w="sm"/>
            </a:ln>
          </p:spPr>
        </p:sp>
        <p:sp>
          <p:nvSpPr>
            <p:cNvPr name="AutoShape 299" id="299"/>
            <p:cNvSpPr/>
            <p:nvPr/>
          </p:nvSpPr>
          <p:spPr>
            <a:xfrm rot="-2206423">
              <a:off x="3666381" y="730022"/>
              <a:ext cx="464443" cy="0"/>
            </a:xfrm>
            <a:prstGeom prst="line">
              <a:avLst/>
            </a:prstGeom>
            <a:ln cap="rnd" w="12700">
              <a:solidFill>
                <a:srgbClr val="5EBEE4"/>
              </a:solidFill>
              <a:prstDash val="solid"/>
              <a:headEnd type="none" len="sm" w="sm"/>
              <a:tailEnd type="none" len="sm" w="sm"/>
            </a:ln>
          </p:spPr>
        </p:sp>
        <p:sp>
          <p:nvSpPr>
            <p:cNvPr name="AutoShape 300" id="300"/>
            <p:cNvSpPr/>
            <p:nvPr/>
          </p:nvSpPr>
          <p:spPr>
            <a:xfrm rot="3977067">
              <a:off x="3594808" y="887420"/>
              <a:ext cx="254742" cy="0"/>
            </a:xfrm>
            <a:prstGeom prst="line">
              <a:avLst/>
            </a:prstGeom>
            <a:ln cap="rnd" w="12700">
              <a:solidFill>
                <a:srgbClr val="5EBEE4"/>
              </a:solidFill>
              <a:prstDash val="solid"/>
              <a:headEnd type="none" len="sm" w="sm"/>
              <a:tailEnd type="none" len="sm" w="sm"/>
            </a:ln>
          </p:spPr>
        </p:sp>
        <p:sp>
          <p:nvSpPr>
            <p:cNvPr name="AutoShape 301" id="301"/>
            <p:cNvSpPr/>
            <p:nvPr/>
          </p:nvSpPr>
          <p:spPr>
            <a:xfrm rot="-5384398">
              <a:off x="3881313" y="674628"/>
              <a:ext cx="412483" cy="0"/>
            </a:xfrm>
            <a:prstGeom prst="line">
              <a:avLst/>
            </a:prstGeom>
            <a:ln cap="rnd" w="12700">
              <a:solidFill>
                <a:srgbClr val="5EBEE4"/>
              </a:solidFill>
              <a:prstDash val="solid"/>
              <a:headEnd type="none" len="sm" w="sm"/>
              <a:tailEnd type="none" len="sm" w="sm"/>
            </a:ln>
          </p:spPr>
        </p:sp>
        <p:sp>
          <p:nvSpPr>
            <p:cNvPr name="AutoShape 302" id="302"/>
            <p:cNvSpPr/>
            <p:nvPr/>
          </p:nvSpPr>
          <p:spPr>
            <a:xfrm rot="1774018">
              <a:off x="3963846" y="488914"/>
              <a:ext cx="350238" cy="0"/>
            </a:xfrm>
            <a:prstGeom prst="line">
              <a:avLst/>
            </a:prstGeom>
            <a:ln cap="rnd" w="12700">
              <a:solidFill>
                <a:srgbClr val="5EBEE4"/>
              </a:solidFill>
              <a:prstDash val="solid"/>
              <a:headEnd type="none" len="sm" w="sm"/>
              <a:tailEnd type="none" len="sm" w="sm"/>
            </a:ln>
          </p:spPr>
        </p:sp>
        <p:sp>
          <p:nvSpPr>
            <p:cNvPr name="AutoShape 303" id="303"/>
            <p:cNvSpPr/>
            <p:nvPr/>
          </p:nvSpPr>
          <p:spPr>
            <a:xfrm rot="73294">
              <a:off x="3602122" y="429304"/>
              <a:ext cx="235616" cy="0"/>
            </a:xfrm>
            <a:prstGeom prst="line">
              <a:avLst/>
            </a:prstGeom>
            <a:ln cap="rnd" w="12700">
              <a:solidFill>
                <a:srgbClr val="5EBEE4"/>
              </a:solidFill>
              <a:prstDash val="solid"/>
              <a:headEnd type="none" len="sm" w="sm"/>
              <a:tailEnd type="none" len="sm" w="sm"/>
            </a:ln>
          </p:spPr>
        </p:sp>
        <p:sp>
          <p:nvSpPr>
            <p:cNvPr name="AutoShape 304" id="304"/>
            <p:cNvSpPr/>
            <p:nvPr/>
          </p:nvSpPr>
          <p:spPr>
            <a:xfrm rot="8477433">
              <a:off x="3702060" y="215763"/>
              <a:ext cx="304025" cy="0"/>
            </a:xfrm>
            <a:prstGeom prst="line">
              <a:avLst/>
            </a:prstGeom>
            <a:ln cap="rnd" w="12700">
              <a:solidFill>
                <a:srgbClr val="5EBEE4"/>
              </a:solidFill>
              <a:prstDash val="solid"/>
              <a:headEnd type="none" len="sm" w="sm"/>
              <a:tailEnd type="none" len="sm" w="sm"/>
            </a:ln>
          </p:spPr>
        </p:sp>
        <p:sp>
          <p:nvSpPr>
            <p:cNvPr name="AutoShape 305" id="305"/>
            <p:cNvSpPr/>
            <p:nvPr/>
          </p:nvSpPr>
          <p:spPr>
            <a:xfrm rot="1209104">
              <a:off x="3822341" y="896140"/>
              <a:ext cx="394495" cy="0"/>
            </a:xfrm>
            <a:prstGeom prst="line">
              <a:avLst/>
            </a:prstGeom>
            <a:ln cap="rnd" w="12700">
              <a:solidFill>
                <a:srgbClr val="5EBEE4"/>
              </a:solidFill>
              <a:prstDash val="solid"/>
              <a:headEnd type="none" len="sm" w="sm"/>
              <a:tailEnd type="none" len="sm" w="sm"/>
            </a:ln>
          </p:spPr>
        </p:sp>
        <p:sp>
          <p:nvSpPr>
            <p:cNvPr name="AutoShape 306" id="306"/>
            <p:cNvSpPr/>
            <p:nvPr/>
          </p:nvSpPr>
          <p:spPr>
            <a:xfrm rot="-2288494">
              <a:off x="4065045" y="654793"/>
              <a:ext cx="389462" cy="0"/>
            </a:xfrm>
            <a:prstGeom prst="line">
              <a:avLst/>
            </a:prstGeom>
            <a:ln cap="rnd" w="12700">
              <a:solidFill>
                <a:srgbClr val="5EBEE4"/>
              </a:solidFill>
              <a:prstDash val="solid"/>
              <a:headEnd type="none" len="sm" w="sm"/>
              <a:tailEnd type="none" len="sm" w="sm"/>
            </a:ln>
          </p:spPr>
        </p:sp>
        <p:sp>
          <p:nvSpPr>
            <p:cNvPr name="AutoShape 307" id="307"/>
            <p:cNvSpPr/>
            <p:nvPr/>
          </p:nvSpPr>
          <p:spPr>
            <a:xfrm rot="-1008343">
              <a:off x="3891835" y="362598"/>
              <a:ext cx="369005" cy="0"/>
            </a:xfrm>
            <a:prstGeom prst="line">
              <a:avLst/>
            </a:prstGeom>
            <a:ln cap="rnd" w="12700">
              <a:solidFill>
                <a:srgbClr val="5EBEE4"/>
              </a:solidFill>
              <a:prstDash val="solid"/>
              <a:headEnd type="none" len="sm" w="sm"/>
              <a:tailEnd type="none" len="sm" w="sm"/>
            </a:ln>
          </p:spPr>
        </p:sp>
        <p:sp>
          <p:nvSpPr>
            <p:cNvPr name="AutoShape 308" id="308"/>
            <p:cNvSpPr/>
            <p:nvPr/>
          </p:nvSpPr>
          <p:spPr>
            <a:xfrm rot="5996170">
              <a:off x="4108472" y="341770"/>
              <a:ext cx="282877" cy="0"/>
            </a:xfrm>
            <a:prstGeom prst="line">
              <a:avLst/>
            </a:prstGeom>
            <a:ln cap="rnd" w="12700">
              <a:solidFill>
                <a:srgbClr val="5EBEE4"/>
              </a:solidFill>
              <a:prstDash val="solid"/>
              <a:headEnd type="none" len="sm" w="sm"/>
              <a:tailEnd type="none" len="sm" w="sm"/>
            </a:ln>
          </p:spPr>
        </p:sp>
        <p:sp>
          <p:nvSpPr>
            <p:cNvPr name="AutoShape 309" id="309"/>
            <p:cNvSpPr/>
            <p:nvPr/>
          </p:nvSpPr>
          <p:spPr>
            <a:xfrm rot="4823553">
              <a:off x="3781407" y="433853"/>
              <a:ext cx="216125" cy="0"/>
            </a:xfrm>
            <a:prstGeom prst="line">
              <a:avLst/>
            </a:prstGeom>
            <a:ln cap="rnd" w="12700">
              <a:solidFill>
                <a:srgbClr val="5EBEE4"/>
              </a:solidFill>
              <a:prstDash val="solid"/>
              <a:headEnd type="none" len="sm" w="sm"/>
              <a:tailEnd type="none" len="sm" w="sm"/>
            </a:ln>
          </p:spPr>
        </p:sp>
        <p:sp>
          <p:nvSpPr>
            <p:cNvPr name="AutoShape 310" id="310"/>
            <p:cNvSpPr/>
            <p:nvPr/>
          </p:nvSpPr>
          <p:spPr>
            <a:xfrm rot="-10726318">
              <a:off x="3737556" y="980829"/>
              <a:ext cx="103151" cy="0"/>
            </a:xfrm>
            <a:prstGeom prst="line">
              <a:avLst/>
            </a:prstGeom>
            <a:ln cap="rnd" w="12700">
              <a:solidFill>
                <a:srgbClr val="5EBEE4"/>
              </a:solidFill>
              <a:prstDash val="solid"/>
              <a:headEnd type="none" len="sm" w="sm"/>
              <a:tailEnd type="none" len="sm" w="sm"/>
            </a:ln>
          </p:spPr>
        </p:sp>
        <p:sp>
          <p:nvSpPr>
            <p:cNvPr name="AutoShape 311" id="311"/>
            <p:cNvSpPr/>
            <p:nvPr/>
          </p:nvSpPr>
          <p:spPr>
            <a:xfrm rot="2817295">
              <a:off x="3476680" y="485739"/>
              <a:ext cx="152559" cy="0"/>
            </a:xfrm>
            <a:prstGeom prst="line">
              <a:avLst/>
            </a:prstGeom>
            <a:ln cap="rnd" w="12700">
              <a:solidFill>
                <a:srgbClr val="5EBEE4"/>
              </a:solidFill>
              <a:prstDash val="solid"/>
              <a:headEnd type="none" len="sm" w="sm"/>
              <a:tailEnd type="none" len="sm" w="sm"/>
            </a:ln>
          </p:spPr>
        </p:sp>
        <p:sp>
          <p:nvSpPr>
            <p:cNvPr name="AutoShape 312" id="312"/>
            <p:cNvSpPr/>
            <p:nvPr/>
          </p:nvSpPr>
          <p:spPr>
            <a:xfrm rot="-4487394">
              <a:off x="3355894" y="648730"/>
              <a:ext cx="377739" cy="0"/>
            </a:xfrm>
            <a:prstGeom prst="line">
              <a:avLst/>
            </a:prstGeom>
            <a:ln cap="rnd" w="12700">
              <a:solidFill>
                <a:srgbClr val="5EBEE4"/>
              </a:solidFill>
              <a:prstDash val="solid"/>
              <a:headEnd type="none" len="sm" w="sm"/>
              <a:tailEnd type="none" len="sm" w="sm"/>
            </a:ln>
          </p:spPr>
        </p:sp>
        <p:sp>
          <p:nvSpPr>
            <p:cNvPr name="AutoShape 313" id="313"/>
            <p:cNvSpPr/>
            <p:nvPr/>
          </p:nvSpPr>
          <p:spPr>
            <a:xfrm rot="-452244">
              <a:off x="3399488" y="275750"/>
              <a:ext cx="579200" cy="0"/>
            </a:xfrm>
            <a:prstGeom prst="line">
              <a:avLst/>
            </a:prstGeom>
            <a:ln cap="rnd" w="12700">
              <a:solidFill>
                <a:srgbClr val="5EBEE4"/>
              </a:solidFill>
              <a:prstDash val="solid"/>
              <a:headEnd type="none" len="sm" w="sm"/>
              <a:tailEnd type="none" len="sm" w="sm"/>
            </a:ln>
          </p:spPr>
        </p:sp>
        <p:sp>
          <p:nvSpPr>
            <p:cNvPr name="AutoShape 314" id="314"/>
            <p:cNvSpPr/>
            <p:nvPr/>
          </p:nvSpPr>
          <p:spPr>
            <a:xfrm rot="5477445">
              <a:off x="3563924" y="917649"/>
              <a:ext cx="231956" cy="0"/>
            </a:xfrm>
            <a:prstGeom prst="line">
              <a:avLst/>
            </a:prstGeom>
            <a:ln cap="rnd" w="12700">
              <a:solidFill>
                <a:srgbClr val="5EBEE4"/>
              </a:solidFill>
              <a:prstDash val="solid"/>
              <a:headEnd type="none" len="sm" w="sm"/>
              <a:tailEnd type="none" len="sm" w="sm"/>
            </a:ln>
          </p:spPr>
        </p:sp>
      </p:grpSp>
      <p:grpSp>
        <p:nvGrpSpPr>
          <p:cNvPr name="Group 315" id="315"/>
          <p:cNvGrpSpPr/>
          <p:nvPr/>
        </p:nvGrpSpPr>
        <p:grpSpPr>
          <a:xfrm rot="-10800000">
            <a:off x="-461889" y="-424060"/>
            <a:ext cx="4382458" cy="4112270"/>
            <a:chOff x="0" y="0"/>
            <a:chExt cx="5843277" cy="5483027"/>
          </a:xfrm>
        </p:grpSpPr>
        <p:sp>
          <p:nvSpPr>
            <p:cNvPr name="AutoShape 316" id="316"/>
            <p:cNvSpPr/>
            <p:nvPr/>
          </p:nvSpPr>
          <p:spPr>
            <a:xfrm rot="-421222">
              <a:off x="4232302" y="1453098"/>
              <a:ext cx="1134772" cy="0"/>
            </a:xfrm>
            <a:prstGeom prst="line">
              <a:avLst/>
            </a:prstGeom>
            <a:ln cap="rnd" w="12700">
              <a:solidFill>
                <a:srgbClr val="5EBEE4"/>
              </a:solidFill>
              <a:prstDash val="solid"/>
              <a:headEnd type="none" len="sm" w="sm"/>
              <a:tailEnd type="none" len="sm" w="sm"/>
            </a:ln>
          </p:spPr>
        </p:sp>
        <p:sp>
          <p:nvSpPr>
            <p:cNvPr name="AutoShape 317" id="317"/>
            <p:cNvSpPr/>
            <p:nvPr/>
          </p:nvSpPr>
          <p:spPr>
            <a:xfrm rot="-3493383">
              <a:off x="4019077" y="1131898"/>
              <a:ext cx="918822" cy="0"/>
            </a:xfrm>
            <a:prstGeom prst="line">
              <a:avLst/>
            </a:prstGeom>
            <a:ln cap="rnd" w="12700">
              <a:solidFill>
                <a:srgbClr val="5EBEE4"/>
              </a:solidFill>
              <a:prstDash val="solid"/>
              <a:headEnd type="none" len="sm" w="sm"/>
              <a:tailEnd type="none" len="sm" w="sm"/>
            </a:ln>
          </p:spPr>
        </p:sp>
        <p:sp>
          <p:nvSpPr>
            <p:cNvPr name="AutoShape 318" id="318"/>
            <p:cNvSpPr/>
            <p:nvPr/>
          </p:nvSpPr>
          <p:spPr>
            <a:xfrm rot="-2615499">
              <a:off x="4307501" y="1803962"/>
              <a:ext cx="1224074" cy="0"/>
            </a:xfrm>
            <a:prstGeom prst="line">
              <a:avLst/>
            </a:prstGeom>
            <a:ln cap="rnd" w="12700">
              <a:solidFill>
                <a:srgbClr val="5EBEE4"/>
              </a:solidFill>
              <a:prstDash val="solid"/>
              <a:headEnd type="none" len="sm" w="sm"/>
              <a:tailEnd type="none" len="sm" w="sm"/>
            </a:ln>
          </p:spPr>
        </p:sp>
        <p:sp>
          <p:nvSpPr>
            <p:cNvPr name="AutoShape 319" id="319"/>
            <p:cNvSpPr/>
            <p:nvPr/>
          </p:nvSpPr>
          <p:spPr>
            <a:xfrm rot="4258335">
              <a:off x="3984184" y="1871977"/>
              <a:ext cx="748906" cy="0"/>
            </a:xfrm>
            <a:prstGeom prst="line">
              <a:avLst/>
            </a:prstGeom>
            <a:ln cap="rnd" w="12700">
              <a:solidFill>
                <a:srgbClr val="5EBEE4"/>
              </a:solidFill>
              <a:prstDash val="solid"/>
              <a:headEnd type="none" len="sm" w="sm"/>
              <a:tailEnd type="none" len="sm" w="sm"/>
            </a:ln>
          </p:spPr>
        </p:sp>
        <p:sp>
          <p:nvSpPr>
            <p:cNvPr name="AutoShape 320" id="320"/>
            <p:cNvSpPr/>
            <p:nvPr/>
          </p:nvSpPr>
          <p:spPr>
            <a:xfrm rot="1503217">
              <a:off x="4430425" y="2427786"/>
              <a:ext cx="974231" cy="0"/>
            </a:xfrm>
            <a:prstGeom prst="line">
              <a:avLst/>
            </a:prstGeom>
            <a:ln cap="rnd" w="12700">
              <a:solidFill>
                <a:srgbClr val="5EBEE4"/>
              </a:solidFill>
              <a:prstDash val="solid"/>
              <a:headEnd type="none" len="sm" w="sm"/>
              <a:tailEnd type="none" len="sm" w="sm"/>
            </a:ln>
          </p:spPr>
        </p:sp>
        <p:sp>
          <p:nvSpPr>
            <p:cNvPr name="AutoShape 321" id="321"/>
            <p:cNvSpPr/>
            <p:nvPr/>
          </p:nvSpPr>
          <p:spPr>
            <a:xfrm rot="-10706153">
              <a:off x="4232514" y="2220819"/>
              <a:ext cx="245853" cy="0"/>
            </a:xfrm>
            <a:prstGeom prst="line">
              <a:avLst/>
            </a:prstGeom>
            <a:ln cap="rnd" w="12700">
              <a:solidFill>
                <a:srgbClr val="5EBEE4"/>
              </a:solidFill>
              <a:prstDash val="solid"/>
              <a:headEnd type="none" len="sm" w="sm"/>
              <a:tailEnd type="none" len="sm" w="sm"/>
            </a:ln>
          </p:spPr>
        </p:sp>
        <p:sp>
          <p:nvSpPr>
            <p:cNvPr name="AutoShape 322" id="322"/>
            <p:cNvSpPr/>
            <p:nvPr/>
          </p:nvSpPr>
          <p:spPr>
            <a:xfrm rot="3224996">
              <a:off x="4390499" y="585179"/>
              <a:ext cx="419675" cy="0"/>
            </a:xfrm>
            <a:prstGeom prst="line">
              <a:avLst/>
            </a:prstGeom>
            <a:ln cap="rnd" w="12700">
              <a:solidFill>
                <a:srgbClr val="5EBEE4"/>
              </a:solidFill>
              <a:prstDash val="solid"/>
              <a:headEnd type="none" len="sm" w="sm"/>
              <a:tailEnd type="none" len="sm" w="sm"/>
            </a:ln>
          </p:spPr>
        </p:sp>
        <p:sp>
          <p:nvSpPr>
            <p:cNvPr name="AutoShape 323" id="323"/>
            <p:cNvSpPr/>
            <p:nvPr/>
          </p:nvSpPr>
          <p:spPr>
            <a:xfrm rot="-4677083">
              <a:off x="3788935" y="969201"/>
              <a:ext cx="1131413" cy="0"/>
            </a:xfrm>
            <a:prstGeom prst="line">
              <a:avLst/>
            </a:prstGeom>
            <a:ln cap="rnd" w="12700">
              <a:solidFill>
                <a:srgbClr val="5EBEE4"/>
              </a:solidFill>
              <a:prstDash val="solid"/>
              <a:headEnd type="none" len="sm" w="sm"/>
              <a:tailEnd type="none" len="sm" w="sm"/>
            </a:ln>
          </p:spPr>
        </p:sp>
        <p:sp>
          <p:nvSpPr>
            <p:cNvPr name="AutoShape 324" id="324"/>
            <p:cNvSpPr/>
            <p:nvPr/>
          </p:nvSpPr>
          <p:spPr>
            <a:xfrm rot="-574018">
              <a:off x="4464210" y="316088"/>
              <a:ext cx="1387662" cy="0"/>
            </a:xfrm>
            <a:prstGeom prst="line">
              <a:avLst/>
            </a:prstGeom>
            <a:ln cap="rnd" w="12700">
              <a:solidFill>
                <a:srgbClr val="5EBEE4"/>
              </a:solidFill>
              <a:prstDash val="solid"/>
              <a:headEnd type="none" len="sm" w="sm"/>
              <a:tailEnd type="none" len="sm" w="sm"/>
            </a:ln>
          </p:spPr>
        </p:sp>
        <p:sp>
          <p:nvSpPr>
            <p:cNvPr name="AutoShape 325" id="325"/>
            <p:cNvSpPr/>
            <p:nvPr/>
          </p:nvSpPr>
          <p:spPr>
            <a:xfrm rot="5460802">
              <a:off x="3882765" y="1869954"/>
              <a:ext cx="704051" cy="0"/>
            </a:xfrm>
            <a:prstGeom prst="line">
              <a:avLst/>
            </a:prstGeom>
            <a:ln cap="rnd" w="12700">
              <a:solidFill>
                <a:srgbClr val="5EBEE4"/>
              </a:solidFill>
              <a:prstDash val="solid"/>
              <a:headEnd type="none" len="sm" w="sm"/>
              <a:tailEnd type="none" len="sm" w="sm"/>
            </a:ln>
          </p:spPr>
        </p:sp>
        <p:sp>
          <p:nvSpPr>
            <p:cNvPr name="AutoShape 326" id="326"/>
            <p:cNvSpPr/>
            <p:nvPr/>
          </p:nvSpPr>
          <p:spPr>
            <a:xfrm rot="2700001">
              <a:off x="2263123" y="2030732"/>
              <a:ext cx="914800" cy="0"/>
            </a:xfrm>
            <a:prstGeom prst="line">
              <a:avLst/>
            </a:prstGeom>
            <a:ln cap="rnd" w="12700">
              <a:solidFill>
                <a:srgbClr val="5EBEE4"/>
              </a:solidFill>
              <a:prstDash val="solid"/>
              <a:headEnd type="none" len="sm" w="sm"/>
              <a:tailEnd type="none" len="sm" w="sm"/>
            </a:ln>
          </p:spPr>
        </p:sp>
        <p:sp>
          <p:nvSpPr>
            <p:cNvPr name="AutoShape 327" id="327"/>
            <p:cNvSpPr/>
            <p:nvPr/>
          </p:nvSpPr>
          <p:spPr>
            <a:xfrm rot="-421222">
              <a:off x="2570500" y="2215273"/>
              <a:ext cx="1134772" cy="0"/>
            </a:xfrm>
            <a:prstGeom prst="line">
              <a:avLst/>
            </a:prstGeom>
            <a:ln cap="rnd" w="12700">
              <a:solidFill>
                <a:srgbClr val="5EBEE4"/>
              </a:solidFill>
              <a:prstDash val="solid"/>
              <a:headEnd type="none" len="sm" w="sm"/>
              <a:tailEnd type="none" len="sm" w="sm"/>
            </a:ln>
          </p:spPr>
        </p:sp>
        <p:sp>
          <p:nvSpPr>
            <p:cNvPr name="AutoShape 328" id="328"/>
            <p:cNvSpPr/>
            <p:nvPr/>
          </p:nvSpPr>
          <p:spPr>
            <a:xfrm rot="-3493383">
              <a:off x="2404048" y="2577252"/>
              <a:ext cx="918822" cy="0"/>
            </a:xfrm>
            <a:prstGeom prst="line">
              <a:avLst/>
            </a:prstGeom>
            <a:ln cap="rnd" w="12700">
              <a:solidFill>
                <a:srgbClr val="5EBEE4"/>
              </a:solidFill>
              <a:prstDash val="solid"/>
              <a:headEnd type="none" len="sm" w="sm"/>
              <a:tailEnd type="none" len="sm" w="sm"/>
            </a:ln>
          </p:spPr>
        </p:sp>
        <p:sp>
          <p:nvSpPr>
            <p:cNvPr name="AutoShape 329" id="329"/>
            <p:cNvSpPr/>
            <p:nvPr/>
          </p:nvSpPr>
          <p:spPr>
            <a:xfrm rot="4070284">
              <a:off x="1668129" y="1120622"/>
              <a:ext cx="960737" cy="0"/>
            </a:xfrm>
            <a:prstGeom prst="line">
              <a:avLst/>
            </a:prstGeom>
            <a:ln cap="rnd" w="12700">
              <a:solidFill>
                <a:srgbClr val="5EBEE4"/>
              </a:solidFill>
              <a:prstDash val="solid"/>
              <a:headEnd type="none" len="sm" w="sm"/>
              <a:tailEnd type="none" len="sm" w="sm"/>
            </a:ln>
          </p:spPr>
        </p:sp>
        <p:sp>
          <p:nvSpPr>
            <p:cNvPr name="AutoShape 330" id="330"/>
            <p:cNvSpPr/>
            <p:nvPr/>
          </p:nvSpPr>
          <p:spPr>
            <a:xfrm rot="-4093188">
              <a:off x="1712635" y="1513505"/>
              <a:ext cx="1304051" cy="0"/>
            </a:xfrm>
            <a:prstGeom prst="line">
              <a:avLst/>
            </a:prstGeom>
            <a:ln cap="rnd" w="12700">
              <a:solidFill>
                <a:srgbClr val="5EBEE4"/>
              </a:solidFill>
              <a:prstDash val="solid"/>
              <a:headEnd type="none" len="sm" w="sm"/>
              <a:tailEnd type="none" len="sm" w="sm"/>
            </a:ln>
          </p:spPr>
        </p:sp>
        <p:sp>
          <p:nvSpPr>
            <p:cNvPr name="AutoShape 331" id="331"/>
            <p:cNvSpPr/>
            <p:nvPr/>
          </p:nvSpPr>
          <p:spPr>
            <a:xfrm rot="-1607127">
              <a:off x="1459415" y="1875484"/>
              <a:ext cx="1261638" cy="0"/>
            </a:xfrm>
            <a:prstGeom prst="line">
              <a:avLst/>
            </a:prstGeom>
            <a:ln cap="rnd" w="12700">
              <a:solidFill>
                <a:srgbClr val="5EBEE4"/>
              </a:solidFill>
              <a:prstDash val="solid"/>
              <a:headEnd type="none" len="sm" w="sm"/>
              <a:tailEnd type="none" len="sm" w="sm"/>
            </a:ln>
          </p:spPr>
        </p:sp>
        <p:sp>
          <p:nvSpPr>
            <p:cNvPr name="AutoShape 332" id="332"/>
            <p:cNvSpPr/>
            <p:nvPr/>
          </p:nvSpPr>
          <p:spPr>
            <a:xfrm rot="-2615499">
              <a:off x="2857104" y="2048721"/>
              <a:ext cx="1224074" cy="0"/>
            </a:xfrm>
            <a:prstGeom prst="line">
              <a:avLst/>
            </a:prstGeom>
            <a:ln cap="rnd" w="12700">
              <a:solidFill>
                <a:srgbClr val="5EBEE4"/>
              </a:solidFill>
              <a:prstDash val="solid"/>
              <a:headEnd type="none" len="sm" w="sm"/>
              <a:tailEnd type="none" len="sm" w="sm"/>
            </a:ln>
          </p:spPr>
        </p:sp>
        <p:sp>
          <p:nvSpPr>
            <p:cNvPr name="AutoShape 333" id="333"/>
            <p:cNvSpPr/>
            <p:nvPr/>
          </p:nvSpPr>
          <p:spPr>
            <a:xfrm rot="4258335">
              <a:off x="3238514" y="2595119"/>
              <a:ext cx="748906" cy="0"/>
            </a:xfrm>
            <a:prstGeom prst="line">
              <a:avLst/>
            </a:prstGeom>
            <a:ln cap="rnd" w="12700">
              <a:solidFill>
                <a:srgbClr val="5EBEE4"/>
              </a:solidFill>
              <a:prstDash val="solid"/>
              <a:headEnd type="none" len="sm" w="sm"/>
              <a:tailEnd type="none" len="sm" w="sm"/>
            </a:ln>
          </p:spPr>
        </p:sp>
        <p:sp>
          <p:nvSpPr>
            <p:cNvPr name="AutoShape 334" id="334"/>
            <p:cNvSpPr/>
            <p:nvPr/>
          </p:nvSpPr>
          <p:spPr>
            <a:xfrm rot="-5387751">
              <a:off x="2985114" y="1583976"/>
              <a:ext cx="1252117" cy="0"/>
            </a:xfrm>
            <a:prstGeom prst="line">
              <a:avLst/>
            </a:prstGeom>
            <a:ln cap="rnd" w="12700">
              <a:solidFill>
                <a:srgbClr val="5EBEE4"/>
              </a:solidFill>
              <a:prstDash val="solid"/>
              <a:headEnd type="none" len="sm" w="sm"/>
              <a:tailEnd type="none" len="sm" w="sm"/>
            </a:ln>
          </p:spPr>
        </p:sp>
        <p:sp>
          <p:nvSpPr>
            <p:cNvPr name="AutoShape 335" id="335"/>
            <p:cNvSpPr/>
            <p:nvPr/>
          </p:nvSpPr>
          <p:spPr>
            <a:xfrm rot="2151215">
              <a:off x="2755593" y="1275922"/>
              <a:ext cx="895679" cy="0"/>
            </a:xfrm>
            <a:prstGeom prst="line">
              <a:avLst/>
            </a:prstGeom>
            <a:ln cap="rnd" w="12700">
              <a:solidFill>
                <a:srgbClr val="5EBEE4"/>
              </a:solidFill>
              <a:prstDash val="solid"/>
              <a:headEnd type="none" len="sm" w="sm"/>
              <a:tailEnd type="none" len="sm" w="sm"/>
            </a:ln>
          </p:spPr>
        </p:sp>
        <p:sp>
          <p:nvSpPr>
            <p:cNvPr name="AutoShape 336" id="336"/>
            <p:cNvSpPr/>
            <p:nvPr/>
          </p:nvSpPr>
          <p:spPr>
            <a:xfrm rot="93353">
              <a:off x="2130377" y="2112408"/>
              <a:ext cx="561574" cy="0"/>
            </a:xfrm>
            <a:prstGeom prst="line">
              <a:avLst/>
            </a:prstGeom>
            <a:ln cap="rnd" w="12700">
              <a:solidFill>
                <a:srgbClr val="5EBEE4"/>
              </a:solidFill>
              <a:prstDash val="solid"/>
              <a:headEnd type="none" len="sm" w="sm"/>
              <a:tailEnd type="none" len="sm" w="sm"/>
            </a:ln>
          </p:spPr>
        </p:sp>
        <p:sp>
          <p:nvSpPr>
            <p:cNvPr name="AutoShape 337" id="337"/>
            <p:cNvSpPr/>
            <p:nvPr/>
          </p:nvSpPr>
          <p:spPr>
            <a:xfrm rot="8064537">
              <a:off x="1652305" y="1597065"/>
              <a:ext cx="807921" cy="0"/>
            </a:xfrm>
            <a:prstGeom prst="line">
              <a:avLst/>
            </a:prstGeom>
            <a:ln cap="rnd" w="12700">
              <a:solidFill>
                <a:srgbClr val="5EBEE4"/>
              </a:solidFill>
              <a:prstDash val="solid"/>
              <a:headEnd type="none" len="sm" w="sm"/>
              <a:tailEnd type="none" len="sm" w="sm"/>
            </a:ln>
          </p:spPr>
        </p:sp>
        <p:sp>
          <p:nvSpPr>
            <p:cNvPr name="AutoShape 338" id="338"/>
            <p:cNvSpPr/>
            <p:nvPr/>
          </p:nvSpPr>
          <p:spPr>
            <a:xfrm rot="1503217">
              <a:off x="3600301" y="1965679"/>
              <a:ext cx="974231" cy="0"/>
            </a:xfrm>
            <a:prstGeom prst="line">
              <a:avLst/>
            </a:prstGeom>
            <a:ln cap="rnd" w="12700">
              <a:solidFill>
                <a:srgbClr val="5EBEE4"/>
              </a:solidFill>
              <a:prstDash val="solid"/>
              <a:headEnd type="none" len="sm" w="sm"/>
              <a:tailEnd type="none" len="sm" w="sm"/>
            </a:ln>
          </p:spPr>
        </p:sp>
        <p:sp>
          <p:nvSpPr>
            <p:cNvPr name="AutoShape 339" id="339"/>
            <p:cNvSpPr/>
            <p:nvPr/>
          </p:nvSpPr>
          <p:spPr>
            <a:xfrm rot="-2700474">
              <a:off x="3304588" y="1193002"/>
              <a:ext cx="1032459" cy="0"/>
            </a:xfrm>
            <a:prstGeom prst="line">
              <a:avLst/>
            </a:prstGeom>
            <a:ln cap="rnd" w="12700">
              <a:solidFill>
                <a:srgbClr val="5EBEE4"/>
              </a:solidFill>
              <a:prstDash val="solid"/>
              <a:headEnd type="none" len="sm" w="sm"/>
              <a:tailEnd type="none" len="sm" w="sm"/>
            </a:ln>
          </p:spPr>
        </p:sp>
        <p:sp>
          <p:nvSpPr>
            <p:cNvPr name="AutoShape 340" id="340"/>
            <p:cNvSpPr/>
            <p:nvPr/>
          </p:nvSpPr>
          <p:spPr>
            <a:xfrm rot="-1262565">
              <a:off x="2326913" y="1275992"/>
              <a:ext cx="901967" cy="0"/>
            </a:xfrm>
            <a:prstGeom prst="line">
              <a:avLst/>
            </a:prstGeom>
            <a:ln cap="rnd" w="12700">
              <a:solidFill>
                <a:srgbClr val="5EBEE4"/>
              </a:solidFill>
              <a:prstDash val="solid"/>
              <a:headEnd type="none" len="sm" w="sm"/>
              <a:tailEnd type="none" len="sm" w="sm"/>
            </a:ln>
          </p:spPr>
        </p:sp>
        <p:sp>
          <p:nvSpPr>
            <p:cNvPr name="AutoShape 341" id="341"/>
            <p:cNvSpPr/>
            <p:nvPr/>
          </p:nvSpPr>
          <p:spPr>
            <a:xfrm rot="5869828">
              <a:off x="2560109" y="881060"/>
              <a:ext cx="853775" cy="0"/>
            </a:xfrm>
            <a:prstGeom prst="line">
              <a:avLst/>
            </a:prstGeom>
            <a:ln cap="rnd" w="12700">
              <a:solidFill>
                <a:srgbClr val="5EBEE4"/>
              </a:solidFill>
              <a:prstDash val="solid"/>
              <a:headEnd type="none" len="sm" w="sm"/>
              <a:tailEnd type="none" len="sm" w="sm"/>
            </a:ln>
          </p:spPr>
        </p:sp>
        <p:sp>
          <p:nvSpPr>
            <p:cNvPr name="AutoShape 342" id="342"/>
            <p:cNvSpPr/>
            <p:nvPr/>
          </p:nvSpPr>
          <p:spPr>
            <a:xfrm rot="4945828">
              <a:off x="2354246" y="1753143"/>
              <a:ext cx="652549" cy="0"/>
            </a:xfrm>
            <a:prstGeom prst="line">
              <a:avLst/>
            </a:prstGeom>
            <a:ln cap="rnd" w="12700">
              <a:solidFill>
                <a:srgbClr val="5EBEE4"/>
              </a:solidFill>
              <a:prstDash val="solid"/>
              <a:headEnd type="none" len="sm" w="sm"/>
              <a:tailEnd type="none" len="sm" w="sm"/>
            </a:ln>
          </p:spPr>
        </p:sp>
        <p:sp>
          <p:nvSpPr>
            <p:cNvPr name="AutoShape 343" id="343"/>
            <p:cNvSpPr/>
            <p:nvPr/>
          </p:nvSpPr>
          <p:spPr>
            <a:xfrm rot="-10706153">
              <a:off x="3836063" y="2550741"/>
              <a:ext cx="245853" cy="0"/>
            </a:xfrm>
            <a:prstGeom prst="line">
              <a:avLst/>
            </a:prstGeom>
            <a:ln cap="rnd" w="12700">
              <a:solidFill>
                <a:srgbClr val="5EBEE4"/>
              </a:solidFill>
              <a:prstDash val="solid"/>
              <a:headEnd type="none" len="sm" w="sm"/>
              <a:tailEnd type="none" len="sm" w="sm"/>
            </a:ln>
          </p:spPr>
        </p:sp>
        <p:sp>
          <p:nvSpPr>
            <p:cNvPr name="AutoShape 344" id="344"/>
            <p:cNvSpPr/>
            <p:nvPr/>
          </p:nvSpPr>
          <p:spPr>
            <a:xfrm rot="3224996">
              <a:off x="2095397" y="2531054"/>
              <a:ext cx="419675" cy="0"/>
            </a:xfrm>
            <a:prstGeom prst="line">
              <a:avLst/>
            </a:prstGeom>
            <a:ln cap="rnd" w="12700">
              <a:solidFill>
                <a:srgbClr val="5EBEE4"/>
              </a:solidFill>
              <a:prstDash val="solid"/>
              <a:headEnd type="none" len="sm" w="sm"/>
              <a:tailEnd type="none" len="sm" w="sm"/>
            </a:ln>
          </p:spPr>
        </p:sp>
        <p:sp>
          <p:nvSpPr>
            <p:cNvPr name="AutoShape 345" id="345"/>
            <p:cNvSpPr/>
            <p:nvPr/>
          </p:nvSpPr>
          <p:spPr>
            <a:xfrm rot="-4677083">
              <a:off x="2153453" y="2722117"/>
              <a:ext cx="1131413" cy="0"/>
            </a:xfrm>
            <a:prstGeom prst="line">
              <a:avLst/>
            </a:prstGeom>
            <a:ln cap="rnd" w="12700">
              <a:solidFill>
                <a:srgbClr val="5EBEE4"/>
              </a:solidFill>
              <a:prstDash val="solid"/>
              <a:headEnd type="none" len="sm" w="sm"/>
              <a:tailEnd type="none" len="sm" w="sm"/>
            </a:ln>
          </p:spPr>
        </p:sp>
        <p:sp>
          <p:nvSpPr>
            <p:cNvPr name="AutoShape 346" id="346"/>
            <p:cNvSpPr/>
            <p:nvPr/>
          </p:nvSpPr>
          <p:spPr>
            <a:xfrm rot="-574018">
              <a:off x="1268815" y="2015227"/>
              <a:ext cx="1387662" cy="0"/>
            </a:xfrm>
            <a:prstGeom prst="line">
              <a:avLst/>
            </a:prstGeom>
            <a:ln cap="rnd" w="12700">
              <a:solidFill>
                <a:srgbClr val="5EBEE4"/>
              </a:solidFill>
              <a:prstDash val="solid"/>
              <a:headEnd type="none" len="sm" w="sm"/>
              <a:tailEnd type="none" len="sm" w="sm"/>
            </a:ln>
          </p:spPr>
        </p:sp>
        <p:sp>
          <p:nvSpPr>
            <p:cNvPr name="AutoShape 347" id="347"/>
            <p:cNvSpPr/>
            <p:nvPr/>
          </p:nvSpPr>
          <p:spPr>
            <a:xfrm rot="5460802">
              <a:off x="3275817" y="2718085"/>
              <a:ext cx="704051" cy="0"/>
            </a:xfrm>
            <a:prstGeom prst="line">
              <a:avLst/>
            </a:prstGeom>
            <a:ln cap="rnd" w="12700">
              <a:solidFill>
                <a:srgbClr val="5EBEE4"/>
              </a:solidFill>
              <a:prstDash val="solid"/>
              <a:headEnd type="none" len="sm" w="sm"/>
              <a:tailEnd type="none" len="sm" w="sm"/>
            </a:ln>
          </p:spPr>
        </p:sp>
        <p:sp>
          <p:nvSpPr>
            <p:cNvPr name="AutoShape 348" id="348"/>
            <p:cNvSpPr/>
            <p:nvPr/>
          </p:nvSpPr>
          <p:spPr>
            <a:xfrm rot="2700001">
              <a:off x="3539743" y="4243602"/>
              <a:ext cx="740779" cy="0"/>
            </a:xfrm>
            <a:prstGeom prst="line">
              <a:avLst/>
            </a:prstGeom>
            <a:ln cap="rnd" w="12700">
              <a:solidFill>
                <a:srgbClr val="5EBEE4"/>
              </a:solidFill>
              <a:prstDash val="solid"/>
              <a:headEnd type="none" len="sm" w="sm"/>
              <a:tailEnd type="none" len="sm" w="sm"/>
            </a:ln>
          </p:spPr>
        </p:sp>
        <p:sp>
          <p:nvSpPr>
            <p:cNvPr name="AutoShape 349" id="349"/>
            <p:cNvSpPr/>
            <p:nvPr/>
          </p:nvSpPr>
          <p:spPr>
            <a:xfrm rot="-421222">
              <a:off x="3246754" y="3935433"/>
              <a:ext cx="918906" cy="0"/>
            </a:xfrm>
            <a:prstGeom prst="line">
              <a:avLst/>
            </a:prstGeom>
            <a:ln cap="rnd" w="12700">
              <a:solidFill>
                <a:srgbClr val="5EBEE4"/>
              </a:solidFill>
              <a:prstDash val="solid"/>
              <a:headEnd type="none" len="sm" w="sm"/>
              <a:tailEnd type="none" len="sm" w="sm"/>
            </a:ln>
          </p:spPr>
        </p:sp>
        <p:sp>
          <p:nvSpPr>
            <p:cNvPr name="AutoShape 350" id="350"/>
            <p:cNvSpPr/>
            <p:nvPr/>
          </p:nvSpPr>
          <p:spPr>
            <a:xfrm rot="-3493384">
              <a:off x="3679443" y="3808539"/>
              <a:ext cx="744036" cy="0"/>
            </a:xfrm>
            <a:prstGeom prst="line">
              <a:avLst/>
            </a:prstGeom>
            <a:ln cap="rnd" w="12700">
              <a:solidFill>
                <a:srgbClr val="5EBEE4"/>
              </a:solidFill>
              <a:prstDash val="solid"/>
              <a:headEnd type="none" len="sm" w="sm"/>
              <a:tailEnd type="none" len="sm" w="sm"/>
            </a:ln>
          </p:spPr>
        </p:sp>
        <p:sp>
          <p:nvSpPr>
            <p:cNvPr name="AutoShape 351" id="351"/>
            <p:cNvSpPr/>
            <p:nvPr/>
          </p:nvSpPr>
          <p:spPr>
            <a:xfrm rot="4070285">
              <a:off x="3513508" y="5114031"/>
              <a:ext cx="777978" cy="0"/>
            </a:xfrm>
            <a:prstGeom prst="line">
              <a:avLst/>
            </a:prstGeom>
            <a:ln cap="rnd" w="12700">
              <a:solidFill>
                <a:srgbClr val="5EBEE4"/>
              </a:solidFill>
              <a:prstDash val="solid"/>
              <a:headEnd type="none" len="sm" w="sm"/>
              <a:tailEnd type="none" len="sm" w="sm"/>
            </a:ln>
          </p:spPr>
        </p:sp>
        <p:sp>
          <p:nvSpPr>
            <p:cNvPr name="AutoShape 352" id="352"/>
            <p:cNvSpPr/>
            <p:nvPr/>
          </p:nvSpPr>
          <p:spPr>
            <a:xfrm rot="-4093188">
              <a:off x="3398782" y="4751723"/>
              <a:ext cx="1055984" cy="0"/>
            </a:xfrm>
            <a:prstGeom prst="line">
              <a:avLst/>
            </a:prstGeom>
            <a:ln cap="rnd" w="12700">
              <a:solidFill>
                <a:srgbClr val="5EBEE4"/>
              </a:solidFill>
              <a:prstDash val="solid"/>
              <a:headEnd type="none" len="sm" w="sm"/>
              <a:tailEnd type="none" len="sm" w="sm"/>
            </a:ln>
          </p:spPr>
        </p:sp>
        <p:sp>
          <p:nvSpPr>
            <p:cNvPr name="AutoShape 353" id="353"/>
            <p:cNvSpPr/>
            <p:nvPr/>
          </p:nvSpPr>
          <p:spPr>
            <a:xfrm rot="-1607128">
              <a:off x="3761209" y="4624828"/>
              <a:ext cx="1021638" cy="0"/>
            </a:xfrm>
            <a:prstGeom prst="line">
              <a:avLst/>
            </a:prstGeom>
            <a:ln cap="rnd" w="12700">
              <a:solidFill>
                <a:srgbClr val="5EBEE4"/>
              </a:solidFill>
              <a:prstDash val="solid"/>
              <a:headEnd type="none" len="sm" w="sm"/>
              <a:tailEnd type="none" len="sm" w="sm"/>
            </a:ln>
          </p:spPr>
        </p:sp>
        <p:sp>
          <p:nvSpPr>
            <p:cNvPr name="AutoShape 354" id="354"/>
            <p:cNvSpPr/>
            <p:nvPr/>
          </p:nvSpPr>
          <p:spPr>
            <a:xfrm rot="-2615500">
              <a:off x="2911981" y="3904257"/>
              <a:ext cx="991220" cy="0"/>
            </a:xfrm>
            <a:prstGeom prst="line">
              <a:avLst/>
            </a:prstGeom>
            <a:ln cap="rnd" w="12700">
              <a:solidFill>
                <a:srgbClr val="5EBEE4"/>
              </a:solidFill>
              <a:prstDash val="solid"/>
              <a:headEnd type="none" len="sm" w="sm"/>
              <a:tailEnd type="none" len="sm" w="sm"/>
            </a:ln>
          </p:spPr>
        </p:sp>
        <p:sp>
          <p:nvSpPr>
            <p:cNvPr name="AutoShape 355" id="355"/>
            <p:cNvSpPr/>
            <p:nvPr/>
          </p:nvSpPr>
          <p:spPr>
            <a:xfrm rot="4258335">
              <a:off x="3245038" y="3468889"/>
              <a:ext cx="606443" cy="0"/>
            </a:xfrm>
            <a:prstGeom prst="line">
              <a:avLst/>
            </a:prstGeom>
            <a:ln cap="rnd" w="12700">
              <a:solidFill>
                <a:srgbClr val="5EBEE4"/>
              </a:solidFill>
              <a:prstDash val="solid"/>
              <a:headEnd type="none" len="sm" w="sm"/>
              <a:tailEnd type="none" len="sm" w="sm"/>
            </a:ln>
          </p:spPr>
        </p:sp>
        <p:sp>
          <p:nvSpPr>
            <p:cNvPr name="AutoShape 356" id="356"/>
            <p:cNvSpPr/>
            <p:nvPr/>
          </p:nvSpPr>
          <p:spPr>
            <a:xfrm rot="-5387751">
              <a:off x="2600739" y="4159061"/>
              <a:ext cx="1013929" cy="0"/>
            </a:xfrm>
            <a:prstGeom prst="line">
              <a:avLst/>
            </a:prstGeom>
            <a:ln cap="rnd" w="12700">
              <a:solidFill>
                <a:srgbClr val="5EBEE4"/>
              </a:solidFill>
              <a:prstDash val="solid"/>
              <a:headEnd type="none" len="sm" w="sm"/>
              <a:tailEnd type="none" len="sm" w="sm"/>
            </a:ln>
          </p:spPr>
        </p:sp>
        <p:sp>
          <p:nvSpPr>
            <p:cNvPr name="AutoShape 357" id="357"/>
            <p:cNvSpPr/>
            <p:nvPr/>
          </p:nvSpPr>
          <p:spPr>
            <a:xfrm rot="2151216">
              <a:off x="2888457" y="4547235"/>
              <a:ext cx="725296" cy="0"/>
            </a:xfrm>
            <a:prstGeom prst="line">
              <a:avLst/>
            </a:prstGeom>
            <a:ln cap="rnd" w="12700">
              <a:solidFill>
                <a:srgbClr val="5EBEE4"/>
              </a:solidFill>
              <a:prstDash val="solid"/>
              <a:headEnd type="none" len="sm" w="sm"/>
              <a:tailEnd type="none" len="sm" w="sm"/>
            </a:ln>
          </p:spPr>
        </p:sp>
        <p:sp>
          <p:nvSpPr>
            <p:cNvPr name="AutoShape 358" id="358"/>
            <p:cNvSpPr/>
            <p:nvPr/>
          </p:nvSpPr>
          <p:spPr>
            <a:xfrm rot="93353">
              <a:off x="3929363" y="4323078"/>
              <a:ext cx="454747" cy="0"/>
            </a:xfrm>
            <a:prstGeom prst="line">
              <a:avLst/>
            </a:prstGeom>
            <a:ln cap="rnd" w="12700">
              <a:solidFill>
                <a:srgbClr val="5EBEE4"/>
              </a:solidFill>
              <a:prstDash val="solid"/>
              <a:headEnd type="none" len="sm" w="sm"/>
              <a:tailEnd type="none" len="sm" w="sm"/>
            </a:ln>
          </p:spPr>
        </p:sp>
        <p:sp>
          <p:nvSpPr>
            <p:cNvPr name="AutoShape 359" id="359"/>
            <p:cNvSpPr/>
            <p:nvPr/>
          </p:nvSpPr>
          <p:spPr>
            <a:xfrm rot="8064536">
              <a:off x="3846428" y="4829493"/>
              <a:ext cx="654231" cy="0"/>
            </a:xfrm>
            <a:prstGeom prst="line">
              <a:avLst/>
            </a:prstGeom>
            <a:ln cap="rnd" w="12700">
              <a:solidFill>
                <a:srgbClr val="5EBEE4"/>
              </a:solidFill>
              <a:prstDash val="solid"/>
              <a:headEnd type="none" len="sm" w="sm"/>
              <a:tailEnd type="none" len="sm" w="sm"/>
            </a:ln>
          </p:spPr>
        </p:sp>
        <p:sp>
          <p:nvSpPr>
            <p:cNvPr name="AutoShape 360" id="360"/>
            <p:cNvSpPr/>
            <p:nvPr/>
          </p:nvSpPr>
          <p:spPr>
            <a:xfrm rot="1503218">
              <a:off x="2555322" y="3690743"/>
              <a:ext cx="788905" cy="0"/>
            </a:xfrm>
            <a:prstGeom prst="line">
              <a:avLst/>
            </a:prstGeom>
            <a:ln cap="rnd" w="12700">
              <a:solidFill>
                <a:srgbClr val="5EBEE4"/>
              </a:solidFill>
              <a:prstDash val="solid"/>
              <a:headEnd type="none" len="sm" w="sm"/>
              <a:tailEnd type="none" len="sm" w="sm"/>
            </a:ln>
          </p:spPr>
        </p:sp>
        <p:sp>
          <p:nvSpPr>
            <p:cNvPr name="AutoShape 361" id="361"/>
            <p:cNvSpPr/>
            <p:nvPr/>
          </p:nvSpPr>
          <p:spPr>
            <a:xfrm rot="-2700475">
              <a:off x="2375920" y="4334027"/>
              <a:ext cx="836056" cy="0"/>
            </a:xfrm>
            <a:prstGeom prst="line">
              <a:avLst/>
            </a:prstGeom>
            <a:ln cap="rnd" w="12700">
              <a:solidFill>
                <a:srgbClr val="5EBEE4"/>
              </a:solidFill>
              <a:prstDash val="solid"/>
              <a:headEnd type="none" len="sm" w="sm"/>
              <a:tailEnd type="none" len="sm" w="sm"/>
            </a:ln>
          </p:spPr>
        </p:sp>
        <p:sp>
          <p:nvSpPr>
            <p:cNvPr name="AutoShape 362" id="362"/>
            <p:cNvSpPr/>
            <p:nvPr/>
          </p:nvSpPr>
          <p:spPr>
            <a:xfrm rot="-1262565">
              <a:off x="3176068" y="4733109"/>
              <a:ext cx="730387" cy="0"/>
            </a:xfrm>
            <a:prstGeom prst="line">
              <a:avLst/>
            </a:prstGeom>
            <a:ln cap="rnd" w="12700">
              <a:solidFill>
                <a:srgbClr val="5EBEE4"/>
              </a:solidFill>
              <a:prstDash val="solid"/>
              <a:headEnd type="none" len="sm" w="sm"/>
              <a:tailEnd type="none" len="sm" w="sm"/>
            </a:ln>
          </p:spPr>
        </p:sp>
        <p:sp>
          <p:nvSpPr>
            <p:cNvPr name="AutoShape 363" id="363"/>
            <p:cNvSpPr/>
            <p:nvPr/>
          </p:nvSpPr>
          <p:spPr>
            <a:xfrm rot="5869828">
              <a:off x="2880467" y="4911012"/>
              <a:ext cx="691363" cy="0"/>
            </a:xfrm>
            <a:prstGeom prst="line">
              <a:avLst/>
            </a:prstGeom>
            <a:ln cap="rnd" w="12700">
              <a:solidFill>
                <a:srgbClr val="5EBEE4"/>
              </a:solidFill>
              <a:prstDash val="solid"/>
              <a:headEnd type="none" len="sm" w="sm"/>
              <a:tailEnd type="none" len="sm" w="sm"/>
            </a:ln>
          </p:spPr>
        </p:sp>
        <p:sp>
          <p:nvSpPr>
            <p:cNvPr name="AutoShape 364" id="364"/>
            <p:cNvSpPr/>
            <p:nvPr/>
          </p:nvSpPr>
          <p:spPr>
            <a:xfrm rot="4945828">
              <a:off x="3551916" y="4450337"/>
              <a:ext cx="528416" cy="0"/>
            </a:xfrm>
            <a:prstGeom prst="line">
              <a:avLst/>
            </a:prstGeom>
            <a:ln cap="rnd" w="12700">
              <a:solidFill>
                <a:srgbClr val="5EBEE4"/>
              </a:solidFill>
              <a:prstDash val="solid"/>
              <a:headEnd type="none" len="sm" w="sm"/>
              <a:tailEnd type="none" len="sm" w="sm"/>
            </a:ln>
          </p:spPr>
        </p:sp>
        <p:sp>
          <p:nvSpPr>
            <p:cNvPr name="AutoShape 365" id="365"/>
            <p:cNvSpPr/>
            <p:nvPr/>
          </p:nvSpPr>
          <p:spPr>
            <a:xfrm rot="-10706153">
              <a:off x="3193413" y="3347964"/>
              <a:ext cx="199085" cy="0"/>
            </a:xfrm>
            <a:prstGeom prst="line">
              <a:avLst/>
            </a:prstGeom>
            <a:ln cap="rnd" w="12700">
              <a:solidFill>
                <a:srgbClr val="5EBEE4"/>
              </a:solidFill>
              <a:prstDash val="solid"/>
              <a:headEnd type="none" len="sm" w="sm"/>
              <a:tailEnd type="none" len="sm" w="sm"/>
            </a:ln>
          </p:spPr>
        </p:sp>
        <p:sp>
          <p:nvSpPr>
            <p:cNvPr name="AutoShape 366" id="366"/>
            <p:cNvSpPr/>
            <p:nvPr/>
          </p:nvSpPr>
          <p:spPr>
            <a:xfrm rot="3224997">
              <a:off x="4241948" y="4083931"/>
              <a:ext cx="339841" cy="0"/>
            </a:xfrm>
            <a:prstGeom prst="line">
              <a:avLst/>
            </a:prstGeom>
            <a:ln cap="rnd" w="12700">
              <a:solidFill>
                <a:srgbClr val="5EBEE4"/>
              </a:solidFill>
              <a:prstDash val="solid"/>
              <a:headEnd type="none" len="sm" w="sm"/>
              <a:tailEnd type="none" len="sm" w="sm"/>
            </a:ln>
          </p:spPr>
        </p:sp>
        <p:sp>
          <p:nvSpPr>
            <p:cNvPr name="AutoShape 367" id="367"/>
            <p:cNvSpPr/>
            <p:nvPr/>
          </p:nvSpPr>
          <p:spPr>
            <a:xfrm rot="-4677083">
              <a:off x="3755043" y="3772817"/>
              <a:ext cx="916186" cy="0"/>
            </a:xfrm>
            <a:prstGeom prst="line">
              <a:avLst/>
            </a:prstGeom>
            <a:ln cap="rnd" w="12700">
              <a:solidFill>
                <a:srgbClr val="5EBEE4"/>
              </a:solidFill>
              <a:prstDash val="solid"/>
              <a:headEnd type="none" len="sm" w="sm"/>
              <a:tailEnd type="none" len="sm" w="sm"/>
            </a:ln>
          </p:spPr>
        </p:sp>
        <p:sp>
          <p:nvSpPr>
            <p:cNvPr name="AutoShape 368" id="368"/>
            <p:cNvSpPr/>
            <p:nvPr/>
          </p:nvSpPr>
          <p:spPr>
            <a:xfrm rot="-574018">
              <a:off x="3858228" y="4585298"/>
              <a:ext cx="1123689" cy="0"/>
            </a:xfrm>
            <a:prstGeom prst="line">
              <a:avLst/>
            </a:prstGeom>
            <a:ln cap="rnd" w="12700">
              <a:solidFill>
                <a:srgbClr val="5EBEE4"/>
              </a:solidFill>
              <a:prstDash val="solid"/>
              <a:headEnd type="none" len="sm" w="sm"/>
              <a:tailEnd type="none" len="sm" w="sm"/>
            </a:ln>
          </p:spPr>
        </p:sp>
        <p:sp>
          <p:nvSpPr>
            <p:cNvPr name="AutoShape 369" id="369"/>
            <p:cNvSpPr/>
            <p:nvPr/>
          </p:nvSpPr>
          <p:spPr>
            <a:xfrm rot="5460802">
              <a:off x="3306783" y="3378553"/>
              <a:ext cx="570121" cy="0"/>
            </a:xfrm>
            <a:prstGeom prst="line">
              <a:avLst/>
            </a:prstGeom>
            <a:ln cap="rnd" w="12700">
              <a:solidFill>
                <a:srgbClr val="5EBEE4"/>
              </a:solidFill>
              <a:prstDash val="solid"/>
              <a:headEnd type="none" len="sm" w="sm"/>
              <a:tailEnd type="none" len="sm" w="sm"/>
            </a:ln>
          </p:spPr>
        </p:sp>
        <p:sp>
          <p:nvSpPr>
            <p:cNvPr name="AutoShape 370" id="370"/>
            <p:cNvSpPr/>
            <p:nvPr/>
          </p:nvSpPr>
          <p:spPr>
            <a:xfrm rot="2700000">
              <a:off x="4316353" y="2712033"/>
              <a:ext cx="1083502" cy="0"/>
            </a:xfrm>
            <a:prstGeom prst="line">
              <a:avLst/>
            </a:prstGeom>
            <a:ln cap="rnd" w="12700">
              <a:solidFill>
                <a:srgbClr val="5EBEE4"/>
              </a:solidFill>
              <a:prstDash val="solid"/>
              <a:headEnd type="none" len="sm" w="sm"/>
              <a:tailEnd type="none" len="sm" w="sm"/>
            </a:ln>
          </p:spPr>
        </p:sp>
        <p:sp>
          <p:nvSpPr>
            <p:cNvPr name="AutoShape 371" id="371"/>
            <p:cNvSpPr/>
            <p:nvPr/>
          </p:nvSpPr>
          <p:spPr>
            <a:xfrm rot="-421221">
              <a:off x="4086736" y="3243320"/>
              <a:ext cx="1344040" cy="0"/>
            </a:xfrm>
            <a:prstGeom prst="line">
              <a:avLst/>
            </a:prstGeom>
            <a:ln cap="rnd" w="12700">
              <a:solidFill>
                <a:srgbClr val="5EBEE4"/>
              </a:solidFill>
              <a:prstDash val="solid"/>
              <a:headEnd type="none" len="sm" w="sm"/>
              <a:tailEnd type="none" len="sm" w="sm"/>
            </a:ln>
          </p:spPr>
        </p:sp>
        <p:sp>
          <p:nvSpPr>
            <p:cNvPr name="AutoShape 372" id="372"/>
            <p:cNvSpPr/>
            <p:nvPr/>
          </p:nvSpPr>
          <p:spPr>
            <a:xfrm rot="-3493383">
              <a:off x="3722762" y="3025301"/>
              <a:ext cx="1088265" cy="0"/>
            </a:xfrm>
            <a:prstGeom prst="line">
              <a:avLst/>
            </a:prstGeom>
            <a:ln cap="rnd" w="12700">
              <a:solidFill>
                <a:srgbClr val="5EBEE4"/>
              </a:solidFill>
              <a:prstDash val="solid"/>
              <a:headEnd type="none" len="sm" w="sm"/>
              <a:tailEnd type="none" len="sm" w="sm"/>
            </a:ln>
          </p:spPr>
        </p:sp>
        <p:sp>
          <p:nvSpPr>
            <p:cNvPr name="AutoShape 373" id="373"/>
            <p:cNvSpPr/>
            <p:nvPr/>
          </p:nvSpPr>
          <p:spPr>
            <a:xfrm rot="-1607126">
              <a:off x="4118681" y="1943237"/>
              <a:ext cx="1494301" cy="0"/>
            </a:xfrm>
            <a:prstGeom prst="line">
              <a:avLst/>
            </a:prstGeom>
            <a:ln cap="rnd" w="12700">
              <a:solidFill>
                <a:srgbClr val="5EBEE4"/>
              </a:solidFill>
              <a:prstDash val="solid"/>
              <a:headEnd type="none" len="sm" w="sm"/>
              <a:tailEnd type="none" len="sm" w="sm"/>
            </a:ln>
          </p:spPr>
        </p:sp>
        <p:sp>
          <p:nvSpPr>
            <p:cNvPr name="AutoShape 374" id="374"/>
            <p:cNvSpPr/>
            <p:nvPr/>
          </p:nvSpPr>
          <p:spPr>
            <a:xfrm rot="-2615498">
              <a:off x="4315858" y="3579949"/>
              <a:ext cx="1449810" cy="0"/>
            </a:xfrm>
            <a:prstGeom prst="line">
              <a:avLst/>
            </a:prstGeom>
            <a:ln cap="rnd" w="12700">
              <a:solidFill>
                <a:srgbClr val="5EBEE4"/>
              </a:solidFill>
              <a:prstDash val="solid"/>
              <a:headEnd type="none" len="sm" w="sm"/>
              <a:tailEnd type="none" len="sm" w="sm"/>
            </a:ln>
          </p:spPr>
        </p:sp>
        <p:sp>
          <p:nvSpPr>
            <p:cNvPr name="AutoShape 375" id="375"/>
            <p:cNvSpPr/>
            <p:nvPr/>
          </p:nvSpPr>
          <p:spPr>
            <a:xfrm rot="4258334">
              <a:off x="4006429" y="3894210"/>
              <a:ext cx="887014" cy="0"/>
            </a:xfrm>
            <a:prstGeom prst="line">
              <a:avLst/>
            </a:prstGeom>
            <a:ln cap="rnd" w="12700">
              <a:solidFill>
                <a:srgbClr val="5EBEE4"/>
              </a:solidFill>
              <a:prstDash val="solid"/>
              <a:headEnd type="none" len="sm" w="sm"/>
              <a:tailEnd type="none" len="sm" w="sm"/>
            </a:ln>
          </p:spPr>
        </p:sp>
        <p:sp>
          <p:nvSpPr>
            <p:cNvPr name="AutoShape 376" id="376"/>
            <p:cNvSpPr/>
            <p:nvPr/>
          </p:nvSpPr>
          <p:spPr>
            <a:xfrm rot="93353">
              <a:off x="4347325" y="2377586"/>
              <a:ext cx="665137" cy="0"/>
            </a:xfrm>
            <a:prstGeom prst="line">
              <a:avLst/>
            </a:prstGeom>
            <a:ln cap="rnd" w="12700">
              <a:solidFill>
                <a:srgbClr val="5EBEE4"/>
              </a:solidFill>
              <a:prstDash val="solid"/>
              <a:headEnd type="none" len="sm" w="sm"/>
              <a:tailEnd type="none" len="sm" w="sm"/>
            </a:ln>
          </p:spPr>
        </p:sp>
        <p:sp>
          <p:nvSpPr>
            <p:cNvPr name="AutoShape 377" id="377"/>
            <p:cNvSpPr/>
            <p:nvPr/>
          </p:nvSpPr>
          <p:spPr>
            <a:xfrm rot="-10706154">
              <a:off x="4449513" y="4281058"/>
              <a:ext cx="291192" cy="0"/>
            </a:xfrm>
            <a:prstGeom prst="line">
              <a:avLst/>
            </a:prstGeom>
            <a:ln cap="rnd" w="12700">
              <a:solidFill>
                <a:srgbClr val="5EBEE4"/>
              </a:solidFill>
              <a:prstDash val="solid"/>
              <a:headEnd type="none" len="sm" w="sm"/>
              <a:tailEnd type="none" len="sm" w="sm"/>
            </a:ln>
          </p:spPr>
        </p:sp>
        <p:sp>
          <p:nvSpPr>
            <p:cNvPr name="AutoShape 378" id="378"/>
            <p:cNvSpPr/>
            <p:nvPr/>
          </p:nvSpPr>
          <p:spPr>
            <a:xfrm rot="3224995">
              <a:off x="3919952" y="2369211"/>
              <a:ext cx="497068" cy="0"/>
            </a:xfrm>
            <a:prstGeom prst="line">
              <a:avLst/>
            </a:prstGeom>
            <a:ln cap="rnd" w="12700">
              <a:solidFill>
                <a:srgbClr val="5EBEE4"/>
              </a:solidFill>
              <a:prstDash val="solid"/>
              <a:headEnd type="none" len="sm" w="sm"/>
              <a:tailEnd type="none" len="sm" w="sm"/>
            </a:ln>
          </p:spPr>
        </p:sp>
        <p:sp>
          <p:nvSpPr>
            <p:cNvPr name="AutoShape 379" id="379"/>
            <p:cNvSpPr/>
            <p:nvPr/>
          </p:nvSpPr>
          <p:spPr>
            <a:xfrm rot="-4677083">
              <a:off x="3390654" y="2898308"/>
              <a:ext cx="1340060" cy="0"/>
            </a:xfrm>
            <a:prstGeom prst="line">
              <a:avLst/>
            </a:prstGeom>
            <a:ln cap="rnd" w="12700">
              <a:solidFill>
                <a:srgbClr val="5EBEE4"/>
              </a:solidFill>
              <a:prstDash val="solid"/>
              <a:headEnd type="none" len="sm" w="sm"/>
              <a:tailEnd type="none" len="sm" w="sm"/>
            </a:ln>
          </p:spPr>
        </p:sp>
        <p:sp>
          <p:nvSpPr>
            <p:cNvPr name="AutoShape 380" id="380"/>
            <p:cNvSpPr/>
            <p:nvPr/>
          </p:nvSpPr>
          <p:spPr>
            <a:xfrm rot="-574017">
              <a:off x="3848284" y="1834116"/>
              <a:ext cx="1643566" cy="0"/>
            </a:xfrm>
            <a:prstGeom prst="line">
              <a:avLst/>
            </a:prstGeom>
            <a:ln cap="rnd" w="12700">
              <a:solidFill>
                <a:srgbClr val="5EBEE4"/>
              </a:solidFill>
              <a:prstDash val="solid"/>
              <a:headEnd type="none" len="sm" w="sm"/>
              <a:tailEnd type="none" len="sm" w="sm"/>
            </a:ln>
          </p:spPr>
        </p:sp>
        <p:sp>
          <p:nvSpPr>
            <p:cNvPr name="AutoShape 381" id="381"/>
            <p:cNvSpPr/>
            <p:nvPr/>
          </p:nvSpPr>
          <p:spPr>
            <a:xfrm rot="5460802">
              <a:off x="3895275" y="3944769"/>
              <a:ext cx="833887" cy="0"/>
            </a:xfrm>
            <a:prstGeom prst="line">
              <a:avLst/>
            </a:prstGeom>
            <a:ln cap="rnd" w="12700">
              <a:solidFill>
                <a:srgbClr val="5EBEE4"/>
              </a:solidFill>
              <a:prstDash val="solid"/>
              <a:headEnd type="none" len="sm" w="sm"/>
              <a:tailEnd type="none" len="sm" w="sm"/>
            </a:ln>
          </p:spPr>
        </p:sp>
        <p:sp>
          <p:nvSpPr>
            <p:cNvPr name="AutoShape 382" id="382"/>
            <p:cNvSpPr/>
            <p:nvPr/>
          </p:nvSpPr>
          <p:spPr>
            <a:xfrm rot="2288038">
              <a:off x="291659" y="797237"/>
              <a:ext cx="629936" cy="0"/>
            </a:xfrm>
            <a:prstGeom prst="line">
              <a:avLst/>
            </a:prstGeom>
            <a:ln cap="rnd" w="12700">
              <a:solidFill>
                <a:srgbClr val="5EBEE4"/>
              </a:solidFill>
              <a:prstDash val="solid"/>
              <a:headEnd type="none" len="sm" w="sm"/>
              <a:tailEnd type="none" len="sm" w="sm"/>
            </a:ln>
          </p:spPr>
        </p:sp>
        <p:sp>
          <p:nvSpPr>
            <p:cNvPr name="AutoShape 383" id="383"/>
            <p:cNvSpPr/>
            <p:nvPr/>
          </p:nvSpPr>
          <p:spPr>
            <a:xfrm rot="-331318">
              <a:off x="86002" y="1081183"/>
              <a:ext cx="866727" cy="0"/>
            </a:xfrm>
            <a:prstGeom prst="line">
              <a:avLst/>
            </a:prstGeom>
            <a:ln cap="rnd" w="12700">
              <a:solidFill>
                <a:srgbClr val="5EBEE4"/>
              </a:solidFill>
              <a:prstDash val="solid"/>
              <a:headEnd type="none" len="sm" w="sm"/>
              <a:tailEnd type="none" len="sm" w="sm"/>
            </a:ln>
          </p:spPr>
        </p:sp>
        <p:sp>
          <p:nvSpPr>
            <p:cNvPr name="AutoShape 384" id="384"/>
            <p:cNvSpPr/>
            <p:nvPr/>
          </p:nvSpPr>
          <p:spPr>
            <a:xfrm rot="-3103434">
              <a:off x="-78863" y="989525"/>
              <a:ext cx="598327" cy="0"/>
            </a:xfrm>
            <a:prstGeom prst="line">
              <a:avLst/>
            </a:prstGeom>
            <a:ln cap="rnd" w="12700">
              <a:solidFill>
                <a:srgbClr val="5EBEE4"/>
              </a:solidFill>
              <a:prstDash val="solid"/>
              <a:headEnd type="none" len="sm" w="sm"/>
              <a:tailEnd type="none" len="sm" w="sm"/>
            </a:ln>
          </p:spPr>
        </p:sp>
        <p:sp>
          <p:nvSpPr>
            <p:cNvPr name="AutoShape 385" id="385"/>
            <p:cNvSpPr/>
            <p:nvPr/>
          </p:nvSpPr>
          <p:spPr>
            <a:xfrm rot="3754680">
              <a:off x="909498" y="278833"/>
              <a:ext cx="602781" cy="0"/>
            </a:xfrm>
            <a:prstGeom prst="line">
              <a:avLst/>
            </a:prstGeom>
            <a:ln cap="rnd" w="12700">
              <a:solidFill>
                <a:srgbClr val="5EBEE4"/>
              </a:solidFill>
              <a:prstDash val="solid"/>
              <a:headEnd type="none" len="sm" w="sm"/>
              <a:tailEnd type="none" len="sm" w="sm"/>
            </a:ln>
          </p:spPr>
        </p:sp>
        <p:sp>
          <p:nvSpPr>
            <p:cNvPr name="AutoShape 386" id="386"/>
            <p:cNvSpPr/>
            <p:nvPr/>
          </p:nvSpPr>
          <p:spPr>
            <a:xfrm rot="-3781516">
              <a:off x="537886" y="484361"/>
              <a:ext cx="817100" cy="0"/>
            </a:xfrm>
            <a:prstGeom prst="line">
              <a:avLst/>
            </a:prstGeom>
            <a:ln cap="rnd" w="12700">
              <a:solidFill>
                <a:srgbClr val="5EBEE4"/>
              </a:solidFill>
              <a:prstDash val="solid"/>
              <a:headEnd type="none" len="sm" w="sm"/>
              <a:tailEnd type="none" len="sm" w="sm"/>
            </a:ln>
          </p:spPr>
        </p:sp>
        <p:sp>
          <p:nvSpPr>
            <p:cNvPr name="AutoShape 387" id="387"/>
            <p:cNvSpPr/>
            <p:nvPr/>
          </p:nvSpPr>
          <p:spPr>
            <a:xfrm rot="-1297137">
              <a:off x="183378" y="392703"/>
              <a:ext cx="927985" cy="0"/>
            </a:xfrm>
            <a:prstGeom prst="line">
              <a:avLst/>
            </a:prstGeom>
            <a:ln cap="rnd" w="12700">
              <a:solidFill>
                <a:srgbClr val="5EBEE4"/>
              </a:solidFill>
              <a:prstDash val="solid"/>
              <a:headEnd type="none" len="sm" w="sm"/>
              <a:tailEnd type="none" len="sm" w="sm"/>
            </a:ln>
          </p:spPr>
        </p:sp>
        <p:sp>
          <p:nvSpPr>
            <p:cNvPr name="AutoShape 388" id="388"/>
            <p:cNvSpPr/>
            <p:nvPr/>
          </p:nvSpPr>
          <p:spPr>
            <a:xfrm rot="-2206427">
              <a:off x="257052" y="1244993"/>
              <a:ext cx="847805" cy="0"/>
            </a:xfrm>
            <a:prstGeom prst="line">
              <a:avLst/>
            </a:prstGeom>
            <a:ln cap="rnd" w="12700">
              <a:solidFill>
                <a:srgbClr val="5EBEE4"/>
              </a:solidFill>
              <a:prstDash val="solid"/>
              <a:headEnd type="none" len="sm" w="sm"/>
              <a:tailEnd type="none" len="sm" w="sm"/>
            </a:ln>
          </p:spPr>
        </p:sp>
        <p:sp>
          <p:nvSpPr>
            <p:cNvPr name="AutoShape 389" id="389"/>
            <p:cNvSpPr/>
            <p:nvPr/>
          </p:nvSpPr>
          <p:spPr>
            <a:xfrm rot="3977070">
              <a:off x="62317" y="1437785"/>
              <a:ext cx="465012" cy="0"/>
            </a:xfrm>
            <a:prstGeom prst="line">
              <a:avLst/>
            </a:prstGeom>
            <a:ln cap="rnd" w="12700">
              <a:solidFill>
                <a:srgbClr val="5EBEE4"/>
              </a:solidFill>
              <a:prstDash val="solid"/>
              <a:headEnd type="none" len="sm" w="sm"/>
              <a:tailEnd type="none" len="sm" w="sm"/>
            </a:ln>
          </p:spPr>
        </p:sp>
        <p:sp>
          <p:nvSpPr>
            <p:cNvPr name="AutoShape 390" id="390"/>
            <p:cNvSpPr/>
            <p:nvPr/>
          </p:nvSpPr>
          <p:spPr>
            <a:xfrm rot="-5384398">
              <a:off x="663838" y="1237881"/>
              <a:ext cx="752957" cy="0"/>
            </a:xfrm>
            <a:prstGeom prst="line">
              <a:avLst/>
            </a:prstGeom>
            <a:ln cap="rnd" w="12700">
              <a:solidFill>
                <a:srgbClr val="5EBEE4"/>
              </a:solidFill>
              <a:prstDash val="solid"/>
              <a:headEnd type="none" len="sm" w="sm"/>
              <a:tailEnd type="none" len="sm" w="sm"/>
            </a:ln>
          </p:spPr>
        </p:sp>
        <p:sp>
          <p:nvSpPr>
            <p:cNvPr name="AutoShape 391" id="391"/>
            <p:cNvSpPr/>
            <p:nvPr/>
          </p:nvSpPr>
          <p:spPr>
            <a:xfrm rot="1774022">
              <a:off x="900127" y="935356"/>
              <a:ext cx="639334" cy="0"/>
            </a:xfrm>
            <a:prstGeom prst="line">
              <a:avLst/>
            </a:prstGeom>
            <a:ln cap="rnd" w="12700">
              <a:solidFill>
                <a:srgbClr val="5EBEE4"/>
              </a:solidFill>
              <a:prstDash val="solid"/>
              <a:headEnd type="none" len="sm" w="sm"/>
              <a:tailEnd type="none" len="sm" w="sm"/>
            </a:ln>
          </p:spPr>
        </p:sp>
        <p:sp>
          <p:nvSpPr>
            <p:cNvPr name="AutoShape 392" id="392"/>
            <p:cNvSpPr/>
            <p:nvPr/>
          </p:nvSpPr>
          <p:spPr>
            <a:xfrm rot="73294">
              <a:off x="295145" y="629729"/>
              <a:ext cx="430099" cy="0"/>
            </a:xfrm>
            <a:prstGeom prst="line">
              <a:avLst/>
            </a:prstGeom>
            <a:ln cap="rnd" w="12700">
              <a:solidFill>
                <a:srgbClr val="5EBEE4"/>
              </a:solidFill>
              <a:prstDash val="solid"/>
              <a:headEnd type="none" len="sm" w="sm"/>
              <a:tailEnd type="none" len="sm" w="sm"/>
            </a:ln>
          </p:spPr>
        </p:sp>
        <p:sp>
          <p:nvSpPr>
            <p:cNvPr name="AutoShape 393" id="393"/>
            <p:cNvSpPr/>
            <p:nvPr/>
          </p:nvSpPr>
          <p:spPr>
            <a:xfrm rot="8477429">
              <a:off x="571239" y="317796"/>
              <a:ext cx="554974" cy="0"/>
            </a:xfrm>
            <a:prstGeom prst="line">
              <a:avLst/>
            </a:prstGeom>
            <a:ln cap="rnd" w="12700">
              <a:solidFill>
                <a:srgbClr val="5EBEE4"/>
              </a:solidFill>
              <a:prstDash val="solid"/>
              <a:headEnd type="none" len="sm" w="sm"/>
              <a:tailEnd type="none" len="sm" w="sm"/>
            </a:ln>
          </p:spPr>
        </p:sp>
        <p:sp>
          <p:nvSpPr>
            <p:cNvPr name="AutoShape 394" id="394"/>
            <p:cNvSpPr/>
            <p:nvPr/>
          </p:nvSpPr>
          <p:spPr>
            <a:xfrm rot="1209107">
              <a:off x="454481" y="1595538"/>
              <a:ext cx="720120" cy="0"/>
            </a:xfrm>
            <a:prstGeom prst="line">
              <a:avLst/>
            </a:prstGeom>
            <a:ln cap="rnd" w="12700">
              <a:solidFill>
                <a:srgbClr val="5EBEE4"/>
              </a:solidFill>
              <a:prstDash val="solid"/>
              <a:headEnd type="none" len="sm" w="sm"/>
              <a:tailEnd type="none" len="sm" w="sm"/>
            </a:ln>
          </p:spPr>
        </p:sp>
        <p:sp>
          <p:nvSpPr>
            <p:cNvPr name="AutoShape 395" id="395"/>
            <p:cNvSpPr/>
            <p:nvPr/>
          </p:nvSpPr>
          <p:spPr>
            <a:xfrm rot="-2288497">
              <a:off x="997719" y="1285397"/>
              <a:ext cx="710933" cy="0"/>
            </a:xfrm>
            <a:prstGeom prst="line">
              <a:avLst/>
            </a:prstGeom>
            <a:ln cap="rnd" w="12700">
              <a:solidFill>
                <a:srgbClr val="5EBEE4"/>
              </a:solidFill>
              <a:prstDash val="solid"/>
              <a:headEnd type="none" len="sm" w="sm"/>
              <a:tailEnd type="none" len="sm" w="sm"/>
            </a:ln>
          </p:spPr>
        </p:sp>
        <p:sp>
          <p:nvSpPr>
            <p:cNvPr name="AutoShape 396" id="396"/>
            <p:cNvSpPr/>
            <p:nvPr/>
          </p:nvSpPr>
          <p:spPr>
            <a:xfrm rot="-1008345">
              <a:off x="833155" y="682863"/>
              <a:ext cx="673591" cy="0"/>
            </a:xfrm>
            <a:prstGeom prst="line">
              <a:avLst/>
            </a:prstGeom>
            <a:ln cap="rnd" w="12700">
              <a:solidFill>
                <a:srgbClr val="5EBEE4"/>
              </a:solidFill>
              <a:prstDash val="solid"/>
              <a:headEnd type="none" len="sm" w="sm"/>
              <a:tailEnd type="none" len="sm" w="sm"/>
            </a:ln>
          </p:spPr>
        </p:sp>
        <p:sp>
          <p:nvSpPr>
            <p:cNvPr name="AutoShape 397" id="397"/>
            <p:cNvSpPr/>
            <p:nvPr/>
          </p:nvSpPr>
          <p:spPr>
            <a:xfrm rot="5996168">
              <a:off x="1227489" y="729277"/>
              <a:ext cx="516371" cy="0"/>
            </a:xfrm>
            <a:prstGeom prst="line">
              <a:avLst/>
            </a:prstGeom>
            <a:ln cap="rnd" w="12700">
              <a:solidFill>
                <a:srgbClr val="5EBEE4"/>
              </a:solidFill>
              <a:prstDash val="solid"/>
              <a:headEnd type="none" len="sm" w="sm"/>
              <a:tailEnd type="none" len="sm" w="sm"/>
            </a:ln>
          </p:spPr>
        </p:sp>
        <p:sp>
          <p:nvSpPr>
            <p:cNvPr name="AutoShape 398" id="398"/>
            <p:cNvSpPr/>
            <p:nvPr/>
          </p:nvSpPr>
          <p:spPr>
            <a:xfrm rot="4823554">
              <a:off x="609404" y="718912"/>
              <a:ext cx="394521" cy="0"/>
            </a:xfrm>
            <a:prstGeom prst="line">
              <a:avLst/>
            </a:prstGeom>
            <a:ln cap="rnd" w="12700">
              <a:solidFill>
                <a:srgbClr val="5EBEE4"/>
              </a:solidFill>
              <a:prstDash val="solid"/>
              <a:headEnd type="none" len="sm" w="sm"/>
              <a:tailEnd type="none" len="sm" w="sm"/>
            </a:ln>
          </p:spPr>
        </p:sp>
        <p:sp>
          <p:nvSpPr>
            <p:cNvPr name="AutoShape 399" id="399"/>
            <p:cNvSpPr/>
            <p:nvPr/>
          </p:nvSpPr>
          <p:spPr>
            <a:xfrm rot="-10726318">
              <a:off x="273892" y="1634383"/>
              <a:ext cx="188294" cy="0"/>
            </a:xfrm>
            <a:prstGeom prst="line">
              <a:avLst/>
            </a:prstGeom>
            <a:ln cap="rnd" w="12700">
              <a:solidFill>
                <a:srgbClr val="5EBEE4"/>
              </a:solidFill>
              <a:prstDash val="solid"/>
              <a:headEnd type="none" len="sm" w="sm"/>
              <a:tailEnd type="none" len="sm" w="sm"/>
            </a:ln>
          </p:spPr>
        </p:sp>
        <p:sp>
          <p:nvSpPr>
            <p:cNvPr name="AutoShape 400" id="400"/>
            <p:cNvSpPr/>
            <p:nvPr/>
          </p:nvSpPr>
          <p:spPr>
            <a:xfrm rot="2817299">
              <a:off x="49812" y="649198"/>
              <a:ext cx="278485" cy="0"/>
            </a:xfrm>
            <a:prstGeom prst="line">
              <a:avLst/>
            </a:prstGeom>
            <a:ln cap="rnd" w="12700">
              <a:solidFill>
                <a:srgbClr val="5EBEE4"/>
              </a:solidFill>
              <a:prstDash val="solid"/>
              <a:headEnd type="none" len="sm" w="sm"/>
              <a:tailEnd type="none" len="sm" w="sm"/>
            </a:ln>
          </p:spPr>
        </p:sp>
        <p:sp>
          <p:nvSpPr>
            <p:cNvPr name="AutoShape 401" id="401"/>
            <p:cNvSpPr/>
            <p:nvPr/>
          </p:nvSpPr>
          <p:spPr>
            <a:xfrm rot="-4487396">
              <a:off x="-248187" y="932387"/>
              <a:ext cx="689535" cy="0"/>
            </a:xfrm>
            <a:prstGeom prst="line">
              <a:avLst/>
            </a:prstGeom>
            <a:ln cap="rnd" w="12700">
              <a:solidFill>
                <a:srgbClr val="5EBEE4"/>
              </a:solidFill>
              <a:prstDash val="solid"/>
              <a:headEnd type="none" len="sm" w="sm"/>
              <a:tailEnd type="none" len="sm" w="sm"/>
            </a:ln>
          </p:spPr>
        </p:sp>
        <p:sp>
          <p:nvSpPr>
            <p:cNvPr name="AutoShape 402" id="402"/>
            <p:cNvSpPr/>
            <p:nvPr/>
          </p:nvSpPr>
          <p:spPr>
            <a:xfrm rot="-452245">
              <a:off x="741" y="344474"/>
              <a:ext cx="1057285" cy="0"/>
            </a:xfrm>
            <a:prstGeom prst="line">
              <a:avLst/>
            </a:prstGeom>
            <a:ln cap="rnd" w="12700">
              <a:solidFill>
                <a:srgbClr val="5EBEE4"/>
              </a:solidFill>
              <a:prstDash val="solid"/>
              <a:headEnd type="none" len="sm" w="sm"/>
              <a:tailEnd type="none" len="sm" w="sm"/>
            </a:ln>
          </p:spPr>
        </p:sp>
        <p:sp>
          <p:nvSpPr>
            <p:cNvPr name="AutoShape 403" id="403"/>
            <p:cNvSpPr/>
            <p:nvPr/>
          </p:nvSpPr>
          <p:spPr>
            <a:xfrm rot="5477445">
              <a:off x="-5831" y="1470793"/>
              <a:ext cx="423419" cy="0"/>
            </a:xfrm>
            <a:prstGeom prst="line">
              <a:avLst/>
            </a:prstGeom>
            <a:ln cap="rnd" w="12700">
              <a:solidFill>
                <a:srgbClr val="5EBEE4"/>
              </a:solidFill>
              <a:prstDash val="solid"/>
              <a:headEnd type="none" len="sm" w="sm"/>
              <a:tailEnd type="none" len="sm" w="sm"/>
            </a:ln>
          </p:spPr>
        </p:sp>
        <p:sp>
          <p:nvSpPr>
            <p:cNvPr name="AutoShape 404" id="404"/>
            <p:cNvSpPr/>
            <p:nvPr/>
          </p:nvSpPr>
          <p:spPr>
            <a:xfrm rot="2288037">
              <a:off x="1672917" y="3448221"/>
              <a:ext cx="599669" cy="0"/>
            </a:xfrm>
            <a:prstGeom prst="line">
              <a:avLst/>
            </a:prstGeom>
            <a:ln cap="rnd" w="12700">
              <a:solidFill>
                <a:srgbClr val="5EBEE4"/>
              </a:solidFill>
              <a:prstDash val="solid"/>
              <a:headEnd type="none" len="sm" w="sm"/>
              <a:tailEnd type="none" len="sm" w="sm"/>
            </a:ln>
          </p:spPr>
        </p:sp>
        <p:sp>
          <p:nvSpPr>
            <p:cNvPr name="AutoShape 405" id="405"/>
            <p:cNvSpPr/>
            <p:nvPr/>
          </p:nvSpPr>
          <p:spPr>
            <a:xfrm rot="-331318">
              <a:off x="1550944" y="3730849"/>
              <a:ext cx="825084" cy="0"/>
            </a:xfrm>
            <a:prstGeom prst="line">
              <a:avLst/>
            </a:prstGeom>
            <a:ln cap="rnd" w="12700">
              <a:solidFill>
                <a:srgbClr val="5EBEE4"/>
              </a:solidFill>
              <a:prstDash val="solid"/>
              <a:headEnd type="none" len="sm" w="sm"/>
              <a:tailEnd type="none" len="sm" w="sm"/>
            </a:ln>
          </p:spPr>
        </p:sp>
        <p:sp>
          <p:nvSpPr>
            <p:cNvPr name="AutoShape 406" id="406"/>
            <p:cNvSpPr/>
            <p:nvPr/>
          </p:nvSpPr>
          <p:spPr>
            <a:xfrm rot="-3103434">
              <a:off x="1381082" y="3721319"/>
              <a:ext cx="569579" cy="0"/>
            </a:xfrm>
            <a:prstGeom prst="line">
              <a:avLst/>
            </a:prstGeom>
            <a:ln cap="rnd" w="12700">
              <a:solidFill>
                <a:srgbClr val="5EBEE4"/>
              </a:solidFill>
              <a:prstDash val="solid"/>
              <a:headEnd type="none" len="sm" w="sm"/>
              <a:tailEnd type="none" len="sm" w="sm"/>
            </a:ln>
          </p:spPr>
        </p:sp>
        <p:sp>
          <p:nvSpPr>
            <p:cNvPr name="AutoShape 407" id="407"/>
            <p:cNvSpPr/>
            <p:nvPr/>
          </p:nvSpPr>
          <p:spPr>
            <a:xfrm rot="3754680">
              <a:off x="2111498" y="2821130"/>
              <a:ext cx="573819" cy="0"/>
            </a:xfrm>
            <a:prstGeom prst="line">
              <a:avLst/>
            </a:prstGeom>
            <a:ln cap="rnd" w="12700">
              <a:solidFill>
                <a:srgbClr val="5EBEE4"/>
              </a:solidFill>
              <a:prstDash val="solid"/>
              <a:headEnd type="none" len="sm" w="sm"/>
              <a:tailEnd type="none" len="sm" w="sm"/>
            </a:ln>
          </p:spPr>
        </p:sp>
        <p:sp>
          <p:nvSpPr>
            <p:cNvPr name="AutoShape 408" id="408"/>
            <p:cNvSpPr/>
            <p:nvPr/>
          </p:nvSpPr>
          <p:spPr>
            <a:xfrm rot="-3781515">
              <a:off x="1817870" y="3075962"/>
              <a:ext cx="777840" cy="0"/>
            </a:xfrm>
            <a:prstGeom prst="line">
              <a:avLst/>
            </a:prstGeom>
            <a:ln cap="rnd" w="12700">
              <a:solidFill>
                <a:srgbClr val="5EBEE4"/>
              </a:solidFill>
              <a:prstDash val="solid"/>
              <a:headEnd type="none" len="sm" w="sm"/>
              <a:tailEnd type="none" len="sm" w="sm"/>
            </a:ln>
          </p:spPr>
        </p:sp>
        <p:sp>
          <p:nvSpPr>
            <p:cNvPr name="AutoShape 409" id="409"/>
            <p:cNvSpPr/>
            <p:nvPr/>
          </p:nvSpPr>
          <p:spPr>
            <a:xfrm rot="-1297137">
              <a:off x="1467477" y="3066433"/>
              <a:ext cx="883398" cy="0"/>
            </a:xfrm>
            <a:prstGeom prst="line">
              <a:avLst/>
            </a:prstGeom>
            <a:ln cap="rnd" w="12700">
              <a:solidFill>
                <a:srgbClr val="5EBEE4"/>
              </a:solidFill>
              <a:prstDash val="solid"/>
              <a:headEnd type="none" len="sm" w="sm"/>
              <a:tailEnd type="none" len="sm" w="sm"/>
            </a:ln>
          </p:spPr>
        </p:sp>
        <p:sp>
          <p:nvSpPr>
            <p:cNvPr name="AutoShape 410" id="410"/>
            <p:cNvSpPr/>
            <p:nvPr/>
          </p:nvSpPr>
          <p:spPr>
            <a:xfrm rot="-2206426">
              <a:off x="1749291" y="3840983"/>
              <a:ext cx="807071" cy="0"/>
            </a:xfrm>
            <a:prstGeom prst="line">
              <a:avLst/>
            </a:prstGeom>
            <a:ln cap="rnd" w="12700">
              <a:solidFill>
                <a:srgbClr val="5EBEE4"/>
              </a:solidFill>
              <a:prstDash val="solid"/>
              <a:headEnd type="none" len="sm" w="sm"/>
              <a:tailEnd type="none" len="sm" w="sm"/>
            </a:ln>
          </p:spPr>
        </p:sp>
        <p:sp>
          <p:nvSpPr>
            <p:cNvPr name="AutoShape 411" id="411"/>
            <p:cNvSpPr/>
            <p:nvPr/>
          </p:nvSpPr>
          <p:spPr>
            <a:xfrm rot="3977070">
              <a:off x="1624917" y="4114496"/>
              <a:ext cx="442670" cy="0"/>
            </a:xfrm>
            <a:prstGeom prst="line">
              <a:avLst/>
            </a:prstGeom>
            <a:ln cap="rnd" w="12700">
              <a:solidFill>
                <a:srgbClr val="5EBEE4"/>
              </a:solidFill>
              <a:prstDash val="solid"/>
              <a:headEnd type="none" len="sm" w="sm"/>
              <a:tailEnd type="none" len="sm" w="sm"/>
            </a:ln>
          </p:spPr>
        </p:sp>
        <p:sp>
          <p:nvSpPr>
            <p:cNvPr name="AutoShape 412" id="412"/>
            <p:cNvSpPr/>
            <p:nvPr/>
          </p:nvSpPr>
          <p:spPr>
            <a:xfrm rot="-5384398">
              <a:off x="2122780" y="3744725"/>
              <a:ext cx="716779" cy="0"/>
            </a:xfrm>
            <a:prstGeom prst="line">
              <a:avLst/>
            </a:prstGeom>
            <a:ln cap="rnd" w="12700">
              <a:solidFill>
                <a:srgbClr val="5EBEE4"/>
              </a:solidFill>
              <a:prstDash val="solid"/>
              <a:headEnd type="none" len="sm" w="sm"/>
              <a:tailEnd type="none" len="sm" w="sm"/>
            </a:ln>
          </p:spPr>
        </p:sp>
        <p:sp>
          <p:nvSpPr>
            <p:cNvPr name="AutoShape 413" id="413"/>
            <p:cNvSpPr/>
            <p:nvPr/>
          </p:nvSpPr>
          <p:spPr>
            <a:xfrm rot="1774021">
              <a:off x="2266200" y="3422006"/>
              <a:ext cx="608615" cy="0"/>
            </a:xfrm>
            <a:prstGeom prst="line">
              <a:avLst/>
            </a:prstGeom>
            <a:ln cap="rnd" w="12700">
              <a:solidFill>
                <a:srgbClr val="5EBEE4"/>
              </a:solidFill>
              <a:prstDash val="solid"/>
              <a:headEnd type="none" len="sm" w="sm"/>
              <a:tailEnd type="none" len="sm" w="sm"/>
            </a:ln>
          </p:spPr>
        </p:sp>
        <p:sp>
          <p:nvSpPr>
            <p:cNvPr name="AutoShape 414" id="414"/>
            <p:cNvSpPr/>
            <p:nvPr/>
          </p:nvSpPr>
          <p:spPr>
            <a:xfrm rot="73294">
              <a:off x="1637626" y="3318421"/>
              <a:ext cx="409434" cy="0"/>
            </a:xfrm>
            <a:prstGeom prst="line">
              <a:avLst/>
            </a:prstGeom>
            <a:ln cap="rnd" w="12700">
              <a:solidFill>
                <a:srgbClr val="5EBEE4"/>
              </a:solidFill>
              <a:prstDash val="solid"/>
              <a:headEnd type="none" len="sm" w="sm"/>
              <a:tailEnd type="none" len="sm" w="sm"/>
            </a:ln>
          </p:spPr>
        </p:sp>
        <p:sp>
          <p:nvSpPr>
            <p:cNvPr name="AutoShape 415" id="415"/>
            <p:cNvSpPr/>
            <p:nvPr/>
          </p:nvSpPr>
          <p:spPr>
            <a:xfrm rot="8477430">
              <a:off x="1811289" y="2947347"/>
              <a:ext cx="528309" cy="0"/>
            </a:xfrm>
            <a:prstGeom prst="line">
              <a:avLst/>
            </a:prstGeom>
            <a:ln cap="rnd" w="12700">
              <a:solidFill>
                <a:srgbClr val="5EBEE4"/>
              </a:solidFill>
              <a:prstDash val="solid"/>
              <a:headEnd type="none" len="sm" w="sm"/>
              <a:tailEnd type="none" len="sm" w="sm"/>
            </a:ln>
          </p:spPr>
        </p:sp>
        <p:sp>
          <p:nvSpPr>
            <p:cNvPr name="AutoShape 416" id="416"/>
            <p:cNvSpPr/>
            <p:nvPr/>
          </p:nvSpPr>
          <p:spPr>
            <a:xfrm rot="1209106">
              <a:off x="2020306" y="4129650"/>
              <a:ext cx="685520" cy="0"/>
            </a:xfrm>
            <a:prstGeom prst="line">
              <a:avLst/>
            </a:prstGeom>
            <a:ln cap="rnd" w="12700">
              <a:solidFill>
                <a:srgbClr val="5EBEE4"/>
              </a:solidFill>
              <a:prstDash val="solid"/>
              <a:headEnd type="none" len="sm" w="sm"/>
              <a:tailEnd type="none" len="sm" w="sm"/>
            </a:ln>
          </p:spPr>
        </p:sp>
        <p:sp>
          <p:nvSpPr>
            <p:cNvPr name="AutoShape 417" id="417"/>
            <p:cNvSpPr/>
            <p:nvPr/>
          </p:nvSpPr>
          <p:spPr>
            <a:xfrm rot="-2288496">
              <a:off x="2442055" y="3710258"/>
              <a:ext cx="676775" cy="0"/>
            </a:xfrm>
            <a:prstGeom prst="line">
              <a:avLst/>
            </a:prstGeom>
            <a:ln cap="rnd" w="12700">
              <a:solidFill>
                <a:srgbClr val="5EBEE4"/>
              </a:solidFill>
              <a:prstDash val="solid"/>
              <a:headEnd type="none" len="sm" w="sm"/>
              <a:tailEnd type="none" len="sm" w="sm"/>
            </a:ln>
          </p:spPr>
        </p:sp>
        <p:sp>
          <p:nvSpPr>
            <p:cNvPr name="AutoShape 418" id="418"/>
            <p:cNvSpPr/>
            <p:nvPr/>
          </p:nvSpPr>
          <p:spPr>
            <a:xfrm rot="-1008345">
              <a:off x="2141065" y="3202504"/>
              <a:ext cx="641227" cy="0"/>
            </a:xfrm>
            <a:prstGeom prst="line">
              <a:avLst/>
            </a:prstGeom>
            <a:ln cap="rnd" w="12700">
              <a:solidFill>
                <a:srgbClr val="5EBEE4"/>
              </a:solidFill>
              <a:prstDash val="solid"/>
              <a:headEnd type="none" len="sm" w="sm"/>
              <a:tailEnd type="none" len="sm" w="sm"/>
            </a:ln>
          </p:spPr>
        </p:sp>
        <p:sp>
          <p:nvSpPr>
            <p:cNvPr name="AutoShape 419" id="419"/>
            <p:cNvSpPr/>
            <p:nvPr/>
          </p:nvSpPr>
          <p:spPr>
            <a:xfrm rot="5996169">
              <a:off x="2517519" y="3166312"/>
              <a:ext cx="491561" cy="0"/>
            </a:xfrm>
            <a:prstGeom prst="line">
              <a:avLst/>
            </a:prstGeom>
            <a:ln cap="rnd" w="12700">
              <a:solidFill>
                <a:srgbClr val="5EBEE4"/>
              </a:solidFill>
              <a:prstDash val="solid"/>
              <a:headEnd type="none" len="sm" w="sm"/>
              <a:tailEnd type="none" len="sm" w="sm"/>
            </a:ln>
          </p:spPr>
        </p:sp>
        <p:sp>
          <p:nvSpPr>
            <p:cNvPr name="AutoShape 420" id="420"/>
            <p:cNvSpPr/>
            <p:nvPr/>
          </p:nvSpPr>
          <p:spPr>
            <a:xfrm rot="4823554">
              <a:off x="1949172" y="3326325"/>
              <a:ext cx="375565" cy="0"/>
            </a:xfrm>
            <a:prstGeom prst="line">
              <a:avLst/>
            </a:prstGeom>
            <a:ln cap="rnd" w="12700">
              <a:solidFill>
                <a:srgbClr val="5EBEE4"/>
              </a:solidFill>
              <a:prstDash val="solid"/>
              <a:headEnd type="none" len="sm" w="sm"/>
              <a:tailEnd type="none" len="sm" w="sm"/>
            </a:ln>
          </p:spPr>
        </p:sp>
        <p:sp>
          <p:nvSpPr>
            <p:cNvPr name="AutoShape 421" id="421"/>
            <p:cNvSpPr/>
            <p:nvPr/>
          </p:nvSpPr>
          <p:spPr>
            <a:xfrm rot="-10726318">
              <a:off x="1872972" y="4276816"/>
              <a:ext cx="179247" cy="0"/>
            </a:xfrm>
            <a:prstGeom prst="line">
              <a:avLst/>
            </a:prstGeom>
            <a:ln cap="rnd" w="12700">
              <a:solidFill>
                <a:srgbClr val="5EBEE4"/>
              </a:solidFill>
              <a:prstDash val="solid"/>
              <a:headEnd type="none" len="sm" w="sm"/>
              <a:tailEnd type="none" len="sm" w="sm"/>
            </a:ln>
          </p:spPr>
        </p:sp>
        <p:sp>
          <p:nvSpPr>
            <p:cNvPr name="AutoShape 422" id="422"/>
            <p:cNvSpPr/>
            <p:nvPr/>
          </p:nvSpPr>
          <p:spPr>
            <a:xfrm rot="2817298">
              <a:off x="1419644" y="3416487"/>
              <a:ext cx="265104" cy="0"/>
            </a:xfrm>
            <a:prstGeom prst="line">
              <a:avLst/>
            </a:prstGeom>
            <a:ln cap="rnd" w="12700">
              <a:solidFill>
                <a:srgbClr val="5EBEE4"/>
              </a:solidFill>
              <a:prstDash val="solid"/>
              <a:headEnd type="none" len="sm" w="sm"/>
              <a:tailEnd type="none" len="sm" w="sm"/>
            </a:ln>
          </p:spPr>
        </p:sp>
        <p:sp>
          <p:nvSpPr>
            <p:cNvPr name="AutoShape 423" id="423"/>
            <p:cNvSpPr/>
            <p:nvPr/>
          </p:nvSpPr>
          <p:spPr>
            <a:xfrm rot="-4487396">
              <a:off x="1209751" y="3699721"/>
              <a:ext cx="656405" cy="0"/>
            </a:xfrm>
            <a:prstGeom prst="line">
              <a:avLst/>
            </a:prstGeom>
            <a:ln cap="rnd" w="12700">
              <a:solidFill>
                <a:srgbClr val="5EBEE4"/>
              </a:solidFill>
              <a:prstDash val="solid"/>
              <a:headEnd type="none" len="sm" w="sm"/>
              <a:tailEnd type="none" len="sm" w="sm"/>
            </a:ln>
          </p:spPr>
        </p:sp>
        <p:sp>
          <p:nvSpPr>
            <p:cNvPr name="AutoShape 424" id="424"/>
            <p:cNvSpPr/>
            <p:nvPr/>
          </p:nvSpPr>
          <p:spPr>
            <a:xfrm rot="-452245">
              <a:off x="1285505" y="3051587"/>
              <a:ext cx="1006486" cy="0"/>
            </a:xfrm>
            <a:prstGeom prst="line">
              <a:avLst/>
            </a:prstGeom>
            <a:ln cap="rnd" w="12700">
              <a:solidFill>
                <a:srgbClr val="5EBEE4"/>
              </a:solidFill>
              <a:prstDash val="solid"/>
              <a:headEnd type="none" len="sm" w="sm"/>
              <a:tailEnd type="none" len="sm" w="sm"/>
            </a:ln>
          </p:spPr>
        </p:sp>
        <p:sp>
          <p:nvSpPr>
            <p:cNvPr name="AutoShape 425" id="425"/>
            <p:cNvSpPr/>
            <p:nvPr/>
          </p:nvSpPr>
          <p:spPr>
            <a:xfrm rot="5477445">
              <a:off x="1571248" y="4167026"/>
              <a:ext cx="403074" cy="0"/>
            </a:xfrm>
            <a:prstGeom prst="line">
              <a:avLst/>
            </a:prstGeom>
            <a:ln cap="rnd" w="12700">
              <a:solidFill>
                <a:srgbClr val="5EBEE4"/>
              </a:solidFill>
              <a:prstDash val="solid"/>
              <a:headEnd type="none" len="sm" w="sm"/>
              <a:tailEnd type="none" len="sm" w="sm"/>
            </a:ln>
          </p:spPr>
        </p:sp>
        <p:sp>
          <p:nvSpPr>
            <p:cNvPr name="AutoShape 426" id="426"/>
            <p:cNvSpPr/>
            <p:nvPr/>
          </p:nvSpPr>
          <p:spPr>
            <a:xfrm rot="2288033">
              <a:off x="593758" y="3107090"/>
              <a:ext cx="383258" cy="0"/>
            </a:xfrm>
            <a:prstGeom prst="line">
              <a:avLst/>
            </a:prstGeom>
            <a:ln cap="rnd" w="12700">
              <a:solidFill>
                <a:srgbClr val="5EBEE4"/>
              </a:solidFill>
              <a:prstDash val="solid"/>
              <a:headEnd type="none" len="sm" w="sm"/>
              <a:tailEnd type="none" len="sm" w="sm"/>
            </a:ln>
          </p:spPr>
        </p:sp>
        <p:sp>
          <p:nvSpPr>
            <p:cNvPr name="AutoShape 427" id="427"/>
            <p:cNvSpPr/>
            <p:nvPr/>
          </p:nvSpPr>
          <p:spPr>
            <a:xfrm rot="-331317">
              <a:off x="515803" y="3287722"/>
              <a:ext cx="527324" cy="0"/>
            </a:xfrm>
            <a:prstGeom prst="line">
              <a:avLst/>
            </a:prstGeom>
            <a:ln cap="rnd" w="12700">
              <a:solidFill>
                <a:srgbClr val="5EBEE4"/>
              </a:solidFill>
              <a:prstDash val="solid"/>
              <a:headEnd type="none" len="sm" w="sm"/>
              <a:tailEnd type="none" len="sm" w="sm"/>
            </a:ln>
          </p:spPr>
        </p:sp>
        <p:sp>
          <p:nvSpPr>
            <p:cNvPr name="AutoShape 428" id="428"/>
            <p:cNvSpPr/>
            <p:nvPr/>
          </p:nvSpPr>
          <p:spPr>
            <a:xfrm rot="-3103430">
              <a:off x="407242" y="3281632"/>
              <a:ext cx="364026" cy="0"/>
            </a:xfrm>
            <a:prstGeom prst="line">
              <a:avLst/>
            </a:prstGeom>
            <a:ln cap="rnd" w="12700">
              <a:solidFill>
                <a:srgbClr val="5EBEE4"/>
              </a:solidFill>
              <a:prstDash val="solid"/>
              <a:headEnd type="none" len="sm" w="sm"/>
              <a:tailEnd type="none" len="sm" w="sm"/>
            </a:ln>
          </p:spPr>
        </p:sp>
        <p:sp>
          <p:nvSpPr>
            <p:cNvPr name="AutoShape 429" id="429"/>
            <p:cNvSpPr/>
            <p:nvPr/>
          </p:nvSpPr>
          <p:spPr>
            <a:xfrm rot="3754676">
              <a:off x="874063" y="2706307"/>
              <a:ext cx="366736" cy="0"/>
            </a:xfrm>
            <a:prstGeom prst="line">
              <a:avLst/>
            </a:prstGeom>
            <a:ln cap="rnd" w="12700">
              <a:solidFill>
                <a:srgbClr val="5EBEE4"/>
              </a:solidFill>
              <a:prstDash val="solid"/>
              <a:headEnd type="none" len="sm" w="sm"/>
              <a:tailEnd type="none" len="sm" w="sm"/>
            </a:ln>
          </p:spPr>
        </p:sp>
        <p:sp>
          <p:nvSpPr>
            <p:cNvPr name="AutoShape 430" id="430"/>
            <p:cNvSpPr/>
            <p:nvPr/>
          </p:nvSpPr>
          <p:spPr>
            <a:xfrm rot="-3781512">
              <a:off x="686401" y="2869174"/>
              <a:ext cx="497129" cy="0"/>
            </a:xfrm>
            <a:prstGeom prst="line">
              <a:avLst/>
            </a:prstGeom>
            <a:ln cap="rnd" w="12700">
              <a:solidFill>
                <a:srgbClr val="5EBEE4"/>
              </a:solidFill>
              <a:prstDash val="solid"/>
              <a:headEnd type="none" len="sm" w="sm"/>
              <a:tailEnd type="none" len="sm" w="sm"/>
            </a:ln>
          </p:spPr>
        </p:sp>
        <p:sp>
          <p:nvSpPr>
            <p:cNvPr name="AutoShape 431" id="431"/>
            <p:cNvSpPr/>
            <p:nvPr/>
          </p:nvSpPr>
          <p:spPr>
            <a:xfrm rot="-1297134">
              <a:off x="462459" y="2863084"/>
              <a:ext cx="564593" cy="0"/>
            </a:xfrm>
            <a:prstGeom prst="line">
              <a:avLst/>
            </a:prstGeom>
            <a:ln cap="rnd" w="12700">
              <a:solidFill>
                <a:srgbClr val="5EBEE4"/>
              </a:solidFill>
              <a:prstDash val="solid"/>
              <a:headEnd type="none" len="sm" w="sm"/>
              <a:tailEnd type="none" len="sm" w="sm"/>
            </a:ln>
          </p:spPr>
        </p:sp>
        <p:sp>
          <p:nvSpPr>
            <p:cNvPr name="AutoShape 432" id="432"/>
            <p:cNvSpPr/>
            <p:nvPr/>
          </p:nvSpPr>
          <p:spPr>
            <a:xfrm rot="-2206422">
              <a:off x="642570" y="3358110"/>
              <a:ext cx="515811" cy="0"/>
            </a:xfrm>
            <a:prstGeom prst="line">
              <a:avLst/>
            </a:prstGeom>
            <a:ln cap="rnd" w="12700">
              <a:solidFill>
                <a:srgbClr val="5EBEE4"/>
              </a:solidFill>
              <a:prstDash val="solid"/>
              <a:headEnd type="none" len="sm" w="sm"/>
              <a:tailEnd type="none" len="sm" w="sm"/>
            </a:ln>
          </p:spPr>
        </p:sp>
        <p:sp>
          <p:nvSpPr>
            <p:cNvPr name="AutoShape 433" id="433"/>
            <p:cNvSpPr/>
            <p:nvPr/>
          </p:nvSpPr>
          <p:spPr>
            <a:xfrm rot="3977067">
              <a:off x="563080" y="3532917"/>
              <a:ext cx="282917" cy="0"/>
            </a:xfrm>
            <a:prstGeom prst="line">
              <a:avLst/>
            </a:prstGeom>
            <a:ln cap="rnd" w="12700">
              <a:solidFill>
                <a:srgbClr val="5EBEE4"/>
              </a:solidFill>
              <a:prstDash val="solid"/>
              <a:headEnd type="none" len="sm" w="sm"/>
              <a:tailEnd type="none" len="sm" w="sm"/>
            </a:ln>
          </p:spPr>
        </p:sp>
        <p:sp>
          <p:nvSpPr>
            <p:cNvPr name="AutoShape 434" id="434"/>
            <p:cNvSpPr/>
            <p:nvPr/>
          </p:nvSpPr>
          <p:spPr>
            <a:xfrm rot="-5384398">
              <a:off x="881273" y="3296590"/>
              <a:ext cx="458104" cy="0"/>
            </a:xfrm>
            <a:prstGeom prst="line">
              <a:avLst/>
            </a:prstGeom>
            <a:ln cap="rnd" w="12700">
              <a:solidFill>
                <a:srgbClr val="5EBEE4"/>
              </a:solidFill>
              <a:prstDash val="solid"/>
              <a:headEnd type="none" len="sm" w="sm"/>
              <a:tailEnd type="none" len="sm" w="sm"/>
            </a:ln>
          </p:spPr>
        </p:sp>
        <p:sp>
          <p:nvSpPr>
            <p:cNvPr name="AutoShape 435" id="435"/>
            <p:cNvSpPr/>
            <p:nvPr/>
          </p:nvSpPr>
          <p:spPr>
            <a:xfrm rot="1774018">
              <a:off x="972935" y="3090335"/>
              <a:ext cx="388976" cy="0"/>
            </a:xfrm>
            <a:prstGeom prst="line">
              <a:avLst/>
            </a:prstGeom>
            <a:ln cap="rnd" w="12700">
              <a:solidFill>
                <a:srgbClr val="5EBEE4"/>
              </a:solidFill>
              <a:prstDash val="solid"/>
              <a:headEnd type="none" len="sm" w="sm"/>
              <a:tailEnd type="none" len="sm" w="sm"/>
            </a:ln>
          </p:spPr>
        </p:sp>
        <p:sp>
          <p:nvSpPr>
            <p:cNvPr name="AutoShape 436" id="436"/>
            <p:cNvSpPr/>
            <p:nvPr/>
          </p:nvSpPr>
          <p:spPr>
            <a:xfrm rot="73294">
              <a:off x="571203" y="3024133"/>
              <a:ext cx="261676" cy="0"/>
            </a:xfrm>
            <a:prstGeom prst="line">
              <a:avLst/>
            </a:prstGeom>
            <a:ln cap="rnd" w="12700">
              <a:solidFill>
                <a:srgbClr val="5EBEE4"/>
              </a:solidFill>
              <a:prstDash val="solid"/>
              <a:headEnd type="none" len="sm" w="sm"/>
              <a:tailEnd type="none" len="sm" w="sm"/>
            </a:ln>
          </p:spPr>
        </p:sp>
        <p:sp>
          <p:nvSpPr>
            <p:cNvPr name="AutoShape 437" id="437"/>
            <p:cNvSpPr/>
            <p:nvPr/>
          </p:nvSpPr>
          <p:spPr>
            <a:xfrm rot="8477434">
              <a:off x="682195" y="2786974"/>
              <a:ext cx="337651" cy="0"/>
            </a:xfrm>
            <a:prstGeom prst="line">
              <a:avLst/>
            </a:prstGeom>
            <a:ln cap="rnd" w="12700">
              <a:solidFill>
                <a:srgbClr val="5EBEE4"/>
              </a:solidFill>
              <a:prstDash val="solid"/>
              <a:headEnd type="none" len="sm" w="sm"/>
              <a:tailEnd type="none" len="sm" w="sm"/>
            </a:ln>
          </p:spPr>
        </p:sp>
        <p:sp>
          <p:nvSpPr>
            <p:cNvPr name="AutoShape 438" id="438"/>
            <p:cNvSpPr/>
            <p:nvPr/>
          </p:nvSpPr>
          <p:spPr>
            <a:xfrm rot="1209104">
              <a:off x="815779" y="3542601"/>
              <a:ext cx="438127" cy="0"/>
            </a:xfrm>
            <a:prstGeom prst="line">
              <a:avLst/>
            </a:prstGeom>
            <a:ln cap="rnd" w="12700">
              <a:solidFill>
                <a:srgbClr val="5EBEE4"/>
              </a:solidFill>
              <a:prstDash val="solid"/>
              <a:headEnd type="none" len="sm" w="sm"/>
              <a:tailEnd type="none" len="sm" w="sm"/>
            </a:ln>
          </p:spPr>
        </p:sp>
        <p:sp>
          <p:nvSpPr>
            <p:cNvPr name="AutoShape 439" id="439"/>
            <p:cNvSpPr/>
            <p:nvPr/>
          </p:nvSpPr>
          <p:spPr>
            <a:xfrm rot="-2288493">
              <a:off x="1085326" y="3274561"/>
              <a:ext cx="432537" cy="0"/>
            </a:xfrm>
            <a:prstGeom prst="line">
              <a:avLst/>
            </a:prstGeom>
            <a:ln cap="rnd" w="12700">
              <a:solidFill>
                <a:srgbClr val="5EBEE4"/>
              </a:solidFill>
              <a:prstDash val="solid"/>
              <a:headEnd type="none" len="sm" w="sm"/>
              <a:tailEnd type="none" len="sm" w="sm"/>
            </a:ln>
          </p:spPr>
        </p:sp>
        <p:sp>
          <p:nvSpPr>
            <p:cNvPr name="AutoShape 440" id="440"/>
            <p:cNvSpPr/>
            <p:nvPr/>
          </p:nvSpPr>
          <p:spPr>
            <a:xfrm rot="-1008343">
              <a:off x="892959" y="2950048"/>
              <a:ext cx="409818" cy="0"/>
            </a:xfrm>
            <a:prstGeom prst="line">
              <a:avLst/>
            </a:prstGeom>
            <a:ln cap="rnd" w="12700">
              <a:solidFill>
                <a:srgbClr val="5EBEE4"/>
              </a:solidFill>
              <a:prstDash val="solid"/>
              <a:headEnd type="none" len="sm" w="sm"/>
              <a:tailEnd type="none" len="sm" w="sm"/>
            </a:ln>
          </p:spPr>
        </p:sp>
        <p:sp>
          <p:nvSpPr>
            <p:cNvPr name="AutoShape 441" id="441"/>
            <p:cNvSpPr/>
            <p:nvPr/>
          </p:nvSpPr>
          <p:spPr>
            <a:xfrm rot="5996170">
              <a:off x="1133557" y="2926917"/>
              <a:ext cx="314164" cy="0"/>
            </a:xfrm>
            <a:prstGeom prst="line">
              <a:avLst/>
            </a:prstGeom>
            <a:ln cap="rnd" w="12700">
              <a:solidFill>
                <a:srgbClr val="5EBEE4"/>
              </a:solidFill>
              <a:prstDash val="solid"/>
              <a:headEnd type="none" len="sm" w="sm"/>
              <a:tailEnd type="none" len="sm" w="sm"/>
            </a:ln>
          </p:spPr>
        </p:sp>
        <p:sp>
          <p:nvSpPr>
            <p:cNvPr name="AutoShape 442" id="442"/>
            <p:cNvSpPr/>
            <p:nvPr/>
          </p:nvSpPr>
          <p:spPr>
            <a:xfrm rot="4823553">
              <a:off x="770318" y="3029184"/>
              <a:ext cx="240029" cy="0"/>
            </a:xfrm>
            <a:prstGeom prst="line">
              <a:avLst/>
            </a:prstGeom>
            <a:ln cap="rnd" w="12700">
              <a:solidFill>
                <a:srgbClr val="5EBEE4"/>
              </a:solidFill>
              <a:prstDash val="solid"/>
              <a:headEnd type="none" len="sm" w="sm"/>
              <a:tailEnd type="none" len="sm" w="sm"/>
            </a:ln>
          </p:spPr>
        </p:sp>
        <p:sp>
          <p:nvSpPr>
            <p:cNvPr name="AutoShape 443" id="443"/>
            <p:cNvSpPr/>
            <p:nvPr/>
          </p:nvSpPr>
          <p:spPr>
            <a:xfrm rot="-10726318">
              <a:off x="721616" y="3636658"/>
              <a:ext cx="114559" cy="0"/>
            </a:xfrm>
            <a:prstGeom prst="line">
              <a:avLst/>
            </a:prstGeom>
            <a:ln cap="rnd" w="12700">
              <a:solidFill>
                <a:srgbClr val="5EBEE4"/>
              </a:solidFill>
              <a:prstDash val="solid"/>
              <a:headEnd type="none" len="sm" w="sm"/>
              <a:tailEnd type="none" len="sm" w="sm"/>
            </a:ln>
          </p:spPr>
        </p:sp>
        <p:sp>
          <p:nvSpPr>
            <p:cNvPr name="AutoShape 444" id="444"/>
            <p:cNvSpPr/>
            <p:nvPr/>
          </p:nvSpPr>
          <p:spPr>
            <a:xfrm rot="2817294">
              <a:off x="431887" y="3086809"/>
              <a:ext cx="169432" cy="0"/>
            </a:xfrm>
            <a:prstGeom prst="line">
              <a:avLst/>
            </a:prstGeom>
            <a:ln cap="rnd" w="12700">
              <a:solidFill>
                <a:srgbClr val="5EBEE4"/>
              </a:solidFill>
              <a:prstDash val="solid"/>
              <a:headEnd type="none" len="sm" w="sm"/>
              <a:tailEnd type="none" len="sm" w="sm"/>
            </a:ln>
          </p:spPr>
        </p:sp>
        <p:sp>
          <p:nvSpPr>
            <p:cNvPr name="AutoShape 445" id="445"/>
            <p:cNvSpPr/>
            <p:nvPr/>
          </p:nvSpPr>
          <p:spPr>
            <a:xfrm rot="-4487394">
              <a:off x="297742" y="3267828"/>
              <a:ext cx="419518" cy="0"/>
            </a:xfrm>
            <a:prstGeom prst="line">
              <a:avLst/>
            </a:prstGeom>
            <a:ln cap="rnd" w="12700">
              <a:solidFill>
                <a:srgbClr val="5EBEE4"/>
              </a:solidFill>
              <a:prstDash val="solid"/>
              <a:headEnd type="none" len="sm" w="sm"/>
              <a:tailEnd type="none" len="sm" w="sm"/>
            </a:ln>
          </p:spPr>
        </p:sp>
        <p:sp>
          <p:nvSpPr>
            <p:cNvPr name="AutoShape 446" id="446"/>
            <p:cNvSpPr/>
            <p:nvPr/>
          </p:nvSpPr>
          <p:spPr>
            <a:xfrm rot="-452244">
              <a:off x="346158" y="2853596"/>
              <a:ext cx="643261" cy="0"/>
            </a:xfrm>
            <a:prstGeom prst="line">
              <a:avLst/>
            </a:prstGeom>
            <a:ln cap="rnd" w="12700">
              <a:solidFill>
                <a:srgbClr val="5EBEE4"/>
              </a:solidFill>
              <a:prstDash val="solid"/>
              <a:headEnd type="none" len="sm" w="sm"/>
              <a:tailEnd type="none" len="sm" w="sm"/>
            </a:ln>
          </p:spPr>
        </p:sp>
        <p:sp>
          <p:nvSpPr>
            <p:cNvPr name="AutoShape 447" id="447"/>
            <p:cNvSpPr/>
            <p:nvPr/>
          </p:nvSpPr>
          <p:spPr>
            <a:xfrm rot="5477445">
              <a:off x="528780" y="3566490"/>
              <a:ext cx="257611" cy="0"/>
            </a:xfrm>
            <a:prstGeom prst="line">
              <a:avLst/>
            </a:prstGeom>
            <a:ln cap="rnd" w="12700">
              <a:solidFill>
                <a:srgbClr val="5EBEE4"/>
              </a:solidFill>
              <a:prstDash val="solid"/>
              <a:headEnd type="none" len="sm" w="sm"/>
              <a:tailEnd type="none" len="sm" w="sm"/>
            </a:ln>
          </p:spPr>
        </p:sp>
        <p:sp>
          <p:nvSpPr>
            <p:cNvPr name="AutoShape 448" id="448"/>
            <p:cNvSpPr/>
            <p:nvPr/>
          </p:nvSpPr>
          <p:spPr>
            <a:xfrm rot="2288034">
              <a:off x="3622431" y="504000"/>
              <a:ext cx="345090" cy="0"/>
            </a:xfrm>
            <a:prstGeom prst="line">
              <a:avLst/>
            </a:prstGeom>
            <a:ln cap="rnd" w="12700">
              <a:solidFill>
                <a:srgbClr val="5EBEE4"/>
              </a:solidFill>
              <a:prstDash val="solid"/>
              <a:headEnd type="none" len="sm" w="sm"/>
              <a:tailEnd type="none" len="sm" w="sm"/>
            </a:ln>
          </p:spPr>
        </p:sp>
        <p:sp>
          <p:nvSpPr>
            <p:cNvPr name="AutoShape 449" id="449"/>
            <p:cNvSpPr/>
            <p:nvPr/>
          </p:nvSpPr>
          <p:spPr>
            <a:xfrm rot="-331318">
              <a:off x="3552239" y="666643"/>
              <a:ext cx="474809" cy="0"/>
            </a:xfrm>
            <a:prstGeom prst="line">
              <a:avLst/>
            </a:prstGeom>
            <a:ln cap="rnd" w="12700">
              <a:solidFill>
                <a:srgbClr val="5EBEE4"/>
              </a:solidFill>
              <a:prstDash val="solid"/>
              <a:headEnd type="none" len="sm" w="sm"/>
              <a:tailEnd type="none" len="sm" w="sm"/>
            </a:ln>
          </p:spPr>
        </p:sp>
        <p:sp>
          <p:nvSpPr>
            <p:cNvPr name="AutoShape 450" id="450"/>
            <p:cNvSpPr/>
            <p:nvPr/>
          </p:nvSpPr>
          <p:spPr>
            <a:xfrm rot="-3103431">
              <a:off x="3454490" y="661159"/>
              <a:ext cx="327774" cy="0"/>
            </a:xfrm>
            <a:prstGeom prst="line">
              <a:avLst/>
            </a:prstGeom>
            <a:ln cap="rnd" w="12700">
              <a:solidFill>
                <a:srgbClr val="5EBEE4"/>
              </a:solidFill>
              <a:prstDash val="solid"/>
              <a:headEnd type="none" len="sm" w="sm"/>
              <a:tailEnd type="none" len="sm" w="sm"/>
            </a:ln>
          </p:spPr>
        </p:sp>
        <p:sp>
          <p:nvSpPr>
            <p:cNvPr name="AutoShape 451" id="451"/>
            <p:cNvSpPr/>
            <p:nvPr/>
          </p:nvSpPr>
          <p:spPr>
            <a:xfrm rot="3754677">
              <a:off x="3874821" y="143130"/>
              <a:ext cx="330214" cy="0"/>
            </a:xfrm>
            <a:prstGeom prst="line">
              <a:avLst/>
            </a:prstGeom>
            <a:ln cap="rnd" w="12700">
              <a:solidFill>
                <a:srgbClr val="5EBEE4"/>
              </a:solidFill>
              <a:prstDash val="solid"/>
              <a:headEnd type="none" len="sm" w="sm"/>
              <a:tailEnd type="none" len="sm" w="sm"/>
            </a:ln>
          </p:spPr>
        </p:sp>
        <p:sp>
          <p:nvSpPr>
            <p:cNvPr name="AutoShape 452" id="452"/>
            <p:cNvSpPr/>
            <p:nvPr/>
          </p:nvSpPr>
          <p:spPr>
            <a:xfrm rot="-3781513">
              <a:off x="3705847" y="289777"/>
              <a:ext cx="447621" cy="0"/>
            </a:xfrm>
            <a:prstGeom prst="line">
              <a:avLst/>
            </a:prstGeom>
            <a:ln cap="rnd" w="12700">
              <a:solidFill>
                <a:srgbClr val="5EBEE4"/>
              </a:solidFill>
              <a:prstDash val="solid"/>
              <a:headEnd type="none" len="sm" w="sm"/>
              <a:tailEnd type="none" len="sm" w="sm"/>
            </a:ln>
          </p:spPr>
        </p:sp>
        <p:sp>
          <p:nvSpPr>
            <p:cNvPr name="AutoShape 453" id="453"/>
            <p:cNvSpPr/>
            <p:nvPr/>
          </p:nvSpPr>
          <p:spPr>
            <a:xfrm rot="-1297135">
              <a:off x="3504207" y="284294"/>
              <a:ext cx="508367" cy="0"/>
            </a:xfrm>
            <a:prstGeom prst="line">
              <a:avLst/>
            </a:prstGeom>
            <a:ln cap="rnd" w="12700">
              <a:solidFill>
                <a:srgbClr val="5EBEE4"/>
              </a:solidFill>
              <a:prstDash val="solid"/>
              <a:headEnd type="none" len="sm" w="sm"/>
              <a:tailEnd type="none" len="sm" w="sm"/>
            </a:ln>
          </p:spPr>
        </p:sp>
        <p:sp>
          <p:nvSpPr>
            <p:cNvPr name="AutoShape 454" id="454"/>
            <p:cNvSpPr/>
            <p:nvPr/>
          </p:nvSpPr>
          <p:spPr>
            <a:xfrm rot="-2206423">
              <a:off x="3666381" y="730022"/>
              <a:ext cx="464443" cy="0"/>
            </a:xfrm>
            <a:prstGeom prst="line">
              <a:avLst/>
            </a:prstGeom>
            <a:ln cap="rnd" w="12700">
              <a:solidFill>
                <a:srgbClr val="5EBEE4"/>
              </a:solidFill>
              <a:prstDash val="solid"/>
              <a:headEnd type="none" len="sm" w="sm"/>
              <a:tailEnd type="none" len="sm" w="sm"/>
            </a:ln>
          </p:spPr>
        </p:sp>
        <p:sp>
          <p:nvSpPr>
            <p:cNvPr name="AutoShape 455" id="455"/>
            <p:cNvSpPr/>
            <p:nvPr/>
          </p:nvSpPr>
          <p:spPr>
            <a:xfrm rot="3977067">
              <a:off x="3594808" y="887420"/>
              <a:ext cx="254742" cy="0"/>
            </a:xfrm>
            <a:prstGeom prst="line">
              <a:avLst/>
            </a:prstGeom>
            <a:ln cap="rnd" w="12700">
              <a:solidFill>
                <a:srgbClr val="5EBEE4"/>
              </a:solidFill>
              <a:prstDash val="solid"/>
              <a:headEnd type="none" len="sm" w="sm"/>
              <a:tailEnd type="none" len="sm" w="sm"/>
            </a:ln>
          </p:spPr>
        </p:sp>
        <p:sp>
          <p:nvSpPr>
            <p:cNvPr name="AutoShape 456" id="456"/>
            <p:cNvSpPr/>
            <p:nvPr/>
          </p:nvSpPr>
          <p:spPr>
            <a:xfrm rot="-5384398">
              <a:off x="3881313" y="674628"/>
              <a:ext cx="412483" cy="0"/>
            </a:xfrm>
            <a:prstGeom prst="line">
              <a:avLst/>
            </a:prstGeom>
            <a:ln cap="rnd" w="12700">
              <a:solidFill>
                <a:srgbClr val="5EBEE4"/>
              </a:solidFill>
              <a:prstDash val="solid"/>
              <a:headEnd type="none" len="sm" w="sm"/>
              <a:tailEnd type="none" len="sm" w="sm"/>
            </a:ln>
          </p:spPr>
        </p:sp>
        <p:sp>
          <p:nvSpPr>
            <p:cNvPr name="AutoShape 457" id="457"/>
            <p:cNvSpPr/>
            <p:nvPr/>
          </p:nvSpPr>
          <p:spPr>
            <a:xfrm rot="1774018">
              <a:off x="3963846" y="488914"/>
              <a:ext cx="350238" cy="0"/>
            </a:xfrm>
            <a:prstGeom prst="line">
              <a:avLst/>
            </a:prstGeom>
            <a:ln cap="rnd" w="12700">
              <a:solidFill>
                <a:srgbClr val="5EBEE4"/>
              </a:solidFill>
              <a:prstDash val="solid"/>
              <a:headEnd type="none" len="sm" w="sm"/>
              <a:tailEnd type="none" len="sm" w="sm"/>
            </a:ln>
          </p:spPr>
        </p:sp>
        <p:sp>
          <p:nvSpPr>
            <p:cNvPr name="AutoShape 458" id="458"/>
            <p:cNvSpPr/>
            <p:nvPr/>
          </p:nvSpPr>
          <p:spPr>
            <a:xfrm rot="73294">
              <a:off x="3602122" y="429304"/>
              <a:ext cx="235616" cy="0"/>
            </a:xfrm>
            <a:prstGeom prst="line">
              <a:avLst/>
            </a:prstGeom>
            <a:ln cap="rnd" w="12700">
              <a:solidFill>
                <a:srgbClr val="5EBEE4"/>
              </a:solidFill>
              <a:prstDash val="solid"/>
              <a:headEnd type="none" len="sm" w="sm"/>
              <a:tailEnd type="none" len="sm" w="sm"/>
            </a:ln>
          </p:spPr>
        </p:sp>
        <p:sp>
          <p:nvSpPr>
            <p:cNvPr name="AutoShape 459" id="459"/>
            <p:cNvSpPr/>
            <p:nvPr/>
          </p:nvSpPr>
          <p:spPr>
            <a:xfrm rot="8477433">
              <a:off x="3702060" y="215763"/>
              <a:ext cx="304025" cy="0"/>
            </a:xfrm>
            <a:prstGeom prst="line">
              <a:avLst/>
            </a:prstGeom>
            <a:ln cap="rnd" w="12700">
              <a:solidFill>
                <a:srgbClr val="5EBEE4"/>
              </a:solidFill>
              <a:prstDash val="solid"/>
              <a:headEnd type="none" len="sm" w="sm"/>
              <a:tailEnd type="none" len="sm" w="sm"/>
            </a:ln>
          </p:spPr>
        </p:sp>
        <p:sp>
          <p:nvSpPr>
            <p:cNvPr name="AutoShape 460" id="460"/>
            <p:cNvSpPr/>
            <p:nvPr/>
          </p:nvSpPr>
          <p:spPr>
            <a:xfrm rot="1209104">
              <a:off x="3822341" y="896140"/>
              <a:ext cx="394495" cy="0"/>
            </a:xfrm>
            <a:prstGeom prst="line">
              <a:avLst/>
            </a:prstGeom>
            <a:ln cap="rnd" w="12700">
              <a:solidFill>
                <a:srgbClr val="5EBEE4"/>
              </a:solidFill>
              <a:prstDash val="solid"/>
              <a:headEnd type="none" len="sm" w="sm"/>
              <a:tailEnd type="none" len="sm" w="sm"/>
            </a:ln>
          </p:spPr>
        </p:sp>
        <p:sp>
          <p:nvSpPr>
            <p:cNvPr name="AutoShape 461" id="461"/>
            <p:cNvSpPr/>
            <p:nvPr/>
          </p:nvSpPr>
          <p:spPr>
            <a:xfrm rot="-2288494">
              <a:off x="4065045" y="654793"/>
              <a:ext cx="389462" cy="0"/>
            </a:xfrm>
            <a:prstGeom prst="line">
              <a:avLst/>
            </a:prstGeom>
            <a:ln cap="rnd" w="12700">
              <a:solidFill>
                <a:srgbClr val="5EBEE4"/>
              </a:solidFill>
              <a:prstDash val="solid"/>
              <a:headEnd type="none" len="sm" w="sm"/>
              <a:tailEnd type="none" len="sm" w="sm"/>
            </a:ln>
          </p:spPr>
        </p:sp>
        <p:sp>
          <p:nvSpPr>
            <p:cNvPr name="AutoShape 462" id="462"/>
            <p:cNvSpPr/>
            <p:nvPr/>
          </p:nvSpPr>
          <p:spPr>
            <a:xfrm rot="-1008343">
              <a:off x="3891835" y="362598"/>
              <a:ext cx="369005" cy="0"/>
            </a:xfrm>
            <a:prstGeom prst="line">
              <a:avLst/>
            </a:prstGeom>
            <a:ln cap="rnd" w="12700">
              <a:solidFill>
                <a:srgbClr val="5EBEE4"/>
              </a:solidFill>
              <a:prstDash val="solid"/>
              <a:headEnd type="none" len="sm" w="sm"/>
              <a:tailEnd type="none" len="sm" w="sm"/>
            </a:ln>
          </p:spPr>
        </p:sp>
        <p:sp>
          <p:nvSpPr>
            <p:cNvPr name="AutoShape 463" id="463"/>
            <p:cNvSpPr/>
            <p:nvPr/>
          </p:nvSpPr>
          <p:spPr>
            <a:xfrm rot="5996170">
              <a:off x="4108472" y="341770"/>
              <a:ext cx="282877" cy="0"/>
            </a:xfrm>
            <a:prstGeom prst="line">
              <a:avLst/>
            </a:prstGeom>
            <a:ln cap="rnd" w="12700">
              <a:solidFill>
                <a:srgbClr val="5EBEE4"/>
              </a:solidFill>
              <a:prstDash val="solid"/>
              <a:headEnd type="none" len="sm" w="sm"/>
              <a:tailEnd type="none" len="sm" w="sm"/>
            </a:ln>
          </p:spPr>
        </p:sp>
        <p:sp>
          <p:nvSpPr>
            <p:cNvPr name="AutoShape 464" id="464"/>
            <p:cNvSpPr/>
            <p:nvPr/>
          </p:nvSpPr>
          <p:spPr>
            <a:xfrm rot="4823553">
              <a:off x="3781407" y="433853"/>
              <a:ext cx="216125" cy="0"/>
            </a:xfrm>
            <a:prstGeom prst="line">
              <a:avLst/>
            </a:prstGeom>
            <a:ln cap="rnd" w="12700">
              <a:solidFill>
                <a:srgbClr val="5EBEE4"/>
              </a:solidFill>
              <a:prstDash val="solid"/>
              <a:headEnd type="none" len="sm" w="sm"/>
              <a:tailEnd type="none" len="sm" w="sm"/>
            </a:ln>
          </p:spPr>
        </p:sp>
        <p:sp>
          <p:nvSpPr>
            <p:cNvPr name="AutoShape 465" id="465"/>
            <p:cNvSpPr/>
            <p:nvPr/>
          </p:nvSpPr>
          <p:spPr>
            <a:xfrm rot="-10726318">
              <a:off x="3737556" y="980829"/>
              <a:ext cx="103151" cy="0"/>
            </a:xfrm>
            <a:prstGeom prst="line">
              <a:avLst/>
            </a:prstGeom>
            <a:ln cap="rnd" w="12700">
              <a:solidFill>
                <a:srgbClr val="5EBEE4"/>
              </a:solidFill>
              <a:prstDash val="solid"/>
              <a:headEnd type="none" len="sm" w="sm"/>
              <a:tailEnd type="none" len="sm" w="sm"/>
            </a:ln>
          </p:spPr>
        </p:sp>
        <p:sp>
          <p:nvSpPr>
            <p:cNvPr name="AutoShape 466" id="466"/>
            <p:cNvSpPr/>
            <p:nvPr/>
          </p:nvSpPr>
          <p:spPr>
            <a:xfrm rot="2817295">
              <a:off x="3476680" y="485739"/>
              <a:ext cx="152559" cy="0"/>
            </a:xfrm>
            <a:prstGeom prst="line">
              <a:avLst/>
            </a:prstGeom>
            <a:ln cap="rnd" w="12700">
              <a:solidFill>
                <a:srgbClr val="5EBEE4"/>
              </a:solidFill>
              <a:prstDash val="solid"/>
              <a:headEnd type="none" len="sm" w="sm"/>
              <a:tailEnd type="none" len="sm" w="sm"/>
            </a:ln>
          </p:spPr>
        </p:sp>
        <p:sp>
          <p:nvSpPr>
            <p:cNvPr name="AutoShape 467" id="467"/>
            <p:cNvSpPr/>
            <p:nvPr/>
          </p:nvSpPr>
          <p:spPr>
            <a:xfrm rot="-4487394">
              <a:off x="3355894" y="648730"/>
              <a:ext cx="377739" cy="0"/>
            </a:xfrm>
            <a:prstGeom prst="line">
              <a:avLst/>
            </a:prstGeom>
            <a:ln cap="rnd" w="12700">
              <a:solidFill>
                <a:srgbClr val="5EBEE4"/>
              </a:solidFill>
              <a:prstDash val="solid"/>
              <a:headEnd type="none" len="sm" w="sm"/>
              <a:tailEnd type="none" len="sm" w="sm"/>
            </a:ln>
          </p:spPr>
        </p:sp>
        <p:sp>
          <p:nvSpPr>
            <p:cNvPr name="AutoShape 468" id="468"/>
            <p:cNvSpPr/>
            <p:nvPr/>
          </p:nvSpPr>
          <p:spPr>
            <a:xfrm rot="-452244">
              <a:off x="3399488" y="275750"/>
              <a:ext cx="579200" cy="0"/>
            </a:xfrm>
            <a:prstGeom prst="line">
              <a:avLst/>
            </a:prstGeom>
            <a:ln cap="rnd" w="12700">
              <a:solidFill>
                <a:srgbClr val="5EBEE4"/>
              </a:solidFill>
              <a:prstDash val="solid"/>
              <a:headEnd type="none" len="sm" w="sm"/>
              <a:tailEnd type="none" len="sm" w="sm"/>
            </a:ln>
          </p:spPr>
        </p:sp>
        <p:sp>
          <p:nvSpPr>
            <p:cNvPr name="AutoShape 469" id="469"/>
            <p:cNvSpPr/>
            <p:nvPr/>
          </p:nvSpPr>
          <p:spPr>
            <a:xfrm rot="5477445">
              <a:off x="3563924" y="917649"/>
              <a:ext cx="231956" cy="0"/>
            </a:xfrm>
            <a:prstGeom prst="line">
              <a:avLst/>
            </a:prstGeom>
            <a:ln cap="rnd" w="12700">
              <a:solidFill>
                <a:srgbClr val="5EBEE4"/>
              </a:solidFill>
              <a:prstDash val="solid"/>
              <a:headEnd type="none" len="sm" w="sm"/>
              <a:tailEnd type="none" len="sm" w="sm"/>
            </a:ln>
          </p:spPr>
        </p:sp>
      </p:grpSp>
      <p:grpSp>
        <p:nvGrpSpPr>
          <p:cNvPr name="Group 470" id="470"/>
          <p:cNvGrpSpPr/>
          <p:nvPr/>
        </p:nvGrpSpPr>
        <p:grpSpPr>
          <a:xfrm rot="-10800000">
            <a:off x="5038790" y="7840597"/>
            <a:ext cx="4382458" cy="4112270"/>
            <a:chOff x="0" y="0"/>
            <a:chExt cx="5843277" cy="5483027"/>
          </a:xfrm>
        </p:grpSpPr>
        <p:sp>
          <p:nvSpPr>
            <p:cNvPr name="AutoShape 471" id="471"/>
            <p:cNvSpPr/>
            <p:nvPr/>
          </p:nvSpPr>
          <p:spPr>
            <a:xfrm flipV="true">
              <a:off x="4236555" y="1390101"/>
              <a:ext cx="1126264" cy="138694"/>
            </a:xfrm>
            <a:prstGeom prst="line">
              <a:avLst/>
            </a:prstGeom>
            <a:ln cap="rnd" w="12700">
              <a:solidFill>
                <a:srgbClr val="5EBEE4"/>
              </a:solidFill>
              <a:prstDash val="solid"/>
              <a:headEnd type="none" len="sm" w="sm"/>
              <a:tailEnd type="none" len="sm" w="sm"/>
            </a:ln>
          </p:spPr>
        </p:sp>
        <p:sp>
          <p:nvSpPr>
            <p:cNvPr name="AutoShape 472" id="472"/>
            <p:cNvSpPr/>
            <p:nvPr/>
          </p:nvSpPr>
          <p:spPr>
            <a:xfrm flipV="true">
              <a:off x="4236555" y="747700"/>
              <a:ext cx="483864" cy="781095"/>
            </a:xfrm>
            <a:prstGeom prst="line">
              <a:avLst/>
            </a:prstGeom>
            <a:ln cap="rnd" w="12700">
              <a:solidFill>
                <a:srgbClr val="5EBEE4"/>
              </a:solidFill>
              <a:prstDash val="solid"/>
              <a:headEnd type="none" len="sm" w="sm"/>
              <a:tailEnd type="none" len="sm" w="sm"/>
            </a:ln>
          </p:spPr>
        </p:sp>
        <p:sp>
          <p:nvSpPr>
            <p:cNvPr name="AutoShape 473" id="473"/>
            <p:cNvSpPr/>
            <p:nvPr/>
          </p:nvSpPr>
          <p:spPr>
            <a:xfrm flipV="true">
              <a:off x="4476257" y="1388304"/>
              <a:ext cx="886563" cy="844016"/>
            </a:xfrm>
            <a:prstGeom prst="line">
              <a:avLst/>
            </a:prstGeom>
            <a:ln cap="rnd" w="12700">
              <a:solidFill>
                <a:srgbClr val="5EBEE4"/>
              </a:solidFill>
              <a:prstDash val="solid"/>
              <a:headEnd type="none" len="sm" w="sm"/>
              <a:tailEnd type="none" len="sm" w="sm"/>
            </a:ln>
          </p:spPr>
        </p:sp>
        <p:sp>
          <p:nvSpPr>
            <p:cNvPr name="AutoShape 474" id="474"/>
            <p:cNvSpPr/>
            <p:nvPr/>
          </p:nvSpPr>
          <p:spPr>
            <a:xfrm>
              <a:off x="4236555" y="1524334"/>
              <a:ext cx="244163" cy="707986"/>
            </a:xfrm>
            <a:prstGeom prst="line">
              <a:avLst/>
            </a:prstGeom>
            <a:ln cap="rnd" w="12700">
              <a:solidFill>
                <a:srgbClr val="5EBEE4"/>
              </a:solidFill>
              <a:prstDash val="solid"/>
              <a:headEnd type="none" len="sm" w="sm"/>
              <a:tailEnd type="none" len="sm" w="sm"/>
            </a:ln>
          </p:spPr>
        </p:sp>
        <p:sp>
          <p:nvSpPr>
            <p:cNvPr name="AutoShape 475" id="475"/>
            <p:cNvSpPr/>
            <p:nvPr/>
          </p:nvSpPr>
          <p:spPr>
            <a:xfrm>
              <a:off x="4476257" y="2227859"/>
              <a:ext cx="882567" cy="412554"/>
            </a:xfrm>
            <a:prstGeom prst="line">
              <a:avLst/>
            </a:prstGeom>
            <a:ln cap="rnd" w="12700">
              <a:solidFill>
                <a:srgbClr val="5EBEE4"/>
              </a:solidFill>
              <a:prstDash val="solid"/>
              <a:headEnd type="none" len="sm" w="sm"/>
              <a:tailEnd type="none" len="sm" w="sm"/>
            </a:ln>
          </p:spPr>
        </p:sp>
        <p:sp>
          <p:nvSpPr>
            <p:cNvPr name="AutoShape 476" id="476"/>
            <p:cNvSpPr/>
            <p:nvPr/>
          </p:nvSpPr>
          <p:spPr>
            <a:xfrm flipH="true" flipV="true">
              <a:off x="4232560" y="2223814"/>
              <a:ext cx="245762" cy="6711"/>
            </a:xfrm>
            <a:prstGeom prst="line">
              <a:avLst/>
            </a:prstGeom>
            <a:ln cap="rnd" w="12700">
              <a:solidFill>
                <a:srgbClr val="5EBEE4"/>
              </a:solidFill>
              <a:prstDash val="solid"/>
              <a:headEnd type="none" len="sm" w="sm"/>
              <a:tailEnd type="none" len="sm" w="sm"/>
            </a:ln>
          </p:spPr>
        </p:sp>
        <p:sp>
          <p:nvSpPr>
            <p:cNvPr name="AutoShape 477" id="477"/>
            <p:cNvSpPr/>
            <p:nvPr/>
          </p:nvSpPr>
          <p:spPr>
            <a:xfrm>
              <a:off x="4476257" y="422306"/>
              <a:ext cx="248158" cy="338444"/>
            </a:xfrm>
            <a:prstGeom prst="line">
              <a:avLst/>
            </a:prstGeom>
            <a:ln cap="rnd" w="12700">
              <a:solidFill>
                <a:srgbClr val="5EBEE4"/>
              </a:solidFill>
              <a:prstDash val="solid"/>
              <a:headEnd type="none" len="sm" w="sm"/>
              <a:tailEnd type="none" len="sm" w="sm"/>
            </a:ln>
          </p:spPr>
        </p:sp>
        <p:sp>
          <p:nvSpPr>
            <p:cNvPr name="AutoShape 478" id="478"/>
            <p:cNvSpPr/>
            <p:nvPr/>
          </p:nvSpPr>
          <p:spPr>
            <a:xfrm flipV="true">
              <a:off x="4236555" y="422306"/>
              <a:ext cx="236173" cy="1106489"/>
            </a:xfrm>
            <a:prstGeom prst="line">
              <a:avLst/>
            </a:prstGeom>
            <a:ln cap="rnd" w="12700">
              <a:solidFill>
                <a:srgbClr val="5EBEE4"/>
              </a:solidFill>
              <a:prstDash val="solid"/>
              <a:headEnd type="none" len="sm" w="sm"/>
              <a:tailEnd type="none" len="sm" w="sm"/>
            </a:ln>
          </p:spPr>
        </p:sp>
        <p:sp>
          <p:nvSpPr>
            <p:cNvPr name="AutoShape 479" id="479"/>
            <p:cNvSpPr/>
            <p:nvPr/>
          </p:nvSpPr>
          <p:spPr>
            <a:xfrm flipV="true">
              <a:off x="4473860" y="207123"/>
              <a:ext cx="1368362" cy="230630"/>
            </a:xfrm>
            <a:prstGeom prst="line">
              <a:avLst/>
            </a:prstGeom>
            <a:ln cap="rnd" w="12700">
              <a:solidFill>
                <a:srgbClr val="5EBEE4"/>
              </a:solidFill>
              <a:prstDash val="solid"/>
              <a:headEnd type="none" len="sm" w="sm"/>
              <a:tailEnd type="none" len="sm" w="sm"/>
            </a:ln>
          </p:spPr>
        </p:sp>
        <p:sp>
          <p:nvSpPr>
            <p:cNvPr name="AutoShape 480" id="480"/>
            <p:cNvSpPr/>
            <p:nvPr/>
          </p:nvSpPr>
          <p:spPr>
            <a:xfrm flipH="true">
              <a:off x="4228565" y="1524334"/>
              <a:ext cx="12452" cy="703941"/>
            </a:xfrm>
            <a:prstGeom prst="line">
              <a:avLst/>
            </a:prstGeom>
            <a:ln cap="rnd" w="12700">
              <a:solidFill>
                <a:srgbClr val="5EBEE4"/>
              </a:solidFill>
              <a:prstDash val="solid"/>
              <a:headEnd type="none" len="sm" w="sm"/>
              <a:tailEnd type="none" len="sm" w="sm"/>
            </a:ln>
          </p:spPr>
        </p:sp>
        <p:sp>
          <p:nvSpPr>
            <p:cNvPr name="AutoShape 481" id="481"/>
            <p:cNvSpPr/>
            <p:nvPr/>
          </p:nvSpPr>
          <p:spPr>
            <a:xfrm>
              <a:off x="2397093" y="1713651"/>
              <a:ext cx="646861" cy="646862"/>
            </a:xfrm>
            <a:prstGeom prst="line">
              <a:avLst/>
            </a:prstGeom>
            <a:ln cap="rnd" w="12700">
              <a:solidFill>
                <a:srgbClr val="5EBEE4"/>
              </a:solidFill>
              <a:prstDash val="solid"/>
              <a:headEnd type="none" len="sm" w="sm"/>
              <a:tailEnd type="none" len="sm" w="sm"/>
            </a:ln>
          </p:spPr>
        </p:sp>
        <p:sp>
          <p:nvSpPr>
            <p:cNvPr name="AutoShape 482" id="482"/>
            <p:cNvSpPr/>
            <p:nvPr/>
          </p:nvSpPr>
          <p:spPr>
            <a:xfrm flipV="true">
              <a:off x="2574753" y="2152276"/>
              <a:ext cx="1126264" cy="138694"/>
            </a:xfrm>
            <a:prstGeom prst="line">
              <a:avLst/>
            </a:prstGeom>
            <a:ln cap="rnd" w="12700">
              <a:solidFill>
                <a:srgbClr val="5EBEE4"/>
              </a:solidFill>
              <a:prstDash val="solid"/>
              <a:headEnd type="none" len="sm" w="sm"/>
              <a:tailEnd type="none" len="sm" w="sm"/>
            </a:ln>
          </p:spPr>
        </p:sp>
        <p:sp>
          <p:nvSpPr>
            <p:cNvPr name="AutoShape 483" id="483"/>
            <p:cNvSpPr/>
            <p:nvPr/>
          </p:nvSpPr>
          <p:spPr>
            <a:xfrm flipV="true">
              <a:off x="2621527" y="2193055"/>
              <a:ext cx="483864" cy="781095"/>
            </a:xfrm>
            <a:prstGeom prst="line">
              <a:avLst/>
            </a:prstGeom>
            <a:ln cap="rnd" w="12700">
              <a:solidFill>
                <a:srgbClr val="5EBEE4"/>
              </a:solidFill>
              <a:prstDash val="solid"/>
              <a:headEnd type="none" len="sm" w="sm"/>
              <a:tailEnd type="none" len="sm" w="sm"/>
            </a:ln>
          </p:spPr>
        </p:sp>
        <p:sp>
          <p:nvSpPr>
            <p:cNvPr name="AutoShape 484" id="484"/>
            <p:cNvSpPr/>
            <p:nvPr/>
          </p:nvSpPr>
          <p:spPr>
            <a:xfrm>
              <a:off x="1967290" y="682092"/>
              <a:ext cx="362414" cy="889759"/>
            </a:xfrm>
            <a:prstGeom prst="line">
              <a:avLst/>
            </a:prstGeom>
            <a:ln cap="rnd" w="12700">
              <a:solidFill>
                <a:srgbClr val="5EBEE4"/>
              </a:solidFill>
              <a:prstDash val="solid"/>
              <a:headEnd type="none" len="sm" w="sm"/>
              <a:tailEnd type="none" len="sm" w="sm"/>
            </a:ln>
          </p:spPr>
        </p:sp>
        <p:sp>
          <p:nvSpPr>
            <p:cNvPr name="AutoShape 485" id="485"/>
            <p:cNvSpPr/>
            <p:nvPr/>
          </p:nvSpPr>
          <p:spPr>
            <a:xfrm flipV="true">
              <a:off x="2122728" y="914375"/>
              <a:ext cx="483864" cy="1210960"/>
            </a:xfrm>
            <a:prstGeom prst="line">
              <a:avLst/>
            </a:prstGeom>
            <a:ln cap="rnd" w="12700">
              <a:solidFill>
                <a:srgbClr val="5EBEE4"/>
              </a:solidFill>
              <a:prstDash val="solid"/>
              <a:headEnd type="none" len="sm" w="sm"/>
              <a:tailEnd type="none" len="sm" w="sm"/>
            </a:ln>
          </p:spPr>
        </p:sp>
        <p:sp>
          <p:nvSpPr>
            <p:cNvPr name="AutoShape 486" id="486"/>
            <p:cNvSpPr/>
            <p:nvPr/>
          </p:nvSpPr>
          <p:spPr>
            <a:xfrm flipV="true">
              <a:off x="1527102" y="1597555"/>
              <a:ext cx="1126264" cy="568558"/>
            </a:xfrm>
            <a:prstGeom prst="line">
              <a:avLst/>
            </a:prstGeom>
            <a:ln cap="rnd" w="12700">
              <a:solidFill>
                <a:srgbClr val="5EBEE4"/>
              </a:solidFill>
              <a:prstDash val="solid"/>
              <a:headEnd type="none" len="sm" w="sm"/>
              <a:tailEnd type="none" len="sm" w="sm"/>
            </a:ln>
          </p:spPr>
        </p:sp>
        <p:sp>
          <p:nvSpPr>
            <p:cNvPr name="AutoShape 487" id="487"/>
            <p:cNvSpPr/>
            <p:nvPr/>
          </p:nvSpPr>
          <p:spPr>
            <a:xfrm flipV="true">
              <a:off x="3025860" y="1633063"/>
              <a:ext cx="886563" cy="844016"/>
            </a:xfrm>
            <a:prstGeom prst="line">
              <a:avLst/>
            </a:prstGeom>
            <a:ln cap="rnd" w="12700">
              <a:solidFill>
                <a:srgbClr val="5EBEE4"/>
              </a:solidFill>
              <a:prstDash val="solid"/>
              <a:headEnd type="none" len="sm" w="sm"/>
              <a:tailEnd type="none" len="sm" w="sm"/>
            </a:ln>
          </p:spPr>
        </p:sp>
        <p:sp>
          <p:nvSpPr>
            <p:cNvPr name="AutoShape 488" id="488"/>
            <p:cNvSpPr/>
            <p:nvPr/>
          </p:nvSpPr>
          <p:spPr>
            <a:xfrm>
              <a:off x="3490886" y="2247476"/>
              <a:ext cx="244163" cy="707986"/>
            </a:xfrm>
            <a:prstGeom prst="line">
              <a:avLst/>
            </a:prstGeom>
            <a:ln cap="rnd" w="12700">
              <a:solidFill>
                <a:srgbClr val="5EBEE4"/>
              </a:solidFill>
              <a:prstDash val="solid"/>
              <a:headEnd type="none" len="sm" w="sm"/>
              <a:tailEnd type="none" len="sm" w="sm"/>
            </a:ln>
          </p:spPr>
        </p:sp>
        <p:sp>
          <p:nvSpPr>
            <p:cNvPr name="AutoShape 489" id="489"/>
            <p:cNvSpPr/>
            <p:nvPr/>
          </p:nvSpPr>
          <p:spPr>
            <a:xfrm flipV="true">
              <a:off x="3608942" y="964272"/>
              <a:ext cx="4461" cy="1252109"/>
            </a:xfrm>
            <a:prstGeom prst="line">
              <a:avLst/>
            </a:prstGeom>
            <a:ln cap="rnd" w="12700">
              <a:solidFill>
                <a:srgbClr val="5EBEE4"/>
              </a:solidFill>
              <a:prstDash val="solid"/>
              <a:headEnd type="none" len="sm" w="sm"/>
              <a:tailEnd type="none" len="sm" w="sm"/>
            </a:ln>
          </p:spPr>
        </p:sp>
        <p:sp>
          <p:nvSpPr>
            <p:cNvPr name="AutoShape 490" id="490"/>
            <p:cNvSpPr/>
            <p:nvPr/>
          </p:nvSpPr>
          <p:spPr>
            <a:xfrm>
              <a:off x="2840451" y="1019965"/>
              <a:ext cx="725963" cy="524614"/>
            </a:xfrm>
            <a:prstGeom prst="line">
              <a:avLst/>
            </a:prstGeom>
            <a:ln cap="rnd" w="12700">
              <a:solidFill>
                <a:srgbClr val="5EBEE4"/>
              </a:solidFill>
              <a:prstDash val="solid"/>
              <a:headEnd type="none" len="sm" w="sm"/>
              <a:tailEnd type="none" len="sm" w="sm"/>
            </a:ln>
          </p:spPr>
        </p:sp>
        <p:sp>
          <p:nvSpPr>
            <p:cNvPr name="AutoShape 491" id="491"/>
            <p:cNvSpPr/>
            <p:nvPr/>
          </p:nvSpPr>
          <p:spPr>
            <a:xfrm>
              <a:off x="2130481" y="2111134"/>
              <a:ext cx="561367" cy="15248"/>
            </a:xfrm>
            <a:prstGeom prst="line">
              <a:avLst/>
            </a:prstGeom>
            <a:ln cap="rnd" w="12700">
              <a:solidFill>
                <a:srgbClr val="5EBEE4"/>
              </a:solidFill>
              <a:prstDash val="solid"/>
              <a:headEnd type="none" len="sm" w="sm"/>
              <a:tailEnd type="none" len="sm" w="sm"/>
            </a:ln>
          </p:spPr>
        </p:sp>
        <p:sp>
          <p:nvSpPr>
            <p:cNvPr name="AutoShape 492" id="492"/>
            <p:cNvSpPr/>
            <p:nvPr/>
          </p:nvSpPr>
          <p:spPr>
            <a:xfrm flipH="true">
              <a:off x="1773584" y="1314841"/>
              <a:ext cx="565363" cy="577149"/>
            </a:xfrm>
            <a:prstGeom prst="line">
              <a:avLst/>
            </a:prstGeom>
            <a:ln cap="rnd" w="12700">
              <a:solidFill>
                <a:srgbClr val="5EBEE4"/>
              </a:solidFill>
              <a:prstDash val="solid"/>
              <a:headEnd type="none" len="sm" w="sm"/>
              <a:tailEnd type="none" len="sm" w="sm"/>
            </a:ln>
          </p:spPr>
        </p:sp>
        <p:sp>
          <p:nvSpPr>
            <p:cNvPr name="AutoShape 493" id="493"/>
            <p:cNvSpPr/>
            <p:nvPr/>
          </p:nvSpPr>
          <p:spPr>
            <a:xfrm>
              <a:off x="3646133" y="1765752"/>
              <a:ext cx="882567" cy="412554"/>
            </a:xfrm>
            <a:prstGeom prst="line">
              <a:avLst/>
            </a:prstGeom>
            <a:ln cap="rnd" w="12700">
              <a:solidFill>
                <a:srgbClr val="5EBEE4"/>
              </a:solidFill>
              <a:prstDash val="solid"/>
              <a:headEnd type="none" len="sm" w="sm"/>
              <a:tailEnd type="none" len="sm" w="sm"/>
            </a:ln>
          </p:spPr>
        </p:sp>
        <p:sp>
          <p:nvSpPr>
            <p:cNvPr name="AutoShape 494" id="494"/>
            <p:cNvSpPr/>
            <p:nvPr/>
          </p:nvSpPr>
          <p:spPr>
            <a:xfrm flipV="true">
              <a:off x="3455839" y="834273"/>
              <a:ext cx="729958" cy="730159"/>
            </a:xfrm>
            <a:prstGeom prst="line">
              <a:avLst/>
            </a:prstGeom>
            <a:ln cap="rnd" w="12700">
              <a:solidFill>
                <a:srgbClr val="5EBEE4"/>
              </a:solidFill>
              <a:prstDash val="solid"/>
              <a:headEnd type="none" len="sm" w="sm"/>
              <a:tailEnd type="none" len="sm" w="sm"/>
            </a:ln>
          </p:spPr>
        </p:sp>
        <p:sp>
          <p:nvSpPr>
            <p:cNvPr name="AutoShape 495" id="495"/>
            <p:cNvSpPr/>
            <p:nvPr/>
          </p:nvSpPr>
          <p:spPr>
            <a:xfrm flipV="true">
              <a:off x="2356987" y="1120410"/>
              <a:ext cx="841817" cy="323864"/>
            </a:xfrm>
            <a:prstGeom prst="line">
              <a:avLst/>
            </a:prstGeom>
            <a:ln cap="rnd" w="12700">
              <a:solidFill>
                <a:srgbClr val="5EBEE4"/>
              </a:solidFill>
              <a:prstDash val="solid"/>
              <a:headEnd type="none" len="sm" w="sm"/>
              <a:tailEnd type="none" len="sm" w="sm"/>
            </a:ln>
          </p:spPr>
        </p:sp>
        <p:sp>
          <p:nvSpPr>
            <p:cNvPr name="AutoShape 496" id="496"/>
            <p:cNvSpPr/>
            <p:nvPr/>
          </p:nvSpPr>
          <p:spPr>
            <a:xfrm flipH="true">
              <a:off x="2928836" y="464503"/>
              <a:ext cx="116320" cy="845814"/>
            </a:xfrm>
            <a:prstGeom prst="line">
              <a:avLst/>
            </a:prstGeom>
            <a:ln cap="rnd" w="12700">
              <a:solidFill>
                <a:srgbClr val="5EBEE4"/>
              </a:solidFill>
              <a:prstDash val="solid"/>
              <a:headEnd type="none" len="sm" w="sm"/>
              <a:tailEnd type="none" len="sm" w="sm"/>
            </a:ln>
          </p:spPr>
        </p:sp>
        <p:sp>
          <p:nvSpPr>
            <p:cNvPr name="AutoShape 497" id="497"/>
            <p:cNvSpPr/>
            <p:nvPr/>
          </p:nvSpPr>
          <p:spPr>
            <a:xfrm>
              <a:off x="2637541" y="1436062"/>
              <a:ext cx="85960" cy="646862"/>
            </a:xfrm>
            <a:prstGeom prst="line">
              <a:avLst/>
            </a:prstGeom>
            <a:ln cap="rnd" w="12700">
              <a:solidFill>
                <a:srgbClr val="5EBEE4"/>
              </a:solidFill>
              <a:prstDash val="solid"/>
              <a:headEnd type="none" len="sm" w="sm"/>
              <a:tailEnd type="none" len="sm" w="sm"/>
            </a:ln>
          </p:spPr>
        </p:sp>
        <p:sp>
          <p:nvSpPr>
            <p:cNvPr name="AutoShape 498" id="498"/>
            <p:cNvSpPr/>
            <p:nvPr/>
          </p:nvSpPr>
          <p:spPr>
            <a:xfrm flipH="true" flipV="true">
              <a:off x="3836109" y="2553736"/>
              <a:ext cx="245762" cy="6711"/>
            </a:xfrm>
            <a:prstGeom prst="line">
              <a:avLst/>
            </a:prstGeom>
            <a:ln cap="rnd" w="12700">
              <a:solidFill>
                <a:srgbClr val="5EBEE4"/>
              </a:solidFill>
              <a:prstDash val="solid"/>
              <a:headEnd type="none" len="sm" w="sm"/>
              <a:tailEnd type="none" len="sm" w="sm"/>
            </a:ln>
          </p:spPr>
        </p:sp>
        <p:sp>
          <p:nvSpPr>
            <p:cNvPr name="AutoShape 499" id="499"/>
            <p:cNvSpPr/>
            <p:nvPr/>
          </p:nvSpPr>
          <p:spPr>
            <a:xfrm>
              <a:off x="2181156" y="2368182"/>
              <a:ext cx="248158" cy="338444"/>
            </a:xfrm>
            <a:prstGeom prst="line">
              <a:avLst/>
            </a:prstGeom>
            <a:ln cap="rnd" w="12700">
              <a:solidFill>
                <a:srgbClr val="5EBEE4"/>
              </a:solidFill>
              <a:prstDash val="solid"/>
              <a:headEnd type="none" len="sm" w="sm"/>
              <a:tailEnd type="none" len="sm" w="sm"/>
            </a:ln>
          </p:spPr>
        </p:sp>
        <p:sp>
          <p:nvSpPr>
            <p:cNvPr name="AutoShape 500" id="500"/>
            <p:cNvSpPr/>
            <p:nvPr/>
          </p:nvSpPr>
          <p:spPr>
            <a:xfrm flipV="true">
              <a:off x="2601073" y="2175223"/>
              <a:ext cx="236173" cy="1106489"/>
            </a:xfrm>
            <a:prstGeom prst="line">
              <a:avLst/>
            </a:prstGeom>
            <a:ln cap="rnd" w="12700">
              <a:solidFill>
                <a:srgbClr val="5EBEE4"/>
              </a:solidFill>
              <a:prstDash val="solid"/>
              <a:headEnd type="none" len="sm" w="sm"/>
              <a:tailEnd type="none" len="sm" w="sm"/>
            </a:ln>
          </p:spPr>
        </p:sp>
        <p:sp>
          <p:nvSpPr>
            <p:cNvPr name="AutoShape 501" id="501"/>
            <p:cNvSpPr/>
            <p:nvPr/>
          </p:nvSpPr>
          <p:spPr>
            <a:xfrm flipV="true">
              <a:off x="1278464" y="1906262"/>
              <a:ext cx="1368362" cy="230630"/>
            </a:xfrm>
            <a:prstGeom prst="line">
              <a:avLst/>
            </a:prstGeom>
            <a:ln cap="rnd" w="12700">
              <a:solidFill>
                <a:srgbClr val="5EBEE4"/>
              </a:solidFill>
              <a:prstDash val="solid"/>
              <a:headEnd type="none" len="sm" w="sm"/>
              <a:tailEnd type="none" len="sm" w="sm"/>
            </a:ln>
          </p:spPr>
        </p:sp>
        <p:sp>
          <p:nvSpPr>
            <p:cNvPr name="AutoShape 502" id="502"/>
            <p:cNvSpPr/>
            <p:nvPr/>
          </p:nvSpPr>
          <p:spPr>
            <a:xfrm flipH="true">
              <a:off x="3621616" y="2372465"/>
              <a:ext cx="12452" cy="703941"/>
            </a:xfrm>
            <a:prstGeom prst="line">
              <a:avLst/>
            </a:prstGeom>
            <a:ln cap="rnd" w="12700">
              <a:solidFill>
                <a:srgbClr val="5EBEE4"/>
              </a:solidFill>
              <a:prstDash val="solid"/>
              <a:headEnd type="none" len="sm" w="sm"/>
              <a:tailEnd type="none" len="sm" w="sm"/>
            </a:ln>
          </p:spPr>
        </p:sp>
        <p:sp>
          <p:nvSpPr>
            <p:cNvPr name="AutoShape 503" id="503"/>
            <p:cNvSpPr/>
            <p:nvPr/>
          </p:nvSpPr>
          <p:spPr>
            <a:xfrm>
              <a:off x="3648228" y="3988046"/>
              <a:ext cx="523810" cy="523810"/>
            </a:xfrm>
            <a:prstGeom prst="line">
              <a:avLst/>
            </a:prstGeom>
            <a:ln cap="rnd" w="12700">
              <a:solidFill>
                <a:srgbClr val="5EBEE4"/>
              </a:solidFill>
              <a:prstDash val="solid"/>
              <a:headEnd type="none" len="sm" w="sm"/>
              <a:tailEnd type="none" len="sm" w="sm"/>
            </a:ln>
          </p:spPr>
        </p:sp>
        <p:sp>
          <p:nvSpPr>
            <p:cNvPr name="AutoShape 504" id="504"/>
            <p:cNvSpPr/>
            <p:nvPr/>
          </p:nvSpPr>
          <p:spPr>
            <a:xfrm flipV="true">
              <a:off x="3250198" y="3885627"/>
              <a:ext cx="912017" cy="112311"/>
            </a:xfrm>
            <a:prstGeom prst="line">
              <a:avLst/>
            </a:prstGeom>
            <a:ln cap="rnd" w="12700">
              <a:solidFill>
                <a:srgbClr val="5EBEE4"/>
              </a:solidFill>
              <a:prstDash val="solid"/>
              <a:headEnd type="none" len="sm" w="sm"/>
              <a:tailEnd type="none" len="sm" w="sm"/>
            </a:ln>
          </p:spPr>
        </p:sp>
        <p:sp>
          <p:nvSpPr>
            <p:cNvPr name="AutoShape 505" id="505"/>
            <p:cNvSpPr/>
            <p:nvPr/>
          </p:nvSpPr>
          <p:spPr>
            <a:xfrm flipV="true">
              <a:off x="3855551" y="3498635"/>
              <a:ext cx="391819" cy="632509"/>
            </a:xfrm>
            <a:prstGeom prst="line">
              <a:avLst/>
            </a:prstGeom>
            <a:ln cap="rnd" w="12700">
              <a:solidFill>
                <a:srgbClr val="5EBEE4"/>
              </a:solidFill>
              <a:prstDash val="solid"/>
              <a:headEnd type="none" len="sm" w="sm"/>
              <a:tailEnd type="none" len="sm" w="sm"/>
            </a:ln>
          </p:spPr>
        </p:sp>
        <p:sp>
          <p:nvSpPr>
            <p:cNvPr name="AutoShape 506" id="506"/>
            <p:cNvSpPr/>
            <p:nvPr/>
          </p:nvSpPr>
          <p:spPr>
            <a:xfrm>
              <a:off x="3755761" y="4760130"/>
              <a:ext cx="293473" cy="720502"/>
            </a:xfrm>
            <a:prstGeom prst="line">
              <a:avLst/>
            </a:prstGeom>
            <a:ln cap="rnd" w="12700">
              <a:solidFill>
                <a:srgbClr val="5EBEE4"/>
              </a:solidFill>
              <a:prstDash val="solid"/>
              <a:headEnd type="none" len="sm" w="sm"/>
              <a:tailEnd type="none" len="sm" w="sm"/>
            </a:ln>
          </p:spPr>
        </p:sp>
        <p:sp>
          <p:nvSpPr>
            <p:cNvPr name="AutoShape 507" id="507"/>
            <p:cNvSpPr/>
            <p:nvPr/>
          </p:nvSpPr>
          <p:spPr>
            <a:xfrm flipV="true">
              <a:off x="3730865" y="4267772"/>
              <a:ext cx="391819" cy="980601"/>
            </a:xfrm>
            <a:prstGeom prst="line">
              <a:avLst/>
            </a:prstGeom>
            <a:ln cap="rnd" w="12700">
              <a:solidFill>
                <a:srgbClr val="5EBEE4"/>
              </a:solidFill>
              <a:prstDash val="solid"/>
              <a:headEnd type="none" len="sm" w="sm"/>
              <a:tailEnd type="none" len="sm" w="sm"/>
            </a:ln>
          </p:spPr>
        </p:sp>
        <p:sp>
          <p:nvSpPr>
            <p:cNvPr name="AutoShape 508" id="508"/>
            <p:cNvSpPr/>
            <p:nvPr/>
          </p:nvSpPr>
          <p:spPr>
            <a:xfrm flipV="true">
              <a:off x="3816020" y="4400977"/>
              <a:ext cx="912017" cy="460402"/>
            </a:xfrm>
            <a:prstGeom prst="line">
              <a:avLst/>
            </a:prstGeom>
            <a:ln cap="rnd" w="12700">
              <a:solidFill>
                <a:srgbClr val="5EBEE4"/>
              </a:solidFill>
              <a:prstDash val="solid"/>
              <a:headEnd type="none" len="sm" w="sm"/>
              <a:tailEnd type="none" len="sm" w="sm"/>
            </a:ln>
          </p:spPr>
        </p:sp>
        <p:sp>
          <p:nvSpPr>
            <p:cNvPr name="AutoShape 509" id="509"/>
            <p:cNvSpPr/>
            <p:nvPr/>
          </p:nvSpPr>
          <p:spPr>
            <a:xfrm flipV="true">
              <a:off x="3048635" y="3568877"/>
              <a:ext cx="717913" cy="683461"/>
            </a:xfrm>
            <a:prstGeom prst="line">
              <a:avLst/>
            </a:prstGeom>
            <a:ln cap="rnd" w="12700">
              <a:solidFill>
                <a:srgbClr val="5EBEE4"/>
              </a:solidFill>
              <a:prstDash val="solid"/>
              <a:headEnd type="none" len="sm" w="sm"/>
              <a:tailEnd type="none" len="sm" w="sm"/>
            </a:ln>
          </p:spPr>
        </p:sp>
        <p:sp>
          <p:nvSpPr>
            <p:cNvPr name="AutoShape 510" id="510"/>
            <p:cNvSpPr/>
            <p:nvPr/>
          </p:nvSpPr>
          <p:spPr>
            <a:xfrm>
              <a:off x="3449401" y="3188585"/>
              <a:ext cx="197716" cy="573307"/>
            </a:xfrm>
            <a:prstGeom prst="line">
              <a:avLst/>
            </a:prstGeom>
            <a:ln cap="rnd" w="12700">
              <a:solidFill>
                <a:srgbClr val="5EBEE4"/>
              </a:solidFill>
              <a:prstDash val="solid"/>
              <a:headEnd type="none" len="sm" w="sm"/>
              <a:tailEnd type="none" len="sm" w="sm"/>
            </a:ln>
          </p:spPr>
        </p:sp>
        <p:sp>
          <p:nvSpPr>
            <p:cNvPr name="AutoShape 511" id="511"/>
            <p:cNvSpPr/>
            <p:nvPr/>
          </p:nvSpPr>
          <p:spPr>
            <a:xfrm flipV="true">
              <a:off x="3105897" y="3658449"/>
              <a:ext cx="3612" cy="1013923"/>
            </a:xfrm>
            <a:prstGeom prst="line">
              <a:avLst/>
            </a:prstGeom>
            <a:ln cap="rnd" w="12700">
              <a:solidFill>
                <a:srgbClr val="5EBEE4"/>
              </a:solidFill>
              <a:prstDash val="solid"/>
              <a:headEnd type="none" len="sm" w="sm"/>
              <a:tailEnd type="none" len="sm" w="sm"/>
            </a:ln>
          </p:spPr>
        </p:sp>
        <p:sp>
          <p:nvSpPr>
            <p:cNvPr name="AutoShape 512" id="512"/>
            <p:cNvSpPr/>
            <p:nvPr/>
          </p:nvSpPr>
          <p:spPr>
            <a:xfrm>
              <a:off x="2957172" y="4341177"/>
              <a:ext cx="587864" cy="424817"/>
            </a:xfrm>
            <a:prstGeom prst="line">
              <a:avLst/>
            </a:prstGeom>
            <a:ln cap="rnd" w="12700">
              <a:solidFill>
                <a:srgbClr val="5EBEE4"/>
              </a:solidFill>
              <a:prstDash val="solid"/>
              <a:headEnd type="none" len="sm" w="sm"/>
              <a:tailEnd type="none" len="sm" w="sm"/>
            </a:ln>
          </p:spPr>
        </p:sp>
        <p:sp>
          <p:nvSpPr>
            <p:cNvPr name="AutoShape 513" id="513"/>
            <p:cNvSpPr/>
            <p:nvPr/>
          </p:nvSpPr>
          <p:spPr>
            <a:xfrm>
              <a:off x="3929446" y="4323254"/>
              <a:ext cx="454579" cy="12347"/>
            </a:xfrm>
            <a:prstGeom prst="line">
              <a:avLst/>
            </a:prstGeom>
            <a:ln cap="rnd" w="12700">
              <a:solidFill>
                <a:srgbClr val="5EBEE4"/>
              </a:solidFill>
              <a:prstDash val="solid"/>
              <a:headEnd type="none" len="sm" w="sm"/>
              <a:tailEnd type="none" len="sm" w="sm"/>
            </a:ln>
          </p:spPr>
        </p:sp>
        <p:sp>
          <p:nvSpPr>
            <p:cNvPr name="AutoShape 514" id="514"/>
            <p:cNvSpPr/>
            <p:nvPr/>
          </p:nvSpPr>
          <p:spPr>
            <a:xfrm flipH="true">
              <a:off x="3944636" y="4602164"/>
              <a:ext cx="457815" cy="467359"/>
            </a:xfrm>
            <a:prstGeom prst="line">
              <a:avLst/>
            </a:prstGeom>
            <a:ln cap="rnd" w="12700">
              <a:solidFill>
                <a:srgbClr val="5EBEE4"/>
              </a:solidFill>
              <a:prstDash val="solid"/>
              <a:headEnd type="none" len="sm" w="sm"/>
              <a:tailEnd type="none" len="sm" w="sm"/>
            </a:ln>
          </p:spPr>
        </p:sp>
        <p:sp>
          <p:nvSpPr>
            <p:cNvPr name="AutoShape 515" id="515"/>
            <p:cNvSpPr/>
            <p:nvPr/>
          </p:nvSpPr>
          <p:spPr>
            <a:xfrm>
              <a:off x="2592436" y="3530056"/>
              <a:ext cx="714678" cy="334075"/>
            </a:xfrm>
            <a:prstGeom prst="line">
              <a:avLst/>
            </a:prstGeom>
            <a:ln cap="rnd" w="12700">
              <a:solidFill>
                <a:srgbClr val="5EBEE4"/>
              </a:solidFill>
              <a:prstDash val="solid"/>
              <a:headEnd type="none" len="sm" w="sm"/>
              <a:tailEnd type="none" len="sm" w="sm"/>
            </a:ln>
          </p:spPr>
        </p:sp>
        <p:sp>
          <p:nvSpPr>
            <p:cNvPr name="AutoShape 516" id="516"/>
            <p:cNvSpPr/>
            <p:nvPr/>
          </p:nvSpPr>
          <p:spPr>
            <a:xfrm flipV="true">
              <a:off x="2498399" y="4044745"/>
              <a:ext cx="591099" cy="591263"/>
            </a:xfrm>
            <a:prstGeom prst="line">
              <a:avLst/>
            </a:prstGeom>
            <a:ln cap="rnd" w="12700">
              <a:solidFill>
                <a:srgbClr val="5EBEE4"/>
              </a:solidFill>
              <a:prstDash val="solid"/>
              <a:headEnd type="none" len="sm" w="sm"/>
              <a:tailEnd type="none" len="sm" w="sm"/>
            </a:ln>
          </p:spPr>
        </p:sp>
        <p:sp>
          <p:nvSpPr>
            <p:cNvPr name="AutoShape 517" id="517"/>
            <p:cNvSpPr/>
            <p:nvPr/>
          </p:nvSpPr>
          <p:spPr>
            <a:xfrm flipV="true">
              <a:off x="3200422" y="4608331"/>
              <a:ext cx="681680" cy="262256"/>
            </a:xfrm>
            <a:prstGeom prst="line">
              <a:avLst/>
            </a:prstGeom>
            <a:ln cap="rnd" w="12700">
              <a:solidFill>
                <a:srgbClr val="5EBEE4"/>
              </a:solidFill>
              <a:prstDash val="solid"/>
              <a:headEnd type="none" len="sm" w="sm"/>
              <a:tailEnd type="none" len="sm" w="sm"/>
            </a:ln>
          </p:spPr>
        </p:sp>
        <p:sp>
          <p:nvSpPr>
            <p:cNvPr name="AutoShape 518" id="518"/>
            <p:cNvSpPr/>
            <p:nvPr/>
          </p:nvSpPr>
          <p:spPr>
            <a:xfrm flipH="true">
              <a:off x="3179052" y="4574904"/>
              <a:ext cx="94193" cy="684916"/>
            </a:xfrm>
            <a:prstGeom prst="line">
              <a:avLst/>
            </a:prstGeom>
            <a:ln cap="rnd" w="12700">
              <a:solidFill>
                <a:srgbClr val="5EBEE4"/>
              </a:solidFill>
              <a:prstDash val="solid"/>
              <a:headEnd type="none" len="sm" w="sm"/>
              <a:tailEnd type="none" len="sm" w="sm"/>
            </a:ln>
          </p:spPr>
        </p:sp>
        <p:sp>
          <p:nvSpPr>
            <p:cNvPr name="AutoShape 519" id="519"/>
            <p:cNvSpPr/>
            <p:nvPr/>
          </p:nvSpPr>
          <p:spPr>
            <a:xfrm>
              <a:off x="3781320" y="4194781"/>
              <a:ext cx="69608" cy="523811"/>
            </a:xfrm>
            <a:prstGeom prst="line">
              <a:avLst/>
            </a:prstGeom>
            <a:ln cap="rnd" w="12700">
              <a:solidFill>
                <a:srgbClr val="5EBEE4"/>
              </a:solidFill>
              <a:prstDash val="solid"/>
              <a:headEnd type="none" len="sm" w="sm"/>
              <a:tailEnd type="none" len="sm" w="sm"/>
            </a:ln>
          </p:spPr>
        </p:sp>
        <p:sp>
          <p:nvSpPr>
            <p:cNvPr name="AutoShape 520" id="520"/>
            <p:cNvSpPr/>
            <p:nvPr/>
          </p:nvSpPr>
          <p:spPr>
            <a:xfrm flipH="true" flipV="true">
              <a:off x="3193450" y="3351597"/>
              <a:ext cx="199011" cy="5434"/>
            </a:xfrm>
            <a:prstGeom prst="line">
              <a:avLst/>
            </a:prstGeom>
            <a:ln cap="rnd" w="12700">
              <a:solidFill>
                <a:srgbClr val="5EBEE4"/>
              </a:solidFill>
              <a:prstDash val="solid"/>
              <a:headEnd type="none" len="sm" w="sm"/>
              <a:tailEnd type="none" len="sm" w="sm"/>
            </a:ln>
          </p:spPr>
        </p:sp>
        <p:sp>
          <p:nvSpPr>
            <p:cNvPr name="AutoShape 521" id="521"/>
            <p:cNvSpPr/>
            <p:nvPr/>
          </p:nvSpPr>
          <p:spPr>
            <a:xfrm>
              <a:off x="4311393" y="3953250"/>
              <a:ext cx="200951" cy="274062"/>
            </a:xfrm>
            <a:prstGeom prst="line">
              <a:avLst/>
            </a:prstGeom>
            <a:ln cap="rnd" w="12700">
              <a:solidFill>
                <a:srgbClr val="5EBEE4"/>
              </a:solidFill>
              <a:prstDash val="solid"/>
              <a:headEnd type="none" len="sm" w="sm"/>
              <a:tailEnd type="none" len="sm" w="sm"/>
            </a:ln>
          </p:spPr>
        </p:sp>
        <p:sp>
          <p:nvSpPr>
            <p:cNvPr name="AutoShape 522" id="522"/>
            <p:cNvSpPr/>
            <p:nvPr/>
          </p:nvSpPr>
          <p:spPr>
            <a:xfrm flipV="true">
              <a:off x="4117513" y="3331166"/>
              <a:ext cx="191246" cy="896003"/>
            </a:xfrm>
            <a:prstGeom prst="line">
              <a:avLst/>
            </a:prstGeom>
            <a:ln cap="rnd" w="12700">
              <a:solidFill>
                <a:srgbClr val="5EBEE4"/>
              </a:solidFill>
              <a:prstDash val="solid"/>
              <a:headEnd type="none" len="sm" w="sm"/>
              <a:tailEnd type="none" len="sm" w="sm"/>
            </a:ln>
          </p:spPr>
        </p:sp>
        <p:sp>
          <p:nvSpPr>
            <p:cNvPr name="AutoShape 523" id="523"/>
            <p:cNvSpPr/>
            <p:nvPr/>
          </p:nvSpPr>
          <p:spPr>
            <a:xfrm flipV="true">
              <a:off x="3866042" y="4498269"/>
              <a:ext cx="1108061" cy="186758"/>
            </a:xfrm>
            <a:prstGeom prst="line">
              <a:avLst/>
            </a:prstGeom>
            <a:ln cap="rnd" w="12700">
              <a:solidFill>
                <a:srgbClr val="5EBEE4"/>
              </a:solidFill>
              <a:prstDash val="solid"/>
              <a:headEnd type="none" len="sm" w="sm"/>
              <a:tailEnd type="none" len="sm" w="sm"/>
            </a:ln>
          </p:spPr>
        </p:sp>
        <p:sp>
          <p:nvSpPr>
            <p:cNvPr name="AutoShape 524" id="524"/>
            <p:cNvSpPr/>
            <p:nvPr/>
          </p:nvSpPr>
          <p:spPr>
            <a:xfrm flipH="true">
              <a:off x="3586801" y="3099887"/>
              <a:ext cx="10083" cy="570031"/>
            </a:xfrm>
            <a:prstGeom prst="line">
              <a:avLst/>
            </a:prstGeom>
            <a:ln cap="rnd" w="12700">
              <a:solidFill>
                <a:srgbClr val="5EBEE4"/>
              </a:solidFill>
              <a:prstDash val="solid"/>
              <a:headEnd type="none" len="sm" w="sm"/>
              <a:tailEnd type="none" len="sm" w="sm"/>
            </a:ln>
          </p:spPr>
        </p:sp>
        <p:sp>
          <p:nvSpPr>
            <p:cNvPr name="AutoShape 525" id="525"/>
            <p:cNvSpPr/>
            <p:nvPr/>
          </p:nvSpPr>
          <p:spPr>
            <a:xfrm>
              <a:off x="4475029" y="2335307"/>
              <a:ext cx="766151" cy="766152"/>
            </a:xfrm>
            <a:prstGeom prst="line">
              <a:avLst/>
            </a:prstGeom>
            <a:ln cap="rnd" w="12700">
              <a:solidFill>
                <a:srgbClr val="5EBEE4"/>
              </a:solidFill>
              <a:prstDash val="solid"/>
              <a:headEnd type="none" len="sm" w="sm"/>
              <a:tailEnd type="none" len="sm" w="sm"/>
            </a:ln>
          </p:spPr>
        </p:sp>
        <p:sp>
          <p:nvSpPr>
            <p:cNvPr name="AutoShape 526" id="526"/>
            <p:cNvSpPr/>
            <p:nvPr/>
          </p:nvSpPr>
          <p:spPr>
            <a:xfrm flipV="true">
              <a:off x="4091774" y="3167534"/>
              <a:ext cx="1333963" cy="164271"/>
            </a:xfrm>
            <a:prstGeom prst="line">
              <a:avLst/>
            </a:prstGeom>
            <a:ln cap="rnd" w="12700">
              <a:solidFill>
                <a:srgbClr val="5EBEE4"/>
              </a:solidFill>
              <a:prstDash val="solid"/>
              <a:headEnd type="none" len="sm" w="sm"/>
              <a:tailEnd type="none" len="sm" w="sm"/>
            </a:ln>
          </p:spPr>
        </p:sp>
        <p:sp>
          <p:nvSpPr>
            <p:cNvPr name="AutoShape 527" id="527"/>
            <p:cNvSpPr/>
            <p:nvPr/>
          </p:nvSpPr>
          <p:spPr>
            <a:xfrm flipV="true">
              <a:off x="3980347" y="2569082"/>
              <a:ext cx="573095" cy="925139"/>
            </a:xfrm>
            <a:prstGeom prst="line">
              <a:avLst/>
            </a:prstGeom>
            <a:ln cap="rnd" w="12700">
              <a:solidFill>
                <a:srgbClr val="5EBEE4"/>
              </a:solidFill>
              <a:prstDash val="solid"/>
              <a:headEnd type="none" len="sm" w="sm"/>
              <a:tailEnd type="none" len="sm" w="sm"/>
            </a:ln>
          </p:spPr>
        </p:sp>
        <p:sp>
          <p:nvSpPr>
            <p:cNvPr name="AutoShape 528" id="528"/>
            <p:cNvSpPr/>
            <p:nvPr/>
          </p:nvSpPr>
          <p:spPr>
            <a:xfrm flipV="true">
              <a:off x="4198850" y="1612883"/>
              <a:ext cx="1333963" cy="673408"/>
            </a:xfrm>
            <a:prstGeom prst="line">
              <a:avLst/>
            </a:prstGeom>
            <a:ln cap="rnd" w="12700">
              <a:solidFill>
                <a:srgbClr val="5EBEE4"/>
              </a:solidFill>
              <a:prstDash val="solid"/>
              <a:headEnd type="none" len="sm" w="sm"/>
              <a:tailEnd type="none" len="sm" w="sm"/>
            </a:ln>
          </p:spPr>
        </p:sp>
        <p:sp>
          <p:nvSpPr>
            <p:cNvPr name="AutoShape 529" id="529"/>
            <p:cNvSpPr/>
            <p:nvPr/>
          </p:nvSpPr>
          <p:spPr>
            <a:xfrm flipV="true">
              <a:off x="4515734" y="3086467"/>
              <a:ext cx="1050057" cy="999664"/>
            </a:xfrm>
            <a:prstGeom prst="line">
              <a:avLst/>
            </a:prstGeom>
            <a:ln cap="rnd" w="12700">
              <a:solidFill>
                <a:srgbClr val="5EBEE4"/>
              </a:solidFill>
              <a:prstDash val="solid"/>
              <a:headEnd type="none" len="sm" w="sm"/>
              <a:tailEnd type="none" len="sm" w="sm"/>
            </a:ln>
          </p:spPr>
        </p:sp>
        <p:sp>
          <p:nvSpPr>
            <p:cNvPr name="AutoShape 530" id="530"/>
            <p:cNvSpPr/>
            <p:nvPr/>
          </p:nvSpPr>
          <p:spPr>
            <a:xfrm>
              <a:off x="4305341" y="3481286"/>
              <a:ext cx="289190" cy="838548"/>
            </a:xfrm>
            <a:prstGeom prst="line">
              <a:avLst/>
            </a:prstGeom>
            <a:ln cap="rnd" w="12700">
              <a:solidFill>
                <a:srgbClr val="5EBEE4"/>
              </a:solidFill>
              <a:prstDash val="solid"/>
              <a:headEnd type="none" len="sm" w="sm"/>
              <a:tailEnd type="none" len="sm" w="sm"/>
            </a:ln>
          </p:spPr>
        </p:sp>
        <p:sp>
          <p:nvSpPr>
            <p:cNvPr name="AutoShape 531" id="531"/>
            <p:cNvSpPr/>
            <p:nvPr/>
          </p:nvSpPr>
          <p:spPr>
            <a:xfrm>
              <a:off x="4347448" y="2374906"/>
              <a:ext cx="664891" cy="18060"/>
            </a:xfrm>
            <a:prstGeom prst="line">
              <a:avLst/>
            </a:prstGeom>
            <a:ln cap="rnd" w="12700">
              <a:solidFill>
                <a:srgbClr val="5EBEE4"/>
              </a:solidFill>
              <a:prstDash val="solid"/>
              <a:headEnd type="none" len="sm" w="sm"/>
              <a:tailEnd type="none" len="sm" w="sm"/>
            </a:ln>
          </p:spPr>
        </p:sp>
        <p:sp>
          <p:nvSpPr>
            <p:cNvPr name="AutoShape 532" id="532"/>
            <p:cNvSpPr/>
            <p:nvPr/>
          </p:nvSpPr>
          <p:spPr>
            <a:xfrm flipH="true" flipV="true">
              <a:off x="4449567" y="4283434"/>
              <a:ext cx="291083" cy="7948"/>
            </a:xfrm>
            <a:prstGeom prst="line">
              <a:avLst/>
            </a:prstGeom>
            <a:ln cap="rnd" w="12700">
              <a:solidFill>
                <a:srgbClr val="5EBEE4"/>
              </a:solidFill>
              <a:prstDash val="solid"/>
              <a:headEnd type="none" len="sm" w="sm"/>
              <a:tailEnd type="none" len="sm" w="sm"/>
            </a:ln>
          </p:spPr>
        </p:sp>
        <p:sp>
          <p:nvSpPr>
            <p:cNvPr name="AutoShape 533" id="533"/>
            <p:cNvSpPr/>
            <p:nvPr/>
          </p:nvSpPr>
          <p:spPr>
            <a:xfrm>
              <a:off x="4021525" y="2175133"/>
              <a:ext cx="293922" cy="400858"/>
            </a:xfrm>
            <a:prstGeom prst="line">
              <a:avLst/>
            </a:prstGeom>
            <a:ln cap="rnd" w="12700">
              <a:solidFill>
                <a:srgbClr val="5EBEE4"/>
              </a:solidFill>
              <a:prstDash val="solid"/>
              <a:headEnd type="none" len="sm" w="sm"/>
              <a:tailEnd type="none" len="sm" w="sm"/>
            </a:ln>
          </p:spPr>
        </p:sp>
        <p:sp>
          <p:nvSpPr>
            <p:cNvPr name="AutoShape 534" id="534"/>
            <p:cNvSpPr/>
            <p:nvPr/>
          </p:nvSpPr>
          <p:spPr>
            <a:xfrm flipV="true">
              <a:off x="3920821" y="2249388"/>
              <a:ext cx="279726" cy="1310540"/>
            </a:xfrm>
            <a:prstGeom prst="line">
              <a:avLst/>
            </a:prstGeom>
            <a:ln cap="rnd" w="12700">
              <a:solidFill>
                <a:srgbClr val="5EBEE4"/>
              </a:solidFill>
              <a:prstDash val="solid"/>
              <a:headEnd type="none" len="sm" w="sm"/>
              <a:tailEnd type="none" len="sm" w="sm"/>
            </a:ln>
          </p:spPr>
        </p:sp>
        <p:sp>
          <p:nvSpPr>
            <p:cNvPr name="AutoShape 535" id="535"/>
            <p:cNvSpPr/>
            <p:nvPr/>
          </p:nvSpPr>
          <p:spPr>
            <a:xfrm flipV="true">
              <a:off x="3859713" y="1703886"/>
              <a:ext cx="1620707" cy="273161"/>
            </a:xfrm>
            <a:prstGeom prst="line">
              <a:avLst/>
            </a:prstGeom>
            <a:ln cap="rnd" w="12700">
              <a:solidFill>
                <a:srgbClr val="5EBEE4"/>
              </a:solidFill>
              <a:prstDash val="solid"/>
              <a:headEnd type="none" len="sm" w="sm"/>
              <a:tailEnd type="none" len="sm" w="sm"/>
            </a:ln>
          </p:spPr>
        </p:sp>
        <p:sp>
          <p:nvSpPr>
            <p:cNvPr name="AutoShape 536" id="536"/>
            <p:cNvSpPr/>
            <p:nvPr/>
          </p:nvSpPr>
          <p:spPr>
            <a:xfrm flipH="true">
              <a:off x="4304844" y="3534240"/>
              <a:ext cx="14748" cy="833757"/>
            </a:xfrm>
            <a:prstGeom prst="line">
              <a:avLst/>
            </a:prstGeom>
            <a:ln cap="rnd" w="12700">
              <a:solidFill>
                <a:srgbClr val="5EBEE4"/>
              </a:solidFill>
              <a:prstDash val="solid"/>
              <a:headEnd type="none" len="sm" w="sm"/>
              <a:tailEnd type="none" len="sm" w="sm"/>
            </a:ln>
          </p:spPr>
        </p:sp>
        <p:sp>
          <p:nvSpPr>
            <p:cNvPr name="AutoShape 537" id="537"/>
            <p:cNvSpPr/>
            <p:nvPr/>
          </p:nvSpPr>
          <p:spPr>
            <a:xfrm>
              <a:off x="358883" y="609093"/>
              <a:ext cx="495488" cy="388987"/>
            </a:xfrm>
            <a:prstGeom prst="line">
              <a:avLst/>
            </a:prstGeom>
            <a:ln cap="rnd" w="12700">
              <a:solidFill>
                <a:srgbClr val="5EBEE4"/>
              </a:solidFill>
              <a:prstDash val="solid"/>
              <a:headEnd type="none" len="sm" w="sm"/>
              <a:tailEnd type="none" len="sm" w="sm"/>
            </a:ln>
          </p:spPr>
        </p:sp>
        <p:sp>
          <p:nvSpPr>
            <p:cNvPr name="AutoShape 538" id="538"/>
            <p:cNvSpPr/>
            <p:nvPr/>
          </p:nvSpPr>
          <p:spPr>
            <a:xfrm flipV="true">
              <a:off x="88013" y="1045831"/>
              <a:ext cx="862705" cy="83403"/>
            </a:xfrm>
            <a:prstGeom prst="line">
              <a:avLst/>
            </a:prstGeom>
            <a:ln cap="rnd" w="12700">
              <a:solidFill>
                <a:srgbClr val="5EBEE4"/>
              </a:solidFill>
              <a:prstDash val="solid"/>
              <a:headEnd type="none" len="sm" w="sm"/>
              <a:tailEnd type="none" len="sm" w="sm"/>
            </a:ln>
          </p:spPr>
        </p:sp>
        <p:sp>
          <p:nvSpPr>
            <p:cNvPr name="AutoShape 539" id="539"/>
            <p:cNvSpPr/>
            <p:nvPr/>
          </p:nvSpPr>
          <p:spPr>
            <a:xfrm flipV="true">
              <a:off x="34983" y="761021"/>
              <a:ext cx="370634" cy="469707"/>
            </a:xfrm>
            <a:prstGeom prst="line">
              <a:avLst/>
            </a:prstGeom>
            <a:ln cap="rnd" w="12700">
              <a:solidFill>
                <a:srgbClr val="5EBEE4"/>
              </a:solidFill>
              <a:prstDash val="solid"/>
              <a:headEnd type="none" len="sm" w="sm"/>
              <a:tailEnd type="none" len="sm" w="sm"/>
            </a:ln>
          </p:spPr>
        </p:sp>
        <p:sp>
          <p:nvSpPr>
            <p:cNvPr name="AutoShape 540" id="540"/>
            <p:cNvSpPr/>
            <p:nvPr/>
          </p:nvSpPr>
          <p:spPr>
            <a:xfrm>
              <a:off x="1072086" y="17657"/>
              <a:ext cx="277605" cy="535052"/>
            </a:xfrm>
            <a:prstGeom prst="line">
              <a:avLst/>
            </a:prstGeom>
            <a:ln cap="rnd" w="12700">
              <a:solidFill>
                <a:srgbClr val="5EBEE4"/>
              </a:solidFill>
              <a:prstDash val="solid"/>
              <a:headEnd type="none" len="sm" w="sm"/>
              <a:tailEnd type="none" len="sm" w="sm"/>
            </a:ln>
          </p:spPr>
        </p:sp>
        <p:sp>
          <p:nvSpPr>
            <p:cNvPr name="AutoShape 541" id="541"/>
            <p:cNvSpPr/>
            <p:nvPr/>
          </p:nvSpPr>
          <p:spPr>
            <a:xfrm flipV="true">
              <a:off x="761119" y="126609"/>
              <a:ext cx="370634" cy="728205"/>
            </a:xfrm>
            <a:prstGeom prst="line">
              <a:avLst/>
            </a:prstGeom>
            <a:ln cap="rnd" w="12700">
              <a:solidFill>
                <a:srgbClr val="5EBEE4"/>
              </a:solidFill>
              <a:prstDash val="solid"/>
              <a:headEnd type="none" len="sm" w="sm"/>
              <a:tailEnd type="none" len="sm" w="sm"/>
            </a:ln>
          </p:spPr>
        </p:sp>
        <p:sp>
          <p:nvSpPr>
            <p:cNvPr name="AutoShape 542" id="542"/>
            <p:cNvSpPr/>
            <p:nvPr/>
          </p:nvSpPr>
          <p:spPr>
            <a:xfrm flipV="true">
              <a:off x="216018" y="228103"/>
              <a:ext cx="862705" cy="341900"/>
            </a:xfrm>
            <a:prstGeom prst="line">
              <a:avLst/>
            </a:prstGeom>
            <a:ln cap="rnd" w="12700">
              <a:solidFill>
                <a:srgbClr val="5EBEE4"/>
              </a:solidFill>
              <a:prstDash val="solid"/>
              <a:headEnd type="none" len="sm" w="sm"/>
              <a:tailEnd type="none" len="sm" w="sm"/>
            </a:ln>
          </p:spPr>
        </p:sp>
        <p:sp>
          <p:nvSpPr>
            <p:cNvPr name="AutoShape 543" id="543"/>
            <p:cNvSpPr/>
            <p:nvPr/>
          </p:nvSpPr>
          <p:spPr>
            <a:xfrm flipV="true">
              <a:off x="341407" y="997571"/>
              <a:ext cx="679097" cy="507545"/>
            </a:xfrm>
            <a:prstGeom prst="line">
              <a:avLst/>
            </a:prstGeom>
            <a:ln cap="rnd" w="12700">
              <a:solidFill>
                <a:srgbClr val="5EBEE4"/>
              </a:solidFill>
              <a:prstDash val="solid"/>
              <a:headEnd type="none" len="sm" w="sm"/>
              <a:tailEnd type="none" len="sm" w="sm"/>
            </a:ln>
          </p:spPr>
        </p:sp>
        <p:sp>
          <p:nvSpPr>
            <p:cNvPr name="AutoShape 544" id="544"/>
            <p:cNvSpPr/>
            <p:nvPr/>
          </p:nvSpPr>
          <p:spPr>
            <a:xfrm>
              <a:off x="201310" y="1231264"/>
              <a:ext cx="187026" cy="425744"/>
            </a:xfrm>
            <a:prstGeom prst="line">
              <a:avLst/>
            </a:prstGeom>
            <a:ln cap="rnd" w="12700">
              <a:solidFill>
                <a:srgbClr val="5EBEE4"/>
              </a:solidFill>
              <a:prstDash val="solid"/>
              <a:headEnd type="none" len="sm" w="sm"/>
              <a:tailEnd type="none" len="sm" w="sm"/>
            </a:ln>
          </p:spPr>
        </p:sp>
        <p:sp>
          <p:nvSpPr>
            <p:cNvPr name="AutoShape 545" id="545"/>
            <p:cNvSpPr/>
            <p:nvPr/>
          </p:nvSpPr>
          <p:spPr>
            <a:xfrm flipV="true">
              <a:off x="1038608" y="867756"/>
              <a:ext cx="3417" cy="752949"/>
            </a:xfrm>
            <a:prstGeom prst="line">
              <a:avLst/>
            </a:prstGeom>
            <a:ln cap="rnd" w="12700">
              <a:solidFill>
                <a:srgbClr val="5EBEE4"/>
              </a:solidFill>
              <a:prstDash val="solid"/>
              <a:headEnd type="none" len="sm" w="sm"/>
              <a:tailEnd type="none" len="sm" w="sm"/>
            </a:ln>
          </p:spPr>
        </p:sp>
        <p:sp>
          <p:nvSpPr>
            <p:cNvPr name="AutoShape 546" id="546"/>
            <p:cNvSpPr/>
            <p:nvPr/>
          </p:nvSpPr>
          <p:spPr>
            <a:xfrm>
              <a:off x="941754" y="783969"/>
              <a:ext cx="556079" cy="315474"/>
            </a:xfrm>
            <a:prstGeom prst="line">
              <a:avLst/>
            </a:prstGeom>
            <a:ln cap="rnd" w="12700">
              <a:solidFill>
                <a:srgbClr val="5EBEE4"/>
              </a:solidFill>
              <a:prstDash val="solid"/>
              <a:headEnd type="none" len="sm" w="sm"/>
              <a:tailEnd type="none" len="sm" w="sm"/>
            </a:ln>
          </p:spPr>
        </p:sp>
        <p:sp>
          <p:nvSpPr>
            <p:cNvPr name="AutoShape 547" id="547"/>
            <p:cNvSpPr/>
            <p:nvPr/>
          </p:nvSpPr>
          <p:spPr>
            <a:xfrm>
              <a:off x="295194" y="631494"/>
              <a:ext cx="430001" cy="9169"/>
            </a:xfrm>
            <a:prstGeom prst="line">
              <a:avLst/>
            </a:prstGeom>
            <a:ln cap="rnd" w="12700">
              <a:solidFill>
                <a:srgbClr val="5EBEE4"/>
              </a:solidFill>
              <a:prstDash val="solid"/>
              <a:headEnd type="none" len="sm" w="sm"/>
              <a:tailEnd type="none" len="sm" w="sm"/>
            </a:ln>
          </p:spPr>
        </p:sp>
        <p:sp>
          <p:nvSpPr>
            <p:cNvPr name="AutoShape 548" id="548"/>
            <p:cNvSpPr/>
            <p:nvPr/>
          </p:nvSpPr>
          <p:spPr>
            <a:xfrm flipH="true">
              <a:off x="632196" y="150613"/>
              <a:ext cx="433061" cy="347065"/>
            </a:xfrm>
            <a:prstGeom prst="line">
              <a:avLst/>
            </a:prstGeom>
            <a:ln cap="rnd" w="12700">
              <a:solidFill>
                <a:srgbClr val="5EBEE4"/>
              </a:solidFill>
              <a:prstDash val="solid"/>
              <a:headEnd type="none" len="sm" w="sm"/>
              <a:tailEnd type="none" len="sm" w="sm"/>
            </a:ln>
          </p:spPr>
        </p:sp>
        <p:sp>
          <p:nvSpPr>
            <p:cNvPr name="AutoShape 549" id="549"/>
            <p:cNvSpPr/>
            <p:nvPr/>
          </p:nvSpPr>
          <p:spPr>
            <a:xfrm>
              <a:off x="476523" y="1477845"/>
              <a:ext cx="676036" cy="248087"/>
            </a:xfrm>
            <a:prstGeom prst="line">
              <a:avLst/>
            </a:prstGeom>
            <a:ln cap="rnd" w="12700">
              <a:solidFill>
                <a:srgbClr val="5EBEE4"/>
              </a:solidFill>
              <a:prstDash val="solid"/>
              <a:headEnd type="none" len="sm" w="sm"/>
              <a:tailEnd type="none" len="sm" w="sm"/>
            </a:ln>
          </p:spPr>
        </p:sp>
        <p:sp>
          <p:nvSpPr>
            <p:cNvPr name="AutoShape 550" id="550"/>
            <p:cNvSpPr/>
            <p:nvPr/>
          </p:nvSpPr>
          <p:spPr>
            <a:xfrm flipV="true">
              <a:off x="1073616" y="1072208"/>
              <a:ext cx="559139" cy="439078"/>
            </a:xfrm>
            <a:prstGeom prst="line">
              <a:avLst/>
            </a:prstGeom>
            <a:ln cap="rnd" w="12700">
              <a:solidFill>
                <a:srgbClr val="5EBEE4"/>
              </a:solidFill>
              <a:prstDash val="solid"/>
              <a:headEnd type="none" len="sm" w="sm"/>
              <a:tailEnd type="none" len="sm" w="sm"/>
            </a:ln>
          </p:spPr>
        </p:sp>
        <p:sp>
          <p:nvSpPr>
            <p:cNvPr name="AutoShape 551" id="551"/>
            <p:cNvSpPr/>
            <p:nvPr/>
          </p:nvSpPr>
          <p:spPr>
            <a:xfrm flipV="true">
              <a:off x="847539" y="591836"/>
              <a:ext cx="644822" cy="194754"/>
            </a:xfrm>
            <a:prstGeom prst="line">
              <a:avLst/>
            </a:prstGeom>
            <a:ln cap="rnd" w="12700">
              <a:solidFill>
                <a:srgbClr val="5EBEE4"/>
              </a:solidFill>
              <a:prstDash val="solid"/>
              <a:headEnd type="none" len="sm" w="sm"/>
              <a:tailEnd type="none" len="sm" w="sm"/>
            </a:ln>
          </p:spPr>
        </p:sp>
        <p:sp>
          <p:nvSpPr>
            <p:cNvPr name="AutoShape 552" id="552"/>
            <p:cNvSpPr/>
            <p:nvPr/>
          </p:nvSpPr>
          <p:spPr>
            <a:xfrm flipH="true">
              <a:off x="1441124" y="481314"/>
              <a:ext cx="89100" cy="508626"/>
            </a:xfrm>
            <a:prstGeom prst="line">
              <a:avLst/>
            </a:prstGeom>
            <a:ln cap="rnd" w="12700">
              <a:solidFill>
                <a:srgbClr val="5EBEE4"/>
              </a:solidFill>
              <a:prstDash val="solid"/>
              <a:headEnd type="none" len="sm" w="sm"/>
              <a:tailEnd type="none" len="sm" w="sm"/>
            </a:ln>
          </p:spPr>
        </p:sp>
        <p:sp>
          <p:nvSpPr>
            <p:cNvPr name="AutoShape 553" id="553"/>
            <p:cNvSpPr/>
            <p:nvPr/>
          </p:nvSpPr>
          <p:spPr>
            <a:xfrm>
              <a:off x="773742" y="530768"/>
              <a:ext cx="65844" cy="388987"/>
            </a:xfrm>
            <a:prstGeom prst="line">
              <a:avLst/>
            </a:prstGeom>
            <a:ln cap="rnd" w="12700">
              <a:solidFill>
                <a:srgbClr val="5EBEE4"/>
              </a:solidFill>
              <a:prstDash val="solid"/>
              <a:headEnd type="none" len="sm" w="sm"/>
              <a:tailEnd type="none" len="sm" w="sm"/>
            </a:ln>
          </p:spPr>
        </p:sp>
        <p:sp>
          <p:nvSpPr>
            <p:cNvPr name="AutoShape 554" id="554"/>
            <p:cNvSpPr/>
            <p:nvPr/>
          </p:nvSpPr>
          <p:spPr>
            <a:xfrm flipH="true" flipV="true">
              <a:off x="273914" y="1638716"/>
              <a:ext cx="188251" cy="4035"/>
            </a:xfrm>
            <a:prstGeom prst="line">
              <a:avLst/>
            </a:prstGeom>
            <a:ln cap="rnd" w="12700">
              <a:solidFill>
                <a:srgbClr val="5EBEE4"/>
              </a:solidFill>
              <a:prstDash val="solid"/>
              <a:headEnd type="none" len="sm" w="sm"/>
              <a:tailEnd type="none" len="sm" w="sm"/>
            </a:ln>
          </p:spPr>
        </p:sp>
        <p:sp>
          <p:nvSpPr>
            <p:cNvPr name="AutoShape 555" id="555"/>
            <p:cNvSpPr/>
            <p:nvPr/>
          </p:nvSpPr>
          <p:spPr>
            <a:xfrm>
              <a:off x="94011" y="553787"/>
              <a:ext cx="190086" cy="203522"/>
            </a:xfrm>
            <a:prstGeom prst="line">
              <a:avLst/>
            </a:prstGeom>
            <a:ln cap="rnd" w="12700">
              <a:solidFill>
                <a:srgbClr val="5EBEE4"/>
              </a:solidFill>
              <a:prstDash val="solid"/>
              <a:headEnd type="none" len="sm" w="sm"/>
              <a:tailEnd type="none" len="sm" w="sm"/>
            </a:ln>
          </p:spPr>
        </p:sp>
        <p:sp>
          <p:nvSpPr>
            <p:cNvPr name="AutoShape 556" id="556"/>
            <p:cNvSpPr/>
            <p:nvPr/>
          </p:nvSpPr>
          <p:spPr>
            <a:xfrm flipV="true">
              <a:off x="6128" y="606046"/>
              <a:ext cx="180906" cy="665381"/>
            </a:xfrm>
            <a:prstGeom prst="line">
              <a:avLst/>
            </a:prstGeom>
            <a:ln cap="rnd" w="12700">
              <a:solidFill>
                <a:srgbClr val="5EBEE4"/>
              </a:solidFill>
              <a:prstDash val="solid"/>
              <a:headEnd type="none" len="sm" w="sm"/>
              <a:tailEnd type="none" len="sm" w="sm"/>
            </a:ln>
          </p:spPr>
        </p:sp>
        <p:sp>
          <p:nvSpPr>
            <p:cNvPr name="AutoShape 557" id="557"/>
            <p:cNvSpPr/>
            <p:nvPr/>
          </p:nvSpPr>
          <p:spPr>
            <a:xfrm flipV="true">
              <a:off x="5309" y="281480"/>
              <a:ext cx="1048149" cy="138688"/>
            </a:xfrm>
            <a:prstGeom prst="line">
              <a:avLst/>
            </a:prstGeom>
            <a:ln cap="rnd" w="12700">
              <a:solidFill>
                <a:srgbClr val="5EBEE4"/>
              </a:solidFill>
              <a:prstDash val="solid"/>
              <a:headEnd type="none" len="sm" w="sm"/>
              <a:tailEnd type="none" len="sm" w="sm"/>
            </a:ln>
          </p:spPr>
        </p:sp>
        <p:sp>
          <p:nvSpPr>
            <p:cNvPr name="AutoShape 558" id="558"/>
            <p:cNvSpPr/>
            <p:nvPr/>
          </p:nvSpPr>
          <p:spPr>
            <a:xfrm flipH="true">
              <a:off x="201109" y="1265488"/>
              <a:ext cx="9538" cy="423311"/>
            </a:xfrm>
            <a:prstGeom prst="line">
              <a:avLst/>
            </a:prstGeom>
            <a:ln cap="rnd" w="12700">
              <a:solidFill>
                <a:srgbClr val="5EBEE4"/>
              </a:solidFill>
              <a:prstDash val="solid"/>
              <a:headEnd type="none" len="sm" w="sm"/>
              <a:tailEnd type="none" len="sm" w="sm"/>
            </a:ln>
          </p:spPr>
        </p:sp>
        <p:sp>
          <p:nvSpPr>
            <p:cNvPr name="AutoShape 559" id="559"/>
            <p:cNvSpPr/>
            <p:nvPr/>
          </p:nvSpPr>
          <p:spPr>
            <a:xfrm>
              <a:off x="1736911" y="3269422"/>
              <a:ext cx="471681" cy="370297"/>
            </a:xfrm>
            <a:prstGeom prst="line">
              <a:avLst/>
            </a:prstGeom>
            <a:ln cap="rnd" w="12700">
              <a:solidFill>
                <a:srgbClr val="5EBEE4"/>
              </a:solidFill>
              <a:prstDash val="solid"/>
              <a:headEnd type="none" len="sm" w="sm"/>
              <a:tailEnd type="none" len="sm" w="sm"/>
            </a:ln>
          </p:spPr>
        </p:sp>
        <p:sp>
          <p:nvSpPr>
            <p:cNvPr name="AutoShape 560" id="560"/>
            <p:cNvSpPr/>
            <p:nvPr/>
          </p:nvSpPr>
          <p:spPr>
            <a:xfrm flipV="true">
              <a:off x="1552859" y="3697501"/>
              <a:ext cx="821255" cy="79396"/>
            </a:xfrm>
            <a:prstGeom prst="line">
              <a:avLst/>
            </a:prstGeom>
            <a:ln cap="rnd" w="12700">
              <a:solidFill>
                <a:srgbClr val="5EBEE4"/>
              </a:solidFill>
              <a:prstDash val="solid"/>
              <a:headEnd type="none" len="sm" w="sm"/>
              <a:tailEnd type="none" len="sm" w="sm"/>
            </a:ln>
          </p:spPr>
        </p:sp>
        <p:sp>
          <p:nvSpPr>
            <p:cNvPr name="AutoShape 561" id="561"/>
            <p:cNvSpPr/>
            <p:nvPr/>
          </p:nvSpPr>
          <p:spPr>
            <a:xfrm flipV="true">
              <a:off x="1489459" y="3504100"/>
              <a:ext cx="352826" cy="447139"/>
            </a:xfrm>
            <a:prstGeom prst="line">
              <a:avLst/>
            </a:prstGeom>
            <a:ln cap="rnd" w="12700">
              <a:solidFill>
                <a:srgbClr val="5EBEE4"/>
              </a:solidFill>
              <a:prstDash val="solid"/>
              <a:headEnd type="none" len="sm" w="sm"/>
              <a:tailEnd type="none" len="sm" w="sm"/>
            </a:ln>
          </p:spPr>
        </p:sp>
        <p:sp>
          <p:nvSpPr>
            <p:cNvPr name="AutoShape 562" id="562"/>
            <p:cNvSpPr/>
            <p:nvPr/>
          </p:nvSpPr>
          <p:spPr>
            <a:xfrm>
              <a:off x="2266274" y="2572808"/>
              <a:ext cx="264267" cy="509344"/>
            </a:xfrm>
            <a:prstGeom prst="line">
              <a:avLst/>
            </a:prstGeom>
            <a:ln cap="rnd" w="12700">
              <a:solidFill>
                <a:srgbClr val="5EBEE4"/>
              </a:solidFill>
              <a:prstDash val="solid"/>
              <a:headEnd type="none" len="sm" w="sm"/>
              <a:tailEnd type="none" len="sm" w="sm"/>
            </a:ln>
          </p:spPr>
        </p:sp>
        <p:sp>
          <p:nvSpPr>
            <p:cNvPr name="AutoShape 563" id="563"/>
            <p:cNvSpPr/>
            <p:nvPr/>
          </p:nvSpPr>
          <p:spPr>
            <a:xfrm flipV="true">
              <a:off x="2030377" y="2735704"/>
              <a:ext cx="352826" cy="693216"/>
            </a:xfrm>
            <a:prstGeom prst="line">
              <a:avLst/>
            </a:prstGeom>
            <a:ln cap="rnd" w="12700">
              <a:solidFill>
                <a:srgbClr val="5EBEE4"/>
              </a:solidFill>
              <a:prstDash val="solid"/>
              <a:headEnd type="none" len="sm" w="sm"/>
              <a:tailEnd type="none" len="sm" w="sm"/>
            </a:ln>
          </p:spPr>
        </p:sp>
        <p:sp>
          <p:nvSpPr>
            <p:cNvPr name="AutoShape 564" id="564"/>
            <p:cNvSpPr/>
            <p:nvPr/>
          </p:nvSpPr>
          <p:spPr>
            <a:xfrm flipV="true">
              <a:off x="1498549" y="2910047"/>
              <a:ext cx="821255" cy="325472"/>
            </a:xfrm>
            <a:prstGeom prst="line">
              <a:avLst/>
            </a:prstGeom>
            <a:ln cap="rnd" w="12700">
              <a:solidFill>
                <a:srgbClr val="5EBEE4"/>
              </a:solidFill>
              <a:prstDash val="solid"/>
              <a:headEnd type="none" len="sm" w="sm"/>
              <a:tailEnd type="none" len="sm" w="sm"/>
            </a:ln>
          </p:spPr>
        </p:sp>
        <p:sp>
          <p:nvSpPr>
            <p:cNvPr name="AutoShape 565" id="565"/>
            <p:cNvSpPr/>
            <p:nvPr/>
          </p:nvSpPr>
          <p:spPr>
            <a:xfrm flipV="true">
              <a:off x="1829592" y="3605754"/>
              <a:ext cx="646468" cy="483159"/>
            </a:xfrm>
            <a:prstGeom prst="line">
              <a:avLst/>
            </a:prstGeom>
            <a:ln cap="rnd" w="12700">
              <a:solidFill>
                <a:srgbClr val="5EBEE4"/>
              </a:solidFill>
              <a:prstDash val="solid"/>
              <a:headEnd type="none" len="sm" w="sm"/>
              <a:tailEnd type="none" len="sm" w="sm"/>
            </a:ln>
          </p:spPr>
        </p:sp>
        <p:sp>
          <p:nvSpPr>
            <p:cNvPr name="AutoShape 566" id="566"/>
            <p:cNvSpPr/>
            <p:nvPr/>
          </p:nvSpPr>
          <p:spPr>
            <a:xfrm>
              <a:off x="1757231" y="3918203"/>
              <a:ext cx="178040" cy="405288"/>
            </a:xfrm>
            <a:prstGeom prst="line">
              <a:avLst/>
            </a:prstGeom>
            <a:ln cap="rnd" w="12700">
              <a:solidFill>
                <a:srgbClr val="5EBEE4"/>
              </a:solidFill>
              <a:prstDash val="solid"/>
              <a:headEnd type="none" len="sm" w="sm"/>
              <a:tailEnd type="none" len="sm" w="sm"/>
            </a:ln>
          </p:spPr>
        </p:sp>
        <p:sp>
          <p:nvSpPr>
            <p:cNvPr name="AutoShape 567" id="567"/>
            <p:cNvSpPr/>
            <p:nvPr/>
          </p:nvSpPr>
          <p:spPr>
            <a:xfrm flipV="true">
              <a:off x="2479544" y="3392689"/>
              <a:ext cx="3253" cy="716772"/>
            </a:xfrm>
            <a:prstGeom prst="line">
              <a:avLst/>
            </a:prstGeom>
            <a:ln cap="rnd" w="12700">
              <a:solidFill>
                <a:srgbClr val="5EBEE4"/>
              </a:solidFill>
              <a:prstDash val="solid"/>
              <a:headEnd type="none" len="sm" w="sm"/>
              <a:tailEnd type="none" len="sm" w="sm"/>
            </a:ln>
          </p:spPr>
        </p:sp>
        <p:sp>
          <p:nvSpPr>
            <p:cNvPr name="AutoShape 568" id="568"/>
            <p:cNvSpPr/>
            <p:nvPr/>
          </p:nvSpPr>
          <p:spPr>
            <a:xfrm>
              <a:off x="2305827" y="3278198"/>
              <a:ext cx="529361" cy="300316"/>
            </a:xfrm>
            <a:prstGeom prst="line">
              <a:avLst/>
            </a:prstGeom>
            <a:ln cap="rnd" w="12700">
              <a:solidFill>
                <a:srgbClr val="5EBEE4"/>
              </a:solidFill>
              <a:prstDash val="solid"/>
              <a:headEnd type="none" len="sm" w="sm"/>
              <a:tailEnd type="none" len="sm" w="sm"/>
            </a:ln>
          </p:spPr>
        </p:sp>
        <p:sp>
          <p:nvSpPr>
            <p:cNvPr name="AutoShape 569" id="569"/>
            <p:cNvSpPr/>
            <p:nvPr/>
          </p:nvSpPr>
          <p:spPr>
            <a:xfrm>
              <a:off x="1637672" y="3320407"/>
              <a:ext cx="409341" cy="8729"/>
            </a:xfrm>
            <a:prstGeom prst="line">
              <a:avLst/>
            </a:prstGeom>
            <a:ln cap="rnd" w="12700">
              <a:solidFill>
                <a:srgbClr val="5EBEE4"/>
              </a:solidFill>
              <a:prstDash val="solid"/>
              <a:headEnd type="none" len="sm" w="sm"/>
              <a:tailEnd type="none" len="sm" w="sm"/>
            </a:ln>
          </p:spPr>
        </p:sp>
        <p:sp>
          <p:nvSpPr>
            <p:cNvPr name="AutoShape 570" id="570"/>
            <p:cNvSpPr/>
            <p:nvPr/>
          </p:nvSpPr>
          <p:spPr>
            <a:xfrm flipH="true">
              <a:off x="1869317" y="2788502"/>
              <a:ext cx="412254" cy="330390"/>
            </a:xfrm>
            <a:prstGeom prst="line">
              <a:avLst/>
            </a:prstGeom>
            <a:ln cap="rnd" w="12700">
              <a:solidFill>
                <a:srgbClr val="5EBEE4"/>
              </a:solidFill>
              <a:prstDash val="solid"/>
              <a:headEnd type="none" len="sm" w="sm"/>
              <a:tailEnd type="none" len="sm" w="sm"/>
            </a:ln>
          </p:spPr>
        </p:sp>
        <p:sp>
          <p:nvSpPr>
            <p:cNvPr name="AutoShape 571" id="571"/>
            <p:cNvSpPr/>
            <p:nvPr/>
          </p:nvSpPr>
          <p:spPr>
            <a:xfrm>
              <a:off x="2041288" y="4017916"/>
              <a:ext cx="643555" cy="236167"/>
            </a:xfrm>
            <a:prstGeom prst="line">
              <a:avLst/>
            </a:prstGeom>
            <a:ln cap="rnd" w="12700">
              <a:solidFill>
                <a:srgbClr val="5EBEE4"/>
              </a:solidFill>
              <a:prstDash val="solid"/>
              <a:headEnd type="none" len="sm" w="sm"/>
              <a:tailEnd type="none" len="sm" w="sm"/>
            </a:ln>
          </p:spPr>
        </p:sp>
        <p:sp>
          <p:nvSpPr>
            <p:cNvPr name="AutoShape 572" id="572"/>
            <p:cNvSpPr/>
            <p:nvPr/>
          </p:nvSpPr>
          <p:spPr>
            <a:xfrm flipV="true">
              <a:off x="2514306" y="3507617"/>
              <a:ext cx="532274" cy="417981"/>
            </a:xfrm>
            <a:prstGeom prst="line">
              <a:avLst/>
            </a:prstGeom>
            <a:ln cap="rnd" w="12700">
              <a:solidFill>
                <a:srgbClr val="5EBEE4"/>
              </a:solidFill>
              <a:prstDash val="solid"/>
              <a:headEnd type="none" len="sm" w="sm"/>
              <a:tailEnd type="none" len="sm" w="sm"/>
            </a:ln>
          </p:spPr>
        </p:sp>
        <p:sp>
          <p:nvSpPr>
            <p:cNvPr name="AutoShape 573" id="573"/>
            <p:cNvSpPr/>
            <p:nvPr/>
          </p:nvSpPr>
          <p:spPr>
            <a:xfrm flipV="true">
              <a:off x="2154758" y="3116155"/>
              <a:ext cx="613840" cy="185397"/>
            </a:xfrm>
            <a:prstGeom prst="line">
              <a:avLst/>
            </a:prstGeom>
            <a:ln cap="rnd" w="12700">
              <a:solidFill>
                <a:srgbClr val="5EBEE4"/>
              </a:solidFill>
              <a:prstDash val="solid"/>
              <a:headEnd type="none" len="sm" w="sm"/>
              <a:tailEnd type="none" len="sm" w="sm"/>
            </a:ln>
          </p:spPr>
        </p:sp>
        <p:sp>
          <p:nvSpPr>
            <p:cNvPr name="AutoShape 574" id="574"/>
            <p:cNvSpPr/>
            <p:nvPr/>
          </p:nvSpPr>
          <p:spPr>
            <a:xfrm flipH="true">
              <a:off x="2720890" y="2930568"/>
              <a:ext cx="84819" cy="484188"/>
            </a:xfrm>
            <a:prstGeom prst="line">
              <a:avLst/>
            </a:prstGeom>
            <a:ln cap="rnd" w="12700">
              <a:solidFill>
                <a:srgbClr val="5EBEE4"/>
              </a:solidFill>
              <a:prstDash val="solid"/>
              <a:headEnd type="none" len="sm" w="sm"/>
              <a:tailEnd type="none" len="sm" w="sm"/>
            </a:ln>
          </p:spPr>
        </p:sp>
        <p:sp>
          <p:nvSpPr>
            <p:cNvPr name="AutoShape 575" id="575"/>
            <p:cNvSpPr/>
            <p:nvPr/>
          </p:nvSpPr>
          <p:spPr>
            <a:xfrm>
              <a:off x="2105615" y="3147526"/>
              <a:ext cx="62680" cy="370297"/>
            </a:xfrm>
            <a:prstGeom prst="line">
              <a:avLst/>
            </a:prstGeom>
            <a:ln cap="rnd" w="12700">
              <a:solidFill>
                <a:srgbClr val="5EBEE4"/>
              </a:solidFill>
              <a:prstDash val="solid"/>
              <a:headEnd type="none" len="sm" w="sm"/>
              <a:tailEnd type="none" len="sm" w="sm"/>
            </a:ln>
          </p:spPr>
        </p:sp>
        <p:sp>
          <p:nvSpPr>
            <p:cNvPr name="AutoShape 576" id="576"/>
            <p:cNvSpPr/>
            <p:nvPr/>
          </p:nvSpPr>
          <p:spPr>
            <a:xfrm flipH="true" flipV="true">
              <a:off x="1872993" y="4281245"/>
              <a:ext cx="179206" cy="3842"/>
            </a:xfrm>
            <a:prstGeom prst="line">
              <a:avLst/>
            </a:prstGeom>
            <a:ln cap="rnd" w="12700">
              <a:solidFill>
                <a:srgbClr val="5EBEE4"/>
              </a:solidFill>
              <a:prstDash val="solid"/>
              <a:headEnd type="none" len="sm" w="sm"/>
              <a:tailEnd type="none" len="sm" w="sm"/>
            </a:ln>
          </p:spPr>
        </p:sp>
        <p:sp>
          <p:nvSpPr>
            <p:cNvPr name="AutoShape 577" id="577"/>
            <p:cNvSpPr/>
            <p:nvPr/>
          </p:nvSpPr>
          <p:spPr>
            <a:xfrm>
              <a:off x="1461719" y="3325966"/>
              <a:ext cx="180953" cy="193743"/>
            </a:xfrm>
            <a:prstGeom prst="line">
              <a:avLst/>
            </a:prstGeom>
            <a:ln cap="rnd" w="12700">
              <a:solidFill>
                <a:srgbClr val="5EBEE4"/>
              </a:solidFill>
              <a:prstDash val="solid"/>
              <a:headEnd type="none" len="sm" w="sm"/>
              <a:tailEnd type="none" len="sm" w="sm"/>
            </a:ln>
          </p:spPr>
        </p:sp>
        <p:sp>
          <p:nvSpPr>
            <p:cNvPr name="AutoShape 578" id="578"/>
            <p:cNvSpPr/>
            <p:nvPr/>
          </p:nvSpPr>
          <p:spPr>
            <a:xfrm flipV="true">
              <a:off x="1451846" y="3389366"/>
              <a:ext cx="172214" cy="633411"/>
            </a:xfrm>
            <a:prstGeom prst="line">
              <a:avLst/>
            </a:prstGeom>
            <a:ln cap="rnd" w="12700">
              <a:solidFill>
                <a:srgbClr val="5EBEE4"/>
              </a:solidFill>
              <a:prstDash val="solid"/>
              <a:headEnd type="none" len="sm" w="sm"/>
              <a:tailEnd type="none" len="sm" w="sm"/>
            </a:ln>
          </p:spPr>
        </p:sp>
        <p:sp>
          <p:nvSpPr>
            <p:cNvPr name="AutoShape 579" id="579"/>
            <p:cNvSpPr/>
            <p:nvPr/>
          </p:nvSpPr>
          <p:spPr>
            <a:xfrm flipV="true">
              <a:off x="1289854" y="2991925"/>
              <a:ext cx="997789" cy="132024"/>
            </a:xfrm>
            <a:prstGeom prst="line">
              <a:avLst/>
            </a:prstGeom>
            <a:ln cap="rnd" w="12700">
              <a:solidFill>
                <a:srgbClr val="5EBEE4"/>
              </a:solidFill>
              <a:prstDash val="solid"/>
              <a:headEnd type="none" len="sm" w="sm"/>
              <a:tailEnd type="none" len="sm" w="sm"/>
            </a:ln>
          </p:spPr>
        </p:sp>
        <p:sp>
          <p:nvSpPr>
            <p:cNvPr name="AutoShape 580" id="580"/>
            <p:cNvSpPr/>
            <p:nvPr/>
          </p:nvSpPr>
          <p:spPr>
            <a:xfrm flipH="true">
              <a:off x="1768245" y="3971890"/>
              <a:ext cx="9080" cy="402972"/>
            </a:xfrm>
            <a:prstGeom prst="line">
              <a:avLst/>
            </a:prstGeom>
            <a:ln cap="rnd" w="12700">
              <a:solidFill>
                <a:srgbClr val="5EBEE4"/>
              </a:solidFill>
              <a:prstDash val="solid"/>
              <a:headEnd type="none" len="sm" w="sm"/>
              <a:tailEnd type="none" len="sm" w="sm"/>
            </a:ln>
          </p:spPr>
        </p:sp>
        <p:sp>
          <p:nvSpPr>
            <p:cNvPr name="AutoShape 581" id="581"/>
            <p:cNvSpPr/>
            <p:nvPr/>
          </p:nvSpPr>
          <p:spPr>
            <a:xfrm>
              <a:off x="634657" y="2995109"/>
              <a:ext cx="301459" cy="236662"/>
            </a:xfrm>
            <a:prstGeom prst="line">
              <a:avLst/>
            </a:prstGeom>
            <a:ln cap="rnd" w="12700">
              <a:solidFill>
                <a:srgbClr val="5EBEE4"/>
              </a:solidFill>
              <a:prstDash val="solid"/>
              <a:headEnd type="none" len="sm" w="sm"/>
              <a:tailEnd type="none" len="sm" w="sm"/>
            </a:ln>
          </p:spPr>
        </p:sp>
        <p:sp>
          <p:nvSpPr>
            <p:cNvPr name="AutoShape 582" id="582"/>
            <p:cNvSpPr/>
            <p:nvPr/>
          </p:nvSpPr>
          <p:spPr>
            <a:xfrm flipV="true">
              <a:off x="517027" y="3268700"/>
              <a:ext cx="524877" cy="50743"/>
            </a:xfrm>
            <a:prstGeom prst="line">
              <a:avLst/>
            </a:prstGeom>
            <a:ln cap="rnd" w="12700">
              <a:solidFill>
                <a:srgbClr val="5EBEE4"/>
              </a:solidFill>
              <a:prstDash val="solid"/>
              <a:headEnd type="none" len="sm" w="sm"/>
              <a:tailEnd type="none" len="sm" w="sm"/>
            </a:ln>
          </p:spPr>
        </p:sp>
        <p:sp>
          <p:nvSpPr>
            <p:cNvPr name="AutoShape 583" id="583"/>
            <p:cNvSpPr/>
            <p:nvPr/>
          </p:nvSpPr>
          <p:spPr>
            <a:xfrm flipV="true">
              <a:off x="476507" y="3145095"/>
              <a:ext cx="225497" cy="285773"/>
            </a:xfrm>
            <a:prstGeom prst="line">
              <a:avLst/>
            </a:prstGeom>
            <a:ln cap="rnd" w="12700">
              <a:solidFill>
                <a:srgbClr val="5EBEE4"/>
              </a:solidFill>
              <a:prstDash val="solid"/>
              <a:headEnd type="none" len="sm" w="sm"/>
              <a:tailEnd type="none" len="sm" w="sm"/>
            </a:ln>
          </p:spPr>
        </p:sp>
        <p:sp>
          <p:nvSpPr>
            <p:cNvPr name="AutoShape 584" id="584"/>
            <p:cNvSpPr/>
            <p:nvPr/>
          </p:nvSpPr>
          <p:spPr>
            <a:xfrm>
              <a:off x="972982" y="2549892"/>
              <a:ext cx="168897" cy="325529"/>
            </a:xfrm>
            <a:prstGeom prst="line">
              <a:avLst/>
            </a:prstGeom>
            <a:ln cap="rnd" w="12700">
              <a:solidFill>
                <a:srgbClr val="5EBEE4"/>
              </a:solidFill>
              <a:prstDash val="solid"/>
              <a:headEnd type="none" len="sm" w="sm"/>
              <a:tailEnd type="none" len="sm" w="sm"/>
            </a:ln>
          </p:spPr>
        </p:sp>
        <p:sp>
          <p:nvSpPr>
            <p:cNvPr name="AutoShape 585" id="585"/>
            <p:cNvSpPr/>
            <p:nvPr/>
          </p:nvSpPr>
          <p:spPr>
            <a:xfrm flipV="true">
              <a:off x="822217" y="2654001"/>
              <a:ext cx="225497" cy="443044"/>
            </a:xfrm>
            <a:prstGeom prst="line">
              <a:avLst/>
            </a:prstGeom>
            <a:ln cap="rnd" w="12700">
              <a:solidFill>
                <a:srgbClr val="5EBEE4"/>
              </a:solidFill>
              <a:prstDash val="solid"/>
              <a:headEnd type="none" len="sm" w="sm"/>
              <a:tailEnd type="none" len="sm" w="sm"/>
            </a:ln>
          </p:spPr>
        </p:sp>
        <p:sp>
          <p:nvSpPr>
            <p:cNvPr name="AutoShape 586" id="586"/>
            <p:cNvSpPr/>
            <p:nvPr/>
          </p:nvSpPr>
          <p:spPr>
            <a:xfrm flipV="true">
              <a:off x="482317" y="2765427"/>
              <a:ext cx="524877" cy="208014"/>
            </a:xfrm>
            <a:prstGeom prst="line">
              <a:avLst/>
            </a:prstGeom>
            <a:ln cap="rnd" w="12700">
              <a:solidFill>
                <a:srgbClr val="5EBEE4"/>
              </a:solidFill>
              <a:prstDash val="solid"/>
              <a:headEnd type="none" len="sm" w="sm"/>
              <a:tailEnd type="none" len="sm" w="sm"/>
            </a:ln>
          </p:spPr>
        </p:sp>
        <p:sp>
          <p:nvSpPr>
            <p:cNvPr name="AutoShape 587" id="587"/>
            <p:cNvSpPr/>
            <p:nvPr/>
          </p:nvSpPr>
          <p:spPr>
            <a:xfrm flipV="true">
              <a:off x="693891" y="3210064"/>
              <a:ext cx="413168" cy="308794"/>
            </a:xfrm>
            <a:prstGeom prst="line">
              <a:avLst/>
            </a:prstGeom>
            <a:ln cap="rnd" w="12700">
              <a:solidFill>
                <a:srgbClr val="5EBEE4"/>
              </a:solidFill>
              <a:prstDash val="solid"/>
              <a:headEnd type="none" len="sm" w="sm"/>
              <a:tailEnd type="none" len="sm" w="sm"/>
            </a:ln>
          </p:spPr>
        </p:sp>
        <p:sp>
          <p:nvSpPr>
            <p:cNvPr name="AutoShape 588" id="588"/>
            <p:cNvSpPr/>
            <p:nvPr/>
          </p:nvSpPr>
          <p:spPr>
            <a:xfrm>
              <a:off x="647644" y="3409754"/>
              <a:ext cx="113788" cy="259025"/>
            </a:xfrm>
            <a:prstGeom prst="line">
              <a:avLst/>
            </a:prstGeom>
            <a:ln cap="rnd" w="12700">
              <a:solidFill>
                <a:srgbClr val="5EBEE4"/>
              </a:solidFill>
              <a:prstDash val="solid"/>
              <a:headEnd type="none" len="sm" w="sm"/>
              <a:tailEnd type="none" len="sm" w="sm"/>
            </a:ln>
          </p:spPr>
        </p:sp>
        <p:sp>
          <p:nvSpPr>
            <p:cNvPr name="AutoShape 589" id="589"/>
            <p:cNvSpPr/>
            <p:nvPr/>
          </p:nvSpPr>
          <p:spPr>
            <a:xfrm flipV="true">
              <a:off x="1109285" y="3073890"/>
              <a:ext cx="2079" cy="458099"/>
            </a:xfrm>
            <a:prstGeom prst="line">
              <a:avLst/>
            </a:prstGeom>
            <a:ln cap="rnd" w="12700">
              <a:solidFill>
                <a:srgbClr val="5EBEE4"/>
              </a:solidFill>
              <a:prstDash val="solid"/>
              <a:headEnd type="none" len="sm" w="sm"/>
              <a:tailEnd type="none" len="sm" w="sm"/>
            </a:ln>
          </p:spPr>
        </p:sp>
        <p:sp>
          <p:nvSpPr>
            <p:cNvPr name="AutoShape 590" id="590"/>
            <p:cNvSpPr/>
            <p:nvPr/>
          </p:nvSpPr>
          <p:spPr>
            <a:xfrm>
              <a:off x="998261" y="3000717"/>
              <a:ext cx="338323" cy="191936"/>
            </a:xfrm>
            <a:prstGeom prst="line">
              <a:avLst/>
            </a:prstGeom>
            <a:ln cap="rnd" w="12700">
              <a:solidFill>
                <a:srgbClr val="5EBEE4"/>
              </a:solidFill>
              <a:prstDash val="solid"/>
              <a:headEnd type="none" len="sm" w="sm"/>
              <a:tailEnd type="none" len="sm" w="sm"/>
            </a:ln>
          </p:spPr>
        </p:sp>
        <p:sp>
          <p:nvSpPr>
            <p:cNvPr name="AutoShape 591" id="591"/>
            <p:cNvSpPr/>
            <p:nvPr/>
          </p:nvSpPr>
          <p:spPr>
            <a:xfrm>
              <a:off x="571233" y="3027694"/>
              <a:ext cx="261616" cy="5579"/>
            </a:xfrm>
            <a:prstGeom prst="line">
              <a:avLst/>
            </a:prstGeom>
            <a:ln cap="rnd" w="12700">
              <a:solidFill>
                <a:srgbClr val="5EBEE4"/>
              </a:solidFill>
              <a:prstDash val="solid"/>
              <a:headEnd type="none" len="sm" w="sm"/>
              <a:tailEnd type="none" len="sm" w="sm"/>
            </a:ln>
          </p:spPr>
        </p:sp>
        <p:sp>
          <p:nvSpPr>
            <p:cNvPr name="AutoShape 592" id="592"/>
            <p:cNvSpPr/>
            <p:nvPr/>
          </p:nvSpPr>
          <p:spPr>
            <a:xfrm flipH="true">
              <a:off x="719281" y="2687746"/>
              <a:ext cx="263478" cy="211157"/>
            </a:xfrm>
            <a:prstGeom prst="line">
              <a:avLst/>
            </a:prstGeom>
            <a:ln cap="rnd" w="12700">
              <a:solidFill>
                <a:srgbClr val="5EBEE4"/>
              </a:solidFill>
              <a:prstDash val="solid"/>
              <a:headEnd type="none" len="sm" w="sm"/>
              <a:tailEnd type="none" len="sm" w="sm"/>
            </a:ln>
          </p:spPr>
        </p:sp>
        <p:sp>
          <p:nvSpPr>
            <p:cNvPr name="AutoShape 593" id="593"/>
            <p:cNvSpPr/>
            <p:nvPr/>
          </p:nvSpPr>
          <p:spPr>
            <a:xfrm>
              <a:off x="829189" y="3473482"/>
              <a:ext cx="411306" cy="150938"/>
            </a:xfrm>
            <a:prstGeom prst="line">
              <a:avLst/>
            </a:prstGeom>
            <a:ln cap="rnd" w="12700">
              <a:solidFill>
                <a:srgbClr val="5EBEE4"/>
              </a:solidFill>
              <a:prstDash val="solid"/>
              <a:headEnd type="none" len="sm" w="sm"/>
              <a:tailEnd type="none" len="sm" w="sm"/>
            </a:ln>
          </p:spPr>
        </p:sp>
        <p:sp>
          <p:nvSpPr>
            <p:cNvPr name="AutoShape 594" id="594"/>
            <p:cNvSpPr/>
            <p:nvPr/>
          </p:nvSpPr>
          <p:spPr>
            <a:xfrm flipV="true">
              <a:off x="1131502" y="3147343"/>
              <a:ext cx="340185" cy="267138"/>
            </a:xfrm>
            <a:prstGeom prst="line">
              <a:avLst/>
            </a:prstGeom>
            <a:ln cap="rnd" w="12700">
              <a:solidFill>
                <a:srgbClr val="5EBEE4"/>
              </a:solidFill>
              <a:prstDash val="solid"/>
              <a:headEnd type="none" len="sm" w="sm"/>
              <a:tailEnd type="none" len="sm" w="sm"/>
            </a:ln>
          </p:spPr>
        </p:sp>
        <p:sp>
          <p:nvSpPr>
            <p:cNvPr name="AutoShape 595" id="595"/>
            <p:cNvSpPr/>
            <p:nvPr/>
          </p:nvSpPr>
          <p:spPr>
            <a:xfrm flipV="true">
              <a:off x="901710" y="2897153"/>
              <a:ext cx="392315" cy="118490"/>
            </a:xfrm>
            <a:prstGeom prst="line">
              <a:avLst/>
            </a:prstGeom>
            <a:ln cap="rnd" w="12700">
              <a:solidFill>
                <a:srgbClr val="5EBEE4"/>
              </a:solidFill>
              <a:prstDash val="solid"/>
              <a:headEnd type="none" len="sm" w="sm"/>
              <a:tailEnd type="none" len="sm" w="sm"/>
            </a:ln>
          </p:spPr>
        </p:sp>
        <p:sp>
          <p:nvSpPr>
            <p:cNvPr name="AutoShape 596" id="596"/>
            <p:cNvSpPr/>
            <p:nvPr/>
          </p:nvSpPr>
          <p:spPr>
            <a:xfrm flipH="true">
              <a:off x="1263534" y="2778542"/>
              <a:ext cx="54209" cy="309451"/>
            </a:xfrm>
            <a:prstGeom prst="line">
              <a:avLst/>
            </a:prstGeom>
            <a:ln cap="rnd" w="12700">
              <a:solidFill>
                <a:srgbClr val="5EBEE4"/>
              </a:solidFill>
              <a:prstDash val="solid"/>
              <a:headEnd type="none" len="sm" w="sm"/>
              <a:tailEnd type="none" len="sm" w="sm"/>
            </a:ln>
          </p:spPr>
        </p:sp>
        <p:sp>
          <p:nvSpPr>
            <p:cNvPr name="AutoShape 597" id="597"/>
            <p:cNvSpPr/>
            <p:nvPr/>
          </p:nvSpPr>
          <p:spPr>
            <a:xfrm>
              <a:off x="870302" y="2917203"/>
              <a:ext cx="40060" cy="236662"/>
            </a:xfrm>
            <a:prstGeom prst="line">
              <a:avLst/>
            </a:prstGeom>
            <a:ln cap="rnd" w="12700">
              <a:solidFill>
                <a:srgbClr val="5EBEE4"/>
              </a:solidFill>
              <a:prstDash val="solid"/>
              <a:headEnd type="none" len="sm" w="sm"/>
              <a:tailEnd type="none" len="sm" w="sm"/>
            </a:ln>
          </p:spPr>
        </p:sp>
        <p:sp>
          <p:nvSpPr>
            <p:cNvPr name="AutoShape 598" id="598"/>
            <p:cNvSpPr/>
            <p:nvPr/>
          </p:nvSpPr>
          <p:spPr>
            <a:xfrm flipH="true" flipV="true">
              <a:off x="721629" y="3641780"/>
              <a:ext cx="114533" cy="2455"/>
            </a:xfrm>
            <a:prstGeom prst="line">
              <a:avLst/>
            </a:prstGeom>
            <a:ln cap="rnd" w="12700">
              <a:solidFill>
                <a:srgbClr val="5EBEE4"/>
              </a:solidFill>
              <a:prstDash val="solid"/>
              <a:headEnd type="none" len="sm" w="sm"/>
              <a:tailEnd type="none" len="sm" w="sm"/>
            </a:ln>
          </p:spPr>
        </p:sp>
        <p:sp>
          <p:nvSpPr>
            <p:cNvPr name="AutoShape 599" id="599"/>
            <p:cNvSpPr/>
            <p:nvPr/>
          </p:nvSpPr>
          <p:spPr>
            <a:xfrm>
              <a:off x="458779" y="3031247"/>
              <a:ext cx="115650" cy="123824"/>
            </a:xfrm>
            <a:prstGeom prst="line">
              <a:avLst/>
            </a:prstGeom>
            <a:ln cap="rnd" w="12700">
              <a:solidFill>
                <a:srgbClr val="5EBEE4"/>
              </a:solidFill>
              <a:prstDash val="solid"/>
              <a:headEnd type="none" len="sm" w="sm"/>
              <a:tailEnd type="none" len="sm" w="sm"/>
            </a:ln>
          </p:spPr>
        </p:sp>
        <p:sp>
          <p:nvSpPr>
            <p:cNvPr name="AutoShape 600" id="600"/>
            <p:cNvSpPr/>
            <p:nvPr/>
          </p:nvSpPr>
          <p:spPr>
            <a:xfrm flipV="true">
              <a:off x="452468" y="3071767"/>
              <a:ext cx="110064" cy="404822"/>
            </a:xfrm>
            <a:prstGeom prst="line">
              <a:avLst/>
            </a:prstGeom>
            <a:ln cap="rnd" w="12700">
              <a:solidFill>
                <a:srgbClr val="5EBEE4"/>
              </a:solidFill>
              <a:prstDash val="solid"/>
              <a:headEnd type="none" len="sm" w="sm"/>
              <a:tailEnd type="none" len="sm" w="sm"/>
            </a:ln>
          </p:spPr>
        </p:sp>
        <p:sp>
          <p:nvSpPr>
            <p:cNvPr name="AutoShape 601" id="601"/>
            <p:cNvSpPr/>
            <p:nvPr/>
          </p:nvSpPr>
          <p:spPr>
            <a:xfrm flipV="true">
              <a:off x="348937" y="2817756"/>
              <a:ext cx="637703" cy="84379"/>
            </a:xfrm>
            <a:prstGeom prst="line">
              <a:avLst/>
            </a:prstGeom>
            <a:ln cap="rnd" w="12700">
              <a:solidFill>
                <a:srgbClr val="5EBEE4"/>
              </a:solidFill>
              <a:prstDash val="solid"/>
              <a:headEnd type="none" len="sm" w="sm"/>
              <a:tailEnd type="none" len="sm" w="sm"/>
            </a:ln>
          </p:spPr>
        </p:sp>
        <p:sp>
          <p:nvSpPr>
            <p:cNvPr name="AutoShape 602" id="602"/>
            <p:cNvSpPr/>
            <p:nvPr/>
          </p:nvSpPr>
          <p:spPr>
            <a:xfrm flipH="true">
              <a:off x="654684" y="3444067"/>
              <a:ext cx="5803" cy="257545"/>
            </a:xfrm>
            <a:prstGeom prst="line">
              <a:avLst/>
            </a:prstGeom>
            <a:ln cap="rnd" w="12700">
              <a:solidFill>
                <a:srgbClr val="5EBEE4"/>
              </a:solidFill>
              <a:prstDash val="solid"/>
              <a:headEnd type="none" len="sm" w="sm"/>
              <a:tailEnd type="none" len="sm" w="sm"/>
            </a:ln>
          </p:spPr>
        </p:sp>
        <p:sp>
          <p:nvSpPr>
            <p:cNvPr name="AutoShape 603" id="603"/>
            <p:cNvSpPr/>
            <p:nvPr/>
          </p:nvSpPr>
          <p:spPr>
            <a:xfrm>
              <a:off x="3659257" y="403803"/>
              <a:ext cx="271437" cy="213094"/>
            </a:xfrm>
            <a:prstGeom prst="line">
              <a:avLst/>
            </a:prstGeom>
            <a:ln cap="rnd" w="12700">
              <a:solidFill>
                <a:srgbClr val="5EBEE4"/>
              </a:solidFill>
              <a:prstDash val="solid"/>
              <a:headEnd type="none" len="sm" w="sm"/>
              <a:tailEnd type="none" len="sm" w="sm"/>
            </a:ln>
          </p:spPr>
        </p:sp>
        <p:sp>
          <p:nvSpPr>
            <p:cNvPr name="AutoShape 604" id="604"/>
            <p:cNvSpPr/>
            <p:nvPr/>
          </p:nvSpPr>
          <p:spPr>
            <a:xfrm flipV="true">
              <a:off x="3553341" y="650148"/>
              <a:ext cx="472606" cy="45690"/>
            </a:xfrm>
            <a:prstGeom prst="line">
              <a:avLst/>
            </a:prstGeom>
            <a:ln cap="rnd" w="12700">
              <a:solidFill>
                <a:srgbClr val="5EBEE4"/>
              </a:solidFill>
              <a:prstDash val="solid"/>
              <a:headEnd type="none" len="sm" w="sm"/>
              <a:tailEnd type="none" len="sm" w="sm"/>
            </a:ln>
          </p:spPr>
        </p:sp>
        <p:sp>
          <p:nvSpPr>
            <p:cNvPr name="AutoShape 605" id="605"/>
            <p:cNvSpPr/>
            <p:nvPr/>
          </p:nvSpPr>
          <p:spPr>
            <a:xfrm flipV="true">
              <a:off x="3516856" y="538852"/>
              <a:ext cx="203040" cy="257314"/>
            </a:xfrm>
            <a:prstGeom prst="line">
              <a:avLst/>
            </a:prstGeom>
            <a:ln cap="rnd" w="12700">
              <a:solidFill>
                <a:srgbClr val="5EBEE4"/>
              </a:solidFill>
              <a:prstDash val="solid"/>
              <a:headEnd type="none" len="sm" w="sm"/>
              <a:tailEnd type="none" len="sm" w="sm"/>
            </a:ln>
          </p:spPr>
        </p:sp>
        <p:sp>
          <p:nvSpPr>
            <p:cNvPr name="AutoShape 606" id="606"/>
            <p:cNvSpPr/>
            <p:nvPr/>
          </p:nvSpPr>
          <p:spPr>
            <a:xfrm>
              <a:off x="3963889" y="2924"/>
              <a:ext cx="152077" cy="293111"/>
            </a:xfrm>
            <a:prstGeom prst="line">
              <a:avLst/>
            </a:prstGeom>
            <a:ln cap="rnd" w="12700">
              <a:solidFill>
                <a:srgbClr val="5EBEE4"/>
              </a:solidFill>
              <a:prstDash val="solid"/>
              <a:headEnd type="none" len="sm" w="sm"/>
              <a:tailEnd type="none" len="sm" w="sm"/>
            </a:ln>
          </p:spPr>
        </p:sp>
        <p:sp>
          <p:nvSpPr>
            <p:cNvPr name="AutoShape 607" id="607"/>
            <p:cNvSpPr/>
            <p:nvPr/>
          </p:nvSpPr>
          <p:spPr>
            <a:xfrm flipV="true">
              <a:off x="3828138" y="96666"/>
              <a:ext cx="203040" cy="398923"/>
            </a:xfrm>
            <a:prstGeom prst="line">
              <a:avLst/>
            </a:prstGeom>
            <a:ln cap="rnd" w="12700">
              <a:solidFill>
                <a:srgbClr val="5EBEE4"/>
              </a:solidFill>
              <a:prstDash val="solid"/>
              <a:headEnd type="none" len="sm" w="sm"/>
              <a:tailEnd type="none" len="sm" w="sm"/>
            </a:ln>
          </p:spPr>
        </p:sp>
        <p:sp>
          <p:nvSpPr>
            <p:cNvPr name="AutoShape 608" id="608"/>
            <p:cNvSpPr/>
            <p:nvPr/>
          </p:nvSpPr>
          <p:spPr>
            <a:xfrm flipV="true">
              <a:off x="3522088" y="196994"/>
              <a:ext cx="472606" cy="187298"/>
            </a:xfrm>
            <a:prstGeom prst="line">
              <a:avLst/>
            </a:prstGeom>
            <a:ln cap="rnd" w="12700">
              <a:solidFill>
                <a:srgbClr val="5EBEE4"/>
              </a:solidFill>
              <a:prstDash val="solid"/>
              <a:headEnd type="none" len="sm" w="sm"/>
              <a:tailEnd type="none" len="sm" w="sm"/>
            </a:ln>
          </p:spPr>
        </p:sp>
        <p:sp>
          <p:nvSpPr>
            <p:cNvPr name="AutoShape 609" id="609"/>
            <p:cNvSpPr/>
            <p:nvPr/>
          </p:nvSpPr>
          <p:spPr>
            <a:xfrm flipV="true">
              <a:off x="3712592" y="597351"/>
              <a:ext cx="372021" cy="278042"/>
            </a:xfrm>
            <a:prstGeom prst="line">
              <a:avLst/>
            </a:prstGeom>
            <a:ln cap="rnd" w="12700">
              <a:solidFill>
                <a:srgbClr val="5EBEE4"/>
              </a:solidFill>
              <a:prstDash val="solid"/>
              <a:headEnd type="none" len="sm" w="sm"/>
              <a:tailEnd type="none" len="sm" w="sm"/>
            </a:ln>
          </p:spPr>
        </p:sp>
        <p:sp>
          <p:nvSpPr>
            <p:cNvPr name="AutoShape 610" id="610"/>
            <p:cNvSpPr/>
            <p:nvPr/>
          </p:nvSpPr>
          <p:spPr>
            <a:xfrm>
              <a:off x="3670951" y="777155"/>
              <a:ext cx="102456" cy="233230"/>
            </a:xfrm>
            <a:prstGeom prst="line">
              <a:avLst/>
            </a:prstGeom>
            <a:ln cap="rnd" w="12700">
              <a:solidFill>
                <a:srgbClr val="5EBEE4"/>
              </a:solidFill>
              <a:prstDash val="solid"/>
              <a:headEnd type="none" len="sm" w="sm"/>
              <a:tailEnd type="none" len="sm" w="sm"/>
            </a:ln>
          </p:spPr>
        </p:sp>
        <p:sp>
          <p:nvSpPr>
            <p:cNvPr name="AutoShape 611" id="611"/>
            <p:cNvSpPr/>
            <p:nvPr/>
          </p:nvSpPr>
          <p:spPr>
            <a:xfrm flipV="true">
              <a:off x="4086618" y="474739"/>
              <a:ext cx="1872" cy="412478"/>
            </a:xfrm>
            <a:prstGeom prst="line">
              <a:avLst/>
            </a:prstGeom>
            <a:ln cap="rnd" w="12700">
              <a:solidFill>
                <a:srgbClr val="5EBEE4"/>
              </a:solidFill>
              <a:prstDash val="solid"/>
              <a:headEnd type="none" len="sm" w="sm"/>
              <a:tailEnd type="none" len="sm" w="sm"/>
            </a:ln>
          </p:spPr>
        </p:sp>
        <p:sp>
          <p:nvSpPr>
            <p:cNvPr name="AutoShape 612" id="612"/>
            <p:cNvSpPr/>
            <p:nvPr/>
          </p:nvSpPr>
          <p:spPr>
            <a:xfrm>
              <a:off x="3986650" y="408853"/>
              <a:ext cx="304630" cy="172822"/>
            </a:xfrm>
            <a:prstGeom prst="line">
              <a:avLst/>
            </a:prstGeom>
            <a:ln cap="rnd" w="12700">
              <a:solidFill>
                <a:srgbClr val="5EBEE4"/>
              </a:solidFill>
              <a:prstDash val="solid"/>
              <a:headEnd type="none" len="sm" w="sm"/>
              <a:tailEnd type="none" len="sm" w="sm"/>
            </a:ln>
          </p:spPr>
        </p:sp>
        <p:sp>
          <p:nvSpPr>
            <p:cNvPr name="AutoShape 613" id="613"/>
            <p:cNvSpPr/>
            <p:nvPr/>
          </p:nvSpPr>
          <p:spPr>
            <a:xfrm>
              <a:off x="3602149" y="433143"/>
              <a:ext cx="235562" cy="5023"/>
            </a:xfrm>
            <a:prstGeom prst="line">
              <a:avLst/>
            </a:prstGeom>
            <a:ln cap="rnd" w="12700">
              <a:solidFill>
                <a:srgbClr val="5EBEE4"/>
              </a:solidFill>
              <a:prstDash val="solid"/>
              <a:headEnd type="none" len="sm" w="sm"/>
              <a:tailEnd type="none" len="sm" w="sm"/>
            </a:ln>
          </p:spPr>
        </p:sp>
        <p:sp>
          <p:nvSpPr>
            <p:cNvPr name="AutoShape 614" id="614"/>
            <p:cNvSpPr/>
            <p:nvPr/>
          </p:nvSpPr>
          <p:spPr>
            <a:xfrm flipH="true">
              <a:off x="3735453" y="127049"/>
              <a:ext cx="237239" cy="190128"/>
            </a:xfrm>
            <a:prstGeom prst="line">
              <a:avLst/>
            </a:prstGeom>
            <a:ln cap="rnd" w="12700">
              <a:solidFill>
                <a:srgbClr val="5EBEE4"/>
              </a:solidFill>
              <a:prstDash val="solid"/>
              <a:headEnd type="none" len="sm" w="sm"/>
              <a:tailEnd type="none" len="sm" w="sm"/>
            </a:ln>
          </p:spPr>
        </p:sp>
        <p:sp>
          <p:nvSpPr>
            <p:cNvPr name="AutoShape 615" id="615"/>
            <p:cNvSpPr/>
            <p:nvPr/>
          </p:nvSpPr>
          <p:spPr>
            <a:xfrm>
              <a:off x="3834416" y="834536"/>
              <a:ext cx="370345" cy="135906"/>
            </a:xfrm>
            <a:prstGeom prst="line">
              <a:avLst/>
            </a:prstGeom>
            <a:ln cap="rnd" w="12700">
              <a:solidFill>
                <a:srgbClr val="5EBEE4"/>
              </a:solidFill>
              <a:prstDash val="solid"/>
              <a:headEnd type="none" len="sm" w="sm"/>
              <a:tailEnd type="none" len="sm" w="sm"/>
            </a:ln>
          </p:spPr>
        </p:sp>
        <p:sp>
          <p:nvSpPr>
            <p:cNvPr name="AutoShape 616" id="616"/>
            <p:cNvSpPr/>
            <p:nvPr/>
          </p:nvSpPr>
          <p:spPr>
            <a:xfrm flipV="true">
              <a:off x="4106622" y="540876"/>
              <a:ext cx="306307" cy="240534"/>
            </a:xfrm>
            <a:prstGeom prst="line">
              <a:avLst/>
            </a:prstGeom>
            <a:ln cap="rnd" w="12700">
              <a:solidFill>
                <a:srgbClr val="5EBEE4"/>
              </a:solidFill>
              <a:prstDash val="solid"/>
              <a:headEnd type="none" len="sm" w="sm"/>
              <a:tailEnd type="none" len="sm" w="sm"/>
            </a:ln>
          </p:spPr>
        </p:sp>
        <p:sp>
          <p:nvSpPr>
            <p:cNvPr name="AutoShape 617" id="617"/>
            <p:cNvSpPr/>
            <p:nvPr/>
          </p:nvSpPr>
          <p:spPr>
            <a:xfrm flipV="true">
              <a:off x="3899715" y="315603"/>
              <a:ext cx="353245" cy="106690"/>
            </a:xfrm>
            <a:prstGeom prst="line">
              <a:avLst/>
            </a:prstGeom>
            <a:ln cap="rnd" w="12700">
              <a:solidFill>
                <a:srgbClr val="5EBEE4"/>
              </a:solidFill>
              <a:prstDash val="solid"/>
              <a:headEnd type="none" len="sm" w="sm"/>
              <a:tailEnd type="none" len="sm" w="sm"/>
            </a:ln>
          </p:spPr>
        </p:sp>
        <p:sp>
          <p:nvSpPr>
            <p:cNvPr name="AutoShape 618" id="618"/>
            <p:cNvSpPr/>
            <p:nvPr/>
          </p:nvSpPr>
          <p:spPr>
            <a:xfrm flipH="true">
              <a:off x="4225505" y="208803"/>
              <a:ext cx="48811" cy="278634"/>
            </a:xfrm>
            <a:prstGeom prst="line">
              <a:avLst/>
            </a:prstGeom>
            <a:ln cap="rnd" w="12700">
              <a:solidFill>
                <a:srgbClr val="5EBEE4"/>
              </a:solidFill>
              <a:prstDash val="solid"/>
              <a:headEnd type="none" len="sm" w="sm"/>
              <a:tailEnd type="none" len="sm" w="sm"/>
            </a:ln>
          </p:spPr>
        </p:sp>
        <p:sp>
          <p:nvSpPr>
            <p:cNvPr name="AutoShape 619" id="619"/>
            <p:cNvSpPr/>
            <p:nvPr/>
          </p:nvSpPr>
          <p:spPr>
            <a:xfrm>
              <a:off x="3871434" y="333656"/>
              <a:ext cx="36071" cy="213094"/>
            </a:xfrm>
            <a:prstGeom prst="line">
              <a:avLst/>
            </a:prstGeom>
            <a:ln cap="rnd" w="12700">
              <a:solidFill>
                <a:srgbClr val="5EBEE4"/>
              </a:solidFill>
              <a:prstDash val="solid"/>
              <a:headEnd type="none" len="sm" w="sm"/>
              <a:tailEnd type="none" len="sm" w="sm"/>
            </a:ln>
          </p:spPr>
        </p:sp>
        <p:sp>
          <p:nvSpPr>
            <p:cNvPr name="AutoShape 620" id="620"/>
            <p:cNvSpPr/>
            <p:nvPr/>
          </p:nvSpPr>
          <p:spPr>
            <a:xfrm flipH="true" flipV="true">
              <a:off x="3737568" y="986074"/>
              <a:ext cx="103127" cy="2211"/>
            </a:xfrm>
            <a:prstGeom prst="line">
              <a:avLst/>
            </a:prstGeom>
            <a:ln cap="rnd" w="12700">
              <a:solidFill>
                <a:srgbClr val="5EBEE4"/>
              </a:solidFill>
              <a:prstDash val="solid"/>
              <a:headEnd type="none" len="sm" w="sm"/>
              <a:tailEnd type="none" len="sm" w="sm"/>
            </a:ln>
          </p:spPr>
        </p:sp>
        <p:sp>
          <p:nvSpPr>
            <p:cNvPr name="AutoShape 621" id="621"/>
            <p:cNvSpPr/>
            <p:nvPr/>
          </p:nvSpPr>
          <p:spPr>
            <a:xfrm>
              <a:off x="3500894" y="436342"/>
              <a:ext cx="104133" cy="111493"/>
            </a:xfrm>
            <a:prstGeom prst="line">
              <a:avLst/>
            </a:prstGeom>
            <a:ln cap="rnd" w="12700">
              <a:solidFill>
                <a:srgbClr val="5EBEE4"/>
              </a:solidFill>
              <a:prstDash val="solid"/>
              <a:headEnd type="none" len="sm" w="sm"/>
              <a:tailEnd type="none" len="sm" w="sm"/>
            </a:ln>
          </p:spPr>
        </p:sp>
        <p:sp>
          <p:nvSpPr>
            <p:cNvPr name="AutoShape 622" id="622"/>
            <p:cNvSpPr/>
            <p:nvPr/>
          </p:nvSpPr>
          <p:spPr>
            <a:xfrm flipV="true">
              <a:off x="3495212" y="472827"/>
              <a:ext cx="99103" cy="364507"/>
            </a:xfrm>
            <a:prstGeom prst="line">
              <a:avLst/>
            </a:prstGeom>
            <a:ln cap="rnd" w="12700">
              <a:solidFill>
                <a:srgbClr val="5EBEE4"/>
              </a:solidFill>
              <a:prstDash val="solid"/>
              <a:headEnd type="none" len="sm" w="sm"/>
              <a:tailEnd type="none" len="sm" w="sm"/>
            </a:ln>
          </p:spPr>
        </p:sp>
        <p:sp>
          <p:nvSpPr>
            <p:cNvPr name="AutoShape 623" id="623"/>
            <p:cNvSpPr/>
            <p:nvPr/>
          </p:nvSpPr>
          <p:spPr>
            <a:xfrm flipV="true">
              <a:off x="3401990" y="244113"/>
              <a:ext cx="574195" cy="75976"/>
            </a:xfrm>
            <a:prstGeom prst="line">
              <a:avLst/>
            </a:prstGeom>
            <a:ln cap="rnd" w="12700">
              <a:solidFill>
                <a:srgbClr val="5EBEE4"/>
              </a:solidFill>
              <a:prstDash val="solid"/>
              <a:headEnd type="none" len="sm" w="sm"/>
              <a:tailEnd type="none" len="sm" w="sm"/>
            </a:ln>
          </p:spPr>
        </p:sp>
        <p:sp>
          <p:nvSpPr>
            <p:cNvPr name="AutoShape 624" id="624"/>
            <p:cNvSpPr/>
            <p:nvPr/>
          </p:nvSpPr>
          <p:spPr>
            <a:xfrm flipH="true">
              <a:off x="3677289" y="808050"/>
              <a:ext cx="5225" cy="231897"/>
            </a:xfrm>
            <a:prstGeom prst="line">
              <a:avLst/>
            </a:prstGeom>
            <a:ln cap="rnd" w="12700">
              <a:solidFill>
                <a:srgbClr val="5EBEE4"/>
              </a:solidFill>
              <a:prstDash val="solid"/>
              <a:headEnd type="none" len="sm" w="sm"/>
              <a:tailEnd type="none" len="sm" w="sm"/>
            </a:ln>
          </p:spPr>
        </p:sp>
      </p:grpSp>
      <p:grpSp>
        <p:nvGrpSpPr>
          <p:cNvPr name="Group 625" id="625"/>
          <p:cNvGrpSpPr/>
          <p:nvPr/>
        </p:nvGrpSpPr>
        <p:grpSpPr>
          <a:xfrm rot="-10800000">
            <a:off x="3309616" y="7836942"/>
            <a:ext cx="4382458" cy="4112270"/>
            <a:chOff x="0" y="0"/>
            <a:chExt cx="5843277" cy="5483027"/>
          </a:xfrm>
        </p:grpSpPr>
        <p:sp>
          <p:nvSpPr>
            <p:cNvPr name="AutoShape 626" id="626"/>
            <p:cNvSpPr/>
            <p:nvPr/>
          </p:nvSpPr>
          <p:spPr>
            <a:xfrm rot="-421222">
              <a:off x="4232302" y="1453098"/>
              <a:ext cx="1134772" cy="0"/>
            </a:xfrm>
            <a:prstGeom prst="line">
              <a:avLst/>
            </a:prstGeom>
            <a:ln cap="rnd" w="12700">
              <a:solidFill>
                <a:srgbClr val="5EBEE4"/>
              </a:solidFill>
              <a:prstDash val="solid"/>
              <a:headEnd type="none" len="sm" w="sm"/>
              <a:tailEnd type="none" len="sm" w="sm"/>
            </a:ln>
          </p:spPr>
        </p:sp>
        <p:sp>
          <p:nvSpPr>
            <p:cNvPr name="AutoShape 627" id="627"/>
            <p:cNvSpPr/>
            <p:nvPr/>
          </p:nvSpPr>
          <p:spPr>
            <a:xfrm rot="-3493383">
              <a:off x="4019077" y="1131898"/>
              <a:ext cx="918822" cy="0"/>
            </a:xfrm>
            <a:prstGeom prst="line">
              <a:avLst/>
            </a:prstGeom>
            <a:ln cap="rnd" w="12700">
              <a:solidFill>
                <a:srgbClr val="5EBEE4"/>
              </a:solidFill>
              <a:prstDash val="solid"/>
              <a:headEnd type="none" len="sm" w="sm"/>
              <a:tailEnd type="none" len="sm" w="sm"/>
            </a:ln>
          </p:spPr>
        </p:sp>
        <p:sp>
          <p:nvSpPr>
            <p:cNvPr name="AutoShape 628" id="628"/>
            <p:cNvSpPr/>
            <p:nvPr/>
          </p:nvSpPr>
          <p:spPr>
            <a:xfrm rot="-2615499">
              <a:off x="4307501" y="1803962"/>
              <a:ext cx="1224074" cy="0"/>
            </a:xfrm>
            <a:prstGeom prst="line">
              <a:avLst/>
            </a:prstGeom>
            <a:ln cap="rnd" w="12700">
              <a:solidFill>
                <a:srgbClr val="5EBEE4"/>
              </a:solidFill>
              <a:prstDash val="solid"/>
              <a:headEnd type="none" len="sm" w="sm"/>
              <a:tailEnd type="none" len="sm" w="sm"/>
            </a:ln>
          </p:spPr>
        </p:sp>
        <p:sp>
          <p:nvSpPr>
            <p:cNvPr name="AutoShape 629" id="629"/>
            <p:cNvSpPr/>
            <p:nvPr/>
          </p:nvSpPr>
          <p:spPr>
            <a:xfrm rot="4258335">
              <a:off x="3984184" y="1871977"/>
              <a:ext cx="748906" cy="0"/>
            </a:xfrm>
            <a:prstGeom prst="line">
              <a:avLst/>
            </a:prstGeom>
            <a:ln cap="rnd" w="12700">
              <a:solidFill>
                <a:srgbClr val="5EBEE4"/>
              </a:solidFill>
              <a:prstDash val="solid"/>
              <a:headEnd type="none" len="sm" w="sm"/>
              <a:tailEnd type="none" len="sm" w="sm"/>
            </a:ln>
          </p:spPr>
        </p:sp>
        <p:sp>
          <p:nvSpPr>
            <p:cNvPr name="AutoShape 630" id="630"/>
            <p:cNvSpPr/>
            <p:nvPr/>
          </p:nvSpPr>
          <p:spPr>
            <a:xfrm rot="1503217">
              <a:off x="4430425" y="2427786"/>
              <a:ext cx="974231" cy="0"/>
            </a:xfrm>
            <a:prstGeom prst="line">
              <a:avLst/>
            </a:prstGeom>
            <a:ln cap="rnd" w="12700">
              <a:solidFill>
                <a:srgbClr val="5EBEE4"/>
              </a:solidFill>
              <a:prstDash val="solid"/>
              <a:headEnd type="none" len="sm" w="sm"/>
              <a:tailEnd type="none" len="sm" w="sm"/>
            </a:ln>
          </p:spPr>
        </p:sp>
        <p:sp>
          <p:nvSpPr>
            <p:cNvPr name="AutoShape 631" id="631"/>
            <p:cNvSpPr/>
            <p:nvPr/>
          </p:nvSpPr>
          <p:spPr>
            <a:xfrm rot="-10706153">
              <a:off x="4232514" y="2220819"/>
              <a:ext cx="245853" cy="0"/>
            </a:xfrm>
            <a:prstGeom prst="line">
              <a:avLst/>
            </a:prstGeom>
            <a:ln cap="rnd" w="12700">
              <a:solidFill>
                <a:srgbClr val="5EBEE4"/>
              </a:solidFill>
              <a:prstDash val="solid"/>
              <a:headEnd type="none" len="sm" w="sm"/>
              <a:tailEnd type="none" len="sm" w="sm"/>
            </a:ln>
          </p:spPr>
        </p:sp>
        <p:sp>
          <p:nvSpPr>
            <p:cNvPr name="AutoShape 632" id="632"/>
            <p:cNvSpPr/>
            <p:nvPr/>
          </p:nvSpPr>
          <p:spPr>
            <a:xfrm rot="3224996">
              <a:off x="4390499" y="585179"/>
              <a:ext cx="419675" cy="0"/>
            </a:xfrm>
            <a:prstGeom prst="line">
              <a:avLst/>
            </a:prstGeom>
            <a:ln cap="rnd" w="12700">
              <a:solidFill>
                <a:srgbClr val="5EBEE4"/>
              </a:solidFill>
              <a:prstDash val="solid"/>
              <a:headEnd type="none" len="sm" w="sm"/>
              <a:tailEnd type="none" len="sm" w="sm"/>
            </a:ln>
          </p:spPr>
        </p:sp>
        <p:sp>
          <p:nvSpPr>
            <p:cNvPr name="AutoShape 633" id="633"/>
            <p:cNvSpPr/>
            <p:nvPr/>
          </p:nvSpPr>
          <p:spPr>
            <a:xfrm rot="-4677083">
              <a:off x="3788935" y="969201"/>
              <a:ext cx="1131413" cy="0"/>
            </a:xfrm>
            <a:prstGeom prst="line">
              <a:avLst/>
            </a:prstGeom>
            <a:ln cap="rnd" w="12700">
              <a:solidFill>
                <a:srgbClr val="5EBEE4"/>
              </a:solidFill>
              <a:prstDash val="solid"/>
              <a:headEnd type="none" len="sm" w="sm"/>
              <a:tailEnd type="none" len="sm" w="sm"/>
            </a:ln>
          </p:spPr>
        </p:sp>
        <p:sp>
          <p:nvSpPr>
            <p:cNvPr name="AutoShape 634" id="634"/>
            <p:cNvSpPr/>
            <p:nvPr/>
          </p:nvSpPr>
          <p:spPr>
            <a:xfrm rot="-574018">
              <a:off x="4464210" y="316088"/>
              <a:ext cx="1387662" cy="0"/>
            </a:xfrm>
            <a:prstGeom prst="line">
              <a:avLst/>
            </a:prstGeom>
            <a:ln cap="rnd" w="12700">
              <a:solidFill>
                <a:srgbClr val="5EBEE4"/>
              </a:solidFill>
              <a:prstDash val="solid"/>
              <a:headEnd type="none" len="sm" w="sm"/>
              <a:tailEnd type="none" len="sm" w="sm"/>
            </a:ln>
          </p:spPr>
        </p:sp>
        <p:sp>
          <p:nvSpPr>
            <p:cNvPr name="AutoShape 635" id="635"/>
            <p:cNvSpPr/>
            <p:nvPr/>
          </p:nvSpPr>
          <p:spPr>
            <a:xfrm rot="5460802">
              <a:off x="3882765" y="1869954"/>
              <a:ext cx="704051" cy="0"/>
            </a:xfrm>
            <a:prstGeom prst="line">
              <a:avLst/>
            </a:prstGeom>
            <a:ln cap="rnd" w="12700">
              <a:solidFill>
                <a:srgbClr val="5EBEE4"/>
              </a:solidFill>
              <a:prstDash val="solid"/>
              <a:headEnd type="none" len="sm" w="sm"/>
              <a:tailEnd type="none" len="sm" w="sm"/>
            </a:ln>
          </p:spPr>
        </p:sp>
        <p:sp>
          <p:nvSpPr>
            <p:cNvPr name="AutoShape 636" id="636"/>
            <p:cNvSpPr/>
            <p:nvPr/>
          </p:nvSpPr>
          <p:spPr>
            <a:xfrm rot="2700001">
              <a:off x="2263123" y="2030732"/>
              <a:ext cx="914800" cy="0"/>
            </a:xfrm>
            <a:prstGeom prst="line">
              <a:avLst/>
            </a:prstGeom>
            <a:ln cap="rnd" w="12700">
              <a:solidFill>
                <a:srgbClr val="5EBEE4"/>
              </a:solidFill>
              <a:prstDash val="solid"/>
              <a:headEnd type="none" len="sm" w="sm"/>
              <a:tailEnd type="none" len="sm" w="sm"/>
            </a:ln>
          </p:spPr>
        </p:sp>
        <p:sp>
          <p:nvSpPr>
            <p:cNvPr name="AutoShape 637" id="637"/>
            <p:cNvSpPr/>
            <p:nvPr/>
          </p:nvSpPr>
          <p:spPr>
            <a:xfrm rot="-421222">
              <a:off x="2570500" y="2215273"/>
              <a:ext cx="1134772" cy="0"/>
            </a:xfrm>
            <a:prstGeom prst="line">
              <a:avLst/>
            </a:prstGeom>
            <a:ln cap="rnd" w="12700">
              <a:solidFill>
                <a:srgbClr val="5EBEE4"/>
              </a:solidFill>
              <a:prstDash val="solid"/>
              <a:headEnd type="none" len="sm" w="sm"/>
              <a:tailEnd type="none" len="sm" w="sm"/>
            </a:ln>
          </p:spPr>
        </p:sp>
        <p:sp>
          <p:nvSpPr>
            <p:cNvPr name="AutoShape 638" id="638"/>
            <p:cNvSpPr/>
            <p:nvPr/>
          </p:nvSpPr>
          <p:spPr>
            <a:xfrm rot="-3493383">
              <a:off x="2404048" y="2577252"/>
              <a:ext cx="918822" cy="0"/>
            </a:xfrm>
            <a:prstGeom prst="line">
              <a:avLst/>
            </a:prstGeom>
            <a:ln cap="rnd" w="12700">
              <a:solidFill>
                <a:srgbClr val="5EBEE4"/>
              </a:solidFill>
              <a:prstDash val="solid"/>
              <a:headEnd type="none" len="sm" w="sm"/>
              <a:tailEnd type="none" len="sm" w="sm"/>
            </a:ln>
          </p:spPr>
        </p:sp>
        <p:sp>
          <p:nvSpPr>
            <p:cNvPr name="AutoShape 639" id="639"/>
            <p:cNvSpPr/>
            <p:nvPr/>
          </p:nvSpPr>
          <p:spPr>
            <a:xfrm rot="4070284">
              <a:off x="1668129" y="1120622"/>
              <a:ext cx="960737" cy="0"/>
            </a:xfrm>
            <a:prstGeom prst="line">
              <a:avLst/>
            </a:prstGeom>
            <a:ln cap="rnd" w="12700">
              <a:solidFill>
                <a:srgbClr val="5EBEE4"/>
              </a:solidFill>
              <a:prstDash val="solid"/>
              <a:headEnd type="none" len="sm" w="sm"/>
              <a:tailEnd type="none" len="sm" w="sm"/>
            </a:ln>
          </p:spPr>
        </p:sp>
        <p:sp>
          <p:nvSpPr>
            <p:cNvPr name="AutoShape 640" id="640"/>
            <p:cNvSpPr/>
            <p:nvPr/>
          </p:nvSpPr>
          <p:spPr>
            <a:xfrm rot="-4093188">
              <a:off x="1712635" y="1513505"/>
              <a:ext cx="1304051" cy="0"/>
            </a:xfrm>
            <a:prstGeom prst="line">
              <a:avLst/>
            </a:prstGeom>
            <a:ln cap="rnd" w="12700">
              <a:solidFill>
                <a:srgbClr val="5EBEE4"/>
              </a:solidFill>
              <a:prstDash val="solid"/>
              <a:headEnd type="none" len="sm" w="sm"/>
              <a:tailEnd type="none" len="sm" w="sm"/>
            </a:ln>
          </p:spPr>
        </p:sp>
        <p:sp>
          <p:nvSpPr>
            <p:cNvPr name="AutoShape 641" id="641"/>
            <p:cNvSpPr/>
            <p:nvPr/>
          </p:nvSpPr>
          <p:spPr>
            <a:xfrm rot="-1607127">
              <a:off x="1459415" y="1875484"/>
              <a:ext cx="1261638" cy="0"/>
            </a:xfrm>
            <a:prstGeom prst="line">
              <a:avLst/>
            </a:prstGeom>
            <a:ln cap="rnd" w="12700">
              <a:solidFill>
                <a:srgbClr val="5EBEE4"/>
              </a:solidFill>
              <a:prstDash val="solid"/>
              <a:headEnd type="none" len="sm" w="sm"/>
              <a:tailEnd type="none" len="sm" w="sm"/>
            </a:ln>
          </p:spPr>
        </p:sp>
        <p:sp>
          <p:nvSpPr>
            <p:cNvPr name="AutoShape 642" id="642"/>
            <p:cNvSpPr/>
            <p:nvPr/>
          </p:nvSpPr>
          <p:spPr>
            <a:xfrm rot="-2615499">
              <a:off x="2857104" y="2048721"/>
              <a:ext cx="1224074" cy="0"/>
            </a:xfrm>
            <a:prstGeom prst="line">
              <a:avLst/>
            </a:prstGeom>
            <a:ln cap="rnd" w="12700">
              <a:solidFill>
                <a:srgbClr val="5EBEE4"/>
              </a:solidFill>
              <a:prstDash val="solid"/>
              <a:headEnd type="none" len="sm" w="sm"/>
              <a:tailEnd type="none" len="sm" w="sm"/>
            </a:ln>
          </p:spPr>
        </p:sp>
        <p:sp>
          <p:nvSpPr>
            <p:cNvPr name="AutoShape 643" id="643"/>
            <p:cNvSpPr/>
            <p:nvPr/>
          </p:nvSpPr>
          <p:spPr>
            <a:xfrm rot="4258335">
              <a:off x="3238514" y="2595119"/>
              <a:ext cx="748906" cy="0"/>
            </a:xfrm>
            <a:prstGeom prst="line">
              <a:avLst/>
            </a:prstGeom>
            <a:ln cap="rnd" w="12700">
              <a:solidFill>
                <a:srgbClr val="5EBEE4"/>
              </a:solidFill>
              <a:prstDash val="solid"/>
              <a:headEnd type="none" len="sm" w="sm"/>
              <a:tailEnd type="none" len="sm" w="sm"/>
            </a:ln>
          </p:spPr>
        </p:sp>
        <p:sp>
          <p:nvSpPr>
            <p:cNvPr name="AutoShape 644" id="644"/>
            <p:cNvSpPr/>
            <p:nvPr/>
          </p:nvSpPr>
          <p:spPr>
            <a:xfrm rot="-5387751">
              <a:off x="2985114" y="1583976"/>
              <a:ext cx="1252117" cy="0"/>
            </a:xfrm>
            <a:prstGeom prst="line">
              <a:avLst/>
            </a:prstGeom>
            <a:ln cap="rnd" w="12700">
              <a:solidFill>
                <a:srgbClr val="5EBEE4"/>
              </a:solidFill>
              <a:prstDash val="solid"/>
              <a:headEnd type="none" len="sm" w="sm"/>
              <a:tailEnd type="none" len="sm" w="sm"/>
            </a:ln>
          </p:spPr>
        </p:sp>
        <p:sp>
          <p:nvSpPr>
            <p:cNvPr name="AutoShape 645" id="645"/>
            <p:cNvSpPr/>
            <p:nvPr/>
          </p:nvSpPr>
          <p:spPr>
            <a:xfrm rot="2151215">
              <a:off x="2755593" y="1275922"/>
              <a:ext cx="895679" cy="0"/>
            </a:xfrm>
            <a:prstGeom prst="line">
              <a:avLst/>
            </a:prstGeom>
            <a:ln cap="rnd" w="12700">
              <a:solidFill>
                <a:srgbClr val="5EBEE4"/>
              </a:solidFill>
              <a:prstDash val="solid"/>
              <a:headEnd type="none" len="sm" w="sm"/>
              <a:tailEnd type="none" len="sm" w="sm"/>
            </a:ln>
          </p:spPr>
        </p:sp>
        <p:sp>
          <p:nvSpPr>
            <p:cNvPr name="AutoShape 646" id="646"/>
            <p:cNvSpPr/>
            <p:nvPr/>
          </p:nvSpPr>
          <p:spPr>
            <a:xfrm rot="93353">
              <a:off x="2130377" y="2112408"/>
              <a:ext cx="561574" cy="0"/>
            </a:xfrm>
            <a:prstGeom prst="line">
              <a:avLst/>
            </a:prstGeom>
            <a:ln cap="rnd" w="12700">
              <a:solidFill>
                <a:srgbClr val="5EBEE4"/>
              </a:solidFill>
              <a:prstDash val="solid"/>
              <a:headEnd type="none" len="sm" w="sm"/>
              <a:tailEnd type="none" len="sm" w="sm"/>
            </a:ln>
          </p:spPr>
        </p:sp>
        <p:sp>
          <p:nvSpPr>
            <p:cNvPr name="AutoShape 647" id="647"/>
            <p:cNvSpPr/>
            <p:nvPr/>
          </p:nvSpPr>
          <p:spPr>
            <a:xfrm rot="8064537">
              <a:off x="1652305" y="1597065"/>
              <a:ext cx="807921" cy="0"/>
            </a:xfrm>
            <a:prstGeom prst="line">
              <a:avLst/>
            </a:prstGeom>
            <a:ln cap="rnd" w="12700">
              <a:solidFill>
                <a:srgbClr val="5EBEE4"/>
              </a:solidFill>
              <a:prstDash val="solid"/>
              <a:headEnd type="none" len="sm" w="sm"/>
              <a:tailEnd type="none" len="sm" w="sm"/>
            </a:ln>
          </p:spPr>
        </p:sp>
        <p:sp>
          <p:nvSpPr>
            <p:cNvPr name="AutoShape 648" id="648"/>
            <p:cNvSpPr/>
            <p:nvPr/>
          </p:nvSpPr>
          <p:spPr>
            <a:xfrm rot="1503217">
              <a:off x="3600301" y="1965679"/>
              <a:ext cx="974231" cy="0"/>
            </a:xfrm>
            <a:prstGeom prst="line">
              <a:avLst/>
            </a:prstGeom>
            <a:ln cap="rnd" w="12700">
              <a:solidFill>
                <a:srgbClr val="5EBEE4"/>
              </a:solidFill>
              <a:prstDash val="solid"/>
              <a:headEnd type="none" len="sm" w="sm"/>
              <a:tailEnd type="none" len="sm" w="sm"/>
            </a:ln>
          </p:spPr>
        </p:sp>
        <p:sp>
          <p:nvSpPr>
            <p:cNvPr name="AutoShape 649" id="649"/>
            <p:cNvSpPr/>
            <p:nvPr/>
          </p:nvSpPr>
          <p:spPr>
            <a:xfrm rot="-2700474">
              <a:off x="3304588" y="1193002"/>
              <a:ext cx="1032459" cy="0"/>
            </a:xfrm>
            <a:prstGeom prst="line">
              <a:avLst/>
            </a:prstGeom>
            <a:ln cap="rnd" w="12700">
              <a:solidFill>
                <a:srgbClr val="5EBEE4"/>
              </a:solidFill>
              <a:prstDash val="solid"/>
              <a:headEnd type="none" len="sm" w="sm"/>
              <a:tailEnd type="none" len="sm" w="sm"/>
            </a:ln>
          </p:spPr>
        </p:sp>
        <p:sp>
          <p:nvSpPr>
            <p:cNvPr name="AutoShape 650" id="650"/>
            <p:cNvSpPr/>
            <p:nvPr/>
          </p:nvSpPr>
          <p:spPr>
            <a:xfrm rot="-1262565">
              <a:off x="2326913" y="1275992"/>
              <a:ext cx="901967" cy="0"/>
            </a:xfrm>
            <a:prstGeom prst="line">
              <a:avLst/>
            </a:prstGeom>
            <a:ln cap="rnd" w="12700">
              <a:solidFill>
                <a:srgbClr val="5EBEE4"/>
              </a:solidFill>
              <a:prstDash val="solid"/>
              <a:headEnd type="none" len="sm" w="sm"/>
              <a:tailEnd type="none" len="sm" w="sm"/>
            </a:ln>
          </p:spPr>
        </p:sp>
        <p:sp>
          <p:nvSpPr>
            <p:cNvPr name="AutoShape 651" id="651"/>
            <p:cNvSpPr/>
            <p:nvPr/>
          </p:nvSpPr>
          <p:spPr>
            <a:xfrm rot="5869828">
              <a:off x="2560109" y="881060"/>
              <a:ext cx="853775" cy="0"/>
            </a:xfrm>
            <a:prstGeom prst="line">
              <a:avLst/>
            </a:prstGeom>
            <a:ln cap="rnd" w="12700">
              <a:solidFill>
                <a:srgbClr val="5EBEE4"/>
              </a:solidFill>
              <a:prstDash val="solid"/>
              <a:headEnd type="none" len="sm" w="sm"/>
              <a:tailEnd type="none" len="sm" w="sm"/>
            </a:ln>
          </p:spPr>
        </p:sp>
        <p:sp>
          <p:nvSpPr>
            <p:cNvPr name="AutoShape 652" id="652"/>
            <p:cNvSpPr/>
            <p:nvPr/>
          </p:nvSpPr>
          <p:spPr>
            <a:xfrm rot="4945828">
              <a:off x="2354246" y="1753143"/>
              <a:ext cx="652549" cy="0"/>
            </a:xfrm>
            <a:prstGeom prst="line">
              <a:avLst/>
            </a:prstGeom>
            <a:ln cap="rnd" w="12700">
              <a:solidFill>
                <a:srgbClr val="5EBEE4"/>
              </a:solidFill>
              <a:prstDash val="solid"/>
              <a:headEnd type="none" len="sm" w="sm"/>
              <a:tailEnd type="none" len="sm" w="sm"/>
            </a:ln>
          </p:spPr>
        </p:sp>
        <p:sp>
          <p:nvSpPr>
            <p:cNvPr name="AutoShape 653" id="653"/>
            <p:cNvSpPr/>
            <p:nvPr/>
          </p:nvSpPr>
          <p:spPr>
            <a:xfrm rot="-10706153">
              <a:off x="3836063" y="2550741"/>
              <a:ext cx="245853" cy="0"/>
            </a:xfrm>
            <a:prstGeom prst="line">
              <a:avLst/>
            </a:prstGeom>
            <a:ln cap="rnd" w="12700">
              <a:solidFill>
                <a:srgbClr val="5EBEE4"/>
              </a:solidFill>
              <a:prstDash val="solid"/>
              <a:headEnd type="none" len="sm" w="sm"/>
              <a:tailEnd type="none" len="sm" w="sm"/>
            </a:ln>
          </p:spPr>
        </p:sp>
        <p:sp>
          <p:nvSpPr>
            <p:cNvPr name="AutoShape 654" id="654"/>
            <p:cNvSpPr/>
            <p:nvPr/>
          </p:nvSpPr>
          <p:spPr>
            <a:xfrm rot="3224996">
              <a:off x="2095397" y="2531054"/>
              <a:ext cx="419675" cy="0"/>
            </a:xfrm>
            <a:prstGeom prst="line">
              <a:avLst/>
            </a:prstGeom>
            <a:ln cap="rnd" w="12700">
              <a:solidFill>
                <a:srgbClr val="5EBEE4"/>
              </a:solidFill>
              <a:prstDash val="solid"/>
              <a:headEnd type="none" len="sm" w="sm"/>
              <a:tailEnd type="none" len="sm" w="sm"/>
            </a:ln>
          </p:spPr>
        </p:sp>
        <p:sp>
          <p:nvSpPr>
            <p:cNvPr name="AutoShape 655" id="655"/>
            <p:cNvSpPr/>
            <p:nvPr/>
          </p:nvSpPr>
          <p:spPr>
            <a:xfrm rot="-4677083">
              <a:off x="2153453" y="2722117"/>
              <a:ext cx="1131413" cy="0"/>
            </a:xfrm>
            <a:prstGeom prst="line">
              <a:avLst/>
            </a:prstGeom>
            <a:ln cap="rnd" w="12700">
              <a:solidFill>
                <a:srgbClr val="5EBEE4"/>
              </a:solidFill>
              <a:prstDash val="solid"/>
              <a:headEnd type="none" len="sm" w="sm"/>
              <a:tailEnd type="none" len="sm" w="sm"/>
            </a:ln>
          </p:spPr>
        </p:sp>
        <p:sp>
          <p:nvSpPr>
            <p:cNvPr name="AutoShape 656" id="656"/>
            <p:cNvSpPr/>
            <p:nvPr/>
          </p:nvSpPr>
          <p:spPr>
            <a:xfrm rot="-574018">
              <a:off x="1268815" y="2015227"/>
              <a:ext cx="1387662" cy="0"/>
            </a:xfrm>
            <a:prstGeom prst="line">
              <a:avLst/>
            </a:prstGeom>
            <a:ln cap="rnd" w="12700">
              <a:solidFill>
                <a:srgbClr val="5EBEE4"/>
              </a:solidFill>
              <a:prstDash val="solid"/>
              <a:headEnd type="none" len="sm" w="sm"/>
              <a:tailEnd type="none" len="sm" w="sm"/>
            </a:ln>
          </p:spPr>
        </p:sp>
        <p:sp>
          <p:nvSpPr>
            <p:cNvPr name="AutoShape 657" id="657"/>
            <p:cNvSpPr/>
            <p:nvPr/>
          </p:nvSpPr>
          <p:spPr>
            <a:xfrm rot="5460802">
              <a:off x="3275817" y="2718085"/>
              <a:ext cx="704051" cy="0"/>
            </a:xfrm>
            <a:prstGeom prst="line">
              <a:avLst/>
            </a:prstGeom>
            <a:ln cap="rnd" w="12700">
              <a:solidFill>
                <a:srgbClr val="5EBEE4"/>
              </a:solidFill>
              <a:prstDash val="solid"/>
              <a:headEnd type="none" len="sm" w="sm"/>
              <a:tailEnd type="none" len="sm" w="sm"/>
            </a:ln>
          </p:spPr>
        </p:sp>
        <p:sp>
          <p:nvSpPr>
            <p:cNvPr name="AutoShape 658" id="658"/>
            <p:cNvSpPr/>
            <p:nvPr/>
          </p:nvSpPr>
          <p:spPr>
            <a:xfrm rot="2700001">
              <a:off x="3539743" y="4243602"/>
              <a:ext cx="740779" cy="0"/>
            </a:xfrm>
            <a:prstGeom prst="line">
              <a:avLst/>
            </a:prstGeom>
            <a:ln cap="rnd" w="12700">
              <a:solidFill>
                <a:srgbClr val="5EBEE4"/>
              </a:solidFill>
              <a:prstDash val="solid"/>
              <a:headEnd type="none" len="sm" w="sm"/>
              <a:tailEnd type="none" len="sm" w="sm"/>
            </a:ln>
          </p:spPr>
        </p:sp>
        <p:sp>
          <p:nvSpPr>
            <p:cNvPr name="AutoShape 659" id="659"/>
            <p:cNvSpPr/>
            <p:nvPr/>
          </p:nvSpPr>
          <p:spPr>
            <a:xfrm rot="-421222">
              <a:off x="3246754" y="3935433"/>
              <a:ext cx="918906" cy="0"/>
            </a:xfrm>
            <a:prstGeom prst="line">
              <a:avLst/>
            </a:prstGeom>
            <a:ln cap="rnd" w="12700">
              <a:solidFill>
                <a:srgbClr val="5EBEE4"/>
              </a:solidFill>
              <a:prstDash val="solid"/>
              <a:headEnd type="none" len="sm" w="sm"/>
              <a:tailEnd type="none" len="sm" w="sm"/>
            </a:ln>
          </p:spPr>
        </p:sp>
        <p:sp>
          <p:nvSpPr>
            <p:cNvPr name="AutoShape 660" id="660"/>
            <p:cNvSpPr/>
            <p:nvPr/>
          </p:nvSpPr>
          <p:spPr>
            <a:xfrm rot="-3493384">
              <a:off x="3679443" y="3808539"/>
              <a:ext cx="744036" cy="0"/>
            </a:xfrm>
            <a:prstGeom prst="line">
              <a:avLst/>
            </a:prstGeom>
            <a:ln cap="rnd" w="12700">
              <a:solidFill>
                <a:srgbClr val="5EBEE4"/>
              </a:solidFill>
              <a:prstDash val="solid"/>
              <a:headEnd type="none" len="sm" w="sm"/>
              <a:tailEnd type="none" len="sm" w="sm"/>
            </a:ln>
          </p:spPr>
        </p:sp>
        <p:sp>
          <p:nvSpPr>
            <p:cNvPr name="AutoShape 661" id="661"/>
            <p:cNvSpPr/>
            <p:nvPr/>
          </p:nvSpPr>
          <p:spPr>
            <a:xfrm rot="4070285">
              <a:off x="3513508" y="5114031"/>
              <a:ext cx="777978" cy="0"/>
            </a:xfrm>
            <a:prstGeom prst="line">
              <a:avLst/>
            </a:prstGeom>
            <a:ln cap="rnd" w="12700">
              <a:solidFill>
                <a:srgbClr val="5EBEE4"/>
              </a:solidFill>
              <a:prstDash val="solid"/>
              <a:headEnd type="none" len="sm" w="sm"/>
              <a:tailEnd type="none" len="sm" w="sm"/>
            </a:ln>
          </p:spPr>
        </p:sp>
        <p:sp>
          <p:nvSpPr>
            <p:cNvPr name="AutoShape 662" id="662"/>
            <p:cNvSpPr/>
            <p:nvPr/>
          </p:nvSpPr>
          <p:spPr>
            <a:xfrm rot="-4093188">
              <a:off x="3398782" y="4751723"/>
              <a:ext cx="1055984" cy="0"/>
            </a:xfrm>
            <a:prstGeom prst="line">
              <a:avLst/>
            </a:prstGeom>
            <a:ln cap="rnd" w="12700">
              <a:solidFill>
                <a:srgbClr val="5EBEE4"/>
              </a:solidFill>
              <a:prstDash val="solid"/>
              <a:headEnd type="none" len="sm" w="sm"/>
              <a:tailEnd type="none" len="sm" w="sm"/>
            </a:ln>
          </p:spPr>
        </p:sp>
        <p:sp>
          <p:nvSpPr>
            <p:cNvPr name="AutoShape 663" id="663"/>
            <p:cNvSpPr/>
            <p:nvPr/>
          </p:nvSpPr>
          <p:spPr>
            <a:xfrm rot="-1607128">
              <a:off x="3761209" y="4624828"/>
              <a:ext cx="1021638" cy="0"/>
            </a:xfrm>
            <a:prstGeom prst="line">
              <a:avLst/>
            </a:prstGeom>
            <a:ln cap="rnd" w="12700">
              <a:solidFill>
                <a:srgbClr val="5EBEE4"/>
              </a:solidFill>
              <a:prstDash val="solid"/>
              <a:headEnd type="none" len="sm" w="sm"/>
              <a:tailEnd type="none" len="sm" w="sm"/>
            </a:ln>
          </p:spPr>
        </p:sp>
        <p:sp>
          <p:nvSpPr>
            <p:cNvPr name="AutoShape 664" id="664"/>
            <p:cNvSpPr/>
            <p:nvPr/>
          </p:nvSpPr>
          <p:spPr>
            <a:xfrm rot="-2615500">
              <a:off x="2911981" y="3904257"/>
              <a:ext cx="991220" cy="0"/>
            </a:xfrm>
            <a:prstGeom prst="line">
              <a:avLst/>
            </a:prstGeom>
            <a:ln cap="rnd" w="12700">
              <a:solidFill>
                <a:srgbClr val="5EBEE4"/>
              </a:solidFill>
              <a:prstDash val="solid"/>
              <a:headEnd type="none" len="sm" w="sm"/>
              <a:tailEnd type="none" len="sm" w="sm"/>
            </a:ln>
          </p:spPr>
        </p:sp>
        <p:sp>
          <p:nvSpPr>
            <p:cNvPr name="AutoShape 665" id="665"/>
            <p:cNvSpPr/>
            <p:nvPr/>
          </p:nvSpPr>
          <p:spPr>
            <a:xfrm rot="4258335">
              <a:off x="3245038" y="3468889"/>
              <a:ext cx="606443" cy="0"/>
            </a:xfrm>
            <a:prstGeom prst="line">
              <a:avLst/>
            </a:prstGeom>
            <a:ln cap="rnd" w="12700">
              <a:solidFill>
                <a:srgbClr val="5EBEE4"/>
              </a:solidFill>
              <a:prstDash val="solid"/>
              <a:headEnd type="none" len="sm" w="sm"/>
              <a:tailEnd type="none" len="sm" w="sm"/>
            </a:ln>
          </p:spPr>
        </p:sp>
        <p:sp>
          <p:nvSpPr>
            <p:cNvPr name="AutoShape 666" id="666"/>
            <p:cNvSpPr/>
            <p:nvPr/>
          </p:nvSpPr>
          <p:spPr>
            <a:xfrm rot="-5387751">
              <a:off x="2600739" y="4159061"/>
              <a:ext cx="1013929" cy="0"/>
            </a:xfrm>
            <a:prstGeom prst="line">
              <a:avLst/>
            </a:prstGeom>
            <a:ln cap="rnd" w="12700">
              <a:solidFill>
                <a:srgbClr val="5EBEE4"/>
              </a:solidFill>
              <a:prstDash val="solid"/>
              <a:headEnd type="none" len="sm" w="sm"/>
              <a:tailEnd type="none" len="sm" w="sm"/>
            </a:ln>
          </p:spPr>
        </p:sp>
        <p:sp>
          <p:nvSpPr>
            <p:cNvPr name="AutoShape 667" id="667"/>
            <p:cNvSpPr/>
            <p:nvPr/>
          </p:nvSpPr>
          <p:spPr>
            <a:xfrm rot="2151216">
              <a:off x="2888457" y="4547235"/>
              <a:ext cx="725296" cy="0"/>
            </a:xfrm>
            <a:prstGeom prst="line">
              <a:avLst/>
            </a:prstGeom>
            <a:ln cap="rnd" w="12700">
              <a:solidFill>
                <a:srgbClr val="5EBEE4"/>
              </a:solidFill>
              <a:prstDash val="solid"/>
              <a:headEnd type="none" len="sm" w="sm"/>
              <a:tailEnd type="none" len="sm" w="sm"/>
            </a:ln>
          </p:spPr>
        </p:sp>
        <p:sp>
          <p:nvSpPr>
            <p:cNvPr name="AutoShape 668" id="668"/>
            <p:cNvSpPr/>
            <p:nvPr/>
          </p:nvSpPr>
          <p:spPr>
            <a:xfrm rot="93353">
              <a:off x="3929363" y="4323078"/>
              <a:ext cx="454747" cy="0"/>
            </a:xfrm>
            <a:prstGeom prst="line">
              <a:avLst/>
            </a:prstGeom>
            <a:ln cap="rnd" w="12700">
              <a:solidFill>
                <a:srgbClr val="5EBEE4"/>
              </a:solidFill>
              <a:prstDash val="solid"/>
              <a:headEnd type="none" len="sm" w="sm"/>
              <a:tailEnd type="none" len="sm" w="sm"/>
            </a:ln>
          </p:spPr>
        </p:sp>
        <p:sp>
          <p:nvSpPr>
            <p:cNvPr name="AutoShape 669" id="669"/>
            <p:cNvSpPr/>
            <p:nvPr/>
          </p:nvSpPr>
          <p:spPr>
            <a:xfrm rot="8064536">
              <a:off x="3846428" y="4829493"/>
              <a:ext cx="654231" cy="0"/>
            </a:xfrm>
            <a:prstGeom prst="line">
              <a:avLst/>
            </a:prstGeom>
            <a:ln cap="rnd" w="12700">
              <a:solidFill>
                <a:srgbClr val="5EBEE4"/>
              </a:solidFill>
              <a:prstDash val="solid"/>
              <a:headEnd type="none" len="sm" w="sm"/>
              <a:tailEnd type="none" len="sm" w="sm"/>
            </a:ln>
          </p:spPr>
        </p:sp>
        <p:sp>
          <p:nvSpPr>
            <p:cNvPr name="AutoShape 670" id="670"/>
            <p:cNvSpPr/>
            <p:nvPr/>
          </p:nvSpPr>
          <p:spPr>
            <a:xfrm rot="1503218">
              <a:off x="2555322" y="3690743"/>
              <a:ext cx="788905" cy="0"/>
            </a:xfrm>
            <a:prstGeom prst="line">
              <a:avLst/>
            </a:prstGeom>
            <a:ln cap="rnd" w="12700">
              <a:solidFill>
                <a:srgbClr val="5EBEE4"/>
              </a:solidFill>
              <a:prstDash val="solid"/>
              <a:headEnd type="none" len="sm" w="sm"/>
              <a:tailEnd type="none" len="sm" w="sm"/>
            </a:ln>
          </p:spPr>
        </p:sp>
        <p:sp>
          <p:nvSpPr>
            <p:cNvPr name="AutoShape 671" id="671"/>
            <p:cNvSpPr/>
            <p:nvPr/>
          </p:nvSpPr>
          <p:spPr>
            <a:xfrm rot="-2700475">
              <a:off x="2375920" y="4334027"/>
              <a:ext cx="836056" cy="0"/>
            </a:xfrm>
            <a:prstGeom prst="line">
              <a:avLst/>
            </a:prstGeom>
            <a:ln cap="rnd" w="12700">
              <a:solidFill>
                <a:srgbClr val="5EBEE4"/>
              </a:solidFill>
              <a:prstDash val="solid"/>
              <a:headEnd type="none" len="sm" w="sm"/>
              <a:tailEnd type="none" len="sm" w="sm"/>
            </a:ln>
          </p:spPr>
        </p:sp>
        <p:sp>
          <p:nvSpPr>
            <p:cNvPr name="AutoShape 672" id="672"/>
            <p:cNvSpPr/>
            <p:nvPr/>
          </p:nvSpPr>
          <p:spPr>
            <a:xfrm rot="-1262565">
              <a:off x="3176068" y="4733109"/>
              <a:ext cx="730387" cy="0"/>
            </a:xfrm>
            <a:prstGeom prst="line">
              <a:avLst/>
            </a:prstGeom>
            <a:ln cap="rnd" w="12700">
              <a:solidFill>
                <a:srgbClr val="5EBEE4"/>
              </a:solidFill>
              <a:prstDash val="solid"/>
              <a:headEnd type="none" len="sm" w="sm"/>
              <a:tailEnd type="none" len="sm" w="sm"/>
            </a:ln>
          </p:spPr>
        </p:sp>
        <p:sp>
          <p:nvSpPr>
            <p:cNvPr name="AutoShape 673" id="673"/>
            <p:cNvSpPr/>
            <p:nvPr/>
          </p:nvSpPr>
          <p:spPr>
            <a:xfrm rot="5869828">
              <a:off x="2880467" y="4911012"/>
              <a:ext cx="691363" cy="0"/>
            </a:xfrm>
            <a:prstGeom prst="line">
              <a:avLst/>
            </a:prstGeom>
            <a:ln cap="rnd" w="12700">
              <a:solidFill>
                <a:srgbClr val="5EBEE4"/>
              </a:solidFill>
              <a:prstDash val="solid"/>
              <a:headEnd type="none" len="sm" w="sm"/>
              <a:tailEnd type="none" len="sm" w="sm"/>
            </a:ln>
          </p:spPr>
        </p:sp>
        <p:sp>
          <p:nvSpPr>
            <p:cNvPr name="AutoShape 674" id="674"/>
            <p:cNvSpPr/>
            <p:nvPr/>
          </p:nvSpPr>
          <p:spPr>
            <a:xfrm rot="4945828">
              <a:off x="3551916" y="4450337"/>
              <a:ext cx="528416" cy="0"/>
            </a:xfrm>
            <a:prstGeom prst="line">
              <a:avLst/>
            </a:prstGeom>
            <a:ln cap="rnd" w="12700">
              <a:solidFill>
                <a:srgbClr val="5EBEE4"/>
              </a:solidFill>
              <a:prstDash val="solid"/>
              <a:headEnd type="none" len="sm" w="sm"/>
              <a:tailEnd type="none" len="sm" w="sm"/>
            </a:ln>
          </p:spPr>
        </p:sp>
        <p:sp>
          <p:nvSpPr>
            <p:cNvPr name="AutoShape 675" id="675"/>
            <p:cNvSpPr/>
            <p:nvPr/>
          </p:nvSpPr>
          <p:spPr>
            <a:xfrm rot="-10706153">
              <a:off x="3193413" y="3347964"/>
              <a:ext cx="199085" cy="0"/>
            </a:xfrm>
            <a:prstGeom prst="line">
              <a:avLst/>
            </a:prstGeom>
            <a:ln cap="rnd" w="12700">
              <a:solidFill>
                <a:srgbClr val="5EBEE4"/>
              </a:solidFill>
              <a:prstDash val="solid"/>
              <a:headEnd type="none" len="sm" w="sm"/>
              <a:tailEnd type="none" len="sm" w="sm"/>
            </a:ln>
          </p:spPr>
        </p:sp>
        <p:sp>
          <p:nvSpPr>
            <p:cNvPr name="AutoShape 676" id="676"/>
            <p:cNvSpPr/>
            <p:nvPr/>
          </p:nvSpPr>
          <p:spPr>
            <a:xfrm rot="3224997">
              <a:off x="4241948" y="4083931"/>
              <a:ext cx="339841" cy="0"/>
            </a:xfrm>
            <a:prstGeom prst="line">
              <a:avLst/>
            </a:prstGeom>
            <a:ln cap="rnd" w="12700">
              <a:solidFill>
                <a:srgbClr val="5EBEE4"/>
              </a:solidFill>
              <a:prstDash val="solid"/>
              <a:headEnd type="none" len="sm" w="sm"/>
              <a:tailEnd type="none" len="sm" w="sm"/>
            </a:ln>
          </p:spPr>
        </p:sp>
        <p:sp>
          <p:nvSpPr>
            <p:cNvPr name="AutoShape 677" id="677"/>
            <p:cNvSpPr/>
            <p:nvPr/>
          </p:nvSpPr>
          <p:spPr>
            <a:xfrm rot="-4677083">
              <a:off x="3755043" y="3772817"/>
              <a:ext cx="916186" cy="0"/>
            </a:xfrm>
            <a:prstGeom prst="line">
              <a:avLst/>
            </a:prstGeom>
            <a:ln cap="rnd" w="12700">
              <a:solidFill>
                <a:srgbClr val="5EBEE4"/>
              </a:solidFill>
              <a:prstDash val="solid"/>
              <a:headEnd type="none" len="sm" w="sm"/>
              <a:tailEnd type="none" len="sm" w="sm"/>
            </a:ln>
          </p:spPr>
        </p:sp>
        <p:sp>
          <p:nvSpPr>
            <p:cNvPr name="AutoShape 678" id="678"/>
            <p:cNvSpPr/>
            <p:nvPr/>
          </p:nvSpPr>
          <p:spPr>
            <a:xfrm rot="-574018">
              <a:off x="3858228" y="4585298"/>
              <a:ext cx="1123689" cy="0"/>
            </a:xfrm>
            <a:prstGeom prst="line">
              <a:avLst/>
            </a:prstGeom>
            <a:ln cap="rnd" w="12700">
              <a:solidFill>
                <a:srgbClr val="5EBEE4"/>
              </a:solidFill>
              <a:prstDash val="solid"/>
              <a:headEnd type="none" len="sm" w="sm"/>
              <a:tailEnd type="none" len="sm" w="sm"/>
            </a:ln>
          </p:spPr>
        </p:sp>
        <p:sp>
          <p:nvSpPr>
            <p:cNvPr name="AutoShape 679" id="679"/>
            <p:cNvSpPr/>
            <p:nvPr/>
          </p:nvSpPr>
          <p:spPr>
            <a:xfrm rot="5460802">
              <a:off x="3306783" y="3378553"/>
              <a:ext cx="570121" cy="0"/>
            </a:xfrm>
            <a:prstGeom prst="line">
              <a:avLst/>
            </a:prstGeom>
            <a:ln cap="rnd" w="12700">
              <a:solidFill>
                <a:srgbClr val="5EBEE4"/>
              </a:solidFill>
              <a:prstDash val="solid"/>
              <a:headEnd type="none" len="sm" w="sm"/>
              <a:tailEnd type="none" len="sm" w="sm"/>
            </a:ln>
          </p:spPr>
        </p:sp>
        <p:sp>
          <p:nvSpPr>
            <p:cNvPr name="AutoShape 680" id="680"/>
            <p:cNvSpPr/>
            <p:nvPr/>
          </p:nvSpPr>
          <p:spPr>
            <a:xfrm rot="2700000">
              <a:off x="4316353" y="2712033"/>
              <a:ext cx="1083502" cy="0"/>
            </a:xfrm>
            <a:prstGeom prst="line">
              <a:avLst/>
            </a:prstGeom>
            <a:ln cap="rnd" w="12700">
              <a:solidFill>
                <a:srgbClr val="5EBEE4"/>
              </a:solidFill>
              <a:prstDash val="solid"/>
              <a:headEnd type="none" len="sm" w="sm"/>
              <a:tailEnd type="none" len="sm" w="sm"/>
            </a:ln>
          </p:spPr>
        </p:sp>
        <p:sp>
          <p:nvSpPr>
            <p:cNvPr name="AutoShape 681" id="681"/>
            <p:cNvSpPr/>
            <p:nvPr/>
          </p:nvSpPr>
          <p:spPr>
            <a:xfrm rot="-421221">
              <a:off x="4086736" y="3243320"/>
              <a:ext cx="1344040" cy="0"/>
            </a:xfrm>
            <a:prstGeom prst="line">
              <a:avLst/>
            </a:prstGeom>
            <a:ln cap="rnd" w="12700">
              <a:solidFill>
                <a:srgbClr val="5EBEE4"/>
              </a:solidFill>
              <a:prstDash val="solid"/>
              <a:headEnd type="none" len="sm" w="sm"/>
              <a:tailEnd type="none" len="sm" w="sm"/>
            </a:ln>
          </p:spPr>
        </p:sp>
        <p:sp>
          <p:nvSpPr>
            <p:cNvPr name="AutoShape 682" id="682"/>
            <p:cNvSpPr/>
            <p:nvPr/>
          </p:nvSpPr>
          <p:spPr>
            <a:xfrm rot="-3493383">
              <a:off x="3722762" y="3025301"/>
              <a:ext cx="1088265" cy="0"/>
            </a:xfrm>
            <a:prstGeom prst="line">
              <a:avLst/>
            </a:prstGeom>
            <a:ln cap="rnd" w="12700">
              <a:solidFill>
                <a:srgbClr val="5EBEE4"/>
              </a:solidFill>
              <a:prstDash val="solid"/>
              <a:headEnd type="none" len="sm" w="sm"/>
              <a:tailEnd type="none" len="sm" w="sm"/>
            </a:ln>
          </p:spPr>
        </p:sp>
        <p:sp>
          <p:nvSpPr>
            <p:cNvPr name="AutoShape 683" id="683"/>
            <p:cNvSpPr/>
            <p:nvPr/>
          </p:nvSpPr>
          <p:spPr>
            <a:xfrm rot="-1607126">
              <a:off x="4118681" y="1943237"/>
              <a:ext cx="1494301" cy="0"/>
            </a:xfrm>
            <a:prstGeom prst="line">
              <a:avLst/>
            </a:prstGeom>
            <a:ln cap="rnd" w="12700">
              <a:solidFill>
                <a:srgbClr val="5EBEE4"/>
              </a:solidFill>
              <a:prstDash val="solid"/>
              <a:headEnd type="none" len="sm" w="sm"/>
              <a:tailEnd type="none" len="sm" w="sm"/>
            </a:ln>
          </p:spPr>
        </p:sp>
        <p:sp>
          <p:nvSpPr>
            <p:cNvPr name="AutoShape 684" id="684"/>
            <p:cNvSpPr/>
            <p:nvPr/>
          </p:nvSpPr>
          <p:spPr>
            <a:xfrm rot="-2615498">
              <a:off x="4315858" y="3579949"/>
              <a:ext cx="1449810" cy="0"/>
            </a:xfrm>
            <a:prstGeom prst="line">
              <a:avLst/>
            </a:prstGeom>
            <a:ln cap="rnd" w="12700">
              <a:solidFill>
                <a:srgbClr val="5EBEE4"/>
              </a:solidFill>
              <a:prstDash val="solid"/>
              <a:headEnd type="none" len="sm" w="sm"/>
              <a:tailEnd type="none" len="sm" w="sm"/>
            </a:ln>
          </p:spPr>
        </p:sp>
        <p:sp>
          <p:nvSpPr>
            <p:cNvPr name="AutoShape 685" id="685"/>
            <p:cNvSpPr/>
            <p:nvPr/>
          </p:nvSpPr>
          <p:spPr>
            <a:xfrm rot="4258334">
              <a:off x="4006429" y="3894210"/>
              <a:ext cx="887014" cy="0"/>
            </a:xfrm>
            <a:prstGeom prst="line">
              <a:avLst/>
            </a:prstGeom>
            <a:ln cap="rnd" w="12700">
              <a:solidFill>
                <a:srgbClr val="5EBEE4"/>
              </a:solidFill>
              <a:prstDash val="solid"/>
              <a:headEnd type="none" len="sm" w="sm"/>
              <a:tailEnd type="none" len="sm" w="sm"/>
            </a:ln>
          </p:spPr>
        </p:sp>
        <p:sp>
          <p:nvSpPr>
            <p:cNvPr name="AutoShape 686" id="686"/>
            <p:cNvSpPr/>
            <p:nvPr/>
          </p:nvSpPr>
          <p:spPr>
            <a:xfrm rot="93353">
              <a:off x="4347325" y="2377586"/>
              <a:ext cx="665137" cy="0"/>
            </a:xfrm>
            <a:prstGeom prst="line">
              <a:avLst/>
            </a:prstGeom>
            <a:ln cap="rnd" w="12700">
              <a:solidFill>
                <a:srgbClr val="5EBEE4"/>
              </a:solidFill>
              <a:prstDash val="solid"/>
              <a:headEnd type="none" len="sm" w="sm"/>
              <a:tailEnd type="none" len="sm" w="sm"/>
            </a:ln>
          </p:spPr>
        </p:sp>
        <p:sp>
          <p:nvSpPr>
            <p:cNvPr name="AutoShape 687" id="687"/>
            <p:cNvSpPr/>
            <p:nvPr/>
          </p:nvSpPr>
          <p:spPr>
            <a:xfrm rot="-10706154">
              <a:off x="4449513" y="4281058"/>
              <a:ext cx="291192" cy="0"/>
            </a:xfrm>
            <a:prstGeom prst="line">
              <a:avLst/>
            </a:prstGeom>
            <a:ln cap="rnd" w="12700">
              <a:solidFill>
                <a:srgbClr val="5EBEE4"/>
              </a:solidFill>
              <a:prstDash val="solid"/>
              <a:headEnd type="none" len="sm" w="sm"/>
              <a:tailEnd type="none" len="sm" w="sm"/>
            </a:ln>
          </p:spPr>
        </p:sp>
        <p:sp>
          <p:nvSpPr>
            <p:cNvPr name="AutoShape 688" id="688"/>
            <p:cNvSpPr/>
            <p:nvPr/>
          </p:nvSpPr>
          <p:spPr>
            <a:xfrm rot="3224995">
              <a:off x="3919952" y="2369211"/>
              <a:ext cx="497068" cy="0"/>
            </a:xfrm>
            <a:prstGeom prst="line">
              <a:avLst/>
            </a:prstGeom>
            <a:ln cap="rnd" w="12700">
              <a:solidFill>
                <a:srgbClr val="5EBEE4"/>
              </a:solidFill>
              <a:prstDash val="solid"/>
              <a:headEnd type="none" len="sm" w="sm"/>
              <a:tailEnd type="none" len="sm" w="sm"/>
            </a:ln>
          </p:spPr>
        </p:sp>
        <p:sp>
          <p:nvSpPr>
            <p:cNvPr name="AutoShape 689" id="689"/>
            <p:cNvSpPr/>
            <p:nvPr/>
          </p:nvSpPr>
          <p:spPr>
            <a:xfrm rot="-4677083">
              <a:off x="3390654" y="2898308"/>
              <a:ext cx="1340060" cy="0"/>
            </a:xfrm>
            <a:prstGeom prst="line">
              <a:avLst/>
            </a:prstGeom>
            <a:ln cap="rnd" w="12700">
              <a:solidFill>
                <a:srgbClr val="5EBEE4"/>
              </a:solidFill>
              <a:prstDash val="solid"/>
              <a:headEnd type="none" len="sm" w="sm"/>
              <a:tailEnd type="none" len="sm" w="sm"/>
            </a:ln>
          </p:spPr>
        </p:sp>
        <p:sp>
          <p:nvSpPr>
            <p:cNvPr name="AutoShape 690" id="690"/>
            <p:cNvSpPr/>
            <p:nvPr/>
          </p:nvSpPr>
          <p:spPr>
            <a:xfrm rot="-574017">
              <a:off x="3848284" y="1834116"/>
              <a:ext cx="1643566" cy="0"/>
            </a:xfrm>
            <a:prstGeom prst="line">
              <a:avLst/>
            </a:prstGeom>
            <a:ln cap="rnd" w="12700">
              <a:solidFill>
                <a:srgbClr val="5EBEE4"/>
              </a:solidFill>
              <a:prstDash val="solid"/>
              <a:headEnd type="none" len="sm" w="sm"/>
              <a:tailEnd type="none" len="sm" w="sm"/>
            </a:ln>
          </p:spPr>
        </p:sp>
        <p:sp>
          <p:nvSpPr>
            <p:cNvPr name="AutoShape 691" id="691"/>
            <p:cNvSpPr/>
            <p:nvPr/>
          </p:nvSpPr>
          <p:spPr>
            <a:xfrm rot="5460802">
              <a:off x="3895275" y="3944769"/>
              <a:ext cx="833887" cy="0"/>
            </a:xfrm>
            <a:prstGeom prst="line">
              <a:avLst/>
            </a:prstGeom>
            <a:ln cap="rnd" w="12700">
              <a:solidFill>
                <a:srgbClr val="5EBEE4"/>
              </a:solidFill>
              <a:prstDash val="solid"/>
              <a:headEnd type="none" len="sm" w="sm"/>
              <a:tailEnd type="none" len="sm" w="sm"/>
            </a:ln>
          </p:spPr>
        </p:sp>
        <p:sp>
          <p:nvSpPr>
            <p:cNvPr name="AutoShape 692" id="692"/>
            <p:cNvSpPr/>
            <p:nvPr/>
          </p:nvSpPr>
          <p:spPr>
            <a:xfrm rot="2288038">
              <a:off x="291659" y="797237"/>
              <a:ext cx="629936" cy="0"/>
            </a:xfrm>
            <a:prstGeom prst="line">
              <a:avLst/>
            </a:prstGeom>
            <a:ln cap="rnd" w="12700">
              <a:solidFill>
                <a:srgbClr val="5EBEE4"/>
              </a:solidFill>
              <a:prstDash val="solid"/>
              <a:headEnd type="none" len="sm" w="sm"/>
              <a:tailEnd type="none" len="sm" w="sm"/>
            </a:ln>
          </p:spPr>
        </p:sp>
        <p:sp>
          <p:nvSpPr>
            <p:cNvPr name="AutoShape 693" id="693"/>
            <p:cNvSpPr/>
            <p:nvPr/>
          </p:nvSpPr>
          <p:spPr>
            <a:xfrm rot="-331318">
              <a:off x="86002" y="1081183"/>
              <a:ext cx="866727" cy="0"/>
            </a:xfrm>
            <a:prstGeom prst="line">
              <a:avLst/>
            </a:prstGeom>
            <a:ln cap="rnd" w="12700">
              <a:solidFill>
                <a:srgbClr val="5EBEE4"/>
              </a:solidFill>
              <a:prstDash val="solid"/>
              <a:headEnd type="none" len="sm" w="sm"/>
              <a:tailEnd type="none" len="sm" w="sm"/>
            </a:ln>
          </p:spPr>
        </p:sp>
        <p:sp>
          <p:nvSpPr>
            <p:cNvPr name="AutoShape 694" id="694"/>
            <p:cNvSpPr/>
            <p:nvPr/>
          </p:nvSpPr>
          <p:spPr>
            <a:xfrm rot="-3103434">
              <a:off x="-78863" y="989525"/>
              <a:ext cx="598327" cy="0"/>
            </a:xfrm>
            <a:prstGeom prst="line">
              <a:avLst/>
            </a:prstGeom>
            <a:ln cap="rnd" w="12700">
              <a:solidFill>
                <a:srgbClr val="5EBEE4"/>
              </a:solidFill>
              <a:prstDash val="solid"/>
              <a:headEnd type="none" len="sm" w="sm"/>
              <a:tailEnd type="none" len="sm" w="sm"/>
            </a:ln>
          </p:spPr>
        </p:sp>
        <p:sp>
          <p:nvSpPr>
            <p:cNvPr name="AutoShape 695" id="695"/>
            <p:cNvSpPr/>
            <p:nvPr/>
          </p:nvSpPr>
          <p:spPr>
            <a:xfrm rot="3754680">
              <a:off x="909498" y="278833"/>
              <a:ext cx="602781" cy="0"/>
            </a:xfrm>
            <a:prstGeom prst="line">
              <a:avLst/>
            </a:prstGeom>
            <a:ln cap="rnd" w="12700">
              <a:solidFill>
                <a:srgbClr val="5EBEE4"/>
              </a:solidFill>
              <a:prstDash val="solid"/>
              <a:headEnd type="none" len="sm" w="sm"/>
              <a:tailEnd type="none" len="sm" w="sm"/>
            </a:ln>
          </p:spPr>
        </p:sp>
        <p:sp>
          <p:nvSpPr>
            <p:cNvPr name="AutoShape 696" id="696"/>
            <p:cNvSpPr/>
            <p:nvPr/>
          </p:nvSpPr>
          <p:spPr>
            <a:xfrm rot="-3781516">
              <a:off x="537886" y="484361"/>
              <a:ext cx="817100" cy="0"/>
            </a:xfrm>
            <a:prstGeom prst="line">
              <a:avLst/>
            </a:prstGeom>
            <a:ln cap="rnd" w="12700">
              <a:solidFill>
                <a:srgbClr val="5EBEE4"/>
              </a:solidFill>
              <a:prstDash val="solid"/>
              <a:headEnd type="none" len="sm" w="sm"/>
              <a:tailEnd type="none" len="sm" w="sm"/>
            </a:ln>
          </p:spPr>
        </p:sp>
        <p:sp>
          <p:nvSpPr>
            <p:cNvPr name="AutoShape 697" id="697"/>
            <p:cNvSpPr/>
            <p:nvPr/>
          </p:nvSpPr>
          <p:spPr>
            <a:xfrm rot="-1297137">
              <a:off x="183378" y="392703"/>
              <a:ext cx="927985" cy="0"/>
            </a:xfrm>
            <a:prstGeom prst="line">
              <a:avLst/>
            </a:prstGeom>
            <a:ln cap="rnd" w="12700">
              <a:solidFill>
                <a:srgbClr val="5EBEE4"/>
              </a:solidFill>
              <a:prstDash val="solid"/>
              <a:headEnd type="none" len="sm" w="sm"/>
              <a:tailEnd type="none" len="sm" w="sm"/>
            </a:ln>
          </p:spPr>
        </p:sp>
        <p:sp>
          <p:nvSpPr>
            <p:cNvPr name="AutoShape 698" id="698"/>
            <p:cNvSpPr/>
            <p:nvPr/>
          </p:nvSpPr>
          <p:spPr>
            <a:xfrm rot="-2206427">
              <a:off x="257052" y="1244993"/>
              <a:ext cx="847805" cy="0"/>
            </a:xfrm>
            <a:prstGeom prst="line">
              <a:avLst/>
            </a:prstGeom>
            <a:ln cap="rnd" w="12700">
              <a:solidFill>
                <a:srgbClr val="5EBEE4"/>
              </a:solidFill>
              <a:prstDash val="solid"/>
              <a:headEnd type="none" len="sm" w="sm"/>
              <a:tailEnd type="none" len="sm" w="sm"/>
            </a:ln>
          </p:spPr>
        </p:sp>
        <p:sp>
          <p:nvSpPr>
            <p:cNvPr name="AutoShape 699" id="699"/>
            <p:cNvSpPr/>
            <p:nvPr/>
          </p:nvSpPr>
          <p:spPr>
            <a:xfrm rot="3977070">
              <a:off x="62317" y="1437785"/>
              <a:ext cx="465012" cy="0"/>
            </a:xfrm>
            <a:prstGeom prst="line">
              <a:avLst/>
            </a:prstGeom>
            <a:ln cap="rnd" w="12700">
              <a:solidFill>
                <a:srgbClr val="5EBEE4"/>
              </a:solidFill>
              <a:prstDash val="solid"/>
              <a:headEnd type="none" len="sm" w="sm"/>
              <a:tailEnd type="none" len="sm" w="sm"/>
            </a:ln>
          </p:spPr>
        </p:sp>
        <p:sp>
          <p:nvSpPr>
            <p:cNvPr name="AutoShape 700" id="700"/>
            <p:cNvSpPr/>
            <p:nvPr/>
          </p:nvSpPr>
          <p:spPr>
            <a:xfrm rot="-5384398">
              <a:off x="663838" y="1237881"/>
              <a:ext cx="752957" cy="0"/>
            </a:xfrm>
            <a:prstGeom prst="line">
              <a:avLst/>
            </a:prstGeom>
            <a:ln cap="rnd" w="12700">
              <a:solidFill>
                <a:srgbClr val="5EBEE4"/>
              </a:solidFill>
              <a:prstDash val="solid"/>
              <a:headEnd type="none" len="sm" w="sm"/>
              <a:tailEnd type="none" len="sm" w="sm"/>
            </a:ln>
          </p:spPr>
        </p:sp>
        <p:sp>
          <p:nvSpPr>
            <p:cNvPr name="AutoShape 701" id="701"/>
            <p:cNvSpPr/>
            <p:nvPr/>
          </p:nvSpPr>
          <p:spPr>
            <a:xfrm rot="1774022">
              <a:off x="900127" y="935356"/>
              <a:ext cx="639334" cy="0"/>
            </a:xfrm>
            <a:prstGeom prst="line">
              <a:avLst/>
            </a:prstGeom>
            <a:ln cap="rnd" w="12700">
              <a:solidFill>
                <a:srgbClr val="5EBEE4"/>
              </a:solidFill>
              <a:prstDash val="solid"/>
              <a:headEnd type="none" len="sm" w="sm"/>
              <a:tailEnd type="none" len="sm" w="sm"/>
            </a:ln>
          </p:spPr>
        </p:sp>
        <p:sp>
          <p:nvSpPr>
            <p:cNvPr name="AutoShape 702" id="702"/>
            <p:cNvSpPr/>
            <p:nvPr/>
          </p:nvSpPr>
          <p:spPr>
            <a:xfrm rot="73294">
              <a:off x="295145" y="629729"/>
              <a:ext cx="430099" cy="0"/>
            </a:xfrm>
            <a:prstGeom prst="line">
              <a:avLst/>
            </a:prstGeom>
            <a:ln cap="rnd" w="12700">
              <a:solidFill>
                <a:srgbClr val="5EBEE4"/>
              </a:solidFill>
              <a:prstDash val="solid"/>
              <a:headEnd type="none" len="sm" w="sm"/>
              <a:tailEnd type="none" len="sm" w="sm"/>
            </a:ln>
          </p:spPr>
        </p:sp>
        <p:sp>
          <p:nvSpPr>
            <p:cNvPr name="AutoShape 703" id="703"/>
            <p:cNvSpPr/>
            <p:nvPr/>
          </p:nvSpPr>
          <p:spPr>
            <a:xfrm rot="8477429">
              <a:off x="571239" y="317796"/>
              <a:ext cx="554974" cy="0"/>
            </a:xfrm>
            <a:prstGeom prst="line">
              <a:avLst/>
            </a:prstGeom>
            <a:ln cap="rnd" w="12700">
              <a:solidFill>
                <a:srgbClr val="5EBEE4"/>
              </a:solidFill>
              <a:prstDash val="solid"/>
              <a:headEnd type="none" len="sm" w="sm"/>
              <a:tailEnd type="none" len="sm" w="sm"/>
            </a:ln>
          </p:spPr>
        </p:sp>
        <p:sp>
          <p:nvSpPr>
            <p:cNvPr name="AutoShape 704" id="704"/>
            <p:cNvSpPr/>
            <p:nvPr/>
          </p:nvSpPr>
          <p:spPr>
            <a:xfrm rot="1209107">
              <a:off x="454481" y="1595538"/>
              <a:ext cx="720120" cy="0"/>
            </a:xfrm>
            <a:prstGeom prst="line">
              <a:avLst/>
            </a:prstGeom>
            <a:ln cap="rnd" w="12700">
              <a:solidFill>
                <a:srgbClr val="5EBEE4"/>
              </a:solidFill>
              <a:prstDash val="solid"/>
              <a:headEnd type="none" len="sm" w="sm"/>
              <a:tailEnd type="none" len="sm" w="sm"/>
            </a:ln>
          </p:spPr>
        </p:sp>
        <p:sp>
          <p:nvSpPr>
            <p:cNvPr name="AutoShape 705" id="705"/>
            <p:cNvSpPr/>
            <p:nvPr/>
          </p:nvSpPr>
          <p:spPr>
            <a:xfrm rot="-2288497">
              <a:off x="997719" y="1285397"/>
              <a:ext cx="710933" cy="0"/>
            </a:xfrm>
            <a:prstGeom prst="line">
              <a:avLst/>
            </a:prstGeom>
            <a:ln cap="rnd" w="12700">
              <a:solidFill>
                <a:srgbClr val="5EBEE4"/>
              </a:solidFill>
              <a:prstDash val="solid"/>
              <a:headEnd type="none" len="sm" w="sm"/>
              <a:tailEnd type="none" len="sm" w="sm"/>
            </a:ln>
          </p:spPr>
        </p:sp>
        <p:sp>
          <p:nvSpPr>
            <p:cNvPr name="AutoShape 706" id="706"/>
            <p:cNvSpPr/>
            <p:nvPr/>
          </p:nvSpPr>
          <p:spPr>
            <a:xfrm rot="-1008345">
              <a:off x="833155" y="682863"/>
              <a:ext cx="673591" cy="0"/>
            </a:xfrm>
            <a:prstGeom prst="line">
              <a:avLst/>
            </a:prstGeom>
            <a:ln cap="rnd" w="12700">
              <a:solidFill>
                <a:srgbClr val="5EBEE4"/>
              </a:solidFill>
              <a:prstDash val="solid"/>
              <a:headEnd type="none" len="sm" w="sm"/>
              <a:tailEnd type="none" len="sm" w="sm"/>
            </a:ln>
          </p:spPr>
        </p:sp>
        <p:sp>
          <p:nvSpPr>
            <p:cNvPr name="AutoShape 707" id="707"/>
            <p:cNvSpPr/>
            <p:nvPr/>
          </p:nvSpPr>
          <p:spPr>
            <a:xfrm rot="5996168">
              <a:off x="1227489" y="729277"/>
              <a:ext cx="516371" cy="0"/>
            </a:xfrm>
            <a:prstGeom prst="line">
              <a:avLst/>
            </a:prstGeom>
            <a:ln cap="rnd" w="12700">
              <a:solidFill>
                <a:srgbClr val="5EBEE4"/>
              </a:solidFill>
              <a:prstDash val="solid"/>
              <a:headEnd type="none" len="sm" w="sm"/>
              <a:tailEnd type="none" len="sm" w="sm"/>
            </a:ln>
          </p:spPr>
        </p:sp>
        <p:sp>
          <p:nvSpPr>
            <p:cNvPr name="AutoShape 708" id="708"/>
            <p:cNvSpPr/>
            <p:nvPr/>
          </p:nvSpPr>
          <p:spPr>
            <a:xfrm rot="4823554">
              <a:off x="609404" y="718912"/>
              <a:ext cx="394521" cy="0"/>
            </a:xfrm>
            <a:prstGeom prst="line">
              <a:avLst/>
            </a:prstGeom>
            <a:ln cap="rnd" w="12700">
              <a:solidFill>
                <a:srgbClr val="5EBEE4"/>
              </a:solidFill>
              <a:prstDash val="solid"/>
              <a:headEnd type="none" len="sm" w="sm"/>
              <a:tailEnd type="none" len="sm" w="sm"/>
            </a:ln>
          </p:spPr>
        </p:sp>
        <p:sp>
          <p:nvSpPr>
            <p:cNvPr name="AutoShape 709" id="709"/>
            <p:cNvSpPr/>
            <p:nvPr/>
          </p:nvSpPr>
          <p:spPr>
            <a:xfrm rot="-10726318">
              <a:off x="273892" y="1634383"/>
              <a:ext cx="188294" cy="0"/>
            </a:xfrm>
            <a:prstGeom prst="line">
              <a:avLst/>
            </a:prstGeom>
            <a:ln cap="rnd" w="12700">
              <a:solidFill>
                <a:srgbClr val="5EBEE4"/>
              </a:solidFill>
              <a:prstDash val="solid"/>
              <a:headEnd type="none" len="sm" w="sm"/>
              <a:tailEnd type="none" len="sm" w="sm"/>
            </a:ln>
          </p:spPr>
        </p:sp>
        <p:sp>
          <p:nvSpPr>
            <p:cNvPr name="AutoShape 710" id="710"/>
            <p:cNvSpPr/>
            <p:nvPr/>
          </p:nvSpPr>
          <p:spPr>
            <a:xfrm rot="2817299">
              <a:off x="49812" y="649198"/>
              <a:ext cx="278485" cy="0"/>
            </a:xfrm>
            <a:prstGeom prst="line">
              <a:avLst/>
            </a:prstGeom>
            <a:ln cap="rnd" w="12700">
              <a:solidFill>
                <a:srgbClr val="5EBEE4"/>
              </a:solidFill>
              <a:prstDash val="solid"/>
              <a:headEnd type="none" len="sm" w="sm"/>
              <a:tailEnd type="none" len="sm" w="sm"/>
            </a:ln>
          </p:spPr>
        </p:sp>
        <p:sp>
          <p:nvSpPr>
            <p:cNvPr name="AutoShape 711" id="711"/>
            <p:cNvSpPr/>
            <p:nvPr/>
          </p:nvSpPr>
          <p:spPr>
            <a:xfrm rot="-4487396">
              <a:off x="-248187" y="932387"/>
              <a:ext cx="689535" cy="0"/>
            </a:xfrm>
            <a:prstGeom prst="line">
              <a:avLst/>
            </a:prstGeom>
            <a:ln cap="rnd" w="12700">
              <a:solidFill>
                <a:srgbClr val="5EBEE4"/>
              </a:solidFill>
              <a:prstDash val="solid"/>
              <a:headEnd type="none" len="sm" w="sm"/>
              <a:tailEnd type="none" len="sm" w="sm"/>
            </a:ln>
          </p:spPr>
        </p:sp>
        <p:sp>
          <p:nvSpPr>
            <p:cNvPr name="AutoShape 712" id="712"/>
            <p:cNvSpPr/>
            <p:nvPr/>
          </p:nvSpPr>
          <p:spPr>
            <a:xfrm rot="-452245">
              <a:off x="741" y="344474"/>
              <a:ext cx="1057285" cy="0"/>
            </a:xfrm>
            <a:prstGeom prst="line">
              <a:avLst/>
            </a:prstGeom>
            <a:ln cap="rnd" w="12700">
              <a:solidFill>
                <a:srgbClr val="5EBEE4"/>
              </a:solidFill>
              <a:prstDash val="solid"/>
              <a:headEnd type="none" len="sm" w="sm"/>
              <a:tailEnd type="none" len="sm" w="sm"/>
            </a:ln>
          </p:spPr>
        </p:sp>
        <p:sp>
          <p:nvSpPr>
            <p:cNvPr name="AutoShape 713" id="713"/>
            <p:cNvSpPr/>
            <p:nvPr/>
          </p:nvSpPr>
          <p:spPr>
            <a:xfrm rot="5477445">
              <a:off x="-5831" y="1470793"/>
              <a:ext cx="423419" cy="0"/>
            </a:xfrm>
            <a:prstGeom prst="line">
              <a:avLst/>
            </a:prstGeom>
            <a:ln cap="rnd" w="12700">
              <a:solidFill>
                <a:srgbClr val="5EBEE4"/>
              </a:solidFill>
              <a:prstDash val="solid"/>
              <a:headEnd type="none" len="sm" w="sm"/>
              <a:tailEnd type="none" len="sm" w="sm"/>
            </a:ln>
          </p:spPr>
        </p:sp>
        <p:sp>
          <p:nvSpPr>
            <p:cNvPr name="AutoShape 714" id="714"/>
            <p:cNvSpPr/>
            <p:nvPr/>
          </p:nvSpPr>
          <p:spPr>
            <a:xfrm rot="2288037">
              <a:off x="1672917" y="3448221"/>
              <a:ext cx="599669" cy="0"/>
            </a:xfrm>
            <a:prstGeom prst="line">
              <a:avLst/>
            </a:prstGeom>
            <a:ln cap="rnd" w="12700">
              <a:solidFill>
                <a:srgbClr val="5EBEE4"/>
              </a:solidFill>
              <a:prstDash val="solid"/>
              <a:headEnd type="none" len="sm" w="sm"/>
              <a:tailEnd type="none" len="sm" w="sm"/>
            </a:ln>
          </p:spPr>
        </p:sp>
        <p:sp>
          <p:nvSpPr>
            <p:cNvPr name="AutoShape 715" id="715"/>
            <p:cNvSpPr/>
            <p:nvPr/>
          </p:nvSpPr>
          <p:spPr>
            <a:xfrm rot="-331318">
              <a:off x="1550944" y="3730849"/>
              <a:ext cx="825084" cy="0"/>
            </a:xfrm>
            <a:prstGeom prst="line">
              <a:avLst/>
            </a:prstGeom>
            <a:ln cap="rnd" w="12700">
              <a:solidFill>
                <a:srgbClr val="5EBEE4"/>
              </a:solidFill>
              <a:prstDash val="solid"/>
              <a:headEnd type="none" len="sm" w="sm"/>
              <a:tailEnd type="none" len="sm" w="sm"/>
            </a:ln>
          </p:spPr>
        </p:sp>
        <p:sp>
          <p:nvSpPr>
            <p:cNvPr name="AutoShape 716" id="716"/>
            <p:cNvSpPr/>
            <p:nvPr/>
          </p:nvSpPr>
          <p:spPr>
            <a:xfrm rot="-3103434">
              <a:off x="1381082" y="3721319"/>
              <a:ext cx="569579" cy="0"/>
            </a:xfrm>
            <a:prstGeom prst="line">
              <a:avLst/>
            </a:prstGeom>
            <a:ln cap="rnd" w="12700">
              <a:solidFill>
                <a:srgbClr val="5EBEE4"/>
              </a:solidFill>
              <a:prstDash val="solid"/>
              <a:headEnd type="none" len="sm" w="sm"/>
              <a:tailEnd type="none" len="sm" w="sm"/>
            </a:ln>
          </p:spPr>
        </p:sp>
        <p:sp>
          <p:nvSpPr>
            <p:cNvPr name="AutoShape 717" id="717"/>
            <p:cNvSpPr/>
            <p:nvPr/>
          </p:nvSpPr>
          <p:spPr>
            <a:xfrm rot="3754680">
              <a:off x="2111498" y="2821130"/>
              <a:ext cx="573819" cy="0"/>
            </a:xfrm>
            <a:prstGeom prst="line">
              <a:avLst/>
            </a:prstGeom>
            <a:ln cap="rnd" w="12700">
              <a:solidFill>
                <a:srgbClr val="5EBEE4"/>
              </a:solidFill>
              <a:prstDash val="solid"/>
              <a:headEnd type="none" len="sm" w="sm"/>
              <a:tailEnd type="none" len="sm" w="sm"/>
            </a:ln>
          </p:spPr>
        </p:sp>
        <p:sp>
          <p:nvSpPr>
            <p:cNvPr name="AutoShape 718" id="718"/>
            <p:cNvSpPr/>
            <p:nvPr/>
          </p:nvSpPr>
          <p:spPr>
            <a:xfrm rot="-3781515">
              <a:off x="1817870" y="3075962"/>
              <a:ext cx="777840" cy="0"/>
            </a:xfrm>
            <a:prstGeom prst="line">
              <a:avLst/>
            </a:prstGeom>
            <a:ln cap="rnd" w="12700">
              <a:solidFill>
                <a:srgbClr val="5EBEE4"/>
              </a:solidFill>
              <a:prstDash val="solid"/>
              <a:headEnd type="none" len="sm" w="sm"/>
              <a:tailEnd type="none" len="sm" w="sm"/>
            </a:ln>
          </p:spPr>
        </p:sp>
        <p:sp>
          <p:nvSpPr>
            <p:cNvPr name="AutoShape 719" id="719"/>
            <p:cNvSpPr/>
            <p:nvPr/>
          </p:nvSpPr>
          <p:spPr>
            <a:xfrm rot="-1297137">
              <a:off x="1467477" y="3066433"/>
              <a:ext cx="883398" cy="0"/>
            </a:xfrm>
            <a:prstGeom prst="line">
              <a:avLst/>
            </a:prstGeom>
            <a:ln cap="rnd" w="12700">
              <a:solidFill>
                <a:srgbClr val="5EBEE4"/>
              </a:solidFill>
              <a:prstDash val="solid"/>
              <a:headEnd type="none" len="sm" w="sm"/>
              <a:tailEnd type="none" len="sm" w="sm"/>
            </a:ln>
          </p:spPr>
        </p:sp>
        <p:sp>
          <p:nvSpPr>
            <p:cNvPr name="AutoShape 720" id="720"/>
            <p:cNvSpPr/>
            <p:nvPr/>
          </p:nvSpPr>
          <p:spPr>
            <a:xfrm rot="-2206426">
              <a:off x="1749291" y="3840983"/>
              <a:ext cx="807071" cy="0"/>
            </a:xfrm>
            <a:prstGeom prst="line">
              <a:avLst/>
            </a:prstGeom>
            <a:ln cap="rnd" w="12700">
              <a:solidFill>
                <a:srgbClr val="5EBEE4"/>
              </a:solidFill>
              <a:prstDash val="solid"/>
              <a:headEnd type="none" len="sm" w="sm"/>
              <a:tailEnd type="none" len="sm" w="sm"/>
            </a:ln>
          </p:spPr>
        </p:sp>
        <p:sp>
          <p:nvSpPr>
            <p:cNvPr name="AutoShape 721" id="721"/>
            <p:cNvSpPr/>
            <p:nvPr/>
          </p:nvSpPr>
          <p:spPr>
            <a:xfrm rot="3977070">
              <a:off x="1624917" y="4114496"/>
              <a:ext cx="442670" cy="0"/>
            </a:xfrm>
            <a:prstGeom prst="line">
              <a:avLst/>
            </a:prstGeom>
            <a:ln cap="rnd" w="12700">
              <a:solidFill>
                <a:srgbClr val="5EBEE4"/>
              </a:solidFill>
              <a:prstDash val="solid"/>
              <a:headEnd type="none" len="sm" w="sm"/>
              <a:tailEnd type="none" len="sm" w="sm"/>
            </a:ln>
          </p:spPr>
        </p:sp>
        <p:sp>
          <p:nvSpPr>
            <p:cNvPr name="AutoShape 722" id="722"/>
            <p:cNvSpPr/>
            <p:nvPr/>
          </p:nvSpPr>
          <p:spPr>
            <a:xfrm rot="-5384398">
              <a:off x="2122780" y="3744725"/>
              <a:ext cx="716779" cy="0"/>
            </a:xfrm>
            <a:prstGeom prst="line">
              <a:avLst/>
            </a:prstGeom>
            <a:ln cap="rnd" w="12700">
              <a:solidFill>
                <a:srgbClr val="5EBEE4"/>
              </a:solidFill>
              <a:prstDash val="solid"/>
              <a:headEnd type="none" len="sm" w="sm"/>
              <a:tailEnd type="none" len="sm" w="sm"/>
            </a:ln>
          </p:spPr>
        </p:sp>
        <p:sp>
          <p:nvSpPr>
            <p:cNvPr name="AutoShape 723" id="723"/>
            <p:cNvSpPr/>
            <p:nvPr/>
          </p:nvSpPr>
          <p:spPr>
            <a:xfrm rot="1774021">
              <a:off x="2266200" y="3422006"/>
              <a:ext cx="608615" cy="0"/>
            </a:xfrm>
            <a:prstGeom prst="line">
              <a:avLst/>
            </a:prstGeom>
            <a:ln cap="rnd" w="12700">
              <a:solidFill>
                <a:srgbClr val="5EBEE4"/>
              </a:solidFill>
              <a:prstDash val="solid"/>
              <a:headEnd type="none" len="sm" w="sm"/>
              <a:tailEnd type="none" len="sm" w="sm"/>
            </a:ln>
          </p:spPr>
        </p:sp>
        <p:sp>
          <p:nvSpPr>
            <p:cNvPr name="AutoShape 724" id="724"/>
            <p:cNvSpPr/>
            <p:nvPr/>
          </p:nvSpPr>
          <p:spPr>
            <a:xfrm rot="73294">
              <a:off x="1637626" y="3318421"/>
              <a:ext cx="409434" cy="0"/>
            </a:xfrm>
            <a:prstGeom prst="line">
              <a:avLst/>
            </a:prstGeom>
            <a:ln cap="rnd" w="12700">
              <a:solidFill>
                <a:srgbClr val="5EBEE4"/>
              </a:solidFill>
              <a:prstDash val="solid"/>
              <a:headEnd type="none" len="sm" w="sm"/>
              <a:tailEnd type="none" len="sm" w="sm"/>
            </a:ln>
          </p:spPr>
        </p:sp>
        <p:sp>
          <p:nvSpPr>
            <p:cNvPr name="AutoShape 725" id="725"/>
            <p:cNvSpPr/>
            <p:nvPr/>
          </p:nvSpPr>
          <p:spPr>
            <a:xfrm rot="8477430">
              <a:off x="1811289" y="2947347"/>
              <a:ext cx="528309" cy="0"/>
            </a:xfrm>
            <a:prstGeom prst="line">
              <a:avLst/>
            </a:prstGeom>
            <a:ln cap="rnd" w="12700">
              <a:solidFill>
                <a:srgbClr val="5EBEE4"/>
              </a:solidFill>
              <a:prstDash val="solid"/>
              <a:headEnd type="none" len="sm" w="sm"/>
              <a:tailEnd type="none" len="sm" w="sm"/>
            </a:ln>
          </p:spPr>
        </p:sp>
        <p:sp>
          <p:nvSpPr>
            <p:cNvPr name="AutoShape 726" id="726"/>
            <p:cNvSpPr/>
            <p:nvPr/>
          </p:nvSpPr>
          <p:spPr>
            <a:xfrm rot="1209106">
              <a:off x="2020306" y="4129650"/>
              <a:ext cx="685520" cy="0"/>
            </a:xfrm>
            <a:prstGeom prst="line">
              <a:avLst/>
            </a:prstGeom>
            <a:ln cap="rnd" w="12700">
              <a:solidFill>
                <a:srgbClr val="5EBEE4"/>
              </a:solidFill>
              <a:prstDash val="solid"/>
              <a:headEnd type="none" len="sm" w="sm"/>
              <a:tailEnd type="none" len="sm" w="sm"/>
            </a:ln>
          </p:spPr>
        </p:sp>
        <p:sp>
          <p:nvSpPr>
            <p:cNvPr name="AutoShape 727" id="727"/>
            <p:cNvSpPr/>
            <p:nvPr/>
          </p:nvSpPr>
          <p:spPr>
            <a:xfrm rot="-2288496">
              <a:off x="2442055" y="3710258"/>
              <a:ext cx="676775" cy="0"/>
            </a:xfrm>
            <a:prstGeom prst="line">
              <a:avLst/>
            </a:prstGeom>
            <a:ln cap="rnd" w="12700">
              <a:solidFill>
                <a:srgbClr val="5EBEE4"/>
              </a:solidFill>
              <a:prstDash val="solid"/>
              <a:headEnd type="none" len="sm" w="sm"/>
              <a:tailEnd type="none" len="sm" w="sm"/>
            </a:ln>
          </p:spPr>
        </p:sp>
        <p:sp>
          <p:nvSpPr>
            <p:cNvPr name="AutoShape 728" id="728"/>
            <p:cNvSpPr/>
            <p:nvPr/>
          </p:nvSpPr>
          <p:spPr>
            <a:xfrm rot="-1008345">
              <a:off x="2141065" y="3202504"/>
              <a:ext cx="641227" cy="0"/>
            </a:xfrm>
            <a:prstGeom prst="line">
              <a:avLst/>
            </a:prstGeom>
            <a:ln cap="rnd" w="12700">
              <a:solidFill>
                <a:srgbClr val="5EBEE4"/>
              </a:solidFill>
              <a:prstDash val="solid"/>
              <a:headEnd type="none" len="sm" w="sm"/>
              <a:tailEnd type="none" len="sm" w="sm"/>
            </a:ln>
          </p:spPr>
        </p:sp>
        <p:sp>
          <p:nvSpPr>
            <p:cNvPr name="AutoShape 729" id="729"/>
            <p:cNvSpPr/>
            <p:nvPr/>
          </p:nvSpPr>
          <p:spPr>
            <a:xfrm rot="5996169">
              <a:off x="2517519" y="3166312"/>
              <a:ext cx="491561" cy="0"/>
            </a:xfrm>
            <a:prstGeom prst="line">
              <a:avLst/>
            </a:prstGeom>
            <a:ln cap="rnd" w="12700">
              <a:solidFill>
                <a:srgbClr val="5EBEE4"/>
              </a:solidFill>
              <a:prstDash val="solid"/>
              <a:headEnd type="none" len="sm" w="sm"/>
              <a:tailEnd type="none" len="sm" w="sm"/>
            </a:ln>
          </p:spPr>
        </p:sp>
        <p:sp>
          <p:nvSpPr>
            <p:cNvPr name="AutoShape 730" id="730"/>
            <p:cNvSpPr/>
            <p:nvPr/>
          </p:nvSpPr>
          <p:spPr>
            <a:xfrm rot="4823554">
              <a:off x="1949172" y="3326325"/>
              <a:ext cx="375565" cy="0"/>
            </a:xfrm>
            <a:prstGeom prst="line">
              <a:avLst/>
            </a:prstGeom>
            <a:ln cap="rnd" w="12700">
              <a:solidFill>
                <a:srgbClr val="5EBEE4"/>
              </a:solidFill>
              <a:prstDash val="solid"/>
              <a:headEnd type="none" len="sm" w="sm"/>
              <a:tailEnd type="none" len="sm" w="sm"/>
            </a:ln>
          </p:spPr>
        </p:sp>
        <p:sp>
          <p:nvSpPr>
            <p:cNvPr name="AutoShape 731" id="731"/>
            <p:cNvSpPr/>
            <p:nvPr/>
          </p:nvSpPr>
          <p:spPr>
            <a:xfrm rot="-10726318">
              <a:off x="1872972" y="4276816"/>
              <a:ext cx="179247" cy="0"/>
            </a:xfrm>
            <a:prstGeom prst="line">
              <a:avLst/>
            </a:prstGeom>
            <a:ln cap="rnd" w="12700">
              <a:solidFill>
                <a:srgbClr val="5EBEE4"/>
              </a:solidFill>
              <a:prstDash val="solid"/>
              <a:headEnd type="none" len="sm" w="sm"/>
              <a:tailEnd type="none" len="sm" w="sm"/>
            </a:ln>
          </p:spPr>
        </p:sp>
        <p:sp>
          <p:nvSpPr>
            <p:cNvPr name="AutoShape 732" id="732"/>
            <p:cNvSpPr/>
            <p:nvPr/>
          </p:nvSpPr>
          <p:spPr>
            <a:xfrm rot="2817298">
              <a:off x="1419644" y="3416487"/>
              <a:ext cx="265104" cy="0"/>
            </a:xfrm>
            <a:prstGeom prst="line">
              <a:avLst/>
            </a:prstGeom>
            <a:ln cap="rnd" w="12700">
              <a:solidFill>
                <a:srgbClr val="5EBEE4"/>
              </a:solidFill>
              <a:prstDash val="solid"/>
              <a:headEnd type="none" len="sm" w="sm"/>
              <a:tailEnd type="none" len="sm" w="sm"/>
            </a:ln>
          </p:spPr>
        </p:sp>
        <p:sp>
          <p:nvSpPr>
            <p:cNvPr name="AutoShape 733" id="733"/>
            <p:cNvSpPr/>
            <p:nvPr/>
          </p:nvSpPr>
          <p:spPr>
            <a:xfrm rot="-4487396">
              <a:off x="1209751" y="3699721"/>
              <a:ext cx="656405" cy="0"/>
            </a:xfrm>
            <a:prstGeom prst="line">
              <a:avLst/>
            </a:prstGeom>
            <a:ln cap="rnd" w="12700">
              <a:solidFill>
                <a:srgbClr val="5EBEE4"/>
              </a:solidFill>
              <a:prstDash val="solid"/>
              <a:headEnd type="none" len="sm" w="sm"/>
              <a:tailEnd type="none" len="sm" w="sm"/>
            </a:ln>
          </p:spPr>
        </p:sp>
        <p:sp>
          <p:nvSpPr>
            <p:cNvPr name="AutoShape 734" id="734"/>
            <p:cNvSpPr/>
            <p:nvPr/>
          </p:nvSpPr>
          <p:spPr>
            <a:xfrm rot="-452245">
              <a:off x="1285505" y="3051587"/>
              <a:ext cx="1006486" cy="0"/>
            </a:xfrm>
            <a:prstGeom prst="line">
              <a:avLst/>
            </a:prstGeom>
            <a:ln cap="rnd" w="12700">
              <a:solidFill>
                <a:srgbClr val="5EBEE4"/>
              </a:solidFill>
              <a:prstDash val="solid"/>
              <a:headEnd type="none" len="sm" w="sm"/>
              <a:tailEnd type="none" len="sm" w="sm"/>
            </a:ln>
          </p:spPr>
        </p:sp>
        <p:sp>
          <p:nvSpPr>
            <p:cNvPr name="AutoShape 735" id="735"/>
            <p:cNvSpPr/>
            <p:nvPr/>
          </p:nvSpPr>
          <p:spPr>
            <a:xfrm rot="5477445">
              <a:off x="1571248" y="4167026"/>
              <a:ext cx="403074" cy="0"/>
            </a:xfrm>
            <a:prstGeom prst="line">
              <a:avLst/>
            </a:prstGeom>
            <a:ln cap="rnd" w="12700">
              <a:solidFill>
                <a:srgbClr val="5EBEE4"/>
              </a:solidFill>
              <a:prstDash val="solid"/>
              <a:headEnd type="none" len="sm" w="sm"/>
              <a:tailEnd type="none" len="sm" w="sm"/>
            </a:ln>
          </p:spPr>
        </p:sp>
        <p:sp>
          <p:nvSpPr>
            <p:cNvPr name="AutoShape 736" id="736"/>
            <p:cNvSpPr/>
            <p:nvPr/>
          </p:nvSpPr>
          <p:spPr>
            <a:xfrm rot="2288033">
              <a:off x="593758" y="3107090"/>
              <a:ext cx="383258" cy="0"/>
            </a:xfrm>
            <a:prstGeom prst="line">
              <a:avLst/>
            </a:prstGeom>
            <a:ln cap="rnd" w="12700">
              <a:solidFill>
                <a:srgbClr val="5EBEE4"/>
              </a:solidFill>
              <a:prstDash val="solid"/>
              <a:headEnd type="none" len="sm" w="sm"/>
              <a:tailEnd type="none" len="sm" w="sm"/>
            </a:ln>
          </p:spPr>
        </p:sp>
        <p:sp>
          <p:nvSpPr>
            <p:cNvPr name="AutoShape 737" id="737"/>
            <p:cNvSpPr/>
            <p:nvPr/>
          </p:nvSpPr>
          <p:spPr>
            <a:xfrm rot="-331317">
              <a:off x="515803" y="3287722"/>
              <a:ext cx="527324" cy="0"/>
            </a:xfrm>
            <a:prstGeom prst="line">
              <a:avLst/>
            </a:prstGeom>
            <a:ln cap="rnd" w="12700">
              <a:solidFill>
                <a:srgbClr val="5EBEE4"/>
              </a:solidFill>
              <a:prstDash val="solid"/>
              <a:headEnd type="none" len="sm" w="sm"/>
              <a:tailEnd type="none" len="sm" w="sm"/>
            </a:ln>
          </p:spPr>
        </p:sp>
        <p:sp>
          <p:nvSpPr>
            <p:cNvPr name="AutoShape 738" id="738"/>
            <p:cNvSpPr/>
            <p:nvPr/>
          </p:nvSpPr>
          <p:spPr>
            <a:xfrm rot="-3103430">
              <a:off x="407242" y="3281632"/>
              <a:ext cx="364026" cy="0"/>
            </a:xfrm>
            <a:prstGeom prst="line">
              <a:avLst/>
            </a:prstGeom>
            <a:ln cap="rnd" w="12700">
              <a:solidFill>
                <a:srgbClr val="5EBEE4"/>
              </a:solidFill>
              <a:prstDash val="solid"/>
              <a:headEnd type="none" len="sm" w="sm"/>
              <a:tailEnd type="none" len="sm" w="sm"/>
            </a:ln>
          </p:spPr>
        </p:sp>
        <p:sp>
          <p:nvSpPr>
            <p:cNvPr name="AutoShape 739" id="739"/>
            <p:cNvSpPr/>
            <p:nvPr/>
          </p:nvSpPr>
          <p:spPr>
            <a:xfrm rot="3754676">
              <a:off x="874063" y="2706307"/>
              <a:ext cx="366736" cy="0"/>
            </a:xfrm>
            <a:prstGeom prst="line">
              <a:avLst/>
            </a:prstGeom>
            <a:ln cap="rnd" w="12700">
              <a:solidFill>
                <a:srgbClr val="5EBEE4"/>
              </a:solidFill>
              <a:prstDash val="solid"/>
              <a:headEnd type="none" len="sm" w="sm"/>
              <a:tailEnd type="none" len="sm" w="sm"/>
            </a:ln>
          </p:spPr>
        </p:sp>
        <p:sp>
          <p:nvSpPr>
            <p:cNvPr name="AutoShape 740" id="740"/>
            <p:cNvSpPr/>
            <p:nvPr/>
          </p:nvSpPr>
          <p:spPr>
            <a:xfrm rot="-3781512">
              <a:off x="686401" y="2869174"/>
              <a:ext cx="497129" cy="0"/>
            </a:xfrm>
            <a:prstGeom prst="line">
              <a:avLst/>
            </a:prstGeom>
            <a:ln cap="rnd" w="12700">
              <a:solidFill>
                <a:srgbClr val="5EBEE4"/>
              </a:solidFill>
              <a:prstDash val="solid"/>
              <a:headEnd type="none" len="sm" w="sm"/>
              <a:tailEnd type="none" len="sm" w="sm"/>
            </a:ln>
          </p:spPr>
        </p:sp>
        <p:sp>
          <p:nvSpPr>
            <p:cNvPr name="AutoShape 741" id="741"/>
            <p:cNvSpPr/>
            <p:nvPr/>
          </p:nvSpPr>
          <p:spPr>
            <a:xfrm rot="-1297134">
              <a:off x="462459" y="2863084"/>
              <a:ext cx="564593" cy="0"/>
            </a:xfrm>
            <a:prstGeom prst="line">
              <a:avLst/>
            </a:prstGeom>
            <a:ln cap="rnd" w="12700">
              <a:solidFill>
                <a:srgbClr val="5EBEE4"/>
              </a:solidFill>
              <a:prstDash val="solid"/>
              <a:headEnd type="none" len="sm" w="sm"/>
              <a:tailEnd type="none" len="sm" w="sm"/>
            </a:ln>
          </p:spPr>
        </p:sp>
        <p:sp>
          <p:nvSpPr>
            <p:cNvPr name="AutoShape 742" id="742"/>
            <p:cNvSpPr/>
            <p:nvPr/>
          </p:nvSpPr>
          <p:spPr>
            <a:xfrm rot="-2206422">
              <a:off x="642570" y="3358110"/>
              <a:ext cx="515811" cy="0"/>
            </a:xfrm>
            <a:prstGeom prst="line">
              <a:avLst/>
            </a:prstGeom>
            <a:ln cap="rnd" w="12700">
              <a:solidFill>
                <a:srgbClr val="5EBEE4"/>
              </a:solidFill>
              <a:prstDash val="solid"/>
              <a:headEnd type="none" len="sm" w="sm"/>
              <a:tailEnd type="none" len="sm" w="sm"/>
            </a:ln>
          </p:spPr>
        </p:sp>
        <p:sp>
          <p:nvSpPr>
            <p:cNvPr name="AutoShape 743" id="743"/>
            <p:cNvSpPr/>
            <p:nvPr/>
          </p:nvSpPr>
          <p:spPr>
            <a:xfrm rot="3977067">
              <a:off x="563080" y="3532917"/>
              <a:ext cx="282917" cy="0"/>
            </a:xfrm>
            <a:prstGeom prst="line">
              <a:avLst/>
            </a:prstGeom>
            <a:ln cap="rnd" w="12700">
              <a:solidFill>
                <a:srgbClr val="5EBEE4"/>
              </a:solidFill>
              <a:prstDash val="solid"/>
              <a:headEnd type="none" len="sm" w="sm"/>
              <a:tailEnd type="none" len="sm" w="sm"/>
            </a:ln>
          </p:spPr>
        </p:sp>
        <p:sp>
          <p:nvSpPr>
            <p:cNvPr name="AutoShape 744" id="744"/>
            <p:cNvSpPr/>
            <p:nvPr/>
          </p:nvSpPr>
          <p:spPr>
            <a:xfrm rot="-5384398">
              <a:off x="881273" y="3296590"/>
              <a:ext cx="458104" cy="0"/>
            </a:xfrm>
            <a:prstGeom prst="line">
              <a:avLst/>
            </a:prstGeom>
            <a:ln cap="rnd" w="12700">
              <a:solidFill>
                <a:srgbClr val="5EBEE4"/>
              </a:solidFill>
              <a:prstDash val="solid"/>
              <a:headEnd type="none" len="sm" w="sm"/>
              <a:tailEnd type="none" len="sm" w="sm"/>
            </a:ln>
          </p:spPr>
        </p:sp>
        <p:sp>
          <p:nvSpPr>
            <p:cNvPr name="AutoShape 745" id="745"/>
            <p:cNvSpPr/>
            <p:nvPr/>
          </p:nvSpPr>
          <p:spPr>
            <a:xfrm rot="1774018">
              <a:off x="972935" y="3090335"/>
              <a:ext cx="388976" cy="0"/>
            </a:xfrm>
            <a:prstGeom prst="line">
              <a:avLst/>
            </a:prstGeom>
            <a:ln cap="rnd" w="12700">
              <a:solidFill>
                <a:srgbClr val="5EBEE4"/>
              </a:solidFill>
              <a:prstDash val="solid"/>
              <a:headEnd type="none" len="sm" w="sm"/>
              <a:tailEnd type="none" len="sm" w="sm"/>
            </a:ln>
          </p:spPr>
        </p:sp>
        <p:sp>
          <p:nvSpPr>
            <p:cNvPr name="AutoShape 746" id="746"/>
            <p:cNvSpPr/>
            <p:nvPr/>
          </p:nvSpPr>
          <p:spPr>
            <a:xfrm rot="73294">
              <a:off x="571203" y="3024133"/>
              <a:ext cx="261676" cy="0"/>
            </a:xfrm>
            <a:prstGeom prst="line">
              <a:avLst/>
            </a:prstGeom>
            <a:ln cap="rnd" w="12700">
              <a:solidFill>
                <a:srgbClr val="5EBEE4"/>
              </a:solidFill>
              <a:prstDash val="solid"/>
              <a:headEnd type="none" len="sm" w="sm"/>
              <a:tailEnd type="none" len="sm" w="sm"/>
            </a:ln>
          </p:spPr>
        </p:sp>
        <p:sp>
          <p:nvSpPr>
            <p:cNvPr name="AutoShape 747" id="747"/>
            <p:cNvSpPr/>
            <p:nvPr/>
          </p:nvSpPr>
          <p:spPr>
            <a:xfrm rot="8477434">
              <a:off x="682195" y="2786974"/>
              <a:ext cx="337651" cy="0"/>
            </a:xfrm>
            <a:prstGeom prst="line">
              <a:avLst/>
            </a:prstGeom>
            <a:ln cap="rnd" w="12700">
              <a:solidFill>
                <a:srgbClr val="5EBEE4"/>
              </a:solidFill>
              <a:prstDash val="solid"/>
              <a:headEnd type="none" len="sm" w="sm"/>
              <a:tailEnd type="none" len="sm" w="sm"/>
            </a:ln>
          </p:spPr>
        </p:sp>
        <p:sp>
          <p:nvSpPr>
            <p:cNvPr name="AutoShape 748" id="748"/>
            <p:cNvSpPr/>
            <p:nvPr/>
          </p:nvSpPr>
          <p:spPr>
            <a:xfrm rot="1209104">
              <a:off x="815779" y="3542601"/>
              <a:ext cx="438127" cy="0"/>
            </a:xfrm>
            <a:prstGeom prst="line">
              <a:avLst/>
            </a:prstGeom>
            <a:ln cap="rnd" w="12700">
              <a:solidFill>
                <a:srgbClr val="5EBEE4"/>
              </a:solidFill>
              <a:prstDash val="solid"/>
              <a:headEnd type="none" len="sm" w="sm"/>
              <a:tailEnd type="none" len="sm" w="sm"/>
            </a:ln>
          </p:spPr>
        </p:sp>
        <p:sp>
          <p:nvSpPr>
            <p:cNvPr name="AutoShape 749" id="749"/>
            <p:cNvSpPr/>
            <p:nvPr/>
          </p:nvSpPr>
          <p:spPr>
            <a:xfrm rot="-2288493">
              <a:off x="1085326" y="3274561"/>
              <a:ext cx="432537" cy="0"/>
            </a:xfrm>
            <a:prstGeom prst="line">
              <a:avLst/>
            </a:prstGeom>
            <a:ln cap="rnd" w="12700">
              <a:solidFill>
                <a:srgbClr val="5EBEE4"/>
              </a:solidFill>
              <a:prstDash val="solid"/>
              <a:headEnd type="none" len="sm" w="sm"/>
              <a:tailEnd type="none" len="sm" w="sm"/>
            </a:ln>
          </p:spPr>
        </p:sp>
        <p:sp>
          <p:nvSpPr>
            <p:cNvPr name="AutoShape 750" id="750"/>
            <p:cNvSpPr/>
            <p:nvPr/>
          </p:nvSpPr>
          <p:spPr>
            <a:xfrm rot="-1008343">
              <a:off x="892959" y="2950048"/>
              <a:ext cx="409818" cy="0"/>
            </a:xfrm>
            <a:prstGeom prst="line">
              <a:avLst/>
            </a:prstGeom>
            <a:ln cap="rnd" w="12700">
              <a:solidFill>
                <a:srgbClr val="5EBEE4"/>
              </a:solidFill>
              <a:prstDash val="solid"/>
              <a:headEnd type="none" len="sm" w="sm"/>
              <a:tailEnd type="none" len="sm" w="sm"/>
            </a:ln>
          </p:spPr>
        </p:sp>
        <p:sp>
          <p:nvSpPr>
            <p:cNvPr name="AutoShape 751" id="751"/>
            <p:cNvSpPr/>
            <p:nvPr/>
          </p:nvSpPr>
          <p:spPr>
            <a:xfrm rot="5996170">
              <a:off x="1133557" y="2926917"/>
              <a:ext cx="314164" cy="0"/>
            </a:xfrm>
            <a:prstGeom prst="line">
              <a:avLst/>
            </a:prstGeom>
            <a:ln cap="rnd" w="12700">
              <a:solidFill>
                <a:srgbClr val="5EBEE4"/>
              </a:solidFill>
              <a:prstDash val="solid"/>
              <a:headEnd type="none" len="sm" w="sm"/>
              <a:tailEnd type="none" len="sm" w="sm"/>
            </a:ln>
          </p:spPr>
        </p:sp>
        <p:sp>
          <p:nvSpPr>
            <p:cNvPr name="AutoShape 752" id="752"/>
            <p:cNvSpPr/>
            <p:nvPr/>
          </p:nvSpPr>
          <p:spPr>
            <a:xfrm rot="4823553">
              <a:off x="770318" y="3029184"/>
              <a:ext cx="240029" cy="0"/>
            </a:xfrm>
            <a:prstGeom prst="line">
              <a:avLst/>
            </a:prstGeom>
            <a:ln cap="rnd" w="12700">
              <a:solidFill>
                <a:srgbClr val="5EBEE4"/>
              </a:solidFill>
              <a:prstDash val="solid"/>
              <a:headEnd type="none" len="sm" w="sm"/>
              <a:tailEnd type="none" len="sm" w="sm"/>
            </a:ln>
          </p:spPr>
        </p:sp>
        <p:sp>
          <p:nvSpPr>
            <p:cNvPr name="AutoShape 753" id="753"/>
            <p:cNvSpPr/>
            <p:nvPr/>
          </p:nvSpPr>
          <p:spPr>
            <a:xfrm rot="-10726318">
              <a:off x="721616" y="3636658"/>
              <a:ext cx="114559" cy="0"/>
            </a:xfrm>
            <a:prstGeom prst="line">
              <a:avLst/>
            </a:prstGeom>
            <a:ln cap="rnd" w="12700">
              <a:solidFill>
                <a:srgbClr val="5EBEE4"/>
              </a:solidFill>
              <a:prstDash val="solid"/>
              <a:headEnd type="none" len="sm" w="sm"/>
              <a:tailEnd type="none" len="sm" w="sm"/>
            </a:ln>
          </p:spPr>
        </p:sp>
        <p:sp>
          <p:nvSpPr>
            <p:cNvPr name="AutoShape 754" id="754"/>
            <p:cNvSpPr/>
            <p:nvPr/>
          </p:nvSpPr>
          <p:spPr>
            <a:xfrm rot="2817294">
              <a:off x="431887" y="3086809"/>
              <a:ext cx="169432" cy="0"/>
            </a:xfrm>
            <a:prstGeom prst="line">
              <a:avLst/>
            </a:prstGeom>
            <a:ln cap="rnd" w="12700">
              <a:solidFill>
                <a:srgbClr val="5EBEE4"/>
              </a:solidFill>
              <a:prstDash val="solid"/>
              <a:headEnd type="none" len="sm" w="sm"/>
              <a:tailEnd type="none" len="sm" w="sm"/>
            </a:ln>
          </p:spPr>
        </p:sp>
        <p:sp>
          <p:nvSpPr>
            <p:cNvPr name="AutoShape 755" id="755"/>
            <p:cNvSpPr/>
            <p:nvPr/>
          </p:nvSpPr>
          <p:spPr>
            <a:xfrm rot="-4487394">
              <a:off x="297742" y="3267828"/>
              <a:ext cx="419518" cy="0"/>
            </a:xfrm>
            <a:prstGeom prst="line">
              <a:avLst/>
            </a:prstGeom>
            <a:ln cap="rnd" w="12700">
              <a:solidFill>
                <a:srgbClr val="5EBEE4"/>
              </a:solidFill>
              <a:prstDash val="solid"/>
              <a:headEnd type="none" len="sm" w="sm"/>
              <a:tailEnd type="none" len="sm" w="sm"/>
            </a:ln>
          </p:spPr>
        </p:sp>
        <p:sp>
          <p:nvSpPr>
            <p:cNvPr name="AutoShape 756" id="756"/>
            <p:cNvSpPr/>
            <p:nvPr/>
          </p:nvSpPr>
          <p:spPr>
            <a:xfrm rot="-452244">
              <a:off x="346158" y="2853596"/>
              <a:ext cx="643261" cy="0"/>
            </a:xfrm>
            <a:prstGeom prst="line">
              <a:avLst/>
            </a:prstGeom>
            <a:ln cap="rnd" w="12700">
              <a:solidFill>
                <a:srgbClr val="5EBEE4"/>
              </a:solidFill>
              <a:prstDash val="solid"/>
              <a:headEnd type="none" len="sm" w="sm"/>
              <a:tailEnd type="none" len="sm" w="sm"/>
            </a:ln>
          </p:spPr>
        </p:sp>
        <p:sp>
          <p:nvSpPr>
            <p:cNvPr name="AutoShape 757" id="757"/>
            <p:cNvSpPr/>
            <p:nvPr/>
          </p:nvSpPr>
          <p:spPr>
            <a:xfrm rot="5477445">
              <a:off x="528780" y="3566490"/>
              <a:ext cx="257611" cy="0"/>
            </a:xfrm>
            <a:prstGeom prst="line">
              <a:avLst/>
            </a:prstGeom>
            <a:ln cap="rnd" w="12700">
              <a:solidFill>
                <a:srgbClr val="5EBEE4"/>
              </a:solidFill>
              <a:prstDash val="solid"/>
              <a:headEnd type="none" len="sm" w="sm"/>
              <a:tailEnd type="none" len="sm" w="sm"/>
            </a:ln>
          </p:spPr>
        </p:sp>
        <p:sp>
          <p:nvSpPr>
            <p:cNvPr name="AutoShape 758" id="758"/>
            <p:cNvSpPr/>
            <p:nvPr/>
          </p:nvSpPr>
          <p:spPr>
            <a:xfrm rot="2288034">
              <a:off x="3622431" y="504000"/>
              <a:ext cx="345090" cy="0"/>
            </a:xfrm>
            <a:prstGeom prst="line">
              <a:avLst/>
            </a:prstGeom>
            <a:ln cap="rnd" w="12700">
              <a:solidFill>
                <a:srgbClr val="5EBEE4"/>
              </a:solidFill>
              <a:prstDash val="solid"/>
              <a:headEnd type="none" len="sm" w="sm"/>
              <a:tailEnd type="none" len="sm" w="sm"/>
            </a:ln>
          </p:spPr>
        </p:sp>
        <p:sp>
          <p:nvSpPr>
            <p:cNvPr name="AutoShape 759" id="759"/>
            <p:cNvSpPr/>
            <p:nvPr/>
          </p:nvSpPr>
          <p:spPr>
            <a:xfrm rot="-331318">
              <a:off x="3552239" y="666643"/>
              <a:ext cx="474809" cy="0"/>
            </a:xfrm>
            <a:prstGeom prst="line">
              <a:avLst/>
            </a:prstGeom>
            <a:ln cap="rnd" w="12700">
              <a:solidFill>
                <a:srgbClr val="5EBEE4"/>
              </a:solidFill>
              <a:prstDash val="solid"/>
              <a:headEnd type="none" len="sm" w="sm"/>
              <a:tailEnd type="none" len="sm" w="sm"/>
            </a:ln>
          </p:spPr>
        </p:sp>
        <p:sp>
          <p:nvSpPr>
            <p:cNvPr name="AutoShape 760" id="760"/>
            <p:cNvSpPr/>
            <p:nvPr/>
          </p:nvSpPr>
          <p:spPr>
            <a:xfrm rot="-3103431">
              <a:off x="3454490" y="661159"/>
              <a:ext cx="327774" cy="0"/>
            </a:xfrm>
            <a:prstGeom prst="line">
              <a:avLst/>
            </a:prstGeom>
            <a:ln cap="rnd" w="12700">
              <a:solidFill>
                <a:srgbClr val="5EBEE4"/>
              </a:solidFill>
              <a:prstDash val="solid"/>
              <a:headEnd type="none" len="sm" w="sm"/>
              <a:tailEnd type="none" len="sm" w="sm"/>
            </a:ln>
          </p:spPr>
        </p:sp>
        <p:sp>
          <p:nvSpPr>
            <p:cNvPr name="AutoShape 761" id="761"/>
            <p:cNvSpPr/>
            <p:nvPr/>
          </p:nvSpPr>
          <p:spPr>
            <a:xfrm rot="3754677">
              <a:off x="3874821" y="143130"/>
              <a:ext cx="330214" cy="0"/>
            </a:xfrm>
            <a:prstGeom prst="line">
              <a:avLst/>
            </a:prstGeom>
            <a:ln cap="rnd" w="12700">
              <a:solidFill>
                <a:srgbClr val="5EBEE4"/>
              </a:solidFill>
              <a:prstDash val="solid"/>
              <a:headEnd type="none" len="sm" w="sm"/>
              <a:tailEnd type="none" len="sm" w="sm"/>
            </a:ln>
          </p:spPr>
        </p:sp>
        <p:sp>
          <p:nvSpPr>
            <p:cNvPr name="AutoShape 762" id="762"/>
            <p:cNvSpPr/>
            <p:nvPr/>
          </p:nvSpPr>
          <p:spPr>
            <a:xfrm rot="-3781513">
              <a:off x="3705847" y="289777"/>
              <a:ext cx="447621" cy="0"/>
            </a:xfrm>
            <a:prstGeom prst="line">
              <a:avLst/>
            </a:prstGeom>
            <a:ln cap="rnd" w="12700">
              <a:solidFill>
                <a:srgbClr val="5EBEE4"/>
              </a:solidFill>
              <a:prstDash val="solid"/>
              <a:headEnd type="none" len="sm" w="sm"/>
              <a:tailEnd type="none" len="sm" w="sm"/>
            </a:ln>
          </p:spPr>
        </p:sp>
        <p:sp>
          <p:nvSpPr>
            <p:cNvPr name="AutoShape 763" id="763"/>
            <p:cNvSpPr/>
            <p:nvPr/>
          </p:nvSpPr>
          <p:spPr>
            <a:xfrm rot="-1297135">
              <a:off x="3504207" y="284294"/>
              <a:ext cx="508367" cy="0"/>
            </a:xfrm>
            <a:prstGeom prst="line">
              <a:avLst/>
            </a:prstGeom>
            <a:ln cap="rnd" w="12700">
              <a:solidFill>
                <a:srgbClr val="5EBEE4"/>
              </a:solidFill>
              <a:prstDash val="solid"/>
              <a:headEnd type="none" len="sm" w="sm"/>
              <a:tailEnd type="none" len="sm" w="sm"/>
            </a:ln>
          </p:spPr>
        </p:sp>
        <p:sp>
          <p:nvSpPr>
            <p:cNvPr name="AutoShape 764" id="764"/>
            <p:cNvSpPr/>
            <p:nvPr/>
          </p:nvSpPr>
          <p:spPr>
            <a:xfrm rot="-2206423">
              <a:off x="3666381" y="730022"/>
              <a:ext cx="464443" cy="0"/>
            </a:xfrm>
            <a:prstGeom prst="line">
              <a:avLst/>
            </a:prstGeom>
            <a:ln cap="rnd" w="12700">
              <a:solidFill>
                <a:srgbClr val="5EBEE4"/>
              </a:solidFill>
              <a:prstDash val="solid"/>
              <a:headEnd type="none" len="sm" w="sm"/>
              <a:tailEnd type="none" len="sm" w="sm"/>
            </a:ln>
          </p:spPr>
        </p:sp>
        <p:sp>
          <p:nvSpPr>
            <p:cNvPr name="AutoShape 765" id="765"/>
            <p:cNvSpPr/>
            <p:nvPr/>
          </p:nvSpPr>
          <p:spPr>
            <a:xfrm rot="3977067">
              <a:off x="3594808" y="887420"/>
              <a:ext cx="254742" cy="0"/>
            </a:xfrm>
            <a:prstGeom prst="line">
              <a:avLst/>
            </a:prstGeom>
            <a:ln cap="rnd" w="12700">
              <a:solidFill>
                <a:srgbClr val="5EBEE4"/>
              </a:solidFill>
              <a:prstDash val="solid"/>
              <a:headEnd type="none" len="sm" w="sm"/>
              <a:tailEnd type="none" len="sm" w="sm"/>
            </a:ln>
          </p:spPr>
        </p:sp>
        <p:sp>
          <p:nvSpPr>
            <p:cNvPr name="AutoShape 766" id="766"/>
            <p:cNvSpPr/>
            <p:nvPr/>
          </p:nvSpPr>
          <p:spPr>
            <a:xfrm rot="-5384398">
              <a:off x="3881313" y="674628"/>
              <a:ext cx="412483" cy="0"/>
            </a:xfrm>
            <a:prstGeom prst="line">
              <a:avLst/>
            </a:prstGeom>
            <a:ln cap="rnd" w="12700">
              <a:solidFill>
                <a:srgbClr val="5EBEE4"/>
              </a:solidFill>
              <a:prstDash val="solid"/>
              <a:headEnd type="none" len="sm" w="sm"/>
              <a:tailEnd type="none" len="sm" w="sm"/>
            </a:ln>
          </p:spPr>
        </p:sp>
        <p:sp>
          <p:nvSpPr>
            <p:cNvPr name="AutoShape 767" id="767"/>
            <p:cNvSpPr/>
            <p:nvPr/>
          </p:nvSpPr>
          <p:spPr>
            <a:xfrm rot="1774018">
              <a:off x="3963846" y="488914"/>
              <a:ext cx="350238" cy="0"/>
            </a:xfrm>
            <a:prstGeom prst="line">
              <a:avLst/>
            </a:prstGeom>
            <a:ln cap="rnd" w="12700">
              <a:solidFill>
                <a:srgbClr val="5EBEE4"/>
              </a:solidFill>
              <a:prstDash val="solid"/>
              <a:headEnd type="none" len="sm" w="sm"/>
              <a:tailEnd type="none" len="sm" w="sm"/>
            </a:ln>
          </p:spPr>
        </p:sp>
        <p:sp>
          <p:nvSpPr>
            <p:cNvPr name="AutoShape 768" id="768"/>
            <p:cNvSpPr/>
            <p:nvPr/>
          </p:nvSpPr>
          <p:spPr>
            <a:xfrm rot="73294">
              <a:off x="3602122" y="429304"/>
              <a:ext cx="235616" cy="0"/>
            </a:xfrm>
            <a:prstGeom prst="line">
              <a:avLst/>
            </a:prstGeom>
            <a:ln cap="rnd" w="12700">
              <a:solidFill>
                <a:srgbClr val="5EBEE4"/>
              </a:solidFill>
              <a:prstDash val="solid"/>
              <a:headEnd type="none" len="sm" w="sm"/>
              <a:tailEnd type="none" len="sm" w="sm"/>
            </a:ln>
          </p:spPr>
        </p:sp>
        <p:sp>
          <p:nvSpPr>
            <p:cNvPr name="AutoShape 769" id="769"/>
            <p:cNvSpPr/>
            <p:nvPr/>
          </p:nvSpPr>
          <p:spPr>
            <a:xfrm rot="8477433">
              <a:off x="3702060" y="215763"/>
              <a:ext cx="304025" cy="0"/>
            </a:xfrm>
            <a:prstGeom prst="line">
              <a:avLst/>
            </a:prstGeom>
            <a:ln cap="rnd" w="12700">
              <a:solidFill>
                <a:srgbClr val="5EBEE4"/>
              </a:solidFill>
              <a:prstDash val="solid"/>
              <a:headEnd type="none" len="sm" w="sm"/>
              <a:tailEnd type="none" len="sm" w="sm"/>
            </a:ln>
          </p:spPr>
        </p:sp>
        <p:sp>
          <p:nvSpPr>
            <p:cNvPr name="AutoShape 770" id="770"/>
            <p:cNvSpPr/>
            <p:nvPr/>
          </p:nvSpPr>
          <p:spPr>
            <a:xfrm rot="1209104">
              <a:off x="3822341" y="896140"/>
              <a:ext cx="394495" cy="0"/>
            </a:xfrm>
            <a:prstGeom prst="line">
              <a:avLst/>
            </a:prstGeom>
            <a:ln cap="rnd" w="12700">
              <a:solidFill>
                <a:srgbClr val="5EBEE4"/>
              </a:solidFill>
              <a:prstDash val="solid"/>
              <a:headEnd type="none" len="sm" w="sm"/>
              <a:tailEnd type="none" len="sm" w="sm"/>
            </a:ln>
          </p:spPr>
        </p:sp>
        <p:sp>
          <p:nvSpPr>
            <p:cNvPr name="AutoShape 771" id="771"/>
            <p:cNvSpPr/>
            <p:nvPr/>
          </p:nvSpPr>
          <p:spPr>
            <a:xfrm rot="-2288494">
              <a:off x="4065045" y="654793"/>
              <a:ext cx="389462" cy="0"/>
            </a:xfrm>
            <a:prstGeom prst="line">
              <a:avLst/>
            </a:prstGeom>
            <a:ln cap="rnd" w="12700">
              <a:solidFill>
                <a:srgbClr val="5EBEE4"/>
              </a:solidFill>
              <a:prstDash val="solid"/>
              <a:headEnd type="none" len="sm" w="sm"/>
              <a:tailEnd type="none" len="sm" w="sm"/>
            </a:ln>
          </p:spPr>
        </p:sp>
        <p:sp>
          <p:nvSpPr>
            <p:cNvPr name="AutoShape 772" id="772"/>
            <p:cNvSpPr/>
            <p:nvPr/>
          </p:nvSpPr>
          <p:spPr>
            <a:xfrm rot="-1008343">
              <a:off x="3891835" y="362598"/>
              <a:ext cx="369005" cy="0"/>
            </a:xfrm>
            <a:prstGeom prst="line">
              <a:avLst/>
            </a:prstGeom>
            <a:ln cap="rnd" w="12700">
              <a:solidFill>
                <a:srgbClr val="5EBEE4"/>
              </a:solidFill>
              <a:prstDash val="solid"/>
              <a:headEnd type="none" len="sm" w="sm"/>
              <a:tailEnd type="none" len="sm" w="sm"/>
            </a:ln>
          </p:spPr>
        </p:sp>
        <p:sp>
          <p:nvSpPr>
            <p:cNvPr name="AutoShape 773" id="773"/>
            <p:cNvSpPr/>
            <p:nvPr/>
          </p:nvSpPr>
          <p:spPr>
            <a:xfrm rot="5996170">
              <a:off x="4108472" y="341770"/>
              <a:ext cx="282877" cy="0"/>
            </a:xfrm>
            <a:prstGeom prst="line">
              <a:avLst/>
            </a:prstGeom>
            <a:ln cap="rnd" w="12700">
              <a:solidFill>
                <a:srgbClr val="5EBEE4"/>
              </a:solidFill>
              <a:prstDash val="solid"/>
              <a:headEnd type="none" len="sm" w="sm"/>
              <a:tailEnd type="none" len="sm" w="sm"/>
            </a:ln>
          </p:spPr>
        </p:sp>
        <p:sp>
          <p:nvSpPr>
            <p:cNvPr name="AutoShape 774" id="774"/>
            <p:cNvSpPr/>
            <p:nvPr/>
          </p:nvSpPr>
          <p:spPr>
            <a:xfrm rot="4823553">
              <a:off x="3781407" y="433853"/>
              <a:ext cx="216125" cy="0"/>
            </a:xfrm>
            <a:prstGeom prst="line">
              <a:avLst/>
            </a:prstGeom>
            <a:ln cap="rnd" w="12700">
              <a:solidFill>
                <a:srgbClr val="5EBEE4"/>
              </a:solidFill>
              <a:prstDash val="solid"/>
              <a:headEnd type="none" len="sm" w="sm"/>
              <a:tailEnd type="none" len="sm" w="sm"/>
            </a:ln>
          </p:spPr>
        </p:sp>
        <p:sp>
          <p:nvSpPr>
            <p:cNvPr name="AutoShape 775" id="775"/>
            <p:cNvSpPr/>
            <p:nvPr/>
          </p:nvSpPr>
          <p:spPr>
            <a:xfrm rot="-10726318">
              <a:off x="3737556" y="980829"/>
              <a:ext cx="103151" cy="0"/>
            </a:xfrm>
            <a:prstGeom prst="line">
              <a:avLst/>
            </a:prstGeom>
            <a:ln cap="rnd" w="12700">
              <a:solidFill>
                <a:srgbClr val="5EBEE4"/>
              </a:solidFill>
              <a:prstDash val="solid"/>
              <a:headEnd type="none" len="sm" w="sm"/>
              <a:tailEnd type="none" len="sm" w="sm"/>
            </a:ln>
          </p:spPr>
        </p:sp>
        <p:sp>
          <p:nvSpPr>
            <p:cNvPr name="AutoShape 776" id="776"/>
            <p:cNvSpPr/>
            <p:nvPr/>
          </p:nvSpPr>
          <p:spPr>
            <a:xfrm rot="2817295">
              <a:off x="3476680" y="485739"/>
              <a:ext cx="152559" cy="0"/>
            </a:xfrm>
            <a:prstGeom prst="line">
              <a:avLst/>
            </a:prstGeom>
            <a:ln cap="rnd" w="12700">
              <a:solidFill>
                <a:srgbClr val="5EBEE4"/>
              </a:solidFill>
              <a:prstDash val="solid"/>
              <a:headEnd type="none" len="sm" w="sm"/>
              <a:tailEnd type="none" len="sm" w="sm"/>
            </a:ln>
          </p:spPr>
        </p:sp>
        <p:sp>
          <p:nvSpPr>
            <p:cNvPr name="AutoShape 777" id="777"/>
            <p:cNvSpPr/>
            <p:nvPr/>
          </p:nvSpPr>
          <p:spPr>
            <a:xfrm rot="-4487394">
              <a:off x="3355894" y="648730"/>
              <a:ext cx="377739" cy="0"/>
            </a:xfrm>
            <a:prstGeom prst="line">
              <a:avLst/>
            </a:prstGeom>
            <a:ln cap="rnd" w="12700">
              <a:solidFill>
                <a:srgbClr val="5EBEE4"/>
              </a:solidFill>
              <a:prstDash val="solid"/>
              <a:headEnd type="none" len="sm" w="sm"/>
              <a:tailEnd type="none" len="sm" w="sm"/>
            </a:ln>
          </p:spPr>
        </p:sp>
        <p:sp>
          <p:nvSpPr>
            <p:cNvPr name="AutoShape 778" id="778"/>
            <p:cNvSpPr/>
            <p:nvPr/>
          </p:nvSpPr>
          <p:spPr>
            <a:xfrm rot="-452244">
              <a:off x="3399488" y="275750"/>
              <a:ext cx="579200" cy="0"/>
            </a:xfrm>
            <a:prstGeom prst="line">
              <a:avLst/>
            </a:prstGeom>
            <a:ln cap="rnd" w="12700">
              <a:solidFill>
                <a:srgbClr val="5EBEE4"/>
              </a:solidFill>
              <a:prstDash val="solid"/>
              <a:headEnd type="none" len="sm" w="sm"/>
              <a:tailEnd type="none" len="sm" w="sm"/>
            </a:ln>
          </p:spPr>
        </p:sp>
        <p:sp>
          <p:nvSpPr>
            <p:cNvPr name="AutoShape 779" id="779"/>
            <p:cNvSpPr/>
            <p:nvPr/>
          </p:nvSpPr>
          <p:spPr>
            <a:xfrm rot="5477445">
              <a:off x="3563924" y="917649"/>
              <a:ext cx="231956" cy="0"/>
            </a:xfrm>
            <a:prstGeom prst="line">
              <a:avLst/>
            </a:prstGeom>
            <a:ln cap="rnd" w="12700">
              <a:solidFill>
                <a:srgbClr val="5EBEE4"/>
              </a:solidFill>
              <a:prstDash val="solid"/>
              <a:headEnd type="none" len="sm" w="sm"/>
              <a:tailEnd type="none" len="sm" w="sm"/>
            </a:ln>
          </p:spPr>
        </p:sp>
      </p:grpSp>
      <p:grpSp>
        <p:nvGrpSpPr>
          <p:cNvPr name="Group 780" id="780"/>
          <p:cNvGrpSpPr/>
          <p:nvPr/>
        </p:nvGrpSpPr>
        <p:grpSpPr>
          <a:xfrm rot="-10800000">
            <a:off x="2847561" y="-1589954"/>
            <a:ext cx="4382458" cy="4112270"/>
            <a:chOff x="0" y="0"/>
            <a:chExt cx="5843277" cy="5483027"/>
          </a:xfrm>
        </p:grpSpPr>
        <p:sp>
          <p:nvSpPr>
            <p:cNvPr name="AutoShape 781" id="781"/>
            <p:cNvSpPr/>
            <p:nvPr/>
          </p:nvSpPr>
          <p:spPr>
            <a:xfrm rot="-421222">
              <a:off x="4232302" y="1453098"/>
              <a:ext cx="1134772" cy="0"/>
            </a:xfrm>
            <a:prstGeom prst="line">
              <a:avLst/>
            </a:prstGeom>
            <a:ln cap="rnd" w="12700">
              <a:solidFill>
                <a:srgbClr val="5EBEE4"/>
              </a:solidFill>
              <a:prstDash val="solid"/>
              <a:headEnd type="none" len="sm" w="sm"/>
              <a:tailEnd type="none" len="sm" w="sm"/>
            </a:ln>
          </p:spPr>
        </p:sp>
        <p:sp>
          <p:nvSpPr>
            <p:cNvPr name="AutoShape 782" id="782"/>
            <p:cNvSpPr/>
            <p:nvPr/>
          </p:nvSpPr>
          <p:spPr>
            <a:xfrm rot="-3493383">
              <a:off x="4019077" y="1131898"/>
              <a:ext cx="918822" cy="0"/>
            </a:xfrm>
            <a:prstGeom prst="line">
              <a:avLst/>
            </a:prstGeom>
            <a:ln cap="rnd" w="12700">
              <a:solidFill>
                <a:srgbClr val="5EBEE4"/>
              </a:solidFill>
              <a:prstDash val="solid"/>
              <a:headEnd type="none" len="sm" w="sm"/>
              <a:tailEnd type="none" len="sm" w="sm"/>
            </a:ln>
          </p:spPr>
        </p:sp>
        <p:sp>
          <p:nvSpPr>
            <p:cNvPr name="AutoShape 783" id="783"/>
            <p:cNvSpPr/>
            <p:nvPr/>
          </p:nvSpPr>
          <p:spPr>
            <a:xfrm rot="-2615499">
              <a:off x="4307501" y="1803962"/>
              <a:ext cx="1224074" cy="0"/>
            </a:xfrm>
            <a:prstGeom prst="line">
              <a:avLst/>
            </a:prstGeom>
            <a:ln cap="rnd" w="12700">
              <a:solidFill>
                <a:srgbClr val="5EBEE4"/>
              </a:solidFill>
              <a:prstDash val="solid"/>
              <a:headEnd type="none" len="sm" w="sm"/>
              <a:tailEnd type="none" len="sm" w="sm"/>
            </a:ln>
          </p:spPr>
        </p:sp>
        <p:sp>
          <p:nvSpPr>
            <p:cNvPr name="AutoShape 784" id="784"/>
            <p:cNvSpPr/>
            <p:nvPr/>
          </p:nvSpPr>
          <p:spPr>
            <a:xfrm rot="4258335">
              <a:off x="3984184" y="1871977"/>
              <a:ext cx="748906" cy="0"/>
            </a:xfrm>
            <a:prstGeom prst="line">
              <a:avLst/>
            </a:prstGeom>
            <a:ln cap="rnd" w="12700">
              <a:solidFill>
                <a:srgbClr val="5EBEE4"/>
              </a:solidFill>
              <a:prstDash val="solid"/>
              <a:headEnd type="none" len="sm" w="sm"/>
              <a:tailEnd type="none" len="sm" w="sm"/>
            </a:ln>
          </p:spPr>
        </p:sp>
        <p:sp>
          <p:nvSpPr>
            <p:cNvPr name="AutoShape 785" id="785"/>
            <p:cNvSpPr/>
            <p:nvPr/>
          </p:nvSpPr>
          <p:spPr>
            <a:xfrm rot="1503217">
              <a:off x="4430425" y="2427786"/>
              <a:ext cx="974231" cy="0"/>
            </a:xfrm>
            <a:prstGeom prst="line">
              <a:avLst/>
            </a:prstGeom>
            <a:ln cap="rnd" w="12700">
              <a:solidFill>
                <a:srgbClr val="5EBEE4"/>
              </a:solidFill>
              <a:prstDash val="solid"/>
              <a:headEnd type="none" len="sm" w="sm"/>
              <a:tailEnd type="none" len="sm" w="sm"/>
            </a:ln>
          </p:spPr>
        </p:sp>
        <p:sp>
          <p:nvSpPr>
            <p:cNvPr name="AutoShape 786" id="786"/>
            <p:cNvSpPr/>
            <p:nvPr/>
          </p:nvSpPr>
          <p:spPr>
            <a:xfrm rot="-10706153">
              <a:off x="4232514" y="2220819"/>
              <a:ext cx="245853" cy="0"/>
            </a:xfrm>
            <a:prstGeom prst="line">
              <a:avLst/>
            </a:prstGeom>
            <a:ln cap="rnd" w="12700">
              <a:solidFill>
                <a:srgbClr val="5EBEE4"/>
              </a:solidFill>
              <a:prstDash val="solid"/>
              <a:headEnd type="none" len="sm" w="sm"/>
              <a:tailEnd type="none" len="sm" w="sm"/>
            </a:ln>
          </p:spPr>
        </p:sp>
        <p:sp>
          <p:nvSpPr>
            <p:cNvPr name="AutoShape 787" id="787"/>
            <p:cNvSpPr/>
            <p:nvPr/>
          </p:nvSpPr>
          <p:spPr>
            <a:xfrm rot="3224996">
              <a:off x="4390499" y="585179"/>
              <a:ext cx="419675" cy="0"/>
            </a:xfrm>
            <a:prstGeom prst="line">
              <a:avLst/>
            </a:prstGeom>
            <a:ln cap="rnd" w="12700">
              <a:solidFill>
                <a:srgbClr val="5EBEE4"/>
              </a:solidFill>
              <a:prstDash val="solid"/>
              <a:headEnd type="none" len="sm" w="sm"/>
              <a:tailEnd type="none" len="sm" w="sm"/>
            </a:ln>
          </p:spPr>
        </p:sp>
        <p:sp>
          <p:nvSpPr>
            <p:cNvPr name="AutoShape 788" id="788"/>
            <p:cNvSpPr/>
            <p:nvPr/>
          </p:nvSpPr>
          <p:spPr>
            <a:xfrm rot="-4677083">
              <a:off x="3788935" y="969201"/>
              <a:ext cx="1131413" cy="0"/>
            </a:xfrm>
            <a:prstGeom prst="line">
              <a:avLst/>
            </a:prstGeom>
            <a:ln cap="rnd" w="12700">
              <a:solidFill>
                <a:srgbClr val="5EBEE4"/>
              </a:solidFill>
              <a:prstDash val="solid"/>
              <a:headEnd type="none" len="sm" w="sm"/>
              <a:tailEnd type="none" len="sm" w="sm"/>
            </a:ln>
          </p:spPr>
        </p:sp>
        <p:sp>
          <p:nvSpPr>
            <p:cNvPr name="AutoShape 789" id="789"/>
            <p:cNvSpPr/>
            <p:nvPr/>
          </p:nvSpPr>
          <p:spPr>
            <a:xfrm rot="-574018">
              <a:off x="4464210" y="316088"/>
              <a:ext cx="1387662" cy="0"/>
            </a:xfrm>
            <a:prstGeom prst="line">
              <a:avLst/>
            </a:prstGeom>
            <a:ln cap="rnd" w="12700">
              <a:solidFill>
                <a:srgbClr val="5EBEE4"/>
              </a:solidFill>
              <a:prstDash val="solid"/>
              <a:headEnd type="none" len="sm" w="sm"/>
              <a:tailEnd type="none" len="sm" w="sm"/>
            </a:ln>
          </p:spPr>
        </p:sp>
        <p:sp>
          <p:nvSpPr>
            <p:cNvPr name="AutoShape 790" id="790"/>
            <p:cNvSpPr/>
            <p:nvPr/>
          </p:nvSpPr>
          <p:spPr>
            <a:xfrm rot="5460802">
              <a:off x="3882765" y="1869954"/>
              <a:ext cx="704051" cy="0"/>
            </a:xfrm>
            <a:prstGeom prst="line">
              <a:avLst/>
            </a:prstGeom>
            <a:ln cap="rnd" w="12700">
              <a:solidFill>
                <a:srgbClr val="5EBEE4"/>
              </a:solidFill>
              <a:prstDash val="solid"/>
              <a:headEnd type="none" len="sm" w="sm"/>
              <a:tailEnd type="none" len="sm" w="sm"/>
            </a:ln>
          </p:spPr>
        </p:sp>
        <p:sp>
          <p:nvSpPr>
            <p:cNvPr name="AutoShape 791" id="791"/>
            <p:cNvSpPr/>
            <p:nvPr/>
          </p:nvSpPr>
          <p:spPr>
            <a:xfrm rot="2700001">
              <a:off x="2263123" y="2030732"/>
              <a:ext cx="914800" cy="0"/>
            </a:xfrm>
            <a:prstGeom prst="line">
              <a:avLst/>
            </a:prstGeom>
            <a:ln cap="rnd" w="12700">
              <a:solidFill>
                <a:srgbClr val="5EBEE4"/>
              </a:solidFill>
              <a:prstDash val="solid"/>
              <a:headEnd type="none" len="sm" w="sm"/>
              <a:tailEnd type="none" len="sm" w="sm"/>
            </a:ln>
          </p:spPr>
        </p:sp>
        <p:sp>
          <p:nvSpPr>
            <p:cNvPr name="AutoShape 792" id="792"/>
            <p:cNvSpPr/>
            <p:nvPr/>
          </p:nvSpPr>
          <p:spPr>
            <a:xfrm rot="-421222">
              <a:off x="2570500" y="2215273"/>
              <a:ext cx="1134772" cy="0"/>
            </a:xfrm>
            <a:prstGeom prst="line">
              <a:avLst/>
            </a:prstGeom>
            <a:ln cap="rnd" w="12700">
              <a:solidFill>
                <a:srgbClr val="5EBEE4"/>
              </a:solidFill>
              <a:prstDash val="solid"/>
              <a:headEnd type="none" len="sm" w="sm"/>
              <a:tailEnd type="none" len="sm" w="sm"/>
            </a:ln>
          </p:spPr>
        </p:sp>
        <p:sp>
          <p:nvSpPr>
            <p:cNvPr name="AutoShape 793" id="793"/>
            <p:cNvSpPr/>
            <p:nvPr/>
          </p:nvSpPr>
          <p:spPr>
            <a:xfrm rot="-3493383">
              <a:off x="2404048" y="2577252"/>
              <a:ext cx="918822" cy="0"/>
            </a:xfrm>
            <a:prstGeom prst="line">
              <a:avLst/>
            </a:prstGeom>
            <a:ln cap="rnd" w="12700">
              <a:solidFill>
                <a:srgbClr val="5EBEE4"/>
              </a:solidFill>
              <a:prstDash val="solid"/>
              <a:headEnd type="none" len="sm" w="sm"/>
              <a:tailEnd type="none" len="sm" w="sm"/>
            </a:ln>
          </p:spPr>
        </p:sp>
        <p:sp>
          <p:nvSpPr>
            <p:cNvPr name="AutoShape 794" id="794"/>
            <p:cNvSpPr/>
            <p:nvPr/>
          </p:nvSpPr>
          <p:spPr>
            <a:xfrm rot="4070284">
              <a:off x="1668129" y="1120622"/>
              <a:ext cx="960737" cy="0"/>
            </a:xfrm>
            <a:prstGeom prst="line">
              <a:avLst/>
            </a:prstGeom>
            <a:ln cap="rnd" w="12700">
              <a:solidFill>
                <a:srgbClr val="5EBEE4"/>
              </a:solidFill>
              <a:prstDash val="solid"/>
              <a:headEnd type="none" len="sm" w="sm"/>
              <a:tailEnd type="none" len="sm" w="sm"/>
            </a:ln>
          </p:spPr>
        </p:sp>
        <p:sp>
          <p:nvSpPr>
            <p:cNvPr name="AutoShape 795" id="795"/>
            <p:cNvSpPr/>
            <p:nvPr/>
          </p:nvSpPr>
          <p:spPr>
            <a:xfrm rot="-4093188">
              <a:off x="1712635" y="1513505"/>
              <a:ext cx="1304051" cy="0"/>
            </a:xfrm>
            <a:prstGeom prst="line">
              <a:avLst/>
            </a:prstGeom>
            <a:ln cap="rnd" w="12700">
              <a:solidFill>
                <a:srgbClr val="5EBEE4"/>
              </a:solidFill>
              <a:prstDash val="solid"/>
              <a:headEnd type="none" len="sm" w="sm"/>
              <a:tailEnd type="none" len="sm" w="sm"/>
            </a:ln>
          </p:spPr>
        </p:sp>
        <p:sp>
          <p:nvSpPr>
            <p:cNvPr name="AutoShape 796" id="796"/>
            <p:cNvSpPr/>
            <p:nvPr/>
          </p:nvSpPr>
          <p:spPr>
            <a:xfrm rot="-1607127">
              <a:off x="1459415" y="1875484"/>
              <a:ext cx="1261638" cy="0"/>
            </a:xfrm>
            <a:prstGeom prst="line">
              <a:avLst/>
            </a:prstGeom>
            <a:ln cap="rnd" w="12700">
              <a:solidFill>
                <a:srgbClr val="5EBEE4"/>
              </a:solidFill>
              <a:prstDash val="solid"/>
              <a:headEnd type="none" len="sm" w="sm"/>
              <a:tailEnd type="none" len="sm" w="sm"/>
            </a:ln>
          </p:spPr>
        </p:sp>
        <p:sp>
          <p:nvSpPr>
            <p:cNvPr name="AutoShape 797" id="797"/>
            <p:cNvSpPr/>
            <p:nvPr/>
          </p:nvSpPr>
          <p:spPr>
            <a:xfrm rot="-2615499">
              <a:off x="2857104" y="2048721"/>
              <a:ext cx="1224074" cy="0"/>
            </a:xfrm>
            <a:prstGeom prst="line">
              <a:avLst/>
            </a:prstGeom>
            <a:ln cap="rnd" w="12700">
              <a:solidFill>
                <a:srgbClr val="5EBEE4"/>
              </a:solidFill>
              <a:prstDash val="solid"/>
              <a:headEnd type="none" len="sm" w="sm"/>
              <a:tailEnd type="none" len="sm" w="sm"/>
            </a:ln>
          </p:spPr>
        </p:sp>
        <p:sp>
          <p:nvSpPr>
            <p:cNvPr name="AutoShape 798" id="798"/>
            <p:cNvSpPr/>
            <p:nvPr/>
          </p:nvSpPr>
          <p:spPr>
            <a:xfrm rot="4258335">
              <a:off x="3238514" y="2595119"/>
              <a:ext cx="748906" cy="0"/>
            </a:xfrm>
            <a:prstGeom prst="line">
              <a:avLst/>
            </a:prstGeom>
            <a:ln cap="rnd" w="12700">
              <a:solidFill>
                <a:srgbClr val="5EBEE4"/>
              </a:solidFill>
              <a:prstDash val="solid"/>
              <a:headEnd type="none" len="sm" w="sm"/>
              <a:tailEnd type="none" len="sm" w="sm"/>
            </a:ln>
          </p:spPr>
        </p:sp>
        <p:sp>
          <p:nvSpPr>
            <p:cNvPr name="AutoShape 799" id="799"/>
            <p:cNvSpPr/>
            <p:nvPr/>
          </p:nvSpPr>
          <p:spPr>
            <a:xfrm rot="-5387751">
              <a:off x="2985114" y="1583976"/>
              <a:ext cx="1252117" cy="0"/>
            </a:xfrm>
            <a:prstGeom prst="line">
              <a:avLst/>
            </a:prstGeom>
            <a:ln cap="rnd" w="12700">
              <a:solidFill>
                <a:srgbClr val="5EBEE4"/>
              </a:solidFill>
              <a:prstDash val="solid"/>
              <a:headEnd type="none" len="sm" w="sm"/>
              <a:tailEnd type="none" len="sm" w="sm"/>
            </a:ln>
          </p:spPr>
        </p:sp>
        <p:sp>
          <p:nvSpPr>
            <p:cNvPr name="AutoShape 800" id="800"/>
            <p:cNvSpPr/>
            <p:nvPr/>
          </p:nvSpPr>
          <p:spPr>
            <a:xfrm rot="2151215">
              <a:off x="2755593" y="1275922"/>
              <a:ext cx="895679" cy="0"/>
            </a:xfrm>
            <a:prstGeom prst="line">
              <a:avLst/>
            </a:prstGeom>
            <a:ln cap="rnd" w="12700">
              <a:solidFill>
                <a:srgbClr val="5EBEE4"/>
              </a:solidFill>
              <a:prstDash val="solid"/>
              <a:headEnd type="none" len="sm" w="sm"/>
              <a:tailEnd type="none" len="sm" w="sm"/>
            </a:ln>
          </p:spPr>
        </p:sp>
        <p:sp>
          <p:nvSpPr>
            <p:cNvPr name="AutoShape 801" id="801"/>
            <p:cNvSpPr/>
            <p:nvPr/>
          </p:nvSpPr>
          <p:spPr>
            <a:xfrm rot="93353">
              <a:off x="2130377" y="2112408"/>
              <a:ext cx="561574" cy="0"/>
            </a:xfrm>
            <a:prstGeom prst="line">
              <a:avLst/>
            </a:prstGeom>
            <a:ln cap="rnd" w="12700">
              <a:solidFill>
                <a:srgbClr val="5EBEE4"/>
              </a:solidFill>
              <a:prstDash val="solid"/>
              <a:headEnd type="none" len="sm" w="sm"/>
              <a:tailEnd type="none" len="sm" w="sm"/>
            </a:ln>
          </p:spPr>
        </p:sp>
        <p:sp>
          <p:nvSpPr>
            <p:cNvPr name="AutoShape 802" id="802"/>
            <p:cNvSpPr/>
            <p:nvPr/>
          </p:nvSpPr>
          <p:spPr>
            <a:xfrm rot="8064537">
              <a:off x="1652305" y="1597065"/>
              <a:ext cx="807921" cy="0"/>
            </a:xfrm>
            <a:prstGeom prst="line">
              <a:avLst/>
            </a:prstGeom>
            <a:ln cap="rnd" w="12700">
              <a:solidFill>
                <a:srgbClr val="5EBEE4"/>
              </a:solidFill>
              <a:prstDash val="solid"/>
              <a:headEnd type="none" len="sm" w="sm"/>
              <a:tailEnd type="none" len="sm" w="sm"/>
            </a:ln>
          </p:spPr>
        </p:sp>
        <p:sp>
          <p:nvSpPr>
            <p:cNvPr name="AutoShape 803" id="803"/>
            <p:cNvSpPr/>
            <p:nvPr/>
          </p:nvSpPr>
          <p:spPr>
            <a:xfrm rot="1503217">
              <a:off x="3600301" y="1965679"/>
              <a:ext cx="974231" cy="0"/>
            </a:xfrm>
            <a:prstGeom prst="line">
              <a:avLst/>
            </a:prstGeom>
            <a:ln cap="rnd" w="12700">
              <a:solidFill>
                <a:srgbClr val="5EBEE4"/>
              </a:solidFill>
              <a:prstDash val="solid"/>
              <a:headEnd type="none" len="sm" w="sm"/>
              <a:tailEnd type="none" len="sm" w="sm"/>
            </a:ln>
          </p:spPr>
        </p:sp>
        <p:sp>
          <p:nvSpPr>
            <p:cNvPr name="AutoShape 804" id="804"/>
            <p:cNvSpPr/>
            <p:nvPr/>
          </p:nvSpPr>
          <p:spPr>
            <a:xfrm rot="-2700474">
              <a:off x="3304588" y="1193002"/>
              <a:ext cx="1032459" cy="0"/>
            </a:xfrm>
            <a:prstGeom prst="line">
              <a:avLst/>
            </a:prstGeom>
            <a:ln cap="rnd" w="12700">
              <a:solidFill>
                <a:srgbClr val="5EBEE4"/>
              </a:solidFill>
              <a:prstDash val="solid"/>
              <a:headEnd type="none" len="sm" w="sm"/>
              <a:tailEnd type="none" len="sm" w="sm"/>
            </a:ln>
          </p:spPr>
        </p:sp>
        <p:sp>
          <p:nvSpPr>
            <p:cNvPr name="AutoShape 805" id="805"/>
            <p:cNvSpPr/>
            <p:nvPr/>
          </p:nvSpPr>
          <p:spPr>
            <a:xfrm rot="-1262565">
              <a:off x="2326913" y="1275992"/>
              <a:ext cx="901967" cy="0"/>
            </a:xfrm>
            <a:prstGeom prst="line">
              <a:avLst/>
            </a:prstGeom>
            <a:ln cap="rnd" w="12700">
              <a:solidFill>
                <a:srgbClr val="5EBEE4"/>
              </a:solidFill>
              <a:prstDash val="solid"/>
              <a:headEnd type="none" len="sm" w="sm"/>
              <a:tailEnd type="none" len="sm" w="sm"/>
            </a:ln>
          </p:spPr>
        </p:sp>
        <p:sp>
          <p:nvSpPr>
            <p:cNvPr name="AutoShape 806" id="806"/>
            <p:cNvSpPr/>
            <p:nvPr/>
          </p:nvSpPr>
          <p:spPr>
            <a:xfrm rot="5869828">
              <a:off x="2560109" y="881060"/>
              <a:ext cx="853775" cy="0"/>
            </a:xfrm>
            <a:prstGeom prst="line">
              <a:avLst/>
            </a:prstGeom>
            <a:ln cap="rnd" w="12700">
              <a:solidFill>
                <a:srgbClr val="5EBEE4"/>
              </a:solidFill>
              <a:prstDash val="solid"/>
              <a:headEnd type="none" len="sm" w="sm"/>
              <a:tailEnd type="none" len="sm" w="sm"/>
            </a:ln>
          </p:spPr>
        </p:sp>
        <p:sp>
          <p:nvSpPr>
            <p:cNvPr name="AutoShape 807" id="807"/>
            <p:cNvSpPr/>
            <p:nvPr/>
          </p:nvSpPr>
          <p:spPr>
            <a:xfrm rot="4945828">
              <a:off x="2354246" y="1753143"/>
              <a:ext cx="652549" cy="0"/>
            </a:xfrm>
            <a:prstGeom prst="line">
              <a:avLst/>
            </a:prstGeom>
            <a:ln cap="rnd" w="12700">
              <a:solidFill>
                <a:srgbClr val="5EBEE4"/>
              </a:solidFill>
              <a:prstDash val="solid"/>
              <a:headEnd type="none" len="sm" w="sm"/>
              <a:tailEnd type="none" len="sm" w="sm"/>
            </a:ln>
          </p:spPr>
        </p:sp>
        <p:sp>
          <p:nvSpPr>
            <p:cNvPr name="AutoShape 808" id="808"/>
            <p:cNvSpPr/>
            <p:nvPr/>
          </p:nvSpPr>
          <p:spPr>
            <a:xfrm rot="-10706153">
              <a:off x="3836063" y="2550741"/>
              <a:ext cx="245853" cy="0"/>
            </a:xfrm>
            <a:prstGeom prst="line">
              <a:avLst/>
            </a:prstGeom>
            <a:ln cap="rnd" w="12700">
              <a:solidFill>
                <a:srgbClr val="5EBEE4"/>
              </a:solidFill>
              <a:prstDash val="solid"/>
              <a:headEnd type="none" len="sm" w="sm"/>
              <a:tailEnd type="none" len="sm" w="sm"/>
            </a:ln>
          </p:spPr>
        </p:sp>
        <p:sp>
          <p:nvSpPr>
            <p:cNvPr name="AutoShape 809" id="809"/>
            <p:cNvSpPr/>
            <p:nvPr/>
          </p:nvSpPr>
          <p:spPr>
            <a:xfrm rot="3224996">
              <a:off x="2095397" y="2531054"/>
              <a:ext cx="419675" cy="0"/>
            </a:xfrm>
            <a:prstGeom prst="line">
              <a:avLst/>
            </a:prstGeom>
            <a:ln cap="rnd" w="12700">
              <a:solidFill>
                <a:srgbClr val="5EBEE4"/>
              </a:solidFill>
              <a:prstDash val="solid"/>
              <a:headEnd type="none" len="sm" w="sm"/>
              <a:tailEnd type="none" len="sm" w="sm"/>
            </a:ln>
          </p:spPr>
        </p:sp>
        <p:sp>
          <p:nvSpPr>
            <p:cNvPr name="AutoShape 810" id="810"/>
            <p:cNvSpPr/>
            <p:nvPr/>
          </p:nvSpPr>
          <p:spPr>
            <a:xfrm rot="-4677083">
              <a:off x="2153453" y="2722117"/>
              <a:ext cx="1131413" cy="0"/>
            </a:xfrm>
            <a:prstGeom prst="line">
              <a:avLst/>
            </a:prstGeom>
            <a:ln cap="rnd" w="12700">
              <a:solidFill>
                <a:srgbClr val="5EBEE4"/>
              </a:solidFill>
              <a:prstDash val="solid"/>
              <a:headEnd type="none" len="sm" w="sm"/>
              <a:tailEnd type="none" len="sm" w="sm"/>
            </a:ln>
          </p:spPr>
        </p:sp>
        <p:sp>
          <p:nvSpPr>
            <p:cNvPr name="AutoShape 811" id="811"/>
            <p:cNvSpPr/>
            <p:nvPr/>
          </p:nvSpPr>
          <p:spPr>
            <a:xfrm rot="-574018">
              <a:off x="1268815" y="2015227"/>
              <a:ext cx="1387662" cy="0"/>
            </a:xfrm>
            <a:prstGeom prst="line">
              <a:avLst/>
            </a:prstGeom>
            <a:ln cap="rnd" w="12700">
              <a:solidFill>
                <a:srgbClr val="5EBEE4"/>
              </a:solidFill>
              <a:prstDash val="solid"/>
              <a:headEnd type="none" len="sm" w="sm"/>
              <a:tailEnd type="none" len="sm" w="sm"/>
            </a:ln>
          </p:spPr>
        </p:sp>
        <p:sp>
          <p:nvSpPr>
            <p:cNvPr name="AutoShape 812" id="812"/>
            <p:cNvSpPr/>
            <p:nvPr/>
          </p:nvSpPr>
          <p:spPr>
            <a:xfrm rot="5460802">
              <a:off x="3275817" y="2718085"/>
              <a:ext cx="704051" cy="0"/>
            </a:xfrm>
            <a:prstGeom prst="line">
              <a:avLst/>
            </a:prstGeom>
            <a:ln cap="rnd" w="12700">
              <a:solidFill>
                <a:srgbClr val="5EBEE4"/>
              </a:solidFill>
              <a:prstDash val="solid"/>
              <a:headEnd type="none" len="sm" w="sm"/>
              <a:tailEnd type="none" len="sm" w="sm"/>
            </a:ln>
          </p:spPr>
        </p:sp>
        <p:sp>
          <p:nvSpPr>
            <p:cNvPr name="AutoShape 813" id="813"/>
            <p:cNvSpPr/>
            <p:nvPr/>
          </p:nvSpPr>
          <p:spPr>
            <a:xfrm rot="2700001">
              <a:off x="3539743" y="4243602"/>
              <a:ext cx="740779" cy="0"/>
            </a:xfrm>
            <a:prstGeom prst="line">
              <a:avLst/>
            </a:prstGeom>
            <a:ln cap="rnd" w="12700">
              <a:solidFill>
                <a:srgbClr val="5EBEE4"/>
              </a:solidFill>
              <a:prstDash val="solid"/>
              <a:headEnd type="none" len="sm" w="sm"/>
              <a:tailEnd type="none" len="sm" w="sm"/>
            </a:ln>
          </p:spPr>
        </p:sp>
        <p:sp>
          <p:nvSpPr>
            <p:cNvPr name="AutoShape 814" id="814"/>
            <p:cNvSpPr/>
            <p:nvPr/>
          </p:nvSpPr>
          <p:spPr>
            <a:xfrm rot="-421222">
              <a:off x="3246754" y="3935433"/>
              <a:ext cx="918906" cy="0"/>
            </a:xfrm>
            <a:prstGeom prst="line">
              <a:avLst/>
            </a:prstGeom>
            <a:ln cap="rnd" w="12700">
              <a:solidFill>
                <a:srgbClr val="5EBEE4"/>
              </a:solidFill>
              <a:prstDash val="solid"/>
              <a:headEnd type="none" len="sm" w="sm"/>
              <a:tailEnd type="none" len="sm" w="sm"/>
            </a:ln>
          </p:spPr>
        </p:sp>
        <p:sp>
          <p:nvSpPr>
            <p:cNvPr name="AutoShape 815" id="815"/>
            <p:cNvSpPr/>
            <p:nvPr/>
          </p:nvSpPr>
          <p:spPr>
            <a:xfrm rot="-3493384">
              <a:off x="3679443" y="3808539"/>
              <a:ext cx="744036" cy="0"/>
            </a:xfrm>
            <a:prstGeom prst="line">
              <a:avLst/>
            </a:prstGeom>
            <a:ln cap="rnd" w="12700">
              <a:solidFill>
                <a:srgbClr val="5EBEE4"/>
              </a:solidFill>
              <a:prstDash val="solid"/>
              <a:headEnd type="none" len="sm" w="sm"/>
              <a:tailEnd type="none" len="sm" w="sm"/>
            </a:ln>
          </p:spPr>
        </p:sp>
        <p:sp>
          <p:nvSpPr>
            <p:cNvPr name="AutoShape 816" id="816"/>
            <p:cNvSpPr/>
            <p:nvPr/>
          </p:nvSpPr>
          <p:spPr>
            <a:xfrm rot="4070285">
              <a:off x="3513508" y="5114031"/>
              <a:ext cx="777978" cy="0"/>
            </a:xfrm>
            <a:prstGeom prst="line">
              <a:avLst/>
            </a:prstGeom>
            <a:ln cap="rnd" w="12700">
              <a:solidFill>
                <a:srgbClr val="5EBEE4"/>
              </a:solidFill>
              <a:prstDash val="solid"/>
              <a:headEnd type="none" len="sm" w="sm"/>
              <a:tailEnd type="none" len="sm" w="sm"/>
            </a:ln>
          </p:spPr>
        </p:sp>
        <p:sp>
          <p:nvSpPr>
            <p:cNvPr name="AutoShape 817" id="817"/>
            <p:cNvSpPr/>
            <p:nvPr/>
          </p:nvSpPr>
          <p:spPr>
            <a:xfrm rot="-4093188">
              <a:off x="3398782" y="4751723"/>
              <a:ext cx="1055984" cy="0"/>
            </a:xfrm>
            <a:prstGeom prst="line">
              <a:avLst/>
            </a:prstGeom>
            <a:ln cap="rnd" w="12700">
              <a:solidFill>
                <a:srgbClr val="5EBEE4"/>
              </a:solidFill>
              <a:prstDash val="solid"/>
              <a:headEnd type="none" len="sm" w="sm"/>
              <a:tailEnd type="none" len="sm" w="sm"/>
            </a:ln>
          </p:spPr>
        </p:sp>
        <p:sp>
          <p:nvSpPr>
            <p:cNvPr name="AutoShape 818" id="818"/>
            <p:cNvSpPr/>
            <p:nvPr/>
          </p:nvSpPr>
          <p:spPr>
            <a:xfrm rot="-1607128">
              <a:off x="3761209" y="4624828"/>
              <a:ext cx="1021638" cy="0"/>
            </a:xfrm>
            <a:prstGeom prst="line">
              <a:avLst/>
            </a:prstGeom>
            <a:ln cap="rnd" w="12700">
              <a:solidFill>
                <a:srgbClr val="5EBEE4"/>
              </a:solidFill>
              <a:prstDash val="solid"/>
              <a:headEnd type="none" len="sm" w="sm"/>
              <a:tailEnd type="none" len="sm" w="sm"/>
            </a:ln>
          </p:spPr>
        </p:sp>
        <p:sp>
          <p:nvSpPr>
            <p:cNvPr name="AutoShape 819" id="819"/>
            <p:cNvSpPr/>
            <p:nvPr/>
          </p:nvSpPr>
          <p:spPr>
            <a:xfrm rot="-2615500">
              <a:off x="2911981" y="3904257"/>
              <a:ext cx="991220" cy="0"/>
            </a:xfrm>
            <a:prstGeom prst="line">
              <a:avLst/>
            </a:prstGeom>
            <a:ln cap="rnd" w="12700">
              <a:solidFill>
                <a:srgbClr val="5EBEE4"/>
              </a:solidFill>
              <a:prstDash val="solid"/>
              <a:headEnd type="none" len="sm" w="sm"/>
              <a:tailEnd type="none" len="sm" w="sm"/>
            </a:ln>
          </p:spPr>
        </p:sp>
        <p:sp>
          <p:nvSpPr>
            <p:cNvPr name="AutoShape 820" id="820"/>
            <p:cNvSpPr/>
            <p:nvPr/>
          </p:nvSpPr>
          <p:spPr>
            <a:xfrm rot="4258335">
              <a:off x="3245038" y="3468889"/>
              <a:ext cx="606443" cy="0"/>
            </a:xfrm>
            <a:prstGeom prst="line">
              <a:avLst/>
            </a:prstGeom>
            <a:ln cap="rnd" w="12700">
              <a:solidFill>
                <a:srgbClr val="5EBEE4"/>
              </a:solidFill>
              <a:prstDash val="solid"/>
              <a:headEnd type="none" len="sm" w="sm"/>
              <a:tailEnd type="none" len="sm" w="sm"/>
            </a:ln>
          </p:spPr>
        </p:sp>
        <p:sp>
          <p:nvSpPr>
            <p:cNvPr name="AutoShape 821" id="821"/>
            <p:cNvSpPr/>
            <p:nvPr/>
          </p:nvSpPr>
          <p:spPr>
            <a:xfrm rot="-5387751">
              <a:off x="2600739" y="4159061"/>
              <a:ext cx="1013929" cy="0"/>
            </a:xfrm>
            <a:prstGeom prst="line">
              <a:avLst/>
            </a:prstGeom>
            <a:ln cap="rnd" w="12700">
              <a:solidFill>
                <a:srgbClr val="5EBEE4"/>
              </a:solidFill>
              <a:prstDash val="solid"/>
              <a:headEnd type="none" len="sm" w="sm"/>
              <a:tailEnd type="none" len="sm" w="sm"/>
            </a:ln>
          </p:spPr>
        </p:sp>
        <p:sp>
          <p:nvSpPr>
            <p:cNvPr name="AutoShape 822" id="822"/>
            <p:cNvSpPr/>
            <p:nvPr/>
          </p:nvSpPr>
          <p:spPr>
            <a:xfrm rot="2151216">
              <a:off x="2888457" y="4547235"/>
              <a:ext cx="725296" cy="0"/>
            </a:xfrm>
            <a:prstGeom prst="line">
              <a:avLst/>
            </a:prstGeom>
            <a:ln cap="rnd" w="12700">
              <a:solidFill>
                <a:srgbClr val="5EBEE4"/>
              </a:solidFill>
              <a:prstDash val="solid"/>
              <a:headEnd type="none" len="sm" w="sm"/>
              <a:tailEnd type="none" len="sm" w="sm"/>
            </a:ln>
          </p:spPr>
        </p:sp>
        <p:sp>
          <p:nvSpPr>
            <p:cNvPr name="AutoShape 823" id="823"/>
            <p:cNvSpPr/>
            <p:nvPr/>
          </p:nvSpPr>
          <p:spPr>
            <a:xfrm rot="93353">
              <a:off x="3929363" y="4323078"/>
              <a:ext cx="454747" cy="0"/>
            </a:xfrm>
            <a:prstGeom prst="line">
              <a:avLst/>
            </a:prstGeom>
            <a:ln cap="rnd" w="12700">
              <a:solidFill>
                <a:srgbClr val="5EBEE4"/>
              </a:solidFill>
              <a:prstDash val="solid"/>
              <a:headEnd type="none" len="sm" w="sm"/>
              <a:tailEnd type="none" len="sm" w="sm"/>
            </a:ln>
          </p:spPr>
        </p:sp>
        <p:sp>
          <p:nvSpPr>
            <p:cNvPr name="AutoShape 824" id="824"/>
            <p:cNvSpPr/>
            <p:nvPr/>
          </p:nvSpPr>
          <p:spPr>
            <a:xfrm rot="8064536">
              <a:off x="3846428" y="4829493"/>
              <a:ext cx="654231" cy="0"/>
            </a:xfrm>
            <a:prstGeom prst="line">
              <a:avLst/>
            </a:prstGeom>
            <a:ln cap="rnd" w="12700">
              <a:solidFill>
                <a:srgbClr val="5EBEE4"/>
              </a:solidFill>
              <a:prstDash val="solid"/>
              <a:headEnd type="none" len="sm" w="sm"/>
              <a:tailEnd type="none" len="sm" w="sm"/>
            </a:ln>
          </p:spPr>
        </p:sp>
        <p:sp>
          <p:nvSpPr>
            <p:cNvPr name="AutoShape 825" id="825"/>
            <p:cNvSpPr/>
            <p:nvPr/>
          </p:nvSpPr>
          <p:spPr>
            <a:xfrm rot="1503218">
              <a:off x="2555322" y="3690743"/>
              <a:ext cx="788905" cy="0"/>
            </a:xfrm>
            <a:prstGeom prst="line">
              <a:avLst/>
            </a:prstGeom>
            <a:ln cap="rnd" w="12700">
              <a:solidFill>
                <a:srgbClr val="5EBEE4"/>
              </a:solidFill>
              <a:prstDash val="solid"/>
              <a:headEnd type="none" len="sm" w="sm"/>
              <a:tailEnd type="none" len="sm" w="sm"/>
            </a:ln>
          </p:spPr>
        </p:sp>
        <p:sp>
          <p:nvSpPr>
            <p:cNvPr name="AutoShape 826" id="826"/>
            <p:cNvSpPr/>
            <p:nvPr/>
          </p:nvSpPr>
          <p:spPr>
            <a:xfrm rot="-2700475">
              <a:off x="2375920" y="4334027"/>
              <a:ext cx="836056" cy="0"/>
            </a:xfrm>
            <a:prstGeom prst="line">
              <a:avLst/>
            </a:prstGeom>
            <a:ln cap="rnd" w="12700">
              <a:solidFill>
                <a:srgbClr val="5EBEE4"/>
              </a:solidFill>
              <a:prstDash val="solid"/>
              <a:headEnd type="none" len="sm" w="sm"/>
              <a:tailEnd type="none" len="sm" w="sm"/>
            </a:ln>
          </p:spPr>
        </p:sp>
        <p:sp>
          <p:nvSpPr>
            <p:cNvPr name="AutoShape 827" id="827"/>
            <p:cNvSpPr/>
            <p:nvPr/>
          </p:nvSpPr>
          <p:spPr>
            <a:xfrm rot="-1262565">
              <a:off x="3176068" y="4733109"/>
              <a:ext cx="730387" cy="0"/>
            </a:xfrm>
            <a:prstGeom prst="line">
              <a:avLst/>
            </a:prstGeom>
            <a:ln cap="rnd" w="12700">
              <a:solidFill>
                <a:srgbClr val="5EBEE4"/>
              </a:solidFill>
              <a:prstDash val="solid"/>
              <a:headEnd type="none" len="sm" w="sm"/>
              <a:tailEnd type="none" len="sm" w="sm"/>
            </a:ln>
          </p:spPr>
        </p:sp>
        <p:sp>
          <p:nvSpPr>
            <p:cNvPr name="AutoShape 828" id="828"/>
            <p:cNvSpPr/>
            <p:nvPr/>
          </p:nvSpPr>
          <p:spPr>
            <a:xfrm rot="5869828">
              <a:off x="2880467" y="4911012"/>
              <a:ext cx="691363" cy="0"/>
            </a:xfrm>
            <a:prstGeom prst="line">
              <a:avLst/>
            </a:prstGeom>
            <a:ln cap="rnd" w="12700">
              <a:solidFill>
                <a:srgbClr val="5EBEE4"/>
              </a:solidFill>
              <a:prstDash val="solid"/>
              <a:headEnd type="none" len="sm" w="sm"/>
              <a:tailEnd type="none" len="sm" w="sm"/>
            </a:ln>
          </p:spPr>
        </p:sp>
        <p:sp>
          <p:nvSpPr>
            <p:cNvPr name="AutoShape 829" id="829"/>
            <p:cNvSpPr/>
            <p:nvPr/>
          </p:nvSpPr>
          <p:spPr>
            <a:xfrm rot="4945828">
              <a:off x="3551916" y="4450337"/>
              <a:ext cx="528416" cy="0"/>
            </a:xfrm>
            <a:prstGeom prst="line">
              <a:avLst/>
            </a:prstGeom>
            <a:ln cap="rnd" w="12700">
              <a:solidFill>
                <a:srgbClr val="5EBEE4"/>
              </a:solidFill>
              <a:prstDash val="solid"/>
              <a:headEnd type="none" len="sm" w="sm"/>
              <a:tailEnd type="none" len="sm" w="sm"/>
            </a:ln>
          </p:spPr>
        </p:sp>
        <p:sp>
          <p:nvSpPr>
            <p:cNvPr name="AutoShape 830" id="830"/>
            <p:cNvSpPr/>
            <p:nvPr/>
          </p:nvSpPr>
          <p:spPr>
            <a:xfrm rot="-10706153">
              <a:off x="3193413" y="3347964"/>
              <a:ext cx="199085" cy="0"/>
            </a:xfrm>
            <a:prstGeom prst="line">
              <a:avLst/>
            </a:prstGeom>
            <a:ln cap="rnd" w="12700">
              <a:solidFill>
                <a:srgbClr val="5EBEE4"/>
              </a:solidFill>
              <a:prstDash val="solid"/>
              <a:headEnd type="none" len="sm" w="sm"/>
              <a:tailEnd type="none" len="sm" w="sm"/>
            </a:ln>
          </p:spPr>
        </p:sp>
        <p:sp>
          <p:nvSpPr>
            <p:cNvPr name="AutoShape 831" id="831"/>
            <p:cNvSpPr/>
            <p:nvPr/>
          </p:nvSpPr>
          <p:spPr>
            <a:xfrm rot="3224997">
              <a:off x="4241948" y="4083931"/>
              <a:ext cx="339841" cy="0"/>
            </a:xfrm>
            <a:prstGeom prst="line">
              <a:avLst/>
            </a:prstGeom>
            <a:ln cap="rnd" w="12700">
              <a:solidFill>
                <a:srgbClr val="5EBEE4"/>
              </a:solidFill>
              <a:prstDash val="solid"/>
              <a:headEnd type="none" len="sm" w="sm"/>
              <a:tailEnd type="none" len="sm" w="sm"/>
            </a:ln>
          </p:spPr>
        </p:sp>
        <p:sp>
          <p:nvSpPr>
            <p:cNvPr name="AutoShape 832" id="832"/>
            <p:cNvSpPr/>
            <p:nvPr/>
          </p:nvSpPr>
          <p:spPr>
            <a:xfrm rot="-4677083">
              <a:off x="3755043" y="3772817"/>
              <a:ext cx="916186" cy="0"/>
            </a:xfrm>
            <a:prstGeom prst="line">
              <a:avLst/>
            </a:prstGeom>
            <a:ln cap="rnd" w="12700">
              <a:solidFill>
                <a:srgbClr val="5EBEE4"/>
              </a:solidFill>
              <a:prstDash val="solid"/>
              <a:headEnd type="none" len="sm" w="sm"/>
              <a:tailEnd type="none" len="sm" w="sm"/>
            </a:ln>
          </p:spPr>
        </p:sp>
        <p:sp>
          <p:nvSpPr>
            <p:cNvPr name="AutoShape 833" id="833"/>
            <p:cNvSpPr/>
            <p:nvPr/>
          </p:nvSpPr>
          <p:spPr>
            <a:xfrm rot="-574018">
              <a:off x="3858228" y="4585298"/>
              <a:ext cx="1123689" cy="0"/>
            </a:xfrm>
            <a:prstGeom prst="line">
              <a:avLst/>
            </a:prstGeom>
            <a:ln cap="rnd" w="12700">
              <a:solidFill>
                <a:srgbClr val="5EBEE4"/>
              </a:solidFill>
              <a:prstDash val="solid"/>
              <a:headEnd type="none" len="sm" w="sm"/>
              <a:tailEnd type="none" len="sm" w="sm"/>
            </a:ln>
          </p:spPr>
        </p:sp>
        <p:sp>
          <p:nvSpPr>
            <p:cNvPr name="AutoShape 834" id="834"/>
            <p:cNvSpPr/>
            <p:nvPr/>
          </p:nvSpPr>
          <p:spPr>
            <a:xfrm rot="5460802">
              <a:off x="3306783" y="3378553"/>
              <a:ext cx="570121" cy="0"/>
            </a:xfrm>
            <a:prstGeom prst="line">
              <a:avLst/>
            </a:prstGeom>
            <a:ln cap="rnd" w="12700">
              <a:solidFill>
                <a:srgbClr val="5EBEE4"/>
              </a:solidFill>
              <a:prstDash val="solid"/>
              <a:headEnd type="none" len="sm" w="sm"/>
              <a:tailEnd type="none" len="sm" w="sm"/>
            </a:ln>
          </p:spPr>
        </p:sp>
        <p:sp>
          <p:nvSpPr>
            <p:cNvPr name="AutoShape 835" id="835"/>
            <p:cNvSpPr/>
            <p:nvPr/>
          </p:nvSpPr>
          <p:spPr>
            <a:xfrm rot="2700000">
              <a:off x="4316353" y="2712033"/>
              <a:ext cx="1083502" cy="0"/>
            </a:xfrm>
            <a:prstGeom prst="line">
              <a:avLst/>
            </a:prstGeom>
            <a:ln cap="rnd" w="12700">
              <a:solidFill>
                <a:srgbClr val="5EBEE4"/>
              </a:solidFill>
              <a:prstDash val="solid"/>
              <a:headEnd type="none" len="sm" w="sm"/>
              <a:tailEnd type="none" len="sm" w="sm"/>
            </a:ln>
          </p:spPr>
        </p:sp>
        <p:sp>
          <p:nvSpPr>
            <p:cNvPr name="AutoShape 836" id="836"/>
            <p:cNvSpPr/>
            <p:nvPr/>
          </p:nvSpPr>
          <p:spPr>
            <a:xfrm rot="-421221">
              <a:off x="4086736" y="3243320"/>
              <a:ext cx="1344040" cy="0"/>
            </a:xfrm>
            <a:prstGeom prst="line">
              <a:avLst/>
            </a:prstGeom>
            <a:ln cap="rnd" w="12700">
              <a:solidFill>
                <a:srgbClr val="5EBEE4"/>
              </a:solidFill>
              <a:prstDash val="solid"/>
              <a:headEnd type="none" len="sm" w="sm"/>
              <a:tailEnd type="none" len="sm" w="sm"/>
            </a:ln>
          </p:spPr>
        </p:sp>
        <p:sp>
          <p:nvSpPr>
            <p:cNvPr name="AutoShape 837" id="837"/>
            <p:cNvSpPr/>
            <p:nvPr/>
          </p:nvSpPr>
          <p:spPr>
            <a:xfrm rot="-3493383">
              <a:off x="3722762" y="3025301"/>
              <a:ext cx="1088265" cy="0"/>
            </a:xfrm>
            <a:prstGeom prst="line">
              <a:avLst/>
            </a:prstGeom>
            <a:ln cap="rnd" w="12700">
              <a:solidFill>
                <a:srgbClr val="5EBEE4"/>
              </a:solidFill>
              <a:prstDash val="solid"/>
              <a:headEnd type="none" len="sm" w="sm"/>
              <a:tailEnd type="none" len="sm" w="sm"/>
            </a:ln>
          </p:spPr>
        </p:sp>
        <p:sp>
          <p:nvSpPr>
            <p:cNvPr name="AutoShape 838" id="838"/>
            <p:cNvSpPr/>
            <p:nvPr/>
          </p:nvSpPr>
          <p:spPr>
            <a:xfrm rot="-1607126">
              <a:off x="4118681" y="1943237"/>
              <a:ext cx="1494301" cy="0"/>
            </a:xfrm>
            <a:prstGeom prst="line">
              <a:avLst/>
            </a:prstGeom>
            <a:ln cap="rnd" w="12700">
              <a:solidFill>
                <a:srgbClr val="5EBEE4"/>
              </a:solidFill>
              <a:prstDash val="solid"/>
              <a:headEnd type="none" len="sm" w="sm"/>
              <a:tailEnd type="none" len="sm" w="sm"/>
            </a:ln>
          </p:spPr>
        </p:sp>
        <p:sp>
          <p:nvSpPr>
            <p:cNvPr name="AutoShape 839" id="839"/>
            <p:cNvSpPr/>
            <p:nvPr/>
          </p:nvSpPr>
          <p:spPr>
            <a:xfrm rot="-2615498">
              <a:off x="4315858" y="3579949"/>
              <a:ext cx="1449810" cy="0"/>
            </a:xfrm>
            <a:prstGeom prst="line">
              <a:avLst/>
            </a:prstGeom>
            <a:ln cap="rnd" w="12700">
              <a:solidFill>
                <a:srgbClr val="5EBEE4"/>
              </a:solidFill>
              <a:prstDash val="solid"/>
              <a:headEnd type="none" len="sm" w="sm"/>
              <a:tailEnd type="none" len="sm" w="sm"/>
            </a:ln>
          </p:spPr>
        </p:sp>
        <p:sp>
          <p:nvSpPr>
            <p:cNvPr name="AutoShape 840" id="840"/>
            <p:cNvSpPr/>
            <p:nvPr/>
          </p:nvSpPr>
          <p:spPr>
            <a:xfrm rot="4258334">
              <a:off x="4006429" y="3894210"/>
              <a:ext cx="887014" cy="0"/>
            </a:xfrm>
            <a:prstGeom prst="line">
              <a:avLst/>
            </a:prstGeom>
            <a:ln cap="rnd" w="12700">
              <a:solidFill>
                <a:srgbClr val="5EBEE4"/>
              </a:solidFill>
              <a:prstDash val="solid"/>
              <a:headEnd type="none" len="sm" w="sm"/>
              <a:tailEnd type="none" len="sm" w="sm"/>
            </a:ln>
          </p:spPr>
        </p:sp>
        <p:sp>
          <p:nvSpPr>
            <p:cNvPr name="AutoShape 841" id="841"/>
            <p:cNvSpPr/>
            <p:nvPr/>
          </p:nvSpPr>
          <p:spPr>
            <a:xfrm rot="93353">
              <a:off x="4347325" y="2377586"/>
              <a:ext cx="665137" cy="0"/>
            </a:xfrm>
            <a:prstGeom prst="line">
              <a:avLst/>
            </a:prstGeom>
            <a:ln cap="rnd" w="12700">
              <a:solidFill>
                <a:srgbClr val="5EBEE4"/>
              </a:solidFill>
              <a:prstDash val="solid"/>
              <a:headEnd type="none" len="sm" w="sm"/>
              <a:tailEnd type="none" len="sm" w="sm"/>
            </a:ln>
          </p:spPr>
        </p:sp>
        <p:sp>
          <p:nvSpPr>
            <p:cNvPr name="AutoShape 842" id="842"/>
            <p:cNvSpPr/>
            <p:nvPr/>
          </p:nvSpPr>
          <p:spPr>
            <a:xfrm rot="-10706154">
              <a:off x="4449513" y="4281058"/>
              <a:ext cx="291192" cy="0"/>
            </a:xfrm>
            <a:prstGeom prst="line">
              <a:avLst/>
            </a:prstGeom>
            <a:ln cap="rnd" w="12700">
              <a:solidFill>
                <a:srgbClr val="5EBEE4"/>
              </a:solidFill>
              <a:prstDash val="solid"/>
              <a:headEnd type="none" len="sm" w="sm"/>
              <a:tailEnd type="none" len="sm" w="sm"/>
            </a:ln>
          </p:spPr>
        </p:sp>
        <p:sp>
          <p:nvSpPr>
            <p:cNvPr name="AutoShape 843" id="843"/>
            <p:cNvSpPr/>
            <p:nvPr/>
          </p:nvSpPr>
          <p:spPr>
            <a:xfrm rot="3224995">
              <a:off x="3919952" y="2369211"/>
              <a:ext cx="497068" cy="0"/>
            </a:xfrm>
            <a:prstGeom prst="line">
              <a:avLst/>
            </a:prstGeom>
            <a:ln cap="rnd" w="12700">
              <a:solidFill>
                <a:srgbClr val="5EBEE4"/>
              </a:solidFill>
              <a:prstDash val="solid"/>
              <a:headEnd type="none" len="sm" w="sm"/>
              <a:tailEnd type="none" len="sm" w="sm"/>
            </a:ln>
          </p:spPr>
        </p:sp>
        <p:sp>
          <p:nvSpPr>
            <p:cNvPr name="AutoShape 844" id="844"/>
            <p:cNvSpPr/>
            <p:nvPr/>
          </p:nvSpPr>
          <p:spPr>
            <a:xfrm rot="-4677083">
              <a:off x="3390654" y="2898308"/>
              <a:ext cx="1340060" cy="0"/>
            </a:xfrm>
            <a:prstGeom prst="line">
              <a:avLst/>
            </a:prstGeom>
            <a:ln cap="rnd" w="12700">
              <a:solidFill>
                <a:srgbClr val="5EBEE4"/>
              </a:solidFill>
              <a:prstDash val="solid"/>
              <a:headEnd type="none" len="sm" w="sm"/>
              <a:tailEnd type="none" len="sm" w="sm"/>
            </a:ln>
          </p:spPr>
        </p:sp>
        <p:sp>
          <p:nvSpPr>
            <p:cNvPr name="AutoShape 845" id="845"/>
            <p:cNvSpPr/>
            <p:nvPr/>
          </p:nvSpPr>
          <p:spPr>
            <a:xfrm rot="-574017">
              <a:off x="3848284" y="1834116"/>
              <a:ext cx="1643566" cy="0"/>
            </a:xfrm>
            <a:prstGeom prst="line">
              <a:avLst/>
            </a:prstGeom>
            <a:ln cap="rnd" w="12700">
              <a:solidFill>
                <a:srgbClr val="5EBEE4"/>
              </a:solidFill>
              <a:prstDash val="solid"/>
              <a:headEnd type="none" len="sm" w="sm"/>
              <a:tailEnd type="none" len="sm" w="sm"/>
            </a:ln>
          </p:spPr>
        </p:sp>
        <p:sp>
          <p:nvSpPr>
            <p:cNvPr name="AutoShape 846" id="846"/>
            <p:cNvSpPr/>
            <p:nvPr/>
          </p:nvSpPr>
          <p:spPr>
            <a:xfrm rot="5460802">
              <a:off x="3895275" y="3944769"/>
              <a:ext cx="833887" cy="0"/>
            </a:xfrm>
            <a:prstGeom prst="line">
              <a:avLst/>
            </a:prstGeom>
            <a:ln cap="rnd" w="12700">
              <a:solidFill>
                <a:srgbClr val="5EBEE4"/>
              </a:solidFill>
              <a:prstDash val="solid"/>
              <a:headEnd type="none" len="sm" w="sm"/>
              <a:tailEnd type="none" len="sm" w="sm"/>
            </a:ln>
          </p:spPr>
        </p:sp>
        <p:sp>
          <p:nvSpPr>
            <p:cNvPr name="AutoShape 847" id="847"/>
            <p:cNvSpPr/>
            <p:nvPr/>
          </p:nvSpPr>
          <p:spPr>
            <a:xfrm rot="2288038">
              <a:off x="291659" y="797237"/>
              <a:ext cx="629936" cy="0"/>
            </a:xfrm>
            <a:prstGeom prst="line">
              <a:avLst/>
            </a:prstGeom>
            <a:ln cap="rnd" w="12700">
              <a:solidFill>
                <a:srgbClr val="5EBEE4"/>
              </a:solidFill>
              <a:prstDash val="solid"/>
              <a:headEnd type="none" len="sm" w="sm"/>
              <a:tailEnd type="none" len="sm" w="sm"/>
            </a:ln>
          </p:spPr>
        </p:sp>
        <p:sp>
          <p:nvSpPr>
            <p:cNvPr name="AutoShape 848" id="848"/>
            <p:cNvSpPr/>
            <p:nvPr/>
          </p:nvSpPr>
          <p:spPr>
            <a:xfrm rot="-331318">
              <a:off x="86002" y="1081183"/>
              <a:ext cx="866727" cy="0"/>
            </a:xfrm>
            <a:prstGeom prst="line">
              <a:avLst/>
            </a:prstGeom>
            <a:ln cap="rnd" w="12700">
              <a:solidFill>
                <a:srgbClr val="5EBEE4"/>
              </a:solidFill>
              <a:prstDash val="solid"/>
              <a:headEnd type="none" len="sm" w="sm"/>
              <a:tailEnd type="none" len="sm" w="sm"/>
            </a:ln>
          </p:spPr>
        </p:sp>
        <p:sp>
          <p:nvSpPr>
            <p:cNvPr name="AutoShape 849" id="849"/>
            <p:cNvSpPr/>
            <p:nvPr/>
          </p:nvSpPr>
          <p:spPr>
            <a:xfrm rot="-3103434">
              <a:off x="-78863" y="989525"/>
              <a:ext cx="598327" cy="0"/>
            </a:xfrm>
            <a:prstGeom prst="line">
              <a:avLst/>
            </a:prstGeom>
            <a:ln cap="rnd" w="12700">
              <a:solidFill>
                <a:srgbClr val="5EBEE4"/>
              </a:solidFill>
              <a:prstDash val="solid"/>
              <a:headEnd type="none" len="sm" w="sm"/>
              <a:tailEnd type="none" len="sm" w="sm"/>
            </a:ln>
          </p:spPr>
        </p:sp>
        <p:sp>
          <p:nvSpPr>
            <p:cNvPr name="AutoShape 850" id="850"/>
            <p:cNvSpPr/>
            <p:nvPr/>
          </p:nvSpPr>
          <p:spPr>
            <a:xfrm rot="3754680">
              <a:off x="909498" y="278833"/>
              <a:ext cx="602781" cy="0"/>
            </a:xfrm>
            <a:prstGeom prst="line">
              <a:avLst/>
            </a:prstGeom>
            <a:ln cap="rnd" w="12700">
              <a:solidFill>
                <a:srgbClr val="5EBEE4"/>
              </a:solidFill>
              <a:prstDash val="solid"/>
              <a:headEnd type="none" len="sm" w="sm"/>
              <a:tailEnd type="none" len="sm" w="sm"/>
            </a:ln>
          </p:spPr>
        </p:sp>
        <p:sp>
          <p:nvSpPr>
            <p:cNvPr name="AutoShape 851" id="851"/>
            <p:cNvSpPr/>
            <p:nvPr/>
          </p:nvSpPr>
          <p:spPr>
            <a:xfrm rot="-3781516">
              <a:off x="537886" y="484361"/>
              <a:ext cx="817100" cy="0"/>
            </a:xfrm>
            <a:prstGeom prst="line">
              <a:avLst/>
            </a:prstGeom>
            <a:ln cap="rnd" w="12700">
              <a:solidFill>
                <a:srgbClr val="5EBEE4"/>
              </a:solidFill>
              <a:prstDash val="solid"/>
              <a:headEnd type="none" len="sm" w="sm"/>
              <a:tailEnd type="none" len="sm" w="sm"/>
            </a:ln>
          </p:spPr>
        </p:sp>
        <p:sp>
          <p:nvSpPr>
            <p:cNvPr name="AutoShape 852" id="852"/>
            <p:cNvSpPr/>
            <p:nvPr/>
          </p:nvSpPr>
          <p:spPr>
            <a:xfrm rot="-1297137">
              <a:off x="183378" y="392703"/>
              <a:ext cx="927985" cy="0"/>
            </a:xfrm>
            <a:prstGeom prst="line">
              <a:avLst/>
            </a:prstGeom>
            <a:ln cap="rnd" w="12700">
              <a:solidFill>
                <a:srgbClr val="5EBEE4"/>
              </a:solidFill>
              <a:prstDash val="solid"/>
              <a:headEnd type="none" len="sm" w="sm"/>
              <a:tailEnd type="none" len="sm" w="sm"/>
            </a:ln>
          </p:spPr>
        </p:sp>
        <p:sp>
          <p:nvSpPr>
            <p:cNvPr name="AutoShape 853" id="853"/>
            <p:cNvSpPr/>
            <p:nvPr/>
          </p:nvSpPr>
          <p:spPr>
            <a:xfrm rot="-2206427">
              <a:off x="257052" y="1244993"/>
              <a:ext cx="847805" cy="0"/>
            </a:xfrm>
            <a:prstGeom prst="line">
              <a:avLst/>
            </a:prstGeom>
            <a:ln cap="rnd" w="12700">
              <a:solidFill>
                <a:srgbClr val="5EBEE4"/>
              </a:solidFill>
              <a:prstDash val="solid"/>
              <a:headEnd type="none" len="sm" w="sm"/>
              <a:tailEnd type="none" len="sm" w="sm"/>
            </a:ln>
          </p:spPr>
        </p:sp>
        <p:sp>
          <p:nvSpPr>
            <p:cNvPr name="AutoShape 854" id="854"/>
            <p:cNvSpPr/>
            <p:nvPr/>
          </p:nvSpPr>
          <p:spPr>
            <a:xfrm rot="3977070">
              <a:off x="62317" y="1437785"/>
              <a:ext cx="465012" cy="0"/>
            </a:xfrm>
            <a:prstGeom prst="line">
              <a:avLst/>
            </a:prstGeom>
            <a:ln cap="rnd" w="12700">
              <a:solidFill>
                <a:srgbClr val="5EBEE4"/>
              </a:solidFill>
              <a:prstDash val="solid"/>
              <a:headEnd type="none" len="sm" w="sm"/>
              <a:tailEnd type="none" len="sm" w="sm"/>
            </a:ln>
          </p:spPr>
        </p:sp>
        <p:sp>
          <p:nvSpPr>
            <p:cNvPr name="AutoShape 855" id="855"/>
            <p:cNvSpPr/>
            <p:nvPr/>
          </p:nvSpPr>
          <p:spPr>
            <a:xfrm rot="-5384398">
              <a:off x="663838" y="1237881"/>
              <a:ext cx="752957" cy="0"/>
            </a:xfrm>
            <a:prstGeom prst="line">
              <a:avLst/>
            </a:prstGeom>
            <a:ln cap="rnd" w="12700">
              <a:solidFill>
                <a:srgbClr val="5EBEE4"/>
              </a:solidFill>
              <a:prstDash val="solid"/>
              <a:headEnd type="none" len="sm" w="sm"/>
              <a:tailEnd type="none" len="sm" w="sm"/>
            </a:ln>
          </p:spPr>
        </p:sp>
        <p:sp>
          <p:nvSpPr>
            <p:cNvPr name="AutoShape 856" id="856"/>
            <p:cNvSpPr/>
            <p:nvPr/>
          </p:nvSpPr>
          <p:spPr>
            <a:xfrm rot="1774022">
              <a:off x="900127" y="935356"/>
              <a:ext cx="639334" cy="0"/>
            </a:xfrm>
            <a:prstGeom prst="line">
              <a:avLst/>
            </a:prstGeom>
            <a:ln cap="rnd" w="12700">
              <a:solidFill>
                <a:srgbClr val="5EBEE4"/>
              </a:solidFill>
              <a:prstDash val="solid"/>
              <a:headEnd type="none" len="sm" w="sm"/>
              <a:tailEnd type="none" len="sm" w="sm"/>
            </a:ln>
          </p:spPr>
        </p:sp>
        <p:sp>
          <p:nvSpPr>
            <p:cNvPr name="AutoShape 857" id="857"/>
            <p:cNvSpPr/>
            <p:nvPr/>
          </p:nvSpPr>
          <p:spPr>
            <a:xfrm rot="73294">
              <a:off x="295145" y="629729"/>
              <a:ext cx="430099" cy="0"/>
            </a:xfrm>
            <a:prstGeom prst="line">
              <a:avLst/>
            </a:prstGeom>
            <a:ln cap="rnd" w="12700">
              <a:solidFill>
                <a:srgbClr val="5EBEE4"/>
              </a:solidFill>
              <a:prstDash val="solid"/>
              <a:headEnd type="none" len="sm" w="sm"/>
              <a:tailEnd type="none" len="sm" w="sm"/>
            </a:ln>
          </p:spPr>
        </p:sp>
        <p:sp>
          <p:nvSpPr>
            <p:cNvPr name="AutoShape 858" id="858"/>
            <p:cNvSpPr/>
            <p:nvPr/>
          </p:nvSpPr>
          <p:spPr>
            <a:xfrm rot="8477429">
              <a:off x="571239" y="317796"/>
              <a:ext cx="554974" cy="0"/>
            </a:xfrm>
            <a:prstGeom prst="line">
              <a:avLst/>
            </a:prstGeom>
            <a:ln cap="rnd" w="12700">
              <a:solidFill>
                <a:srgbClr val="5EBEE4"/>
              </a:solidFill>
              <a:prstDash val="solid"/>
              <a:headEnd type="none" len="sm" w="sm"/>
              <a:tailEnd type="none" len="sm" w="sm"/>
            </a:ln>
          </p:spPr>
        </p:sp>
        <p:sp>
          <p:nvSpPr>
            <p:cNvPr name="AutoShape 859" id="859"/>
            <p:cNvSpPr/>
            <p:nvPr/>
          </p:nvSpPr>
          <p:spPr>
            <a:xfrm rot="1209107">
              <a:off x="454481" y="1595538"/>
              <a:ext cx="720120" cy="0"/>
            </a:xfrm>
            <a:prstGeom prst="line">
              <a:avLst/>
            </a:prstGeom>
            <a:ln cap="rnd" w="12700">
              <a:solidFill>
                <a:srgbClr val="5EBEE4"/>
              </a:solidFill>
              <a:prstDash val="solid"/>
              <a:headEnd type="none" len="sm" w="sm"/>
              <a:tailEnd type="none" len="sm" w="sm"/>
            </a:ln>
          </p:spPr>
        </p:sp>
        <p:sp>
          <p:nvSpPr>
            <p:cNvPr name="AutoShape 860" id="860"/>
            <p:cNvSpPr/>
            <p:nvPr/>
          </p:nvSpPr>
          <p:spPr>
            <a:xfrm rot="-2288497">
              <a:off x="997719" y="1285397"/>
              <a:ext cx="710933" cy="0"/>
            </a:xfrm>
            <a:prstGeom prst="line">
              <a:avLst/>
            </a:prstGeom>
            <a:ln cap="rnd" w="12700">
              <a:solidFill>
                <a:srgbClr val="5EBEE4"/>
              </a:solidFill>
              <a:prstDash val="solid"/>
              <a:headEnd type="none" len="sm" w="sm"/>
              <a:tailEnd type="none" len="sm" w="sm"/>
            </a:ln>
          </p:spPr>
        </p:sp>
        <p:sp>
          <p:nvSpPr>
            <p:cNvPr name="AutoShape 861" id="861"/>
            <p:cNvSpPr/>
            <p:nvPr/>
          </p:nvSpPr>
          <p:spPr>
            <a:xfrm rot="-1008345">
              <a:off x="833155" y="682863"/>
              <a:ext cx="673591" cy="0"/>
            </a:xfrm>
            <a:prstGeom prst="line">
              <a:avLst/>
            </a:prstGeom>
            <a:ln cap="rnd" w="12700">
              <a:solidFill>
                <a:srgbClr val="5EBEE4"/>
              </a:solidFill>
              <a:prstDash val="solid"/>
              <a:headEnd type="none" len="sm" w="sm"/>
              <a:tailEnd type="none" len="sm" w="sm"/>
            </a:ln>
          </p:spPr>
        </p:sp>
        <p:sp>
          <p:nvSpPr>
            <p:cNvPr name="AutoShape 862" id="862"/>
            <p:cNvSpPr/>
            <p:nvPr/>
          </p:nvSpPr>
          <p:spPr>
            <a:xfrm rot="5996168">
              <a:off x="1227489" y="729277"/>
              <a:ext cx="516371" cy="0"/>
            </a:xfrm>
            <a:prstGeom prst="line">
              <a:avLst/>
            </a:prstGeom>
            <a:ln cap="rnd" w="12700">
              <a:solidFill>
                <a:srgbClr val="5EBEE4"/>
              </a:solidFill>
              <a:prstDash val="solid"/>
              <a:headEnd type="none" len="sm" w="sm"/>
              <a:tailEnd type="none" len="sm" w="sm"/>
            </a:ln>
          </p:spPr>
        </p:sp>
        <p:sp>
          <p:nvSpPr>
            <p:cNvPr name="AutoShape 863" id="863"/>
            <p:cNvSpPr/>
            <p:nvPr/>
          </p:nvSpPr>
          <p:spPr>
            <a:xfrm rot="4823554">
              <a:off x="609404" y="718912"/>
              <a:ext cx="394521" cy="0"/>
            </a:xfrm>
            <a:prstGeom prst="line">
              <a:avLst/>
            </a:prstGeom>
            <a:ln cap="rnd" w="12700">
              <a:solidFill>
                <a:srgbClr val="5EBEE4"/>
              </a:solidFill>
              <a:prstDash val="solid"/>
              <a:headEnd type="none" len="sm" w="sm"/>
              <a:tailEnd type="none" len="sm" w="sm"/>
            </a:ln>
          </p:spPr>
        </p:sp>
        <p:sp>
          <p:nvSpPr>
            <p:cNvPr name="AutoShape 864" id="864"/>
            <p:cNvSpPr/>
            <p:nvPr/>
          </p:nvSpPr>
          <p:spPr>
            <a:xfrm rot="-10726318">
              <a:off x="273892" y="1634383"/>
              <a:ext cx="188294" cy="0"/>
            </a:xfrm>
            <a:prstGeom prst="line">
              <a:avLst/>
            </a:prstGeom>
            <a:ln cap="rnd" w="12700">
              <a:solidFill>
                <a:srgbClr val="5EBEE4"/>
              </a:solidFill>
              <a:prstDash val="solid"/>
              <a:headEnd type="none" len="sm" w="sm"/>
              <a:tailEnd type="none" len="sm" w="sm"/>
            </a:ln>
          </p:spPr>
        </p:sp>
        <p:sp>
          <p:nvSpPr>
            <p:cNvPr name="AutoShape 865" id="865"/>
            <p:cNvSpPr/>
            <p:nvPr/>
          </p:nvSpPr>
          <p:spPr>
            <a:xfrm rot="2817299">
              <a:off x="49812" y="649198"/>
              <a:ext cx="278485" cy="0"/>
            </a:xfrm>
            <a:prstGeom prst="line">
              <a:avLst/>
            </a:prstGeom>
            <a:ln cap="rnd" w="12700">
              <a:solidFill>
                <a:srgbClr val="5EBEE4"/>
              </a:solidFill>
              <a:prstDash val="solid"/>
              <a:headEnd type="none" len="sm" w="sm"/>
              <a:tailEnd type="none" len="sm" w="sm"/>
            </a:ln>
          </p:spPr>
        </p:sp>
        <p:sp>
          <p:nvSpPr>
            <p:cNvPr name="AutoShape 866" id="866"/>
            <p:cNvSpPr/>
            <p:nvPr/>
          </p:nvSpPr>
          <p:spPr>
            <a:xfrm rot="-4487396">
              <a:off x="-248187" y="932387"/>
              <a:ext cx="689535" cy="0"/>
            </a:xfrm>
            <a:prstGeom prst="line">
              <a:avLst/>
            </a:prstGeom>
            <a:ln cap="rnd" w="12700">
              <a:solidFill>
                <a:srgbClr val="5EBEE4"/>
              </a:solidFill>
              <a:prstDash val="solid"/>
              <a:headEnd type="none" len="sm" w="sm"/>
              <a:tailEnd type="none" len="sm" w="sm"/>
            </a:ln>
          </p:spPr>
        </p:sp>
        <p:sp>
          <p:nvSpPr>
            <p:cNvPr name="AutoShape 867" id="867"/>
            <p:cNvSpPr/>
            <p:nvPr/>
          </p:nvSpPr>
          <p:spPr>
            <a:xfrm rot="-452245">
              <a:off x="741" y="344474"/>
              <a:ext cx="1057285" cy="0"/>
            </a:xfrm>
            <a:prstGeom prst="line">
              <a:avLst/>
            </a:prstGeom>
            <a:ln cap="rnd" w="12700">
              <a:solidFill>
                <a:srgbClr val="5EBEE4"/>
              </a:solidFill>
              <a:prstDash val="solid"/>
              <a:headEnd type="none" len="sm" w="sm"/>
              <a:tailEnd type="none" len="sm" w="sm"/>
            </a:ln>
          </p:spPr>
        </p:sp>
        <p:sp>
          <p:nvSpPr>
            <p:cNvPr name="AutoShape 868" id="868"/>
            <p:cNvSpPr/>
            <p:nvPr/>
          </p:nvSpPr>
          <p:spPr>
            <a:xfrm rot="5477445">
              <a:off x="-5831" y="1470793"/>
              <a:ext cx="423419" cy="0"/>
            </a:xfrm>
            <a:prstGeom prst="line">
              <a:avLst/>
            </a:prstGeom>
            <a:ln cap="rnd" w="12700">
              <a:solidFill>
                <a:srgbClr val="5EBEE4"/>
              </a:solidFill>
              <a:prstDash val="solid"/>
              <a:headEnd type="none" len="sm" w="sm"/>
              <a:tailEnd type="none" len="sm" w="sm"/>
            </a:ln>
          </p:spPr>
        </p:sp>
        <p:sp>
          <p:nvSpPr>
            <p:cNvPr name="AutoShape 869" id="869"/>
            <p:cNvSpPr/>
            <p:nvPr/>
          </p:nvSpPr>
          <p:spPr>
            <a:xfrm rot="2288037">
              <a:off x="1672917" y="3448221"/>
              <a:ext cx="599669" cy="0"/>
            </a:xfrm>
            <a:prstGeom prst="line">
              <a:avLst/>
            </a:prstGeom>
            <a:ln cap="rnd" w="12700">
              <a:solidFill>
                <a:srgbClr val="5EBEE4"/>
              </a:solidFill>
              <a:prstDash val="solid"/>
              <a:headEnd type="none" len="sm" w="sm"/>
              <a:tailEnd type="none" len="sm" w="sm"/>
            </a:ln>
          </p:spPr>
        </p:sp>
        <p:sp>
          <p:nvSpPr>
            <p:cNvPr name="AutoShape 870" id="870"/>
            <p:cNvSpPr/>
            <p:nvPr/>
          </p:nvSpPr>
          <p:spPr>
            <a:xfrm rot="-331318">
              <a:off x="1550944" y="3730849"/>
              <a:ext cx="825084" cy="0"/>
            </a:xfrm>
            <a:prstGeom prst="line">
              <a:avLst/>
            </a:prstGeom>
            <a:ln cap="rnd" w="12700">
              <a:solidFill>
                <a:srgbClr val="5EBEE4"/>
              </a:solidFill>
              <a:prstDash val="solid"/>
              <a:headEnd type="none" len="sm" w="sm"/>
              <a:tailEnd type="none" len="sm" w="sm"/>
            </a:ln>
          </p:spPr>
        </p:sp>
        <p:sp>
          <p:nvSpPr>
            <p:cNvPr name="AutoShape 871" id="871"/>
            <p:cNvSpPr/>
            <p:nvPr/>
          </p:nvSpPr>
          <p:spPr>
            <a:xfrm rot="-3103434">
              <a:off x="1381082" y="3721319"/>
              <a:ext cx="569579" cy="0"/>
            </a:xfrm>
            <a:prstGeom prst="line">
              <a:avLst/>
            </a:prstGeom>
            <a:ln cap="rnd" w="12700">
              <a:solidFill>
                <a:srgbClr val="5EBEE4"/>
              </a:solidFill>
              <a:prstDash val="solid"/>
              <a:headEnd type="none" len="sm" w="sm"/>
              <a:tailEnd type="none" len="sm" w="sm"/>
            </a:ln>
          </p:spPr>
        </p:sp>
        <p:sp>
          <p:nvSpPr>
            <p:cNvPr name="AutoShape 872" id="872"/>
            <p:cNvSpPr/>
            <p:nvPr/>
          </p:nvSpPr>
          <p:spPr>
            <a:xfrm rot="3754680">
              <a:off x="2111498" y="2821130"/>
              <a:ext cx="573819" cy="0"/>
            </a:xfrm>
            <a:prstGeom prst="line">
              <a:avLst/>
            </a:prstGeom>
            <a:ln cap="rnd" w="12700">
              <a:solidFill>
                <a:srgbClr val="5EBEE4"/>
              </a:solidFill>
              <a:prstDash val="solid"/>
              <a:headEnd type="none" len="sm" w="sm"/>
              <a:tailEnd type="none" len="sm" w="sm"/>
            </a:ln>
          </p:spPr>
        </p:sp>
        <p:sp>
          <p:nvSpPr>
            <p:cNvPr name="AutoShape 873" id="873"/>
            <p:cNvSpPr/>
            <p:nvPr/>
          </p:nvSpPr>
          <p:spPr>
            <a:xfrm rot="-3781515">
              <a:off x="1817870" y="3075962"/>
              <a:ext cx="777840" cy="0"/>
            </a:xfrm>
            <a:prstGeom prst="line">
              <a:avLst/>
            </a:prstGeom>
            <a:ln cap="rnd" w="12700">
              <a:solidFill>
                <a:srgbClr val="5EBEE4"/>
              </a:solidFill>
              <a:prstDash val="solid"/>
              <a:headEnd type="none" len="sm" w="sm"/>
              <a:tailEnd type="none" len="sm" w="sm"/>
            </a:ln>
          </p:spPr>
        </p:sp>
        <p:sp>
          <p:nvSpPr>
            <p:cNvPr name="AutoShape 874" id="874"/>
            <p:cNvSpPr/>
            <p:nvPr/>
          </p:nvSpPr>
          <p:spPr>
            <a:xfrm rot="-1297137">
              <a:off x="1467477" y="3066433"/>
              <a:ext cx="883398" cy="0"/>
            </a:xfrm>
            <a:prstGeom prst="line">
              <a:avLst/>
            </a:prstGeom>
            <a:ln cap="rnd" w="12700">
              <a:solidFill>
                <a:srgbClr val="5EBEE4"/>
              </a:solidFill>
              <a:prstDash val="solid"/>
              <a:headEnd type="none" len="sm" w="sm"/>
              <a:tailEnd type="none" len="sm" w="sm"/>
            </a:ln>
          </p:spPr>
        </p:sp>
        <p:sp>
          <p:nvSpPr>
            <p:cNvPr name="AutoShape 875" id="875"/>
            <p:cNvSpPr/>
            <p:nvPr/>
          </p:nvSpPr>
          <p:spPr>
            <a:xfrm rot="-2206426">
              <a:off x="1749291" y="3840983"/>
              <a:ext cx="807071" cy="0"/>
            </a:xfrm>
            <a:prstGeom prst="line">
              <a:avLst/>
            </a:prstGeom>
            <a:ln cap="rnd" w="12700">
              <a:solidFill>
                <a:srgbClr val="5EBEE4"/>
              </a:solidFill>
              <a:prstDash val="solid"/>
              <a:headEnd type="none" len="sm" w="sm"/>
              <a:tailEnd type="none" len="sm" w="sm"/>
            </a:ln>
          </p:spPr>
        </p:sp>
        <p:sp>
          <p:nvSpPr>
            <p:cNvPr name="AutoShape 876" id="876"/>
            <p:cNvSpPr/>
            <p:nvPr/>
          </p:nvSpPr>
          <p:spPr>
            <a:xfrm rot="3977070">
              <a:off x="1624917" y="4114496"/>
              <a:ext cx="442670" cy="0"/>
            </a:xfrm>
            <a:prstGeom prst="line">
              <a:avLst/>
            </a:prstGeom>
            <a:ln cap="rnd" w="12700">
              <a:solidFill>
                <a:srgbClr val="5EBEE4"/>
              </a:solidFill>
              <a:prstDash val="solid"/>
              <a:headEnd type="none" len="sm" w="sm"/>
              <a:tailEnd type="none" len="sm" w="sm"/>
            </a:ln>
          </p:spPr>
        </p:sp>
        <p:sp>
          <p:nvSpPr>
            <p:cNvPr name="AutoShape 877" id="877"/>
            <p:cNvSpPr/>
            <p:nvPr/>
          </p:nvSpPr>
          <p:spPr>
            <a:xfrm rot="-5384398">
              <a:off x="2122780" y="3744725"/>
              <a:ext cx="716779" cy="0"/>
            </a:xfrm>
            <a:prstGeom prst="line">
              <a:avLst/>
            </a:prstGeom>
            <a:ln cap="rnd" w="12700">
              <a:solidFill>
                <a:srgbClr val="5EBEE4"/>
              </a:solidFill>
              <a:prstDash val="solid"/>
              <a:headEnd type="none" len="sm" w="sm"/>
              <a:tailEnd type="none" len="sm" w="sm"/>
            </a:ln>
          </p:spPr>
        </p:sp>
        <p:sp>
          <p:nvSpPr>
            <p:cNvPr name="AutoShape 878" id="878"/>
            <p:cNvSpPr/>
            <p:nvPr/>
          </p:nvSpPr>
          <p:spPr>
            <a:xfrm rot="1774021">
              <a:off x="2266200" y="3422006"/>
              <a:ext cx="608615" cy="0"/>
            </a:xfrm>
            <a:prstGeom prst="line">
              <a:avLst/>
            </a:prstGeom>
            <a:ln cap="rnd" w="12700">
              <a:solidFill>
                <a:srgbClr val="5EBEE4"/>
              </a:solidFill>
              <a:prstDash val="solid"/>
              <a:headEnd type="none" len="sm" w="sm"/>
              <a:tailEnd type="none" len="sm" w="sm"/>
            </a:ln>
          </p:spPr>
        </p:sp>
        <p:sp>
          <p:nvSpPr>
            <p:cNvPr name="AutoShape 879" id="879"/>
            <p:cNvSpPr/>
            <p:nvPr/>
          </p:nvSpPr>
          <p:spPr>
            <a:xfrm rot="73294">
              <a:off x="1637626" y="3318421"/>
              <a:ext cx="409434" cy="0"/>
            </a:xfrm>
            <a:prstGeom prst="line">
              <a:avLst/>
            </a:prstGeom>
            <a:ln cap="rnd" w="12700">
              <a:solidFill>
                <a:srgbClr val="5EBEE4"/>
              </a:solidFill>
              <a:prstDash val="solid"/>
              <a:headEnd type="none" len="sm" w="sm"/>
              <a:tailEnd type="none" len="sm" w="sm"/>
            </a:ln>
          </p:spPr>
        </p:sp>
        <p:sp>
          <p:nvSpPr>
            <p:cNvPr name="AutoShape 880" id="880"/>
            <p:cNvSpPr/>
            <p:nvPr/>
          </p:nvSpPr>
          <p:spPr>
            <a:xfrm rot="8477430">
              <a:off x="1811289" y="2947347"/>
              <a:ext cx="528309" cy="0"/>
            </a:xfrm>
            <a:prstGeom prst="line">
              <a:avLst/>
            </a:prstGeom>
            <a:ln cap="rnd" w="12700">
              <a:solidFill>
                <a:srgbClr val="5EBEE4"/>
              </a:solidFill>
              <a:prstDash val="solid"/>
              <a:headEnd type="none" len="sm" w="sm"/>
              <a:tailEnd type="none" len="sm" w="sm"/>
            </a:ln>
          </p:spPr>
        </p:sp>
        <p:sp>
          <p:nvSpPr>
            <p:cNvPr name="AutoShape 881" id="881"/>
            <p:cNvSpPr/>
            <p:nvPr/>
          </p:nvSpPr>
          <p:spPr>
            <a:xfrm rot="1209106">
              <a:off x="2020306" y="4129650"/>
              <a:ext cx="685520" cy="0"/>
            </a:xfrm>
            <a:prstGeom prst="line">
              <a:avLst/>
            </a:prstGeom>
            <a:ln cap="rnd" w="12700">
              <a:solidFill>
                <a:srgbClr val="5EBEE4"/>
              </a:solidFill>
              <a:prstDash val="solid"/>
              <a:headEnd type="none" len="sm" w="sm"/>
              <a:tailEnd type="none" len="sm" w="sm"/>
            </a:ln>
          </p:spPr>
        </p:sp>
        <p:sp>
          <p:nvSpPr>
            <p:cNvPr name="AutoShape 882" id="882"/>
            <p:cNvSpPr/>
            <p:nvPr/>
          </p:nvSpPr>
          <p:spPr>
            <a:xfrm rot="-2288496">
              <a:off x="2442055" y="3710258"/>
              <a:ext cx="676775" cy="0"/>
            </a:xfrm>
            <a:prstGeom prst="line">
              <a:avLst/>
            </a:prstGeom>
            <a:ln cap="rnd" w="12700">
              <a:solidFill>
                <a:srgbClr val="5EBEE4"/>
              </a:solidFill>
              <a:prstDash val="solid"/>
              <a:headEnd type="none" len="sm" w="sm"/>
              <a:tailEnd type="none" len="sm" w="sm"/>
            </a:ln>
          </p:spPr>
        </p:sp>
        <p:sp>
          <p:nvSpPr>
            <p:cNvPr name="AutoShape 883" id="883"/>
            <p:cNvSpPr/>
            <p:nvPr/>
          </p:nvSpPr>
          <p:spPr>
            <a:xfrm rot="-1008345">
              <a:off x="2141065" y="3202504"/>
              <a:ext cx="641227" cy="0"/>
            </a:xfrm>
            <a:prstGeom prst="line">
              <a:avLst/>
            </a:prstGeom>
            <a:ln cap="rnd" w="12700">
              <a:solidFill>
                <a:srgbClr val="5EBEE4"/>
              </a:solidFill>
              <a:prstDash val="solid"/>
              <a:headEnd type="none" len="sm" w="sm"/>
              <a:tailEnd type="none" len="sm" w="sm"/>
            </a:ln>
          </p:spPr>
        </p:sp>
        <p:sp>
          <p:nvSpPr>
            <p:cNvPr name="AutoShape 884" id="884"/>
            <p:cNvSpPr/>
            <p:nvPr/>
          </p:nvSpPr>
          <p:spPr>
            <a:xfrm rot="5996169">
              <a:off x="2517519" y="3166312"/>
              <a:ext cx="491561" cy="0"/>
            </a:xfrm>
            <a:prstGeom prst="line">
              <a:avLst/>
            </a:prstGeom>
            <a:ln cap="rnd" w="12700">
              <a:solidFill>
                <a:srgbClr val="5EBEE4"/>
              </a:solidFill>
              <a:prstDash val="solid"/>
              <a:headEnd type="none" len="sm" w="sm"/>
              <a:tailEnd type="none" len="sm" w="sm"/>
            </a:ln>
          </p:spPr>
        </p:sp>
        <p:sp>
          <p:nvSpPr>
            <p:cNvPr name="AutoShape 885" id="885"/>
            <p:cNvSpPr/>
            <p:nvPr/>
          </p:nvSpPr>
          <p:spPr>
            <a:xfrm rot="4823554">
              <a:off x="1949172" y="3326325"/>
              <a:ext cx="375565" cy="0"/>
            </a:xfrm>
            <a:prstGeom prst="line">
              <a:avLst/>
            </a:prstGeom>
            <a:ln cap="rnd" w="12700">
              <a:solidFill>
                <a:srgbClr val="5EBEE4"/>
              </a:solidFill>
              <a:prstDash val="solid"/>
              <a:headEnd type="none" len="sm" w="sm"/>
              <a:tailEnd type="none" len="sm" w="sm"/>
            </a:ln>
          </p:spPr>
        </p:sp>
        <p:sp>
          <p:nvSpPr>
            <p:cNvPr name="AutoShape 886" id="886"/>
            <p:cNvSpPr/>
            <p:nvPr/>
          </p:nvSpPr>
          <p:spPr>
            <a:xfrm rot="-10726318">
              <a:off x="1872972" y="4276816"/>
              <a:ext cx="179247" cy="0"/>
            </a:xfrm>
            <a:prstGeom prst="line">
              <a:avLst/>
            </a:prstGeom>
            <a:ln cap="rnd" w="12700">
              <a:solidFill>
                <a:srgbClr val="5EBEE4"/>
              </a:solidFill>
              <a:prstDash val="solid"/>
              <a:headEnd type="none" len="sm" w="sm"/>
              <a:tailEnd type="none" len="sm" w="sm"/>
            </a:ln>
          </p:spPr>
        </p:sp>
        <p:sp>
          <p:nvSpPr>
            <p:cNvPr name="AutoShape 887" id="887"/>
            <p:cNvSpPr/>
            <p:nvPr/>
          </p:nvSpPr>
          <p:spPr>
            <a:xfrm rot="2817298">
              <a:off x="1419644" y="3416487"/>
              <a:ext cx="265104" cy="0"/>
            </a:xfrm>
            <a:prstGeom prst="line">
              <a:avLst/>
            </a:prstGeom>
            <a:ln cap="rnd" w="12700">
              <a:solidFill>
                <a:srgbClr val="5EBEE4"/>
              </a:solidFill>
              <a:prstDash val="solid"/>
              <a:headEnd type="none" len="sm" w="sm"/>
              <a:tailEnd type="none" len="sm" w="sm"/>
            </a:ln>
          </p:spPr>
        </p:sp>
        <p:sp>
          <p:nvSpPr>
            <p:cNvPr name="AutoShape 888" id="888"/>
            <p:cNvSpPr/>
            <p:nvPr/>
          </p:nvSpPr>
          <p:spPr>
            <a:xfrm rot="-4487396">
              <a:off x="1209751" y="3699721"/>
              <a:ext cx="656405" cy="0"/>
            </a:xfrm>
            <a:prstGeom prst="line">
              <a:avLst/>
            </a:prstGeom>
            <a:ln cap="rnd" w="12700">
              <a:solidFill>
                <a:srgbClr val="5EBEE4"/>
              </a:solidFill>
              <a:prstDash val="solid"/>
              <a:headEnd type="none" len="sm" w="sm"/>
              <a:tailEnd type="none" len="sm" w="sm"/>
            </a:ln>
          </p:spPr>
        </p:sp>
        <p:sp>
          <p:nvSpPr>
            <p:cNvPr name="AutoShape 889" id="889"/>
            <p:cNvSpPr/>
            <p:nvPr/>
          </p:nvSpPr>
          <p:spPr>
            <a:xfrm rot="-452245">
              <a:off x="1285505" y="3051587"/>
              <a:ext cx="1006486" cy="0"/>
            </a:xfrm>
            <a:prstGeom prst="line">
              <a:avLst/>
            </a:prstGeom>
            <a:ln cap="rnd" w="12700">
              <a:solidFill>
                <a:srgbClr val="5EBEE4"/>
              </a:solidFill>
              <a:prstDash val="solid"/>
              <a:headEnd type="none" len="sm" w="sm"/>
              <a:tailEnd type="none" len="sm" w="sm"/>
            </a:ln>
          </p:spPr>
        </p:sp>
        <p:sp>
          <p:nvSpPr>
            <p:cNvPr name="AutoShape 890" id="890"/>
            <p:cNvSpPr/>
            <p:nvPr/>
          </p:nvSpPr>
          <p:spPr>
            <a:xfrm rot="5477445">
              <a:off x="1571248" y="4167026"/>
              <a:ext cx="403074" cy="0"/>
            </a:xfrm>
            <a:prstGeom prst="line">
              <a:avLst/>
            </a:prstGeom>
            <a:ln cap="rnd" w="12700">
              <a:solidFill>
                <a:srgbClr val="5EBEE4"/>
              </a:solidFill>
              <a:prstDash val="solid"/>
              <a:headEnd type="none" len="sm" w="sm"/>
              <a:tailEnd type="none" len="sm" w="sm"/>
            </a:ln>
          </p:spPr>
        </p:sp>
        <p:sp>
          <p:nvSpPr>
            <p:cNvPr name="AutoShape 891" id="891"/>
            <p:cNvSpPr/>
            <p:nvPr/>
          </p:nvSpPr>
          <p:spPr>
            <a:xfrm rot="2288033">
              <a:off x="593758" y="3107090"/>
              <a:ext cx="383258" cy="0"/>
            </a:xfrm>
            <a:prstGeom prst="line">
              <a:avLst/>
            </a:prstGeom>
            <a:ln cap="rnd" w="12700">
              <a:solidFill>
                <a:srgbClr val="5EBEE4"/>
              </a:solidFill>
              <a:prstDash val="solid"/>
              <a:headEnd type="none" len="sm" w="sm"/>
              <a:tailEnd type="none" len="sm" w="sm"/>
            </a:ln>
          </p:spPr>
        </p:sp>
        <p:sp>
          <p:nvSpPr>
            <p:cNvPr name="AutoShape 892" id="892"/>
            <p:cNvSpPr/>
            <p:nvPr/>
          </p:nvSpPr>
          <p:spPr>
            <a:xfrm rot="-331317">
              <a:off x="515803" y="3287722"/>
              <a:ext cx="527324" cy="0"/>
            </a:xfrm>
            <a:prstGeom prst="line">
              <a:avLst/>
            </a:prstGeom>
            <a:ln cap="rnd" w="12700">
              <a:solidFill>
                <a:srgbClr val="5EBEE4"/>
              </a:solidFill>
              <a:prstDash val="solid"/>
              <a:headEnd type="none" len="sm" w="sm"/>
              <a:tailEnd type="none" len="sm" w="sm"/>
            </a:ln>
          </p:spPr>
        </p:sp>
        <p:sp>
          <p:nvSpPr>
            <p:cNvPr name="AutoShape 893" id="893"/>
            <p:cNvSpPr/>
            <p:nvPr/>
          </p:nvSpPr>
          <p:spPr>
            <a:xfrm rot="-3103430">
              <a:off x="407242" y="3281632"/>
              <a:ext cx="364026" cy="0"/>
            </a:xfrm>
            <a:prstGeom prst="line">
              <a:avLst/>
            </a:prstGeom>
            <a:ln cap="rnd" w="12700">
              <a:solidFill>
                <a:srgbClr val="5EBEE4"/>
              </a:solidFill>
              <a:prstDash val="solid"/>
              <a:headEnd type="none" len="sm" w="sm"/>
              <a:tailEnd type="none" len="sm" w="sm"/>
            </a:ln>
          </p:spPr>
        </p:sp>
        <p:sp>
          <p:nvSpPr>
            <p:cNvPr name="AutoShape 894" id="894"/>
            <p:cNvSpPr/>
            <p:nvPr/>
          </p:nvSpPr>
          <p:spPr>
            <a:xfrm rot="3754676">
              <a:off x="874063" y="2706307"/>
              <a:ext cx="366736" cy="0"/>
            </a:xfrm>
            <a:prstGeom prst="line">
              <a:avLst/>
            </a:prstGeom>
            <a:ln cap="rnd" w="12700">
              <a:solidFill>
                <a:srgbClr val="5EBEE4"/>
              </a:solidFill>
              <a:prstDash val="solid"/>
              <a:headEnd type="none" len="sm" w="sm"/>
              <a:tailEnd type="none" len="sm" w="sm"/>
            </a:ln>
          </p:spPr>
        </p:sp>
        <p:sp>
          <p:nvSpPr>
            <p:cNvPr name="AutoShape 895" id="895"/>
            <p:cNvSpPr/>
            <p:nvPr/>
          </p:nvSpPr>
          <p:spPr>
            <a:xfrm rot="-3781512">
              <a:off x="686401" y="2869174"/>
              <a:ext cx="497129" cy="0"/>
            </a:xfrm>
            <a:prstGeom prst="line">
              <a:avLst/>
            </a:prstGeom>
            <a:ln cap="rnd" w="12700">
              <a:solidFill>
                <a:srgbClr val="5EBEE4"/>
              </a:solidFill>
              <a:prstDash val="solid"/>
              <a:headEnd type="none" len="sm" w="sm"/>
              <a:tailEnd type="none" len="sm" w="sm"/>
            </a:ln>
          </p:spPr>
        </p:sp>
        <p:sp>
          <p:nvSpPr>
            <p:cNvPr name="AutoShape 896" id="896"/>
            <p:cNvSpPr/>
            <p:nvPr/>
          </p:nvSpPr>
          <p:spPr>
            <a:xfrm rot="-1297134">
              <a:off x="462459" y="2863084"/>
              <a:ext cx="564593" cy="0"/>
            </a:xfrm>
            <a:prstGeom prst="line">
              <a:avLst/>
            </a:prstGeom>
            <a:ln cap="rnd" w="12700">
              <a:solidFill>
                <a:srgbClr val="5EBEE4"/>
              </a:solidFill>
              <a:prstDash val="solid"/>
              <a:headEnd type="none" len="sm" w="sm"/>
              <a:tailEnd type="none" len="sm" w="sm"/>
            </a:ln>
          </p:spPr>
        </p:sp>
        <p:sp>
          <p:nvSpPr>
            <p:cNvPr name="AutoShape 897" id="897"/>
            <p:cNvSpPr/>
            <p:nvPr/>
          </p:nvSpPr>
          <p:spPr>
            <a:xfrm rot="-2206422">
              <a:off x="642570" y="3358110"/>
              <a:ext cx="515811" cy="0"/>
            </a:xfrm>
            <a:prstGeom prst="line">
              <a:avLst/>
            </a:prstGeom>
            <a:ln cap="rnd" w="12700">
              <a:solidFill>
                <a:srgbClr val="5EBEE4"/>
              </a:solidFill>
              <a:prstDash val="solid"/>
              <a:headEnd type="none" len="sm" w="sm"/>
              <a:tailEnd type="none" len="sm" w="sm"/>
            </a:ln>
          </p:spPr>
        </p:sp>
        <p:sp>
          <p:nvSpPr>
            <p:cNvPr name="AutoShape 898" id="898"/>
            <p:cNvSpPr/>
            <p:nvPr/>
          </p:nvSpPr>
          <p:spPr>
            <a:xfrm rot="3977067">
              <a:off x="563080" y="3532917"/>
              <a:ext cx="282917" cy="0"/>
            </a:xfrm>
            <a:prstGeom prst="line">
              <a:avLst/>
            </a:prstGeom>
            <a:ln cap="rnd" w="12700">
              <a:solidFill>
                <a:srgbClr val="5EBEE4"/>
              </a:solidFill>
              <a:prstDash val="solid"/>
              <a:headEnd type="none" len="sm" w="sm"/>
              <a:tailEnd type="none" len="sm" w="sm"/>
            </a:ln>
          </p:spPr>
        </p:sp>
        <p:sp>
          <p:nvSpPr>
            <p:cNvPr name="AutoShape 899" id="899"/>
            <p:cNvSpPr/>
            <p:nvPr/>
          </p:nvSpPr>
          <p:spPr>
            <a:xfrm rot="-5384398">
              <a:off x="881273" y="3296590"/>
              <a:ext cx="458104" cy="0"/>
            </a:xfrm>
            <a:prstGeom prst="line">
              <a:avLst/>
            </a:prstGeom>
            <a:ln cap="rnd" w="12700">
              <a:solidFill>
                <a:srgbClr val="5EBEE4"/>
              </a:solidFill>
              <a:prstDash val="solid"/>
              <a:headEnd type="none" len="sm" w="sm"/>
              <a:tailEnd type="none" len="sm" w="sm"/>
            </a:ln>
          </p:spPr>
        </p:sp>
        <p:sp>
          <p:nvSpPr>
            <p:cNvPr name="AutoShape 900" id="900"/>
            <p:cNvSpPr/>
            <p:nvPr/>
          </p:nvSpPr>
          <p:spPr>
            <a:xfrm rot="1774018">
              <a:off x="972935" y="3090335"/>
              <a:ext cx="388976" cy="0"/>
            </a:xfrm>
            <a:prstGeom prst="line">
              <a:avLst/>
            </a:prstGeom>
            <a:ln cap="rnd" w="12700">
              <a:solidFill>
                <a:srgbClr val="5EBEE4"/>
              </a:solidFill>
              <a:prstDash val="solid"/>
              <a:headEnd type="none" len="sm" w="sm"/>
              <a:tailEnd type="none" len="sm" w="sm"/>
            </a:ln>
          </p:spPr>
        </p:sp>
        <p:sp>
          <p:nvSpPr>
            <p:cNvPr name="AutoShape 901" id="901"/>
            <p:cNvSpPr/>
            <p:nvPr/>
          </p:nvSpPr>
          <p:spPr>
            <a:xfrm rot="73294">
              <a:off x="571203" y="3024133"/>
              <a:ext cx="261676" cy="0"/>
            </a:xfrm>
            <a:prstGeom prst="line">
              <a:avLst/>
            </a:prstGeom>
            <a:ln cap="rnd" w="12700">
              <a:solidFill>
                <a:srgbClr val="5EBEE4"/>
              </a:solidFill>
              <a:prstDash val="solid"/>
              <a:headEnd type="none" len="sm" w="sm"/>
              <a:tailEnd type="none" len="sm" w="sm"/>
            </a:ln>
          </p:spPr>
        </p:sp>
        <p:sp>
          <p:nvSpPr>
            <p:cNvPr name="AutoShape 902" id="902"/>
            <p:cNvSpPr/>
            <p:nvPr/>
          </p:nvSpPr>
          <p:spPr>
            <a:xfrm rot="8477434">
              <a:off x="682195" y="2786974"/>
              <a:ext cx="337651" cy="0"/>
            </a:xfrm>
            <a:prstGeom prst="line">
              <a:avLst/>
            </a:prstGeom>
            <a:ln cap="rnd" w="12700">
              <a:solidFill>
                <a:srgbClr val="5EBEE4"/>
              </a:solidFill>
              <a:prstDash val="solid"/>
              <a:headEnd type="none" len="sm" w="sm"/>
              <a:tailEnd type="none" len="sm" w="sm"/>
            </a:ln>
          </p:spPr>
        </p:sp>
        <p:sp>
          <p:nvSpPr>
            <p:cNvPr name="AutoShape 903" id="903"/>
            <p:cNvSpPr/>
            <p:nvPr/>
          </p:nvSpPr>
          <p:spPr>
            <a:xfrm rot="1209104">
              <a:off x="815779" y="3542601"/>
              <a:ext cx="438127" cy="0"/>
            </a:xfrm>
            <a:prstGeom prst="line">
              <a:avLst/>
            </a:prstGeom>
            <a:ln cap="rnd" w="12700">
              <a:solidFill>
                <a:srgbClr val="5EBEE4"/>
              </a:solidFill>
              <a:prstDash val="solid"/>
              <a:headEnd type="none" len="sm" w="sm"/>
              <a:tailEnd type="none" len="sm" w="sm"/>
            </a:ln>
          </p:spPr>
        </p:sp>
        <p:sp>
          <p:nvSpPr>
            <p:cNvPr name="AutoShape 904" id="904"/>
            <p:cNvSpPr/>
            <p:nvPr/>
          </p:nvSpPr>
          <p:spPr>
            <a:xfrm rot="-2288493">
              <a:off x="1085326" y="3274561"/>
              <a:ext cx="432537" cy="0"/>
            </a:xfrm>
            <a:prstGeom prst="line">
              <a:avLst/>
            </a:prstGeom>
            <a:ln cap="rnd" w="12700">
              <a:solidFill>
                <a:srgbClr val="5EBEE4"/>
              </a:solidFill>
              <a:prstDash val="solid"/>
              <a:headEnd type="none" len="sm" w="sm"/>
              <a:tailEnd type="none" len="sm" w="sm"/>
            </a:ln>
          </p:spPr>
        </p:sp>
        <p:sp>
          <p:nvSpPr>
            <p:cNvPr name="AutoShape 905" id="905"/>
            <p:cNvSpPr/>
            <p:nvPr/>
          </p:nvSpPr>
          <p:spPr>
            <a:xfrm rot="-1008343">
              <a:off x="892959" y="2950048"/>
              <a:ext cx="409818" cy="0"/>
            </a:xfrm>
            <a:prstGeom prst="line">
              <a:avLst/>
            </a:prstGeom>
            <a:ln cap="rnd" w="12700">
              <a:solidFill>
                <a:srgbClr val="5EBEE4"/>
              </a:solidFill>
              <a:prstDash val="solid"/>
              <a:headEnd type="none" len="sm" w="sm"/>
              <a:tailEnd type="none" len="sm" w="sm"/>
            </a:ln>
          </p:spPr>
        </p:sp>
        <p:sp>
          <p:nvSpPr>
            <p:cNvPr name="AutoShape 906" id="906"/>
            <p:cNvSpPr/>
            <p:nvPr/>
          </p:nvSpPr>
          <p:spPr>
            <a:xfrm rot="5996170">
              <a:off x="1133557" y="2926917"/>
              <a:ext cx="314164" cy="0"/>
            </a:xfrm>
            <a:prstGeom prst="line">
              <a:avLst/>
            </a:prstGeom>
            <a:ln cap="rnd" w="12700">
              <a:solidFill>
                <a:srgbClr val="5EBEE4"/>
              </a:solidFill>
              <a:prstDash val="solid"/>
              <a:headEnd type="none" len="sm" w="sm"/>
              <a:tailEnd type="none" len="sm" w="sm"/>
            </a:ln>
          </p:spPr>
        </p:sp>
        <p:sp>
          <p:nvSpPr>
            <p:cNvPr name="AutoShape 907" id="907"/>
            <p:cNvSpPr/>
            <p:nvPr/>
          </p:nvSpPr>
          <p:spPr>
            <a:xfrm rot="4823553">
              <a:off x="770318" y="3029184"/>
              <a:ext cx="240029" cy="0"/>
            </a:xfrm>
            <a:prstGeom prst="line">
              <a:avLst/>
            </a:prstGeom>
            <a:ln cap="rnd" w="12700">
              <a:solidFill>
                <a:srgbClr val="5EBEE4"/>
              </a:solidFill>
              <a:prstDash val="solid"/>
              <a:headEnd type="none" len="sm" w="sm"/>
              <a:tailEnd type="none" len="sm" w="sm"/>
            </a:ln>
          </p:spPr>
        </p:sp>
        <p:sp>
          <p:nvSpPr>
            <p:cNvPr name="AutoShape 908" id="908"/>
            <p:cNvSpPr/>
            <p:nvPr/>
          </p:nvSpPr>
          <p:spPr>
            <a:xfrm rot="-10726318">
              <a:off x="721616" y="3636658"/>
              <a:ext cx="114559" cy="0"/>
            </a:xfrm>
            <a:prstGeom prst="line">
              <a:avLst/>
            </a:prstGeom>
            <a:ln cap="rnd" w="12700">
              <a:solidFill>
                <a:srgbClr val="5EBEE4"/>
              </a:solidFill>
              <a:prstDash val="solid"/>
              <a:headEnd type="none" len="sm" w="sm"/>
              <a:tailEnd type="none" len="sm" w="sm"/>
            </a:ln>
          </p:spPr>
        </p:sp>
        <p:sp>
          <p:nvSpPr>
            <p:cNvPr name="AutoShape 909" id="909"/>
            <p:cNvSpPr/>
            <p:nvPr/>
          </p:nvSpPr>
          <p:spPr>
            <a:xfrm rot="2817294">
              <a:off x="431887" y="3086809"/>
              <a:ext cx="169432" cy="0"/>
            </a:xfrm>
            <a:prstGeom prst="line">
              <a:avLst/>
            </a:prstGeom>
            <a:ln cap="rnd" w="12700">
              <a:solidFill>
                <a:srgbClr val="5EBEE4"/>
              </a:solidFill>
              <a:prstDash val="solid"/>
              <a:headEnd type="none" len="sm" w="sm"/>
              <a:tailEnd type="none" len="sm" w="sm"/>
            </a:ln>
          </p:spPr>
        </p:sp>
        <p:sp>
          <p:nvSpPr>
            <p:cNvPr name="AutoShape 910" id="910"/>
            <p:cNvSpPr/>
            <p:nvPr/>
          </p:nvSpPr>
          <p:spPr>
            <a:xfrm rot="-4487394">
              <a:off x="297742" y="3267828"/>
              <a:ext cx="419518" cy="0"/>
            </a:xfrm>
            <a:prstGeom prst="line">
              <a:avLst/>
            </a:prstGeom>
            <a:ln cap="rnd" w="12700">
              <a:solidFill>
                <a:srgbClr val="5EBEE4"/>
              </a:solidFill>
              <a:prstDash val="solid"/>
              <a:headEnd type="none" len="sm" w="sm"/>
              <a:tailEnd type="none" len="sm" w="sm"/>
            </a:ln>
          </p:spPr>
        </p:sp>
        <p:sp>
          <p:nvSpPr>
            <p:cNvPr name="AutoShape 911" id="911"/>
            <p:cNvSpPr/>
            <p:nvPr/>
          </p:nvSpPr>
          <p:spPr>
            <a:xfrm rot="-452244">
              <a:off x="346158" y="2853596"/>
              <a:ext cx="643261" cy="0"/>
            </a:xfrm>
            <a:prstGeom prst="line">
              <a:avLst/>
            </a:prstGeom>
            <a:ln cap="rnd" w="12700">
              <a:solidFill>
                <a:srgbClr val="5EBEE4"/>
              </a:solidFill>
              <a:prstDash val="solid"/>
              <a:headEnd type="none" len="sm" w="sm"/>
              <a:tailEnd type="none" len="sm" w="sm"/>
            </a:ln>
          </p:spPr>
        </p:sp>
        <p:sp>
          <p:nvSpPr>
            <p:cNvPr name="AutoShape 912" id="912"/>
            <p:cNvSpPr/>
            <p:nvPr/>
          </p:nvSpPr>
          <p:spPr>
            <a:xfrm rot="5477445">
              <a:off x="528780" y="3566490"/>
              <a:ext cx="257611" cy="0"/>
            </a:xfrm>
            <a:prstGeom prst="line">
              <a:avLst/>
            </a:prstGeom>
            <a:ln cap="rnd" w="12700">
              <a:solidFill>
                <a:srgbClr val="5EBEE4"/>
              </a:solidFill>
              <a:prstDash val="solid"/>
              <a:headEnd type="none" len="sm" w="sm"/>
              <a:tailEnd type="none" len="sm" w="sm"/>
            </a:ln>
          </p:spPr>
        </p:sp>
        <p:sp>
          <p:nvSpPr>
            <p:cNvPr name="AutoShape 913" id="913"/>
            <p:cNvSpPr/>
            <p:nvPr/>
          </p:nvSpPr>
          <p:spPr>
            <a:xfrm rot="2288034">
              <a:off x="3622431" y="504000"/>
              <a:ext cx="345090" cy="0"/>
            </a:xfrm>
            <a:prstGeom prst="line">
              <a:avLst/>
            </a:prstGeom>
            <a:ln cap="rnd" w="12700">
              <a:solidFill>
                <a:srgbClr val="5EBEE4"/>
              </a:solidFill>
              <a:prstDash val="solid"/>
              <a:headEnd type="none" len="sm" w="sm"/>
              <a:tailEnd type="none" len="sm" w="sm"/>
            </a:ln>
          </p:spPr>
        </p:sp>
        <p:sp>
          <p:nvSpPr>
            <p:cNvPr name="AutoShape 914" id="914"/>
            <p:cNvSpPr/>
            <p:nvPr/>
          </p:nvSpPr>
          <p:spPr>
            <a:xfrm rot="-331318">
              <a:off x="3552239" y="666643"/>
              <a:ext cx="474809" cy="0"/>
            </a:xfrm>
            <a:prstGeom prst="line">
              <a:avLst/>
            </a:prstGeom>
            <a:ln cap="rnd" w="12700">
              <a:solidFill>
                <a:srgbClr val="5EBEE4"/>
              </a:solidFill>
              <a:prstDash val="solid"/>
              <a:headEnd type="none" len="sm" w="sm"/>
              <a:tailEnd type="none" len="sm" w="sm"/>
            </a:ln>
          </p:spPr>
        </p:sp>
        <p:sp>
          <p:nvSpPr>
            <p:cNvPr name="AutoShape 915" id="915"/>
            <p:cNvSpPr/>
            <p:nvPr/>
          </p:nvSpPr>
          <p:spPr>
            <a:xfrm rot="-3103431">
              <a:off x="3454490" y="661159"/>
              <a:ext cx="327774" cy="0"/>
            </a:xfrm>
            <a:prstGeom prst="line">
              <a:avLst/>
            </a:prstGeom>
            <a:ln cap="rnd" w="12700">
              <a:solidFill>
                <a:srgbClr val="5EBEE4"/>
              </a:solidFill>
              <a:prstDash val="solid"/>
              <a:headEnd type="none" len="sm" w="sm"/>
              <a:tailEnd type="none" len="sm" w="sm"/>
            </a:ln>
          </p:spPr>
        </p:sp>
        <p:sp>
          <p:nvSpPr>
            <p:cNvPr name="AutoShape 916" id="916"/>
            <p:cNvSpPr/>
            <p:nvPr/>
          </p:nvSpPr>
          <p:spPr>
            <a:xfrm rot="3754677">
              <a:off x="3874821" y="143130"/>
              <a:ext cx="330214" cy="0"/>
            </a:xfrm>
            <a:prstGeom prst="line">
              <a:avLst/>
            </a:prstGeom>
            <a:ln cap="rnd" w="12700">
              <a:solidFill>
                <a:srgbClr val="5EBEE4"/>
              </a:solidFill>
              <a:prstDash val="solid"/>
              <a:headEnd type="none" len="sm" w="sm"/>
              <a:tailEnd type="none" len="sm" w="sm"/>
            </a:ln>
          </p:spPr>
        </p:sp>
        <p:sp>
          <p:nvSpPr>
            <p:cNvPr name="AutoShape 917" id="917"/>
            <p:cNvSpPr/>
            <p:nvPr/>
          </p:nvSpPr>
          <p:spPr>
            <a:xfrm rot="-3781513">
              <a:off x="3705847" y="289777"/>
              <a:ext cx="447621" cy="0"/>
            </a:xfrm>
            <a:prstGeom prst="line">
              <a:avLst/>
            </a:prstGeom>
            <a:ln cap="rnd" w="12700">
              <a:solidFill>
                <a:srgbClr val="5EBEE4"/>
              </a:solidFill>
              <a:prstDash val="solid"/>
              <a:headEnd type="none" len="sm" w="sm"/>
              <a:tailEnd type="none" len="sm" w="sm"/>
            </a:ln>
          </p:spPr>
        </p:sp>
        <p:sp>
          <p:nvSpPr>
            <p:cNvPr name="AutoShape 918" id="918"/>
            <p:cNvSpPr/>
            <p:nvPr/>
          </p:nvSpPr>
          <p:spPr>
            <a:xfrm rot="-1297135">
              <a:off x="3504207" y="284294"/>
              <a:ext cx="508367" cy="0"/>
            </a:xfrm>
            <a:prstGeom prst="line">
              <a:avLst/>
            </a:prstGeom>
            <a:ln cap="rnd" w="12700">
              <a:solidFill>
                <a:srgbClr val="5EBEE4"/>
              </a:solidFill>
              <a:prstDash val="solid"/>
              <a:headEnd type="none" len="sm" w="sm"/>
              <a:tailEnd type="none" len="sm" w="sm"/>
            </a:ln>
          </p:spPr>
        </p:sp>
        <p:sp>
          <p:nvSpPr>
            <p:cNvPr name="AutoShape 919" id="919"/>
            <p:cNvSpPr/>
            <p:nvPr/>
          </p:nvSpPr>
          <p:spPr>
            <a:xfrm rot="-2206423">
              <a:off x="3666381" y="730022"/>
              <a:ext cx="464443" cy="0"/>
            </a:xfrm>
            <a:prstGeom prst="line">
              <a:avLst/>
            </a:prstGeom>
            <a:ln cap="rnd" w="12700">
              <a:solidFill>
                <a:srgbClr val="5EBEE4"/>
              </a:solidFill>
              <a:prstDash val="solid"/>
              <a:headEnd type="none" len="sm" w="sm"/>
              <a:tailEnd type="none" len="sm" w="sm"/>
            </a:ln>
          </p:spPr>
        </p:sp>
        <p:sp>
          <p:nvSpPr>
            <p:cNvPr name="AutoShape 920" id="920"/>
            <p:cNvSpPr/>
            <p:nvPr/>
          </p:nvSpPr>
          <p:spPr>
            <a:xfrm rot="3977067">
              <a:off x="3594808" y="887420"/>
              <a:ext cx="254742" cy="0"/>
            </a:xfrm>
            <a:prstGeom prst="line">
              <a:avLst/>
            </a:prstGeom>
            <a:ln cap="rnd" w="12700">
              <a:solidFill>
                <a:srgbClr val="5EBEE4"/>
              </a:solidFill>
              <a:prstDash val="solid"/>
              <a:headEnd type="none" len="sm" w="sm"/>
              <a:tailEnd type="none" len="sm" w="sm"/>
            </a:ln>
          </p:spPr>
        </p:sp>
        <p:sp>
          <p:nvSpPr>
            <p:cNvPr name="AutoShape 921" id="921"/>
            <p:cNvSpPr/>
            <p:nvPr/>
          </p:nvSpPr>
          <p:spPr>
            <a:xfrm rot="-5384398">
              <a:off x="3881313" y="674628"/>
              <a:ext cx="412483" cy="0"/>
            </a:xfrm>
            <a:prstGeom prst="line">
              <a:avLst/>
            </a:prstGeom>
            <a:ln cap="rnd" w="12700">
              <a:solidFill>
                <a:srgbClr val="5EBEE4"/>
              </a:solidFill>
              <a:prstDash val="solid"/>
              <a:headEnd type="none" len="sm" w="sm"/>
              <a:tailEnd type="none" len="sm" w="sm"/>
            </a:ln>
          </p:spPr>
        </p:sp>
        <p:sp>
          <p:nvSpPr>
            <p:cNvPr name="AutoShape 922" id="922"/>
            <p:cNvSpPr/>
            <p:nvPr/>
          </p:nvSpPr>
          <p:spPr>
            <a:xfrm rot="1774018">
              <a:off x="3963846" y="488914"/>
              <a:ext cx="350238" cy="0"/>
            </a:xfrm>
            <a:prstGeom prst="line">
              <a:avLst/>
            </a:prstGeom>
            <a:ln cap="rnd" w="12700">
              <a:solidFill>
                <a:srgbClr val="5EBEE4"/>
              </a:solidFill>
              <a:prstDash val="solid"/>
              <a:headEnd type="none" len="sm" w="sm"/>
              <a:tailEnd type="none" len="sm" w="sm"/>
            </a:ln>
          </p:spPr>
        </p:sp>
        <p:sp>
          <p:nvSpPr>
            <p:cNvPr name="AutoShape 923" id="923"/>
            <p:cNvSpPr/>
            <p:nvPr/>
          </p:nvSpPr>
          <p:spPr>
            <a:xfrm rot="73294">
              <a:off x="3602122" y="429304"/>
              <a:ext cx="235616" cy="0"/>
            </a:xfrm>
            <a:prstGeom prst="line">
              <a:avLst/>
            </a:prstGeom>
            <a:ln cap="rnd" w="12700">
              <a:solidFill>
                <a:srgbClr val="5EBEE4"/>
              </a:solidFill>
              <a:prstDash val="solid"/>
              <a:headEnd type="none" len="sm" w="sm"/>
              <a:tailEnd type="none" len="sm" w="sm"/>
            </a:ln>
          </p:spPr>
        </p:sp>
        <p:sp>
          <p:nvSpPr>
            <p:cNvPr name="AutoShape 924" id="924"/>
            <p:cNvSpPr/>
            <p:nvPr/>
          </p:nvSpPr>
          <p:spPr>
            <a:xfrm rot="8477433">
              <a:off x="3702060" y="215763"/>
              <a:ext cx="304025" cy="0"/>
            </a:xfrm>
            <a:prstGeom prst="line">
              <a:avLst/>
            </a:prstGeom>
            <a:ln cap="rnd" w="12700">
              <a:solidFill>
                <a:srgbClr val="5EBEE4"/>
              </a:solidFill>
              <a:prstDash val="solid"/>
              <a:headEnd type="none" len="sm" w="sm"/>
              <a:tailEnd type="none" len="sm" w="sm"/>
            </a:ln>
          </p:spPr>
        </p:sp>
        <p:sp>
          <p:nvSpPr>
            <p:cNvPr name="AutoShape 925" id="925"/>
            <p:cNvSpPr/>
            <p:nvPr/>
          </p:nvSpPr>
          <p:spPr>
            <a:xfrm rot="1209104">
              <a:off x="3822341" y="896140"/>
              <a:ext cx="394495" cy="0"/>
            </a:xfrm>
            <a:prstGeom prst="line">
              <a:avLst/>
            </a:prstGeom>
            <a:ln cap="rnd" w="12700">
              <a:solidFill>
                <a:srgbClr val="5EBEE4"/>
              </a:solidFill>
              <a:prstDash val="solid"/>
              <a:headEnd type="none" len="sm" w="sm"/>
              <a:tailEnd type="none" len="sm" w="sm"/>
            </a:ln>
          </p:spPr>
        </p:sp>
        <p:sp>
          <p:nvSpPr>
            <p:cNvPr name="AutoShape 926" id="926"/>
            <p:cNvSpPr/>
            <p:nvPr/>
          </p:nvSpPr>
          <p:spPr>
            <a:xfrm rot="-2288494">
              <a:off x="4065045" y="654793"/>
              <a:ext cx="389462" cy="0"/>
            </a:xfrm>
            <a:prstGeom prst="line">
              <a:avLst/>
            </a:prstGeom>
            <a:ln cap="rnd" w="12700">
              <a:solidFill>
                <a:srgbClr val="5EBEE4"/>
              </a:solidFill>
              <a:prstDash val="solid"/>
              <a:headEnd type="none" len="sm" w="sm"/>
              <a:tailEnd type="none" len="sm" w="sm"/>
            </a:ln>
          </p:spPr>
        </p:sp>
        <p:sp>
          <p:nvSpPr>
            <p:cNvPr name="AutoShape 927" id="927"/>
            <p:cNvSpPr/>
            <p:nvPr/>
          </p:nvSpPr>
          <p:spPr>
            <a:xfrm rot="-1008343">
              <a:off x="3891835" y="362598"/>
              <a:ext cx="369005" cy="0"/>
            </a:xfrm>
            <a:prstGeom prst="line">
              <a:avLst/>
            </a:prstGeom>
            <a:ln cap="rnd" w="12700">
              <a:solidFill>
                <a:srgbClr val="5EBEE4"/>
              </a:solidFill>
              <a:prstDash val="solid"/>
              <a:headEnd type="none" len="sm" w="sm"/>
              <a:tailEnd type="none" len="sm" w="sm"/>
            </a:ln>
          </p:spPr>
        </p:sp>
        <p:sp>
          <p:nvSpPr>
            <p:cNvPr name="AutoShape 928" id="928"/>
            <p:cNvSpPr/>
            <p:nvPr/>
          </p:nvSpPr>
          <p:spPr>
            <a:xfrm rot="5996170">
              <a:off x="4108472" y="341770"/>
              <a:ext cx="282877" cy="0"/>
            </a:xfrm>
            <a:prstGeom prst="line">
              <a:avLst/>
            </a:prstGeom>
            <a:ln cap="rnd" w="12700">
              <a:solidFill>
                <a:srgbClr val="5EBEE4"/>
              </a:solidFill>
              <a:prstDash val="solid"/>
              <a:headEnd type="none" len="sm" w="sm"/>
              <a:tailEnd type="none" len="sm" w="sm"/>
            </a:ln>
          </p:spPr>
        </p:sp>
        <p:sp>
          <p:nvSpPr>
            <p:cNvPr name="AutoShape 929" id="929"/>
            <p:cNvSpPr/>
            <p:nvPr/>
          </p:nvSpPr>
          <p:spPr>
            <a:xfrm rot="4823553">
              <a:off x="3781407" y="433853"/>
              <a:ext cx="216125" cy="0"/>
            </a:xfrm>
            <a:prstGeom prst="line">
              <a:avLst/>
            </a:prstGeom>
            <a:ln cap="rnd" w="12700">
              <a:solidFill>
                <a:srgbClr val="5EBEE4"/>
              </a:solidFill>
              <a:prstDash val="solid"/>
              <a:headEnd type="none" len="sm" w="sm"/>
              <a:tailEnd type="none" len="sm" w="sm"/>
            </a:ln>
          </p:spPr>
        </p:sp>
        <p:sp>
          <p:nvSpPr>
            <p:cNvPr name="AutoShape 930" id="930"/>
            <p:cNvSpPr/>
            <p:nvPr/>
          </p:nvSpPr>
          <p:spPr>
            <a:xfrm rot="-10726318">
              <a:off x="3737556" y="980829"/>
              <a:ext cx="103151" cy="0"/>
            </a:xfrm>
            <a:prstGeom prst="line">
              <a:avLst/>
            </a:prstGeom>
            <a:ln cap="rnd" w="12700">
              <a:solidFill>
                <a:srgbClr val="5EBEE4"/>
              </a:solidFill>
              <a:prstDash val="solid"/>
              <a:headEnd type="none" len="sm" w="sm"/>
              <a:tailEnd type="none" len="sm" w="sm"/>
            </a:ln>
          </p:spPr>
        </p:sp>
        <p:sp>
          <p:nvSpPr>
            <p:cNvPr name="AutoShape 931" id="931"/>
            <p:cNvSpPr/>
            <p:nvPr/>
          </p:nvSpPr>
          <p:spPr>
            <a:xfrm rot="2817295">
              <a:off x="3476680" y="485739"/>
              <a:ext cx="152559" cy="0"/>
            </a:xfrm>
            <a:prstGeom prst="line">
              <a:avLst/>
            </a:prstGeom>
            <a:ln cap="rnd" w="12700">
              <a:solidFill>
                <a:srgbClr val="5EBEE4"/>
              </a:solidFill>
              <a:prstDash val="solid"/>
              <a:headEnd type="none" len="sm" w="sm"/>
              <a:tailEnd type="none" len="sm" w="sm"/>
            </a:ln>
          </p:spPr>
        </p:sp>
        <p:sp>
          <p:nvSpPr>
            <p:cNvPr name="AutoShape 932" id="932"/>
            <p:cNvSpPr/>
            <p:nvPr/>
          </p:nvSpPr>
          <p:spPr>
            <a:xfrm rot="-4487394">
              <a:off x="3355894" y="648730"/>
              <a:ext cx="377739" cy="0"/>
            </a:xfrm>
            <a:prstGeom prst="line">
              <a:avLst/>
            </a:prstGeom>
            <a:ln cap="rnd" w="12700">
              <a:solidFill>
                <a:srgbClr val="5EBEE4"/>
              </a:solidFill>
              <a:prstDash val="solid"/>
              <a:headEnd type="none" len="sm" w="sm"/>
              <a:tailEnd type="none" len="sm" w="sm"/>
            </a:ln>
          </p:spPr>
        </p:sp>
        <p:sp>
          <p:nvSpPr>
            <p:cNvPr name="AutoShape 933" id="933"/>
            <p:cNvSpPr/>
            <p:nvPr/>
          </p:nvSpPr>
          <p:spPr>
            <a:xfrm rot="-452244">
              <a:off x="3399488" y="275750"/>
              <a:ext cx="579200" cy="0"/>
            </a:xfrm>
            <a:prstGeom prst="line">
              <a:avLst/>
            </a:prstGeom>
            <a:ln cap="rnd" w="12700">
              <a:solidFill>
                <a:srgbClr val="5EBEE4"/>
              </a:solidFill>
              <a:prstDash val="solid"/>
              <a:headEnd type="none" len="sm" w="sm"/>
              <a:tailEnd type="none" len="sm" w="sm"/>
            </a:ln>
          </p:spPr>
        </p:sp>
        <p:sp>
          <p:nvSpPr>
            <p:cNvPr name="AutoShape 934" id="934"/>
            <p:cNvSpPr/>
            <p:nvPr/>
          </p:nvSpPr>
          <p:spPr>
            <a:xfrm rot="5477445">
              <a:off x="3563924" y="917649"/>
              <a:ext cx="231956" cy="0"/>
            </a:xfrm>
            <a:prstGeom prst="line">
              <a:avLst/>
            </a:prstGeom>
            <a:ln cap="rnd" w="12700">
              <a:solidFill>
                <a:srgbClr val="5EBEE4"/>
              </a:solidFill>
              <a:prstDash val="solid"/>
              <a:headEnd type="none" len="sm" w="sm"/>
              <a:tailEnd type="none" len="sm" w="sm"/>
            </a:ln>
          </p:spPr>
        </p:sp>
      </p:grpSp>
      <p:grpSp>
        <p:nvGrpSpPr>
          <p:cNvPr name="Group 935" id="935"/>
          <p:cNvGrpSpPr/>
          <p:nvPr/>
        </p:nvGrpSpPr>
        <p:grpSpPr>
          <a:xfrm rot="-10800000">
            <a:off x="4919462" y="-1154249"/>
            <a:ext cx="4382458" cy="4112270"/>
            <a:chOff x="0" y="0"/>
            <a:chExt cx="5843277" cy="5483027"/>
          </a:xfrm>
        </p:grpSpPr>
        <p:sp>
          <p:nvSpPr>
            <p:cNvPr name="AutoShape 936" id="936"/>
            <p:cNvSpPr/>
            <p:nvPr/>
          </p:nvSpPr>
          <p:spPr>
            <a:xfrm rot="-421222">
              <a:off x="4232302" y="1453098"/>
              <a:ext cx="1134772" cy="0"/>
            </a:xfrm>
            <a:prstGeom prst="line">
              <a:avLst/>
            </a:prstGeom>
            <a:ln cap="rnd" w="12700">
              <a:solidFill>
                <a:srgbClr val="5EBEE4"/>
              </a:solidFill>
              <a:prstDash val="solid"/>
              <a:headEnd type="none" len="sm" w="sm"/>
              <a:tailEnd type="none" len="sm" w="sm"/>
            </a:ln>
          </p:spPr>
        </p:sp>
        <p:sp>
          <p:nvSpPr>
            <p:cNvPr name="AutoShape 937" id="937"/>
            <p:cNvSpPr/>
            <p:nvPr/>
          </p:nvSpPr>
          <p:spPr>
            <a:xfrm rot="-3493383">
              <a:off x="4019077" y="1131898"/>
              <a:ext cx="918822" cy="0"/>
            </a:xfrm>
            <a:prstGeom prst="line">
              <a:avLst/>
            </a:prstGeom>
            <a:ln cap="rnd" w="12700">
              <a:solidFill>
                <a:srgbClr val="5EBEE4"/>
              </a:solidFill>
              <a:prstDash val="solid"/>
              <a:headEnd type="none" len="sm" w="sm"/>
              <a:tailEnd type="none" len="sm" w="sm"/>
            </a:ln>
          </p:spPr>
        </p:sp>
        <p:sp>
          <p:nvSpPr>
            <p:cNvPr name="AutoShape 938" id="938"/>
            <p:cNvSpPr/>
            <p:nvPr/>
          </p:nvSpPr>
          <p:spPr>
            <a:xfrm rot="-2615499">
              <a:off x="4307501" y="1803962"/>
              <a:ext cx="1224074" cy="0"/>
            </a:xfrm>
            <a:prstGeom prst="line">
              <a:avLst/>
            </a:prstGeom>
            <a:ln cap="rnd" w="12700">
              <a:solidFill>
                <a:srgbClr val="5EBEE4"/>
              </a:solidFill>
              <a:prstDash val="solid"/>
              <a:headEnd type="none" len="sm" w="sm"/>
              <a:tailEnd type="none" len="sm" w="sm"/>
            </a:ln>
          </p:spPr>
        </p:sp>
        <p:sp>
          <p:nvSpPr>
            <p:cNvPr name="AutoShape 939" id="939"/>
            <p:cNvSpPr/>
            <p:nvPr/>
          </p:nvSpPr>
          <p:spPr>
            <a:xfrm rot="4258335">
              <a:off x="3984184" y="1871977"/>
              <a:ext cx="748906" cy="0"/>
            </a:xfrm>
            <a:prstGeom prst="line">
              <a:avLst/>
            </a:prstGeom>
            <a:ln cap="rnd" w="12700">
              <a:solidFill>
                <a:srgbClr val="5EBEE4"/>
              </a:solidFill>
              <a:prstDash val="solid"/>
              <a:headEnd type="none" len="sm" w="sm"/>
              <a:tailEnd type="none" len="sm" w="sm"/>
            </a:ln>
          </p:spPr>
        </p:sp>
        <p:sp>
          <p:nvSpPr>
            <p:cNvPr name="AutoShape 940" id="940"/>
            <p:cNvSpPr/>
            <p:nvPr/>
          </p:nvSpPr>
          <p:spPr>
            <a:xfrm rot="1503217">
              <a:off x="4430425" y="2427786"/>
              <a:ext cx="974231" cy="0"/>
            </a:xfrm>
            <a:prstGeom prst="line">
              <a:avLst/>
            </a:prstGeom>
            <a:ln cap="rnd" w="12700">
              <a:solidFill>
                <a:srgbClr val="5EBEE4"/>
              </a:solidFill>
              <a:prstDash val="solid"/>
              <a:headEnd type="none" len="sm" w="sm"/>
              <a:tailEnd type="none" len="sm" w="sm"/>
            </a:ln>
          </p:spPr>
        </p:sp>
        <p:sp>
          <p:nvSpPr>
            <p:cNvPr name="AutoShape 941" id="941"/>
            <p:cNvSpPr/>
            <p:nvPr/>
          </p:nvSpPr>
          <p:spPr>
            <a:xfrm rot="-10706153">
              <a:off x="4232514" y="2220819"/>
              <a:ext cx="245853" cy="0"/>
            </a:xfrm>
            <a:prstGeom prst="line">
              <a:avLst/>
            </a:prstGeom>
            <a:ln cap="rnd" w="12700">
              <a:solidFill>
                <a:srgbClr val="5EBEE4"/>
              </a:solidFill>
              <a:prstDash val="solid"/>
              <a:headEnd type="none" len="sm" w="sm"/>
              <a:tailEnd type="none" len="sm" w="sm"/>
            </a:ln>
          </p:spPr>
        </p:sp>
        <p:sp>
          <p:nvSpPr>
            <p:cNvPr name="AutoShape 942" id="942"/>
            <p:cNvSpPr/>
            <p:nvPr/>
          </p:nvSpPr>
          <p:spPr>
            <a:xfrm rot="3224996">
              <a:off x="4390499" y="585179"/>
              <a:ext cx="419675" cy="0"/>
            </a:xfrm>
            <a:prstGeom prst="line">
              <a:avLst/>
            </a:prstGeom>
            <a:ln cap="rnd" w="12700">
              <a:solidFill>
                <a:srgbClr val="5EBEE4"/>
              </a:solidFill>
              <a:prstDash val="solid"/>
              <a:headEnd type="none" len="sm" w="sm"/>
              <a:tailEnd type="none" len="sm" w="sm"/>
            </a:ln>
          </p:spPr>
        </p:sp>
        <p:sp>
          <p:nvSpPr>
            <p:cNvPr name="AutoShape 943" id="943"/>
            <p:cNvSpPr/>
            <p:nvPr/>
          </p:nvSpPr>
          <p:spPr>
            <a:xfrm rot="-4677083">
              <a:off x="3788935" y="969201"/>
              <a:ext cx="1131413" cy="0"/>
            </a:xfrm>
            <a:prstGeom prst="line">
              <a:avLst/>
            </a:prstGeom>
            <a:ln cap="rnd" w="12700">
              <a:solidFill>
                <a:srgbClr val="5EBEE4"/>
              </a:solidFill>
              <a:prstDash val="solid"/>
              <a:headEnd type="none" len="sm" w="sm"/>
              <a:tailEnd type="none" len="sm" w="sm"/>
            </a:ln>
          </p:spPr>
        </p:sp>
        <p:sp>
          <p:nvSpPr>
            <p:cNvPr name="AutoShape 944" id="944"/>
            <p:cNvSpPr/>
            <p:nvPr/>
          </p:nvSpPr>
          <p:spPr>
            <a:xfrm rot="-574018">
              <a:off x="4464210" y="316088"/>
              <a:ext cx="1387662" cy="0"/>
            </a:xfrm>
            <a:prstGeom prst="line">
              <a:avLst/>
            </a:prstGeom>
            <a:ln cap="rnd" w="12700">
              <a:solidFill>
                <a:srgbClr val="5EBEE4"/>
              </a:solidFill>
              <a:prstDash val="solid"/>
              <a:headEnd type="none" len="sm" w="sm"/>
              <a:tailEnd type="none" len="sm" w="sm"/>
            </a:ln>
          </p:spPr>
        </p:sp>
        <p:sp>
          <p:nvSpPr>
            <p:cNvPr name="AutoShape 945" id="945"/>
            <p:cNvSpPr/>
            <p:nvPr/>
          </p:nvSpPr>
          <p:spPr>
            <a:xfrm rot="5460802">
              <a:off x="3882765" y="1869954"/>
              <a:ext cx="704051" cy="0"/>
            </a:xfrm>
            <a:prstGeom prst="line">
              <a:avLst/>
            </a:prstGeom>
            <a:ln cap="rnd" w="12700">
              <a:solidFill>
                <a:srgbClr val="5EBEE4"/>
              </a:solidFill>
              <a:prstDash val="solid"/>
              <a:headEnd type="none" len="sm" w="sm"/>
              <a:tailEnd type="none" len="sm" w="sm"/>
            </a:ln>
          </p:spPr>
        </p:sp>
        <p:sp>
          <p:nvSpPr>
            <p:cNvPr name="AutoShape 946" id="946"/>
            <p:cNvSpPr/>
            <p:nvPr/>
          </p:nvSpPr>
          <p:spPr>
            <a:xfrm rot="2700001">
              <a:off x="2263123" y="2030732"/>
              <a:ext cx="914800" cy="0"/>
            </a:xfrm>
            <a:prstGeom prst="line">
              <a:avLst/>
            </a:prstGeom>
            <a:ln cap="rnd" w="12700">
              <a:solidFill>
                <a:srgbClr val="5EBEE4"/>
              </a:solidFill>
              <a:prstDash val="solid"/>
              <a:headEnd type="none" len="sm" w="sm"/>
              <a:tailEnd type="none" len="sm" w="sm"/>
            </a:ln>
          </p:spPr>
        </p:sp>
        <p:sp>
          <p:nvSpPr>
            <p:cNvPr name="AutoShape 947" id="947"/>
            <p:cNvSpPr/>
            <p:nvPr/>
          </p:nvSpPr>
          <p:spPr>
            <a:xfrm rot="-421222">
              <a:off x="2570500" y="2215273"/>
              <a:ext cx="1134772" cy="0"/>
            </a:xfrm>
            <a:prstGeom prst="line">
              <a:avLst/>
            </a:prstGeom>
            <a:ln cap="rnd" w="12700">
              <a:solidFill>
                <a:srgbClr val="5EBEE4"/>
              </a:solidFill>
              <a:prstDash val="solid"/>
              <a:headEnd type="none" len="sm" w="sm"/>
              <a:tailEnd type="none" len="sm" w="sm"/>
            </a:ln>
          </p:spPr>
        </p:sp>
        <p:sp>
          <p:nvSpPr>
            <p:cNvPr name="AutoShape 948" id="948"/>
            <p:cNvSpPr/>
            <p:nvPr/>
          </p:nvSpPr>
          <p:spPr>
            <a:xfrm rot="-3493383">
              <a:off x="2404048" y="2577252"/>
              <a:ext cx="918822" cy="0"/>
            </a:xfrm>
            <a:prstGeom prst="line">
              <a:avLst/>
            </a:prstGeom>
            <a:ln cap="rnd" w="12700">
              <a:solidFill>
                <a:srgbClr val="5EBEE4"/>
              </a:solidFill>
              <a:prstDash val="solid"/>
              <a:headEnd type="none" len="sm" w="sm"/>
              <a:tailEnd type="none" len="sm" w="sm"/>
            </a:ln>
          </p:spPr>
        </p:sp>
        <p:sp>
          <p:nvSpPr>
            <p:cNvPr name="AutoShape 949" id="949"/>
            <p:cNvSpPr/>
            <p:nvPr/>
          </p:nvSpPr>
          <p:spPr>
            <a:xfrm rot="4070284">
              <a:off x="1668129" y="1120622"/>
              <a:ext cx="960737" cy="0"/>
            </a:xfrm>
            <a:prstGeom prst="line">
              <a:avLst/>
            </a:prstGeom>
            <a:ln cap="rnd" w="12700">
              <a:solidFill>
                <a:srgbClr val="5EBEE4"/>
              </a:solidFill>
              <a:prstDash val="solid"/>
              <a:headEnd type="none" len="sm" w="sm"/>
              <a:tailEnd type="none" len="sm" w="sm"/>
            </a:ln>
          </p:spPr>
        </p:sp>
        <p:sp>
          <p:nvSpPr>
            <p:cNvPr name="AutoShape 950" id="950"/>
            <p:cNvSpPr/>
            <p:nvPr/>
          </p:nvSpPr>
          <p:spPr>
            <a:xfrm rot="-4093188">
              <a:off x="1712635" y="1513505"/>
              <a:ext cx="1304051" cy="0"/>
            </a:xfrm>
            <a:prstGeom prst="line">
              <a:avLst/>
            </a:prstGeom>
            <a:ln cap="rnd" w="12700">
              <a:solidFill>
                <a:srgbClr val="5EBEE4"/>
              </a:solidFill>
              <a:prstDash val="solid"/>
              <a:headEnd type="none" len="sm" w="sm"/>
              <a:tailEnd type="none" len="sm" w="sm"/>
            </a:ln>
          </p:spPr>
        </p:sp>
        <p:sp>
          <p:nvSpPr>
            <p:cNvPr name="AutoShape 951" id="951"/>
            <p:cNvSpPr/>
            <p:nvPr/>
          </p:nvSpPr>
          <p:spPr>
            <a:xfrm rot="-1607127">
              <a:off x="1459415" y="1875484"/>
              <a:ext cx="1261638" cy="0"/>
            </a:xfrm>
            <a:prstGeom prst="line">
              <a:avLst/>
            </a:prstGeom>
            <a:ln cap="rnd" w="12700">
              <a:solidFill>
                <a:srgbClr val="5EBEE4"/>
              </a:solidFill>
              <a:prstDash val="solid"/>
              <a:headEnd type="none" len="sm" w="sm"/>
              <a:tailEnd type="none" len="sm" w="sm"/>
            </a:ln>
          </p:spPr>
        </p:sp>
        <p:sp>
          <p:nvSpPr>
            <p:cNvPr name="AutoShape 952" id="952"/>
            <p:cNvSpPr/>
            <p:nvPr/>
          </p:nvSpPr>
          <p:spPr>
            <a:xfrm rot="-2615499">
              <a:off x="2857104" y="2048721"/>
              <a:ext cx="1224074" cy="0"/>
            </a:xfrm>
            <a:prstGeom prst="line">
              <a:avLst/>
            </a:prstGeom>
            <a:ln cap="rnd" w="12700">
              <a:solidFill>
                <a:srgbClr val="5EBEE4"/>
              </a:solidFill>
              <a:prstDash val="solid"/>
              <a:headEnd type="none" len="sm" w="sm"/>
              <a:tailEnd type="none" len="sm" w="sm"/>
            </a:ln>
          </p:spPr>
        </p:sp>
        <p:sp>
          <p:nvSpPr>
            <p:cNvPr name="AutoShape 953" id="953"/>
            <p:cNvSpPr/>
            <p:nvPr/>
          </p:nvSpPr>
          <p:spPr>
            <a:xfrm rot="4258335">
              <a:off x="3238514" y="2595119"/>
              <a:ext cx="748906" cy="0"/>
            </a:xfrm>
            <a:prstGeom prst="line">
              <a:avLst/>
            </a:prstGeom>
            <a:ln cap="rnd" w="12700">
              <a:solidFill>
                <a:srgbClr val="5EBEE4"/>
              </a:solidFill>
              <a:prstDash val="solid"/>
              <a:headEnd type="none" len="sm" w="sm"/>
              <a:tailEnd type="none" len="sm" w="sm"/>
            </a:ln>
          </p:spPr>
        </p:sp>
        <p:sp>
          <p:nvSpPr>
            <p:cNvPr name="AutoShape 954" id="954"/>
            <p:cNvSpPr/>
            <p:nvPr/>
          </p:nvSpPr>
          <p:spPr>
            <a:xfrm rot="-5387751">
              <a:off x="2985114" y="1583976"/>
              <a:ext cx="1252117" cy="0"/>
            </a:xfrm>
            <a:prstGeom prst="line">
              <a:avLst/>
            </a:prstGeom>
            <a:ln cap="rnd" w="12700">
              <a:solidFill>
                <a:srgbClr val="5EBEE4"/>
              </a:solidFill>
              <a:prstDash val="solid"/>
              <a:headEnd type="none" len="sm" w="sm"/>
              <a:tailEnd type="none" len="sm" w="sm"/>
            </a:ln>
          </p:spPr>
        </p:sp>
        <p:sp>
          <p:nvSpPr>
            <p:cNvPr name="AutoShape 955" id="955"/>
            <p:cNvSpPr/>
            <p:nvPr/>
          </p:nvSpPr>
          <p:spPr>
            <a:xfrm rot="2151215">
              <a:off x="2755593" y="1275922"/>
              <a:ext cx="895679" cy="0"/>
            </a:xfrm>
            <a:prstGeom prst="line">
              <a:avLst/>
            </a:prstGeom>
            <a:ln cap="rnd" w="12700">
              <a:solidFill>
                <a:srgbClr val="5EBEE4"/>
              </a:solidFill>
              <a:prstDash val="solid"/>
              <a:headEnd type="none" len="sm" w="sm"/>
              <a:tailEnd type="none" len="sm" w="sm"/>
            </a:ln>
          </p:spPr>
        </p:sp>
        <p:sp>
          <p:nvSpPr>
            <p:cNvPr name="AutoShape 956" id="956"/>
            <p:cNvSpPr/>
            <p:nvPr/>
          </p:nvSpPr>
          <p:spPr>
            <a:xfrm rot="93353">
              <a:off x="2130377" y="2112408"/>
              <a:ext cx="561574" cy="0"/>
            </a:xfrm>
            <a:prstGeom prst="line">
              <a:avLst/>
            </a:prstGeom>
            <a:ln cap="rnd" w="12700">
              <a:solidFill>
                <a:srgbClr val="5EBEE4"/>
              </a:solidFill>
              <a:prstDash val="solid"/>
              <a:headEnd type="none" len="sm" w="sm"/>
              <a:tailEnd type="none" len="sm" w="sm"/>
            </a:ln>
          </p:spPr>
        </p:sp>
        <p:sp>
          <p:nvSpPr>
            <p:cNvPr name="AutoShape 957" id="957"/>
            <p:cNvSpPr/>
            <p:nvPr/>
          </p:nvSpPr>
          <p:spPr>
            <a:xfrm rot="8064537">
              <a:off x="1652305" y="1597065"/>
              <a:ext cx="807921" cy="0"/>
            </a:xfrm>
            <a:prstGeom prst="line">
              <a:avLst/>
            </a:prstGeom>
            <a:ln cap="rnd" w="12700">
              <a:solidFill>
                <a:srgbClr val="5EBEE4"/>
              </a:solidFill>
              <a:prstDash val="solid"/>
              <a:headEnd type="none" len="sm" w="sm"/>
              <a:tailEnd type="none" len="sm" w="sm"/>
            </a:ln>
          </p:spPr>
        </p:sp>
        <p:sp>
          <p:nvSpPr>
            <p:cNvPr name="AutoShape 958" id="958"/>
            <p:cNvSpPr/>
            <p:nvPr/>
          </p:nvSpPr>
          <p:spPr>
            <a:xfrm rot="1503217">
              <a:off x="3600301" y="1965679"/>
              <a:ext cx="974231" cy="0"/>
            </a:xfrm>
            <a:prstGeom prst="line">
              <a:avLst/>
            </a:prstGeom>
            <a:ln cap="rnd" w="12700">
              <a:solidFill>
                <a:srgbClr val="5EBEE4"/>
              </a:solidFill>
              <a:prstDash val="solid"/>
              <a:headEnd type="none" len="sm" w="sm"/>
              <a:tailEnd type="none" len="sm" w="sm"/>
            </a:ln>
          </p:spPr>
        </p:sp>
        <p:sp>
          <p:nvSpPr>
            <p:cNvPr name="AutoShape 959" id="959"/>
            <p:cNvSpPr/>
            <p:nvPr/>
          </p:nvSpPr>
          <p:spPr>
            <a:xfrm rot="-2700474">
              <a:off x="3304588" y="1193002"/>
              <a:ext cx="1032459" cy="0"/>
            </a:xfrm>
            <a:prstGeom prst="line">
              <a:avLst/>
            </a:prstGeom>
            <a:ln cap="rnd" w="12700">
              <a:solidFill>
                <a:srgbClr val="5EBEE4"/>
              </a:solidFill>
              <a:prstDash val="solid"/>
              <a:headEnd type="none" len="sm" w="sm"/>
              <a:tailEnd type="none" len="sm" w="sm"/>
            </a:ln>
          </p:spPr>
        </p:sp>
        <p:sp>
          <p:nvSpPr>
            <p:cNvPr name="AutoShape 960" id="960"/>
            <p:cNvSpPr/>
            <p:nvPr/>
          </p:nvSpPr>
          <p:spPr>
            <a:xfrm rot="-1262565">
              <a:off x="2326913" y="1275992"/>
              <a:ext cx="901967" cy="0"/>
            </a:xfrm>
            <a:prstGeom prst="line">
              <a:avLst/>
            </a:prstGeom>
            <a:ln cap="rnd" w="12700">
              <a:solidFill>
                <a:srgbClr val="5EBEE4"/>
              </a:solidFill>
              <a:prstDash val="solid"/>
              <a:headEnd type="none" len="sm" w="sm"/>
              <a:tailEnd type="none" len="sm" w="sm"/>
            </a:ln>
          </p:spPr>
        </p:sp>
        <p:sp>
          <p:nvSpPr>
            <p:cNvPr name="AutoShape 961" id="961"/>
            <p:cNvSpPr/>
            <p:nvPr/>
          </p:nvSpPr>
          <p:spPr>
            <a:xfrm rot="5869828">
              <a:off x="2560109" y="881060"/>
              <a:ext cx="853775" cy="0"/>
            </a:xfrm>
            <a:prstGeom prst="line">
              <a:avLst/>
            </a:prstGeom>
            <a:ln cap="rnd" w="12700">
              <a:solidFill>
                <a:srgbClr val="5EBEE4"/>
              </a:solidFill>
              <a:prstDash val="solid"/>
              <a:headEnd type="none" len="sm" w="sm"/>
              <a:tailEnd type="none" len="sm" w="sm"/>
            </a:ln>
          </p:spPr>
        </p:sp>
        <p:sp>
          <p:nvSpPr>
            <p:cNvPr name="AutoShape 962" id="962"/>
            <p:cNvSpPr/>
            <p:nvPr/>
          </p:nvSpPr>
          <p:spPr>
            <a:xfrm rot="4945828">
              <a:off x="2354246" y="1753143"/>
              <a:ext cx="652549" cy="0"/>
            </a:xfrm>
            <a:prstGeom prst="line">
              <a:avLst/>
            </a:prstGeom>
            <a:ln cap="rnd" w="12700">
              <a:solidFill>
                <a:srgbClr val="5EBEE4"/>
              </a:solidFill>
              <a:prstDash val="solid"/>
              <a:headEnd type="none" len="sm" w="sm"/>
              <a:tailEnd type="none" len="sm" w="sm"/>
            </a:ln>
          </p:spPr>
        </p:sp>
        <p:sp>
          <p:nvSpPr>
            <p:cNvPr name="AutoShape 963" id="963"/>
            <p:cNvSpPr/>
            <p:nvPr/>
          </p:nvSpPr>
          <p:spPr>
            <a:xfrm rot="-10706153">
              <a:off x="3836063" y="2550741"/>
              <a:ext cx="245853" cy="0"/>
            </a:xfrm>
            <a:prstGeom prst="line">
              <a:avLst/>
            </a:prstGeom>
            <a:ln cap="rnd" w="12700">
              <a:solidFill>
                <a:srgbClr val="5EBEE4"/>
              </a:solidFill>
              <a:prstDash val="solid"/>
              <a:headEnd type="none" len="sm" w="sm"/>
              <a:tailEnd type="none" len="sm" w="sm"/>
            </a:ln>
          </p:spPr>
        </p:sp>
        <p:sp>
          <p:nvSpPr>
            <p:cNvPr name="AutoShape 964" id="964"/>
            <p:cNvSpPr/>
            <p:nvPr/>
          </p:nvSpPr>
          <p:spPr>
            <a:xfrm rot="3224996">
              <a:off x="2095397" y="2531054"/>
              <a:ext cx="419675" cy="0"/>
            </a:xfrm>
            <a:prstGeom prst="line">
              <a:avLst/>
            </a:prstGeom>
            <a:ln cap="rnd" w="12700">
              <a:solidFill>
                <a:srgbClr val="5EBEE4"/>
              </a:solidFill>
              <a:prstDash val="solid"/>
              <a:headEnd type="none" len="sm" w="sm"/>
              <a:tailEnd type="none" len="sm" w="sm"/>
            </a:ln>
          </p:spPr>
        </p:sp>
        <p:sp>
          <p:nvSpPr>
            <p:cNvPr name="AutoShape 965" id="965"/>
            <p:cNvSpPr/>
            <p:nvPr/>
          </p:nvSpPr>
          <p:spPr>
            <a:xfrm rot="-4677083">
              <a:off x="2153453" y="2722117"/>
              <a:ext cx="1131413" cy="0"/>
            </a:xfrm>
            <a:prstGeom prst="line">
              <a:avLst/>
            </a:prstGeom>
            <a:ln cap="rnd" w="12700">
              <a:solidFill>
                <a:srgbClr val="5EBEE4"/>
              </a:solidFill>
              <a:prstDash val="solid"/>
              <a:headEnd type="none" len="sm" w="sm"/>
              <a:tailEnd type="none" len="sm" w="sm"/>
            </a:ln>
          </p:spPr>
        </p:sp>
        <p:sp>
          <p:nvSpPr>
            <p:cNvPr name="AutoShape 966" id="966"/>
            <p:cNvSpPr/>
            <p:nvPr/>
          </p:nvSpPr>
          <p:spPr>
            <a:xfrm rot="-574018">
              <a:off x="1268815" y="2015227"/>
              <a:ext cx="1387662" cy="0"/>
            </a:xfrm>
            <a:prstGeom prst="line">
              <a:avLst/>
            </a:prstGeom>
            <a:ln cap="rnd" w="12700">
              <a:solidFill>
                <a:srgbClr val="5EBEE4"/>
              </a:solidFill>
              <a:prstDash val="solid"/>
              <a:headEnd type="none" len="sm" w="sm"/>
              <a:tailEnd type="none" len="sm" w="sm"/>
            </a:ln>
          </p:spPr>
        </p:sp>
        <p:sp>
          <p:nvSpPr>
            <p:cNvPr name="AutoShape 967" id="967"/>
            <p:cNvSpPr/>
            <p:nvPr/>
          </p:nvSpPr>
          <p:spPr>
            <a:xfrm rot="5460802">
              <a:off x="3275817" y="2718085"/>
              <a:ext cx="704051" cy="0"/>
            </a:xfrm>
            <a:prstGeom prst="line">
              <a:avLst/>
            </a:prstGeom>
            <a:ln cap="rnd" w="12700">
              <a:solidFill>
                <a:srgbClr val="5EBEE4"/>
              </a:solidFill>
              <a:prstDash val="solid"/>
              <a:headEnd type="none" len="sm" w="sm"/>
              <a:tailEnd type="none" len="sm" w="sm"/>
            </a:ln>
          </p:spPr>
        </p:sp>
        <p:sp>
          <p:nvSpPr>
            <p:cNvPr name="AutoShape 968" id="968"/>
            <p:cNvSpPr/>
            <p:nvPr/>
          </p:nvSpPr>
          <p:spPr>
            <a:xfrm rot="2700001">
              <a:off x="3539743" y="4243602"/>
              <a:ext cx="740779" cy="0"/>
            </a:xfrm>
            <a:prstGeom prst="line">
              <a:avLst/>
            </a:prstGeom>
            <a:ln cap="rnd" w="12700">
              <a:solidFill>
                <a:srgbClr val="5EBEE4"/>
              </a:solidFill>
              <a:prstDash val="solid"/>
              <a:headEnd type="none" len="sm" w="sm"/>
              <a:tailEnd type="none" len="sm" w="sm"/>
            </a:ln>
          </p:spPr>
        </p:sp>
        <p:sp>
          <p:nvSpPr>
            <p:cNvPr name="AutoShape 969" id="969"/>
            <p:cNvSpPr/>
            <p:nvPr/>
          </p:nvSpPr>
          <p:spPr>
            <a:xfrm rot="-421222">
              <a:off x="3246754" y="3935433"/>
              <a:ext cx="918906" cy="0"/>
            </a:xfrm>
            <a:prstGeom prst="line">
              <a:avLst/>
            </a:prstGeom>
            <a:ln cap="rnd" w="12700">
              <a:solidFill>
                <a:srgbClr val="5EBEE4"/>
              </a:solidFill>
              <a:prstDash val="solid"/>
              <a:headEnd type="none" len="sm" w="sm"/>
              <a:tailEnd type="none" len="sm" w="sm"/>
            </a:ln>
          </p:spPr>
        </p:sp>
        <p:sp>
          <p:nvSpPr>
            <p:cNvPr name="AutoShape 970" id="970"/>
            <p:cNvSpPr/>
            <p:nvPr/>
          </p:nvSpPr>
          <p:spPr>
            <a:xfrm rot="-3493384">
              <a:off x="3679443" y="3808539"/>
              <a:ext cx="744036" cy="0"/>
            </a:xfrm>
            <a:prstGeom prst="line">
              <a:avLst/>
            </a:prstGeom>
            <a:ln cap="rnd" w="12700">
              <a:solidFill>
                <a:srgbClr val="5EBEE4"/>
              </a:solidFill>
              <a:prstDash val="solid"/>
              <a:headEnd type="none" len="sm" w="sm"/>
              <a:tailEnd type="none" len="sm" w="sm"/>
            </a:ln>
          </p:spPr>
        </p:sp>
        <p:sp>
          <p:nvSpPr>
            <p:cNvPr name="AutoShape 971" id="971"/>
            <p:cNvSpPr/>
            <p:nvPr/>
          </p:nvSpPr>
          <p:spPr>
            <a:xfrm rot="4070285">
              <a:off x="3513508" y="5114031"/>
              <a:ext cx="777978" cy="0"/>
            </a:xfrm>
            <a:prstGeom prst="line">
              <a:avLst/>
            </a:prstGeom>
            <a:ln cap="rnd" w="12700">
              <a:solidFill>
                <a:srgbClr val="5EBEE4"/>
              </a:solidFill>
              <a:prstDash val="solid"/>
              <a:headEnd type="none" len="sm" w="sm"/>
              <a:tailEnd type="none" len="sm" w="sm"/>
            </a:ln>
          </p:spPr>
        </p:sp>
        <p:sp>
          <p:nvSpPr>
            <p:cNvPr name="AutoShape 972" id="972"/>
            <p:cNvSpPr/>
            <p:nvPr/>
          </p:nvSpPr>
          <p:spPr>
            <a:xfrm rot="-4093188">
              <a:off x="3398782" y="4751723"/>
              <a:ext cx="1055984" cy="0"/>
            </a:xfrm>
            <a:prstGeom prst="line">
              <a:avLst/>
            </a:prstGeom>
            <a:ln cap="rnd" w="12700">
              <a:solidFill>
                <a:srgbClr val="5EBEE4"/>
              </a:solidFill>
              <a:prstDash val="solid"/>
              <a:headEnd type="none" len="sm" w="sm"/>
              <a:tailEnd type="none" len="sm" w="sm"/>
            </a:ln>
          </p:spPr>
        </p:sp>
        <p:sp>
          <p:nvSpPr>
            <p:cNvPr name="AutoShape 973" id="973"/>
            <p:cNvSpPr/>
            <p:nvPr/>
          </p:nvSpPr>
          <p:spPr>
            <a:xfrm rot="-1607128">
              <a:off x="3761209" y="4624828"/>
              <a:ext cx="1021638" cy="0"/>
            </a:xfrm>
            <a:prstGeom prst="line">
              <a:avLst/>
            </a:prstGeom>
            <a:ln cap="rnd" w="12700">
              <a:solidFill>
                <a:srgbClr val="5EBEE4"/>
              </a:solidFill>
              <a:prstDash val="solid"/>
              <a:headEnd type="none" len="sm" w="sm"/>
              <a:tailEnd type="none" len="sm" w="sm"/>
            </a:ln>
          </p:spPr>
        </p:sp>
        <p:sp>
          <p:nvSpPr>
            <p:cNvPr name="AutoShape 974" id="974"/>
            <p:cNvSpPr/>
            <p:nvPr/>
          </p:nvSpPr>
          <p:spPr>
            <a:xfrm rot="-2615500">
              <a:off x="2911981" y="3904257"/>
              <a:ext cx="991220" cy="0"/>
            </a:xfrm>
            <a:prstGeom prst="line">
              <a:avLst/>
            </a:prstGeom>
            <a:ln cap="rnd" w="12700">
              <a:solidFill>
                <a:srgbClr val="5EBEE4"/>
              </a:solidFill>
              <a:prstDash val="solid"/>
              <a:headEnd type="none" len="sm" w="sm"/>
              <a:tailEnd type="none" len="sm" w="sm"/>
            </a:ln>
          </p:spPr>
        </p:sp>
        <p:sp>
          <p:nvSpPr>
            <p:cNvPr name="AutoShape 975" id="975"/>
            <p:cNvSpPr/>
            <p:nvPr/>
          </p:nvSpPr>
          <p:spPr>
            <a:xfrm rot="4258335">
              <a:off x="3245038" y="3468889"/>
              <a:ext cx="606443" cy="0"/>
            </a:xfrm>
            <a:prstGeom prst="line">
              <a:avLst/>
            </a:prstGeom>
            <a:ln cap="rnd" w="12700">
              <a:solidFill>
                <a:srgbClr val="5EBEE4"/>
              </a:solidFill>
              <a:prstDash val="solid"/>
              <a:headEnd type="none" len="sm" w="sm"/>
              <a:tailEnd type="none" len="sm" w="sm"/>
            </a:ln>
          </p:spPr>
        </p:sp>
        <p:sp>
          <p:nvSpPr>
            <p:cNvPr name="AutoShape 976" id="976"/>
            <p:cNvSpPr/>
            <p:nvPr/>
          </p:nvSpPr>
          <p:spPr>
            <a:xfrm rot="-5387751">
              <a:off x="2600739" y="4159061"/>
              <a:ext cx="1013929" cy="0"/>
            </a:xfrm>
            <a:prstGeom prst="line">
              <a:avLst/>
            </a:prstGeom>
            <a:ln cap="rnd" w="12700">
              <a:solidFill>
                <a:srgbClr val="5EBEE4"/>
              </a:solidFill>
              <a:prstDash val="solid"/>
              <a:headEnd type="none" len="sm" w="sm"/>
              <a:tailEnd type="none" len="sm" w="sm"/>
            </a:ln>
          </p:spPr>
        </p:sp>
        <p:sp>
          <p:nvSpPr>
            <p:cNvPr name="AutoShape 977" id="977"/>
            <p:cNvSpPr/>
            <p:nvPr/>
          </p:nvSpPr>
          <p:spPr>
            <a:xfrm rot="2151216">
              <a:off x="2888457" y="4547235"/>
              <a:ext cx="725296" cy="0"/>
            </a:xfrm>
            <a:prstGeom prst="line">
              <a:avLst/>
            </a:prstGeom>
            <a:ln cap="rnd" w="12700">
              <a:solidFill>
                <a:srgbClr val="5EBEE4"/>
              </a:solidFill>
              <a:prstDash val="solid"/>
              <a:headEnd type="none" len="sm" w="sm"/>
              <a:tailEnd type="none" len="sm" w="sm"/>
            </a:ln>
          </p:spPr>
        </p:sp>
        <p:sp>
          <p:nvSpPr>
            <p:cNvPr name="AutoShape 978" id="978"/>
            <p:cNvSpPr/>
            <p:nvPr/>
          </p:nvSpPr>
          <p:spPr>
            <a:xfrm rot="93353">
              <a:off x="3929363" y="4323078"/>
              <a:ext cx="454747" cy="0"/>
            </a:xfrm>
            <a:prstGeom prst="line">
              <a:avLst/>
            </a:prstGeom>
            <a:ln cap="rnd" w="12700">
              <a:solidFill>
                <a:srgbClr val="5EBEE4"/>
              </a:solidFill>
              <a:prstDash val="solid"/>
              <a:headEnd type="none" len="sm" w="sm"/>
              <a:tailEnd type="none" len="sm" w="sm"/>
            </a:ln>
          </p:spPr>
        </p:sp>
        <p:sp>
          <p:nvSpPr>
            <p:cNvPr name="AutoShape 979" id="979"/>
            <p:cNvSpPr/>
            <p:nvPr/>
          </p:nvSpPr>
          <p:spPr>
            <a:xfrm rot="8064536">
              <a:off x="3846428" y="4829493"/>
              <a:ext cx="654231" cy="0"/>
            </a:xfrm>
            <a:prstGeom prst="line">
              <a:avLst/>
            </a:prstGeom>
            <a:ln cap="rnd" w="12700">
              <a:solidFill>
                <a:srgbClr val="5EBEE4"/>
              </a:solidFill>
              <a:prstDash val="solid"/>
              <a:headEnd type="none" len="sm" w="sm"/>
              <a:tailEnd type="none" len="sm" w="sm"/>
            </a:ln>
          </p:spPr>
        </p:sp>
        <p:sp>
          <p:nvSpPr>
            <p:cNvPr name="AutoShape 980" id="980"/>
            <p:cNvSpPr/>
            <p:nvPr/>
          </p:nvSpPr>
          <p:spPr>
            <a:xfrm rot="1503218">
              <a:off x="2555322" y="3690743"/>
              <a:ext cx="788905" cy="0"/>
            </a:xfrm>
            <a:prstGeom prst="line">
              <a:avLst/>
            </a:prstGeom>
            <a:ln cap="rnd" w="12700">
              <a:solidFill>
                <a:srgbClr val="5EBEE4"/>
              </a:solidFill>
              <a:prstDash val="solid"/>
              <a:headEnd type="none" len="sm" w="sm"/>
              <a:tailEnd type="none" len="sm" w="sm"/>
            </a:ln>
          </p:spPr>
        </p:sp>
        <p:sp>
          <p:nvSpPr>
            <p:cNvPr name="AutoShape 981" id="981"/>
            <p:cNvSpPr/>
            <p:nvPr/>
          </p:nvSpPr>
          <p:spPr>
            <a:xfrm rot="-2700475">
              <a:off x="2375920" y="4334027"/>
              <a:ext cx="836056" cy="0"/>
            </a:xfrm>
            <a:prstGeom prst="line">
              <a:avLst/>
            </a:prstGeom>
            <a:ln cap="rnd" w="12700">
              <a:solidFill>
                <a:srgbClr val="5EBEE4"/>
              </a:solidFill>
              <a:prstDash val="solid"/>
              <a:headEnd type="none" len="sm" w="sm"/>
              <a:tailEnd type="none" len="sm" w="sm"/>
            </a:ln>
          </p:spPr>
        </p:sp>
        <p:sp>
          <p:nvSpPr>
            <p:cNvPr name="AutoShape 982" id="982"/>
            <p:cNvSpPr/>
            <p:nvPr/>
          </p:nvSpPr>
          <p:spPr>
            <a:xfrm rot="-1262565">
              <a:off x="3176068" y="4733109"/>
              <a:ext cx="730387" cy="0"/>
            </a:xfrm>
            <a:prstGeom prst="line">
              <a:avLst/>
            </a:prstGeom>
            <a:ln cap="rnd" w="12700">
              <a:solidFill>
                <a:srgbClr val="5EBEE4"/>
              </a:solidFill>
              <a:prstDash val="solid"/>
              <a:headEnd type="none" len="sm" w="sm"/>
              <a:tailEnd type="none" len="sm" w="sm"/>
            </a:ln>
          </p:spPr>
        </p:sp>
        <p:sp>
          <p:nvSpPr>
            <p:cNvPr name="AutoShape 983" id="983"/>
            <p:cNvSpPr/>
            <p:nvPr/>
          </p:nvSpPr>
          <p:spPr>
            <a:xfrm rot="5869828">
              <a:off x="2880467" y="4911012"/>
              <a:ext cx="691363" cy="0"/>
            </a:xfrm>
            <a:prstGeom prst="line">
              <a:avLst/>
            </a:prstGeom>
            <a:ln cap="rnd" w="12700">
              <a:solidFill>
                <a:srgbClr val="5EBEE4"/>
              </a:solidFill>
              <a:prstDash val="solid"/>
              <a:headEnd type="none" len="sm" w="sm"/>
              <a:tailEnd type="none" len="sm" w="sm"/>
            </a:ln>
          </p:spPr>
        </p:sp>
        <p:sp>
          <p:nvSpPr>
            <p:cNvPr name="AutoShape 984" id="984"/>
            <p:cNvSpPr/>
            <p:nvPr/>
          </p:nvSpPr>
          <p:spPr>
            <a:xfrm rot="4945828">
              <a:off x="3551916" y="4450337"/>
              <a:ext cx="528416" cy="0"/>
            </a:xfrm>
            <a:prstGeom prst="line">
              <a:avLst/>
            </a:prstGeom>
            <a:ln cap="rnd" w="12700">
              <a:solidFill>
                <a:srgbClr val="5EBEE4"/>
              </a:solidFill>
              <a:prstDash val="solid"/>
              <a:headEnd type="none" len="sm" w="sm"/>
              <a:tailEnd type="none" len="sm" w="sm"/>
            </a:ln>
          </p:spPr>
        </p:sp>
        <p:sp>
          <p:nvSpPr>
            <p:cNvPr name="AutoShape 985" id="985"/>
            <p:cNvSpPr/>
            <p:nvPr/>
          </p:nvSpPr>
          <p:spPr>
            <a:xfrm rot="-10706153">
              <a:off x="3193413" y="3347964"/>
              <a:ext cx="199085" cy="0"/>
            </a:xfrm>
            <a:prstGeom prst="line">
              <a:avLst/>
            </a:prstGeom>
            <a:ln cap="rnd" w="12700">
              <a:solidFill>
                <a:srgbClr val="5EBEE4"/>
              </a:solidFill>
              <a:prstDash val="solid"/>
              <a:headEnd type="none" len="sm" w="sm"/>
              <a:tailEnd type="none" len="sm" w="sm"/>
            </a:ln>
          </p:spPr>
        </p:sp>
        <p:sp>
          <p:nvSpPr>
            <p:cNvPr name="AutoShape 986" id="986"/>
            <p:cNvSpPr/>
            <p:nvPr/>
          </p:nvSpPr>
          <p:spPr>
            <a:xfrm rot="3224997">
              <a:off x="4241948" y="4083931"/>
              <a:ext cx="339841" cy="0"/>
            </a:xfrm>
            <a:prstGeom prst="line">
              <a:avLst/>
            </a:prstGeom>
            <a:ln cap="rnd" w="12700">
              <a:solidFill>
                <a:srgbClr val="5EBEE4"/>
              </a:solidFill>
              <a:prstDash val="solid"/>
              <a:headEnd type="none" len="sm" w="sm"/>
              <a:tailEnd type="none" len="sm" w="sm"/>
            </a:ln>
          </p:spPr>
        </p:sp>
        <p:sp>
          <p:nvSpPr>
            <p:cNvPr name="AutoShape 987" id="987"/>
            <p:cNvSpPr/>
            <p:nvPr/>
          </p:nvSpPr>
          <p:spPr>
            <a:xfrm rot="-4677083">
              <a:off x="3755043" y="3772817"/>
              <a:ext cx="916186" cy="0"/>
            </a:xfrm>
            <a:prstGeom prst="line">
              <a:avLst/>
            </a:prstGeom>
            <a:ln cap="rnd" w="12700">
              <a:solidFill>
                <a:srgbClr val="5EBEE4"/>
              </a:solidFill>
              <a:prstDash val="solid"/>
              <a:headEnd type="none" len="sm" w="sm"/>
              <a:tailEnd type="none" len="sm" w="sm"/>
            </a:ln>
          </p:spPr>
        </p:sp>
        <p:sp>
          <p:nvSpPr>
            <p:cNvPr name="AutoShape 988" id="988"/>
            <p:cNvSpPr/>
            <p:nvPr/>
          </p:nvSpPr>
          <p:spPr>
            <a:xfrm rot="-574018">
              <a:off x="3858228" y="4585298"/>
              <a:ext cx="1123689" cy="0"/>
            </a:xfrm>
            <a:prstGeom prst="line">
              <a:avLst/>
            </a:prstGeom>
            <a:ln cap="rnd" w="12700">
              <a:solidFill>
                <a:srgbClr val="5EBEE4"/>
              </a:solidFill>
              <a:prstDash val="solid"/>
              <a:headEnd type="none" len="sm" w="sm"/>
              <a:tailEnd type="none" len="sm" w="sm"/>
            </a:ln>
          </p:spPr>
        </p:sp>
        <p:sp>
          <p:nvSpPr>
            <p:cNvPr name="AutoShape 989" id="989"/>
            <p:cNvSpPr/>
            <p:nvPr/>
          </p:nvSpPr>
          <p:spPr>
            <a:xfrm rot="5460802">
              <a:off x="3306783" y="3378553"/>
              <a:ext cx="570121" cy="0"/>
            </a:xfrm>
            <a:prstGeom prst="line">
              <a:avLst/>
            </a:prstGeom>
            <a:ln cap="rnd" w="12700">
              <a:solidFill>
                <a:srgbClr val="5EBEE4"/>
              </a:solidFill>
              <a:prstDash val="solid"/>
              <a:headEnd type="none" len="sm" w="sm"/>
              <a:tailEnd type="none" len="sm" w="sm"/>
            </a:ln>
          </p:spPr>
        </p:sp>
        <p:sp>
          <p:nvSpPr>
            <p:cNvPr name="AutoShape 990" id="990"/>
            <p:cNvSpPr/>
            <p:nvPr/>
          </p:nvSpPr>
          <p:spPr>
            <a:xfrm rot="2700000">
              <a:off x="4316353" y="2712033"/>
              <a:ext cx="1083502" cy="0"/>
            </a:xfrm>
            <a:prstGeom prst="line">
              <a:avLst/>
            </a:prstGeom>
            <a:ln cap="rnd" w="12700">
              <a:solidFill>
                <a:srgbClr val="5EBEE4"/>
              </a:solidFill>
              <a:prstDash val="solid"/>
              <a:headEnd type="none" len="sm" w="sm"/>
              <a:tailEnd type="none" len="sm" w="sm"/>
            </a:ln>
          </p:spPr>
        </p:sp>
        <p:sp>
          <p:nvSpPr>
            <p:cNvPr name="AutoShape 991" id="991"/>
            <p:cNvSpPr/>
            <p:nvPr/>
          </p:nvSpPr>
          <p:spPr>
            <a:xfrm rot="-421221">
              <a:off x="4086736" y="3243320"/>
              <a:ext cx="1344040" cy="0"/>
            </a:xfrm>
            <a:prstGeom prst="line">
              <a:avLst/>
            </a:prstGeom>
            <a:ln cap="rnd" w="12700">
              <a:solidFill>
                <a:srgbClr val="5EBEE4"/>
              </a:solidFill>
              <a:prstDash val="solid"/>
              <a:headEnd type="none" len="sm" w="sm"/>
              <a:tailEnd type="none" len="sm" w="sm"/>
            </a:ln>
          </p:spPr>
        </p:sp>
        <p:sp>
          <p:nvSpPr>
            <p:cNvPr name="AutoShape 992" id="992"/>
            <p:cNvSpPr/>
            <p:nvPr/>
          </p:nvSpPr>
          <p:spPr>
            <a:xfrm rot="-3493383">
              <a:off x="3722762" y="3025301"/>
              <a:ext cx="1088265" cy="0"/>
            </a:xfrm>
            <a:prstGeom prst="line">
              <a:avLst/>
            </a:prstGeom>
            <a:ln cap="rnd" w="12700">
              <a:solidFill>
                <a:srgbClr val="5EBEE4"/>
              </a:solidFill>
              <a:prstDash val="solid"/>
              <a:headEnd type="none" len="sm" w="sm"/>
              <a:tailEnd type="none" len="sm" w="sm"/>
            </a:ln>
          </p:spPr>
        </p:sp>
        <p:sp>
          <p:nvSpPr>
            <p:cNvPr name="AutoShape 993" id="993"/>
            <p:cNvSpPr/>
            <p:nvPr/>
          </p:nvSpPr>
          <p:spPr>
            <a:xfrm rot="-1607126">
              <a:off x="4118681" y="1943237"/>
              <a:ext cx="1494301" cy="0"/>
            </a:xfrm>
            <a:prstGeom prst="line">
              <a:avLst/>
            </a:prstGeom>
            <a:ln cap="rnd" w="12700">
              <a:solidFill>
                <a:srgbClr val="5EBEE4"/>
              </a:solidFill>
              <a:prstDash val="solid"/>
              <a:headEnd type="none" len="sm" w="sm"/>
              <a:tailEnd type="none" len="sm" w="sm"/>
            </a:ln>
          </p:spPr>
        </p:sp>
        <p:sp>
          <p:nvSpPr>
            <p:cNvPr name="AutoShape 994" id="994"/>
            <p:cNvSpPr/>
            <p:nvPr/>
          </p:nvSpPr>
          <p:spPr>
            <a:xfrm rot="-2615498">
              <a:off x="4315858" y="3579949"/>
              <a:ext cx="1449810" cy="0"/>
            </a:xfrm>
            <a:prstGeom prst="line">
              <a:avLst/>
            </a:prstGeom>
            <a:ln cap="rnd" w="12700">
              <a:solidFill>
                <a:srgbClr val="5EBEE4"/>
              </a:solidFill>
              <a:prstDash val="solid"/>
              <a:headEnd type="none" len="sm" w="sm"/>
              <a:tailEnd type="none" len="sm" w="sm"/>
            </a:ln>
          </p:spPr>
        </p:sp>
        <p:sp>
          <p:nvSpPr>
            <p:cNvPr name="AutoShape 995" id="995"/>
            <p:cNvSpPr/>
            <p:nvPr/>
          </p:nvSpPr>
          <p:spPr>
            <a:xfrm rot="4258334">
              <a:off x="4006429" y="3894210"/>
              <a:ext cx="887014" cy="0"/>
            </a:xfrm>
            <a:prstGeom prst="line">
              <a:avLst/>
            </a:prstGeom>
            <a:ln cap="rnd" w="12700">
              <a:solidFill>
                <a:srgbClr val="5EBEE4"/>
              </a:solidFill>
              <a:prstDash val="solid"/>
              <a:headEnd type="none" len="sm" w="sm"/>
              <a:tailEnd type="none" len="sm" w="sm"/>
            </a:ln>
          </p:spPr>
        </p:sp>
        <p:sp>
          <p:nvSpPr>
            <p:cNvPr name="AutoShape 996" id="996"/>
            <p:cNvSpPr/>
            <p:nvPr/>
          </p:nvSpPr>
          <p:spPr>
            <a:xfrm rot="93353">
              <a:off x="4347325" y="2377586"/>
              <a:ext cx="665137" cy="0"/>
            </a:xfrm>
            <a:prstGeom prst="line">
              <a:avLst/>
            </a:prstGeom>
            <a:ln cap="rnd" w="12700">
              <a:solidFill>
                <a:srgbClr val="5EBEE4"/>
              </a:solidFill>
              <a:prstDash val="solid"/>
              <a:headEnd type="none" len="sm" w="sm"/>
              <a:tailEnd type="none" len="sm" w="sm"/>
            </a:ln>
          </p:spPr>
        </p:sp>
        <p:sp>
          <p:nvSpPr>
            <p:cNvPr name="AutoShape 997" id="997"/>
            <p:cNvSpPr/>
            <p:nvPr/>
          </p:nvSpPr>
          <p:spPr>
            <a:xfrm rot="-10706154">
              <a:off x="4449513" y="4281058"/>
              <a:ext cx="291192" cy="0"/>
            </a:xfrm>
            <a:prstGeom prst="line">
              <a:avLst/>
            </a:prstGeom>
            <a:ln cap="rnd" w="12700">
              <a:solidFill>
                <a:srgbClr val="5EBEE4"/>
              </a:solidFill>
              <a:prstDash val="solid"/>
              <a:headEnd type="none" len="sm" w="sm"/>
              <a:tailEnd type="none" len="sm" w="sm"/>
            </a:ln>
          </p:spPr>
        </p:sp>
        <p:sp>
          <p:nvSpPr>
            <p:cNvPr name="AutoShape 998" id="998"/>
            <p:cNvSpPr/>
            <p:nvPr/>
          </p:nvSpPr>
          <p:spPr>
            <a:xfrm rot="3224995">
              <a:off x="3919952" y="2369211"/>
              <a:ext cx="497068" cy="0"/>
            </a:xfrm>
            <a:prstGeom prst="line">
              <a:avLst/>
            </a:prstGeom>
            <a:ln cap="rnd" w="12700">
              <a:solidFill>
                <a:srgbClr val="5EBEE4"/>
              </a:solidFill>
              <a:prstDash val="solid"/>
              <a:headEnd type="none" len="sm" w="sm"/>
              <a:tailEnd type="none" len="sm" w="sm"/>
            </a:ln>
          </p:spPr>
        </p:sp>
        <p:sp>
          <p:nvSpPr>
            <p:cNvPr name="AutoShape 999" id="999"/>
            <p:cNvSpPr/>
            <p:nvPr/>
          </p:nvSpPr>
          <p:spPr>
            <a:xfrm rot="-4677083">
              <a:off x="3390654" y="2898308"/>
              <a:ext cx="1340060" cy="0"/>
            </a:xfrm>
            <a:prstGeom prst="line">
              <a:avLst/>
            </a:prstGeom>
            <a:ln cap="rnd" w="12700">
              <a:solidFill>
                <a:srgbClr val="5EBEE4"/>
              </a:solidFill>
              <a:prstDash val="solid"/>
              <a:headEnd type="none" len="sm" w="sm"/>
              <a:tailEnd type="none" len="sm" w="sm"/>
            </a:ln>
          </p:spPr>
        </p:sp>
        <p:sp>
          <p:nvSpPr>
            <p:cNvPr name="AutoShape 1000" id="1000"/>
            <p:cNvSpPr/>
            <p:nvPr/>
          </p:nvSpPr>
          <p:spPr>
            <a:xfrm rot="-574017">
              <a:off x="3848284" y="1834116"/>
              <a:ext cx="1643566" cy="0"/>
            </a:xfrm>
            <a:prstGeom prst="line">
              <a:avLst/>
            </a:prstGeom>
            <a:ln cap="rnd" w="12700">
              <a:solidFill>
                <a:srgbClr val="5EBEE4"/>
              </a:solidFill>
              <a:prstDash val="solid"/>
              <a:headEnd type="none" len="sm" w="sm"/>
              <a:tailEnd type="none" len="sm" w="sm"/>
            </a:ln>
          </p:spPr>
        </p:sp>
        <p:sp>
          <p:nvSpPr>
            <p:cNvPr name="AutoShape 1001" id="1001"/>
            <p:cNvSpPr/>
            <p:nvPr/>
          </p:nvSpPr>
          <p:spPr>
            <a:xfrm rot="5460802">
              <a:off x="3895275" y="3944769"/>
              <a:ext cx="833887" cy="0"/>
            </a:xfrm>
            <a:prstGeom prst="line">
              <a:avLst/>
            </a:prstGeom>
            <a:ln cap="rnd" w="12700">
              <a:solidFill>
                <a:srgbClr val="5EBEE4"/>
              </a:solidFill>
              <a:prstDash val="solid"/>
              <a:headEnd type="none" len="sm" w="sm"/>
              <a:tailEnd type="none" len="sm" w="sm"/>
            </a:ln>
          </p:spPr>
        </p:sp>
        <p:sp>
          <p:nvSpPr>
            <p:cNvPr name="AutoShape 1002" id="1002"/>
            <p:cNvSpPr/>
            <p:nvPr/>
          </p:nvSpPr>
          <p:spPr>
            <a:xfrm rot="2288038">
              <a:off x="291659" y="797237"/>
              <a:ext cx="629936" cy="0"/>
            </a:xfrm>
            <a:prstGeom prst="line">
              <a:avLst/>
            </a:prstGeom>
            <a:ln cap="rnd" w="12700">
              <a:solidFill>
                <a:srgbClr val="5EBEE4"/>
              </a:solidFill>
              <a:prstDash val="solid"/>
              <a:headEnd type="none" len="sm" w="sm"/>
              <a:tailEnd type="none" len="sm" w="sm"/>
            </a:ln>
          </p:spPr>
        </p:sp>
        <p:sp>
          <p:nvSpPr>
            <p:cNvPr name="AutoShape 1003" id="1003"/>
            <p:cNvSpPr/>
            <p:nvPr/>
          </p:nvSpPr>
          <p:spPr>
            <a:xfrm rot="-331318">
              <a:off x="86002" y="1081183"/>
              <a:ext cx="866727" cy="0"/>
            </a:xfrm>
            <a:prstGeom prst="line">
              <a:avLst/>
            </a:prstGeom>
            <a:ln cap="rnd" w="12700">
              <a:solidFill>
                <a:srgbClr val="5EBEE4"/>
              </a:solidFill>
              <a:prstDash val="solid"/>
              <a:headEnd type="none" len="sm" w="sm"/>
              <a:tailEnd type="none" len="sm" w="sm"/>
            </a:ln>
          </p:spPr>
        </p:sp>
        <p:sp>
          <p:nvSpPr>
            <p:cNvPr name="AutoShape 1004" id="1004"/>
            <p:cNvSpPr/>
            <p:nvPr/>
          </p:nvSpPr>
          <p:spPr>
            <a:xfrm rot="-3103434">
              <a:off x="-78863" y="989525"/>
              <a:ext cx="598327" cy="0"/>
            </a:xfrm>
            <a:prstGeom prst="line">
              <a:avLst/>
            </a:prstGeom>
            <a:ln cap="rnd" w="12700">
              <a:solidFill>
                <a:srgbClr val="5EBEE4"/>
              </a:solidFill>
              <a:prstDash val="solid"/>
              <a:headEnd type="none" len="sm" w="sm"/>
              <a:tailEnd type="none" len="sm" w="sm"/>
            </a:ln>
          </p:spPr>
        </p:sp>
        <p:sp>
          <p:nvSpPr>
            <p:cNvPr name="AutoShape 1005" id="1005"/>
            <p:cNvSpPr/>
            <p:nvPr/>
          </p:nvSpPr>
          <p:spPr>
            <a:xfrm rot="3754680">
              <a:off x="909498" y="278833"/>
              <a:ext cx="602781" cy="0"/>
            </a:xfrm>
            <a:prstGeom prst="line">
              <a:avLst/>
            </a:prstGeom>
            <a:ln cap="rnd" w="12700">
              <a:solidFill>
                <a:srgbClr val="5EBEE4"/>
              </a:solidFill>
              <a:prstDash val="solid"/>
              <a:headEnd type="none" len="sm" w="sm"/>
              <a:tailEnd type="none" len="sm" w="sm"/>
            </a:ln>
          </p:spPr>
        </p:sp>
        <p:sp>
          <p:nvSpPr>
            <p:cNvPr name="AutoShape 1006" id="1006"/>
            <p:cNvSpPr/>
            <p:nvPr/>
          </p:nvSpPr>
          <p:spPr>
            <a:xfrm rot="-3781516">
              <a:off x="537886" y="484361"/>
              <a:ext cx="817100" cy="0"/>
            </a:xfrm>
            <a:prstGeom prst="line">
              <a:avLst/>
            </a:prstGeom>
            <a:ln cap="rnd" w="12700">
              <a:solidFill>
                <a:srgbClr val="5EBEE4"/>
              </a:solidFill>
              <a:prstDash val="solid"/>
              <a:headEnd type="none" len="sm" w="sm"/>
              <a:tailEnd type="none" len="sm" w="sm"/>
            </a:ln>
          </p:spPr>
        </p:sp>
        <p:sp>
          <p:nvSpPr>
            <p:cNvPr name="AutoShape 1007" id="1007"/>
            <p:cNvSpPr/>
            <p:nvPr/>
          </p:nvSpPr>
          <p:spPr>
            <a:xfrm rot="-1297137">
              <a:off x="183378" y="392703"/>
              <a:ext cx="927985" cy="0"/>
            </a:xfrm>
            <a:prstGeom prst="line">
              <a:avLst/>
            </a:prstGeom>
            <a:ln cap="rnd" w="12700">
              <a:solidFill>
                <a:srgbClr val="5EBEE4"/>
              </a:solidFill>
              <a:prstDash val="solid"/>
              <a:headEnd type="none" len="sm" w="sm"/>
              <a:tailEnd type="none" len="sm" w="sm"/>
            </a:ln>
          </p:spPr>
        </p:sp>
        <p:sp>
          <p:nvSpPr>
            <p:cNvPr name="AutoShape 1008" id="1008"/>
            <p:cNvSpPr/>
            <p:nvPr/>
          </p:nvSpPr>
          <p:spPr>
            <a:xfrm rot="-2206427">
              <a:off x="257052" y="1244993"/>
              <a:ext cx="847805" cy="0"/>
            </a:xfrm>
            <a:prstGeom prst="line">
              <a:avLst/>
            </a:prstGeom>
            <a:ln cap="rnd" w="12700">
              <a:solidFill>
                <a:srgbClr val="5EBEE4"/>
              </a:solidFill>
              <a:prstDash val="solid"/>
              <a:headEnd type="none" len="sm" w="sm"/>
              <a:tailEnd type="none" len="sm" w="sm"/>
            </a:ln>
          </p:spPr>
        </p:sp>
        <p:sp>
          <p:nvSpPr>
            <p:cNvPr name="AutoShape 1009" id="1009"/>
            <p:cNvSpPr/>
            <p:nvPr/>
          </p:nvSpPr>
          <p:spPr>
            <a:xfrm rot="3977070">
              <a:off x="62317" y="1437785"/>
              <a:ext cx="465012" cy="0"/>
            </a:xfrm>
            <a:prstGeom prst="line">
              <a:avLst/>
            </a:prstGeom>
            <a:ln cap="rnd" w="12700">
              <a:solidFill>
                <a:srgbClr val="5EBEE4"/>
              </a:solidFill>
              <a:prstDash val="solid"/>
              <a:headEnd type="none" len="sm" w="sm"/>
              <a:tailEnd type="none" len="sm" w="sm"/>
            </a:ln>
          </p:spPr>
        </p:sp>
        <p:sp>
          <p:nvSpPr>
            <p:cNvPr name="AutoShape 1010" id="1010"/>
            <p:cNvSpPr/>
            <p:nvPr/>
          </p:nvSpPr>
          <p:spPr>
            <a:xfrm rot="-5384398">
              <a:off x="663838" y="1237881"/>
              <a:ext cx="752957" cy="0"/>
            </a:xfrm>
            <a:prstGeom prst="line">
              <a:avLst/>
            </a:prstGeom>
            <a:ln cap="rnd" w="12700">
              <a:solidFill>
                <a:srgbClr val="5EBEE4"/>
              </a:solidFill>
              <a:prstDash val="solid"/>
              <a:headEnd type="none" len="sm" w="sm"/>
              <a:tailEnd type="none" len="sm" w="sm"/>
            </a:ln>
          </p:spPr>
        </p:sp>
        <p:sp>
          <p:nvSpPr>
            <p:cNvPr name="AutoShape 1011" id="1011"/>
            <p:cNvSpPr/>
            <p:nvPr/>
          </p:nvSpPr>
          <p:spPr>
            <a:xfrm rot="1774022">
              <a:off x="900127" y="935356"/>
              <a:ext cx="639334" cy="0"/>
            </a:xfrm>
            <a:prstGeom prst="line">
              <a:avLst/>
            </a:prstGeom>
            <a:ln cap="rnd" w="12700">
              <a:solidFill>
                <a:srgbClr val="5EBEE4"/>
              </a:solidFill>
              <a:prstDash val="solid"/>
              <a:headEnd type="none" len="sm" w="sm"/>
              <a:tailEnd type="none" len="sm" w="sm"/>
            </a:ln>
          </p:spPr>
        </p:sp>
        <p:sp>
          <p:nvSpPr>
            <p:cNvPr name="AutoShape 1012" id="1012"/>
            <p:cNvSpPr/>
            <p:nvPr/>
          </p:nvSpPr>
          <p:spPr>
            <a:xfrm rot="73294">
              <a:off x="295145" y="629729"/>
              <a:ext cx="430099" cy="0"/>
            </a:xfrm>
            <a:prstGeom prst="line">
              <a:avLst/>
            </a:prstGeom>
            <a:ln cap="rnd" w="12700">
              <a:solidFill>
                <a:srgbClr val="5EBEE4"/>
              </a:solidFill>
              <a:prstDash val="solid"/>
              <a:headEnd type="none" len="sm" w="sm"/>
              <a:tailEnd type="none" len="sm" w="sm"/>
            </a:ln>
          </p:spPr>
        </p:sp>
        <p:sp>
          <p:nvSpPr>
            <p:cNvPr name="AutoShape 1013" id="1013"/>
            <p:cNvSpPr/>
            <p:nvPr/>
          </p:nvSpPr>
          <p:spPr>
            <a:xfrm rot="8477429">
              <a:off x="571239" y="317796"/>
              <a:ext cx="554974" cy="0"/>
            </a:xfrm>
            <a:prstGeom prst="line">
              <a:avLst/>
            </a:prstGeom>
            <a:ln cap="rnd" w="12700">
              <a:solidFill>
                <a:srgbClr val="5EBEE4"/>
              </a:solidFill>
              <a:prstDash val="solid"/>
              <a:headEnd type="none" len="sm" w="sm"/>
              <a:tailEnd type="none" len="sm" w="sm"/>
            </a:ln>
          </p:spPr>
        </p:sp>
        <p:sp>
          <p:nvSpPr>
            <p:cNvPr name="AutoShape 1014" id="1014"/>
            <p:cNvSpPr/>
            <p:nvPr/>
          </p:nvSpPr>
          <p:spPr>
            <a:xfrm rot="1209107">
              <a:off x="454481" y="1595538"/>
              <a:ext cx="720120" cy="0"/>
            </a:xfrm>
            <a:prstGeom prst="line">
              <a:avLst/>
            </a:prstGeom>
            <a:ln cap="rnd" w="12700">
              <a:solidFill>
                <a:srgbClr val="5EBEE4"/>
              </a:solidFill>
              <a:prstDash val="solid"/>
              <a:headEnd type="none" len="sm" w="sm"/>
              <a:tailEnd type="none" len="sm" w="sm"/>
            </a:ln>
          </p:spPr>
        </p:sp>
        <p:sp>
          <p:nvSpPr>
            <p:cNvPr name="AutoShape 1015" id="1015"/>
            <p:cNvSpPr/>
            <p:nvPr/>
          </p:nvSpPr>
          <p:spPr>
            <a:xfrm rot="-2288497">
              <a:off x="997719" y="1285397"/>
              <a:ext cx="710933" cy="0"/>
            </a:xfrm>
            <a:prstGeom prst="line">
              <a:avLst/>
            </a:prstGeom>
            <a:ln cap="rnd" w="12700">
              <a:solidFill>
                <a:srgbClr val="5EBEE4"/>
              </a:solidFill>
              <a:prstDash val="solid"/>
              <a:headEnd type="none" len="sm" w="sm"/>
              <a:tailEnd type="none" len="sm" w="sm"/>
            </a:ln>
          </p:spPr>
        </p:sp>
        <p:sp>
          <p:nvSpPr>
            <p:cNvPr name="AutoShape 1016" id="1016"/>
            <p:cNvSpPr/>
            <p:nvPr/>
          </p:nvSpPr>
          <p:spPr>
            <a:xfrm rot="-1008345">
              <a:off x="833155" y="682863"/>
              <a:ext cx="673591" cy="0"/>
            </a:xfrm>
            <a:prstGeom prst="line">
              <a:avLst/>
            </a:prstGeom>
            <a:ln cap="rnd" w="12700">
              <a:solidFill>
                <a:srgbClr val="5EBEE4"/>
              </a:solidFill>
              <a:prstDash val="solid"/>
              <a:headEnd type="none" len="sm" w="sm"/>
              <a:tailEnd type="none" len="sm" w="sm"/>
            </a:ln>
          </p:spPr>
        </p:sp>
        <p:sp>
          <p:nvSpPr>
            <p:cNvPr name="AutoShape 1017" id="1017"/>
            <p:cNvSpPr/>
            <p:nvPr/>
          </p:nvSpPr>
          <p:spPr>
            <a:xfrm rot="5996168">
              <a:off x="1227489" y="729277"/>
              <a:ext cx="516371" cy="0"/>
            </a:xfrm>
            <a:prstGeom prst="line">
              <a:avLst/>
            </a:prstGeom>
            <a:ln cap="rnd" w="12700">
              <a:solidFill>
                <a:srgbClr val="5EBEE4"/>
              </a:solidFill>
              <a:prstDash val="solid"/>
              <a:headEnd type="none" len="sm" w="sm"/>
              <a:tailEnd type="none" len="sm" w="sm"/>
            </a:ln>
          </p:spPr>
        </p:sp>
        <p:sp>
          <p:nvSpPr>
            <p:cNvPr name="AutoShape 1018" id="1018"/>
            <p:cNvSpPr/>
            <p:nvPr/>
          </p:nvSpPr>
          <p:spPr>
            <a:xfrm rot="4823554">
              <a:off x="609404" y="718912"/>
              <a:ext cx="394521" cy="0"/>
            </a:xfrm>
            <a:prstGeom prst="line">
              <a:avLst/>
            </a:prstGeom>
            <a:ln cap="rnd" w="12700">
              <a:solidFill>
                <a:srgbClr val="5EBEE4"/>
              </a:solidFill>
              <a:prstDash val="solid"/>
              <a:headEnd type="none" len="sm" w="sm"/>
              <a:tailEnd type="none" len="sm" w="sm"/>
            </a:ln>
          </p:spPr>
        </p:sp>
        <p:sp>
          <p:nvSpPr>
            <p:cNvPr name="AutoShape 1019" id="1019"/>
            <p:cNvSpPr/>
            <p:nvPr/>
          </p:nvSpPr>
          <p:spPr>
            <a:xfrm rot="-10726318">
              <a:off x="273892" y="1634383"/>
              <a:ext cx="188294" cy="0"/>
            </a:xfrm>
            <a:prstGeom prst="line">
              <a:avLst/>
            </a:prstGeom>
            <a:ln cap="rnd" w="12700">
              <a:solidFill>
                <a:srgbClr val="5EBEE4"/>
              </a:solidFill>
              <a:prstDash val="solid"/>
              <a:headEnd type="none" len="sm" w="sm"/>
              <a:tailEnd type="none" len="sm" w="sm"/>
            </a:ln>
          </p:spPr>
        </p:sp>
        <p:sp>
          <p:nvSpPr>
            <p:cNvPr name="AutoShape 1020" id="1020"/>
            <p:cNvSpPr/>
            <p:nvPr/>
          </p:nvSpPr>
          <p:spPr>
            <a:xfrm rot="2817299">
              <a:off x="49812" y="649198"/>
              <a:ext cx="278485" cy="0"/>
            </a:xfrm>
            <a:prstGeom prst="line">
              <a:avLst/>
            </a:prstGeom>
            <a:ln cap="rnd" w="12700">
              <a:solidFill>
                <a:srgbClr val="5EBEE4"/>
              </a:solidFill>
              <a:prstDash val="solid"/>
              <a:headEnd type="none" len="sm" w="sm"/>
              <a:tailEnd type="none" len="sm" w="sm"/>
            </a:ln>
          </p:spPr>
        </p:sp>
        <p:sp>
          <p:nvSpPr>
            <p:cNvPr name="AutoShape 1021" id="1021"/>
            <p:cNvSpPr/>
            <p:nvPr/>
          </p:nvSpPr>
          <p:spPr>
            <a:xfrm rot="-4487396">
              <a:off x="-248187" y="932387"/>
              <a:ext cx="689535" cy="0"/>
            </a:xfrm>
            <a:prstGeom prst="line">
              <a:avLst/>
            </a:prstGeom>
            <a:ln cap="rnd" w="12700">
              <a:solidFill>
                <a:srgbClr val="5EBEE4"/>
              </a:solidFill>
              <a:prstDash val="solid"/>
              <a:headEnd type="none" len="sm" w="sm"/>
              <a:tailEnd type="none" len="sm" w="sm"/>
            </a:ln>
          </p:spPr>
        </p:sp>
        <p:sp>
          <p:nvSpPr>
            <p:cNvPr name="AutoShape 1022" id="1022"/>
            <p:cNvSpPr/>
            <p:nvPr/>
          </p:nvSpPr>
          <p:spPr>
            <a:xfrm rot="-452245">
              <a:off x="741" y="344474"/>
              <a:ext cx="1057285" cy="0"/>
            </a:xfrm>
            <a:prstGeom prst="line">
              <a:avLst/>
            </a:prstGeom>
            <a:ln cap="rnd" w="12700">
              <a:solidFill>
                <a:srgbClr val="5EBEE4"/>
              </a:solidFill>
              <a:prstDash val="solid"/>
              <a:headEnd type="none" len="sm" w="sm"/>
              <a:tailEnd type="none" len="sm" w="sm"/>
            </a:ln>
          </p:spPr>
        </p:sp>
        <p:sp>
          <p:nvSpPr>
            <p:cNvPr name="AutoShape 1023" id="1023"/>
            <p:cNvSpPr/>
            <p:nvPr/>
          </p:nvSpPr>
          <p:spPr>
            <a:xfrm rot="5477445">
              <a:off x="-5831" y="1470793"/>
              <a:ext cx="423419" cy="0"/>
            </a:xfrm>
            <a:prstGeom prst="line">
              <a:avLst/>
            </a:prstGeom>
            <a:ln cap="rnd" w="12700">
              <a:solidFill>
                <a:srgbClr val="5EBEE4"/>
              </a:solidFill>
              <a:prstDash val="solid"/>
              <a:headEnd type="none" len="sm" w="sm"/>
              <a:tailEnd type="none" len="sm" w="sm"/>
            </a:ln>
          </p:spPr>
        </p:sp>
        <p:sp>
          <p:nvSpPr>
            <p:cNvPr name="AutoShape 1024" id="1024"/>
            <p:cNvSpPr/>
            <p:nvPr/>
          </p:nvSpPr>
          <p:spPr>
            <a:xfrm rot="2288037">
              <a:off x="1672917" y="3448221"/>
              <a:ext cx="599669" cy="0"/>
            </a:xfrm>
            <a:prstGeom prst="line">
              <a:avLst/>
            </a:prstGeom>
            <a:ln cap="rnd" w="12700">
              <a:solidFill>
                <a:srgbClr val="5EBEE4"/>
              </a:solidFill>
              <a:prstDash val="solid"/>
              <a:headEnd type="none" len="sm" w="sm"/>
              <a:tailEnd type="none" len="sm" w="sm"/>
            </a:ln>
          </p:spPr>
        </p:sp>
        <p:sp>
          <p:nvSpPr>
            <p:cNvPr name="AutoShape 1025" id="1025"/>
            <p:cNvSpPr/>
            <p:nvPr/>
          </p:nvSpPr>
          <p:spPr>
            <a:xfrm rot="-331318">
              <a:off x="1550944" y="3730849"/>
              <a:ext cx="825084" cy="0"/>
            </a:xfrm>
            <a:prstGeom prst="line">
              <a:avLst/>
            </a:prstGeom>
            <a:ln cap="rnd" w="12700">
              <a:solidFill>
                <a:srgbClr val="5EBEE4"/>
              </a:solidFill>
              <a:prstDash val="solid"/>
              <a:headEnd type="none" len="sm" w="sm"/>
              <a:tailEnd type="none" len="sm" w="sm"/>
            </a:ln>
          </p:spPr>
        </p:sp>
        <p:sp>
          <p:nvSpPr>
            <p:cNvPr name="AutoShape 1026" id="1026"/>
            <p:cNvSpPr/>
            <p:nvPr/>
          </p:nvSpPr>
          <p:spPr>
            <a:xfrm rot="-3103434">
              <a:off x="1381082" y="3721319"/>
              <a:ext cx="569579" cy="0"/>
            </a:xfrm>
            <a:prstGeom prst="line">
              <a:avLst/>
            </a:prstGeom>
            <a:ln cap="rnd" w="12700">
              <a:solidFill>
                <a:srgbClr val="5EBEE4"/>
              </a:solidFill>
              <a:prstDash val="solid"/>
              <a:headEnd type="none" len="sm" w="sm"/>
              <a:tailEnd type="none" len="sm" w="sm"/>
            </a:ln>
          </p:spPr>
        </p:sp>
        <p:sp>
          <p:nvSpPr>
            <p:cNvPr name="AutoShape 1027" id="1027"/>
            <p:cNvSpPr/>
            <p:nvPr/>
          </p:nvSpPr>
          <p:spPr>
            <a:xfrm rot="3754680">
              <a:off x="2111498" y="2821130"/>
              <a:ext cx="573819" cy="0"/>
            </a:xfrm>
            <a:prstGeom prst="line">
              <a:avLst/>
            </a:prstGeom>
            <a:ln cap="rnd" w="12700">
              <a:solidFill>
                <a:srgbClr val="5EBEE4"/>
              </a:solidFill>
              <a:prstDash val="solid"/>
              <a:headEnd type="none" len="sm" w="sm"/>
              <a:tailEnd type="none" len="sm" w="sm"/>
            </a:ln>
          </p:spPr>
        </p:sp>
        <p:sp>
          <p:nvSpPr>
            <p:cNvPr name="AutoShape 1028" id="1028"/>
            <p:cNvSpPr/>
            <p:nvPr/>
          </p:nvSpPr>
          <p:spPr>
            <a:xfrm rot="-3781515">
              <a:off x="1817870" y="3075962"/>
              <a:ext cx="777840" cy="0"/>
            </a:xfrm>
            <a:prstGeom prst="line">
              <a:avLst/>
            </a:prstGeom>
            <a:ln cap="rnd" w="12700">
              <a:solidFill>
                <a:srgbClr val="5EBEE4"/>
              </a:solidFill>
              <a:prstDash val="solid"/>
              <a:headEnd type="none" len="sm" w="sm"/>
              <a:tailEnd type="none" len="sm" w="sm"/>
            </a:ln>
          </p:spPr>
        </p:sp>
        <p:sp>
          <p:nvSpPr>
            <p:cNvPr name="AutoShape 1029" id="1029"/>
            <p:cNvSpPr/>
            <p:nvPr/>
          </p:nvSpPr>
          <p:spPr>
            <a:xfrm rot="-1297137">
              <a:off x="1467477" y="3066433"/>
              <a:ext cx="883398" cy="0"/>
            </a:xfrm>
            <a:prstGeom prst="line">
              <a:avLst/>
            </a:prstGeom>
            <a:ln cap="rnd" w="12700">
              <a:solidFill>
                <a:srgbClr val="5EBEE4"/>
              </a:solidFill>
              <a:prstDash val="solid"/>
              <a:headEnd type="none" len="sm" w="sm"/>
              <a:tailEnd type="none" len="sm" w="sm"/>
            </a:ln>
          </p:spPr>
        </p:sp>
        <p:sp>
          <p:nvSpPr>
            <p:cNvPr name="AutoShape 1030" id="1030"/>
            <p:cNvSpPr/>
            <p:nvPr/>
          </p:nvSpPr>
          <p:spPr>
            <a:xfrm rot="-2206426">
              <a:off x="1749291" y="3840983"/>
              <a:ext cx="807071" cy="0"/>
            </a:xfrm>
            <a:prstGeom prst="line">
              <a:avLst/>
            </a:prstGeom>
            <a:ln cap="rnd" w="12700">
              <a:solidFill>
                <a:srgbClr val="5EBEE4"/>
              </a:solidFill>
              <a:prstDash val="solid"/>
              <a:headEnd type="none" len="sm" w="sm"/>
              <a:tailEnd type="none" len="sm" w="sm"/>
            </a:ln>
          </p:spPr>
        </p:sp>
        <p:sp>
          <p:nvSpPr>
            <p:cNvPr name="AutoShape 1031" id="1031"/>
            <p:cNvSpPr/>
            <p:nvPr/>
          </p:nvSpPr>
          <p:spPr>
            <a:xfrm rot="3977070">
              <a:off x="1624917" y="4114496"/>
              <a:ext cx="442670" cy="0"/>
            </a:xfrm>
            <a:prstGeom prst="line">
              <a:avLst/>
            </a:prstGeom>
            <a:ln cap="rnd" w="12700">
              <a:solidFill>
                <a:srgbClr val="5EBEE4"/>
              </a:solidFill>
              <a:prstDash val="solid"/>
              <a:headEnd type="none" len="sm" w="sm"/>
              <a:tailEnd type="none" len="sm" w="sm"/>
            </a:ln>
          </p:spPr>
        </p:sp>
        <p:sp>
          <p:nvSpPr>
            <p:cNvPr name="AutoShape 1032" id="1032"/>
            <p:cNvSpPr/>
            <p:nvPr/>
          </p:nvSpPr>
          <p:spPr>
            <a:xfrm rot="-5384398">
              <a:off x="2122780" y="3744725"/>
              <a:ext cx="716779" cy="0"/>
            </a:xfrm>
            <a:prstGeom prst="line">
              <a:avLst/>
            </a:prstGeom>
            <a:ln cap="rnd" w="12700">
              <a:solidFill>
                <a:srgbClr val="5EBEE4"/>
              </a:solidFill>
              <a:prstDash val="solid"/>
              <a:headEnd type="none" len="sm" w="sm"/>
              <a:tailEnd type="none" len="sm" w="sm"/>
            </a:ln>
          </p:spPr>
        </p:sp>
        <p:sp>
          <p:nvSpPr>
            <p:cNvPr name="AutoShape 1033" id="1033"/>
            <p:cNvSpPr/>
            <p:nvPr/>
          </p:nvSpPr>
          <p:spPr>
            <a:xfrm rot="1774021">
              <a:off x="2266200" y="3422006"/>
              <a:ext cx="608615" cy="0"/>
            </a:xfrm>
            <a:prstGeom prst="line">
              <a:avLst/>
            </a:prstGeom>
            <a:ln cap="rnd" w="12700">
              <a:solidFill>
                <a:srgbClr val="5EBEE4"/>
              </a:solidFill>
              <a:prstDash val="solid"/>
              <a:headEnd type="none" len="sm" w="sm"/>
              <a:tailEnd type="none" len="sm" w="sm"/>
            </a:ln>
          </p:spPr>
        </p:sp>
        <p:sp>
          <p:nvSpPr>
            <p:cNvPr name="AutoShape 1034" id="1034"/>
            <p:cNvSpPr/>
            <p:nvPr/>
          </p:nvSpPr>
          <p:spPr>
            <a:xfrm rot="73294">
              <a:off x="1637626" y="3318421"/>
              <a:ext cx="409434" cy="0"/>
            </a:xfrm>
            <a:prstGeom prst="line">
              <a:avLst/>
            </a:prstGeom>
            <a:ln cap="rnd" w="12700">
              <a:solidFill>
                <a:srgbClr val="5EBEE4"/>
              </a:solidFill>
              <a:prstDash val="solid"/>
              <a:headEnd type="none" len="sm" w="sm"/>
              <a:tailEnd type="none" len="sm" w="sm"/>
            </a:ln>
          </p:spPr>
        </p:sp>
        <p:sp>
          <p:nvSpPr>
            <p:cNvPr name="AutoShape 1035" id="1035"/>
            <p:cNvSpPr/>
            <p:nvPr/>
          </p:nvSpPr>
          <p:spPr>
            <a:xfrm rot="8477430">
              <a:off x="1811289" y="2947347"/>
              <a:ext cx="528309" cy="0"/>
            </a:xfrm>
            <a:prstGeom prst="line">
              <a:avLst/>
            </a:prstGeom>
            <a:ln cap="rnd" w="12700">
              <a:solidFill>
                <a:srgbClr val="5EBEE4"/>
              </a:solidFill>
              <a:prstDash val="solid"/>
              <a:headEnd type="none" len="sm" w="sm"/>
              <a:tailEnd type="none" len="sm" w="sm"/>
            </a:ln>
          </p:spPr>
        </p:sp>
        <p:sp>
          <p:nvSpPr>
            <p:cNvPr name="AutoShape 1036" id="1036"/>
            <p:cNvSpPr/>
            <p:nvPr/>
          </p:nvSpPr>
          <p:spPr>
            <a:xfrm rot="1209106">
              <a:off x="2020306" y="4129650"/>
              <a:ext cx="685520" cy="0"/>
            </a:xfrm>
            <a:prstGeom prst="line">
              <a:avLst/>
            </a:prstGeom>
            <a:ln cap="rnd" w="12700">
              <a:solidFill>
                <a:srgbClr val="5EBEE4"/>
              </a:solidFill>
              <a:prstDash val="solid"/>
              <a:headEnd type="none" len="sm" w="sm"/>
              <a:tailEnd type="none" len="sm" w="sm"/>
            </a:ln>
          </p:spPr>
        </p:sp>
        <p:sp>
          <p:nvSpPr>
            <p:cNvPr name="AutoShape 1037" id="1037"/>
            <p:cNvSpPr/>
            <p:nvPr/>
          </p:nvSpPr>
          <p:spPr>
            <a:xfrm rot="-2288496">
              <a:off x="2442055" y="3710258"/>
              <a:ext cx="676775" cy="0"/>
            </a:xfrm>
            <a:prstGeom prst="line">
              <a:avLst/>
            </a:prstGeom>
            <a:ln cap="rnd" w="12700">
              <a:solidFill>
                <a:srgbClr val="5EBEE4"/>
              </a:solidFill>
              <a:prstDash val="solid"/>
              <a:headEnd type="none" len="sm" w="sm"/>
              <a:tailEnd type="none" len="sm" w="sm"/>
            </a:ln>
          </p:spPr>
        </p:sp>
        <p:sp>
          <p:nvSpPr>
            <p:cNvPr name="AutoShape 1038" id="1038"/>
            <p:cNvSpPr/>
            <p:nvPr/>
          </p:nvSpPr>
          <p:spPr>
            <a:xfrm rot="-1008345">
              <a:off x="2141065" y="3202504"/>
              <a:ext cx="641227" cy="0"/>
            </a:xfrm>
            <a:prstGeom prst="line">
              <a:avLst/>
            </a:prstGeom>
            <a:ln cap="rnd" w="12700">
              <a:solidFill>
                <a:srgbClr val="5EBEE4"/>
              </a:solidFill>
              <a:prstDash val="solid"/>
              <a:headEnd type="none" len="sm" w="sm"/>
              <a:tailEnd type="none" len="sm" w="sm"/>
            </a:ln>
          </p:spPr>
        </p:sp>
        <p:sp>
          <p:nvSpPr>
            <p:cNvPr name="AutoShape 1039" id="1039"/>
            <p:cNvSpPr/>
            <p:nvPr/>
          </p:nvSpPr>
          <p:spPr>
            <a:xfrm rot="5996169">
              <a:off x="2517519" y="3166312"/>
              <a:ext cx="491561" cy="0"/>
            </a:xfrm>
            <a:prstGeom prst="line">
              <a:avLst/>
            </a:prstGeom>
            <a:ln cap="rnd" w="12700">
              <a:solidFill>
                <a:srgbClr val="5EBEE4"/>
              </a:solidFill>
              <a:prstDash val="solid"/>
              <a:headEnd type="none" len="sm" w="sm"/>
              <a:tailEnd type="none" len="sm" w="sm"/>
            </a:ln>
          </p:spPr>
        </p:sp>
        <p:sp>
          <p:nvSpPr>
            <p:cNvPr name="AutoShape 1040" id="1040"/>
            <p:cNvSpPr/>
            <p:nvPr/>
          </p:nvSpPr>
          <p:spPr>
            <a:xfrm rot="4823554">
              <a:off x="1949172" y="3326325"/>
              <a:ext cx="375565" cy="0"/>
            </a:xfrm>
            <a:prstGeom prst="line">
              <a:avLst/>
            </a:prstGeom>
            <a:ln cap="rnd" w="12700">
              <a:solidFill>
                <a:srgbClr val="5EBEE4"/>
              </a:solidFill>
              <a:prstDash val="solid"/>
              <a:headEnd type="none" len="sm" w="sm"/>
              <a:tailEnd type="none" len="sm" w="sm"/>
            </a:ln>
          </p:spPr>
        </p:sp>
        <p:sp>
          <p:nvSpPr>
            <p:cNvPr name="AutoShape 1041" id="1041"/>
            <p:cNvSpPr/>
            <p:nvPr/>
          </p:nvSpPr>
          <p:spPr>
            <a:xfrm rot="-10726318">
              <a:off x="1872972" y="4276816"/>
              <a:ext cx="179247" cy="0"/>
            </a:xfrm>
            <a:prstGeom prst="line">
              <a:avLst/>
            </a:prstGeom>
            <a:ln cap="rnd" w="12700">
              <a:solidFill>
                <a:srgbClr val="5EBEE4"/>
              </a:solidFill>
              <a:prstDash val="solid"/>
              <a:headEnd type="none" len="sm" w="sm"/>
              <a:tailEnd type="none" len="sm" w="sm"/>
            </a:ln>
          </p:spPr>
        </p:sp>
        <p:sp>
          <p:nvSpPr>
            <p:cNvPr name="AutoShape 1042" id="1042"/>
            <p:cNvSpPr/>
            <p:nvPr/>
          </p:nvSpPr>
          <p:spPr>
            <a:xfrm rot="2817298">
              <a:off x="1419644" y="3416487"/>
              <a:ext cx="265104" cy="0"/>
            </a:xfrm>
            <a:prstGeom prst="line">
              <a:avLst/>
            </a:prstGeom>
            <a:ln cap="rnd" w="12700">
              <a:solidFill>
                <a:srgbClr val="5EBEE4"/>
              </a:solidFill>
              <a:prstDash val="solid"/>
              <a:headEnd type="none" len="sm" w="sm"/>
              <a:tailEnd type="none" len="sm" w="sm"/>
            </a:ln>
          </p:spPr>
        </p:sp>
        <p:sp>
          <p:nvSpPr>
            <p:cNvPr name="AutoShape 1043" id="1043"/>
            <p:cNvSpPr/>
            <p:nvPr/>
          </p:nvSpPr>
          <p:spPr>
            <a:xfrm rot="-4487396">
              <a:off x="1209751" y="3699721"/>
              <a:ext cx="656405" cy="0"/>
            </a:xfrm>
            <a:prstGeom prst="line">
              <a:avLst/>
            </a:prstGeom>
            <a:ln cap="rnd" w="12700">
              <a:solidFill>
                <a:srgbClr val="5EBEE4"/>
              </a:solidFill>
              <a:prstDash val="solid"/>
              <a:headEnd type="none" len="sm" w="sm"/>
              <a:tailEnd type="none" len="sm" w="sm"/>
            </a:ln>
          </p:spPr>
        </p:sp>
        <p:sp>
          <p:nvSpPr>
            <p:cNvPr name="AutoShape 1044" id="1044"/>
            <p:cNvSpPr/>
            <p:nvPr/>
          </p:nvSpPr>
          <p:spPr>
            <a:xfrm rot="-452245">
              <a:off x="1285505" y="3051587"/>
              <a:ext cx="1006486" cy="0"/>
            </a:xfrm>
            <a:prstGeom prst="line">
              <a:avLst/>
            </a:prstGeom>
            <a:ln cap="rnd" w="12700">
              <a:solidFill>
                <a:srgbClr val="5EBEE4"/>
              </a:solidFill>
              <a:prstDash val="solid"/>
              <a:headEnd type="none" len="sm" w="sm"/>
              <a:tailEnd type="none" len="sm" w="sm"/>
            </a:ln>
          </p:spPr>
        </p:sp>
        <p:sp>
          <p:nvSpPr>
            <p:cNvPr name="AutoShape 1045" id="1045"/>
            <p:cNvSpPr/>
            <p:nvPr/>
          </p:nvSpPr>
          <p:spPr>
            <a:xfrm rot="5477445">
              <a:off x="1571248" y="4167026"/>
              <a:ext cx="403074" cy="0"/>
            </a:xfrm>
            <a:prstGeom prst="line">
              <a:avLst/>
            </a:prstGeom>
            <a:ln cap="rnd" w="12700">
              <a:solidFill>
                <a:srgbClr val="5EBEE4"/>
              </a:solidFill>
              <a:prstDash val="solid"/>
              <a:headEnd type="none" len="sm" w="sm"/>
              <a:tailEnd type="none" len="sm" w="sm"/>
            </a:ln>
          </p:spPr>
        </p:sp>
        <p:sp>
          <p:nvSpPr>
            <p:cNvPr name="AutoShape 1046" id="1046"/>
            <p:cNvSpPr/>
            <p:nvPr/>
          </p:nvSpPr>
          <p:spPr>
            <a:xfrm rot="2288033">
              <a:off x="593758" y="3107090"/>
              <a:ext cx="383258" cy="0"/>
            </a:xfrm>
            <a:prstGeom prst="line">
              <a:avLst/>
            </a:prstGeom>
            <a:ln cap="rnd" w="12700">
              <a:solidFill>
                <a:srgbClr val="5EBEE4"/>
              </a:solidFill>
              <a:prstDash val="solid"/>
              <a:headEnd type="none" len="sm" w="sm"/>
              <a:tailEnd type="none" len="sm" w="sm"/>
            </a:ln>
          </p:spPr>
        </p:sp>
        <p:sp>
          <p:nvSpPr>
            <p:cNvPr name="AutoShape 1047" id="1047"/>
            <p:cNvSpPr/>
            <p:nvPr/>
          </p:nvSpPr>
          <p:spPr>
            <a:xfrm rot="-331317">
              <a:off x="515803" y="3287722"/>
              <a:ext cx="527324" cy="0"/>
            </a:xfrm>
            <a:prstGeom prst="line">
              <a:avLst/>
            </a:prstGeom>
            <a:ln cap="rnd" w="12700">
              <a:solidFill>
                <a:srgbClr val="5EBEE4"/>
              </a:solidFill>
              <a:prstDash val="solid"/>
              <a:headEnd type="none" len="sm" w="sm"/>
              <a:tailEnd type="none" len="sm" w="sm"/>
            </a:ln>
          </p:spPr>
        </p:sp>
        <p:sp>
          <p:nvSpPr>
            <p:cNvPr name="AutoShape 1048" id="1048"/>
            <p:cNvSpPr/>
            <p:nvPr/>
          </p:nvSpPr>
          <p:spPr>
            <a:xfrm rot="-3103430">
              <a:off x="407242" y="3281632"/>
              <a:ext cx="364026" cy="0"/>
            </a:xfrm>
            <a:prstGeom prst="line">
              <a:avLst/>
            </a:prstGeom>
            <a:ln cap="rnd" w="12700">
              <a:solidFill>
                <a:srgbClr val="5EBEE4"/>
              </a:solidFill>
              <a:prstDash val="solid"/>
              <a:headEnd type="none" len="sm" w="sm"/>
              <a:tailEnd type="none" len="sm" w="sm"/>
            </a:ln>
          </p:spPr>
        </p:sp>
        <p:sp>
          <p:nvSpPr>
            <p:cNvPr name="AutoShape 1049" id="1049"/>
            <p:cNvSpPr/>
            <p:nvPr/>
          </p:nvSpPr>
          <p:spPr>
            <a:xfrm rot="3754676">
              <a:off x="874063" y="2706307"/>
              <a:ext cx="366736" cy="0"/>
            </a:xfrm>
            <a:prstGeom prst="line">
              <a:avLst/>
            </a:prstGeom>
            <a:ln cap="rnd" w="12700">
              <a:solidFill>
                <a:srgbClr val="5EBEE4"/>
              </a:solidFill>
              <a:prstDash val="solid"/>
              <a:headEnd type="none" len="sm" w="sm"/>
              <a:tailEnd type="none" len="sm" w="sm"/>
            </a:ln>
          </p:spPr>
        </p:sp>
        <p:sp>
          <p:nvSpPr>
            <p:cNvPr name="AutoShape 1050" id="1050"/>
            <p:cNvSpPr/>
            <p:nvPr/>
          </p:nvSpPr>
          <p:spPr>
            <a:xfrm rot="-3781512">
              <a:off x="686401" y="2869174"/>
              <a:ext cx="497129" cy="0"/>
            </a:xfrm>
            <a:prstGeom prst="line">
              <a:avLst/>
            </a:prstGeom>
            <a:ln cap="rnd" w="12700">
              <a:solidFill>
                <a:srgbClr val="5EBEE4"/>
              </a:solidFill>
              <a:prstDash val="solid"/>
              <a:headEnd type="none" len="sm" w="sm"/>
              <a:tailEnd type="none" len="sm" w="sm"/>
            </a:ln>
          </p:spPr>
        </p:sp>
        <p:sp>
          <p:nvSpPr>
            <p:cNvPr name="AutoShape 1051" id="1051"/>
            <p:cNvSpPr/>
            <p:nvPr/>
          </p:nvSpPr>
          <p:spPr>
            <a:xfrm rot="-1297134">
              <a:off x="462459" y="2863084"/>
              <a:ext cx="564593" cy="0"/>
            </a:xfrm>
            <a:prstGeom prst="line">
              <a:avLst/>
            </a:prstGeom>
            <a:ln cap="rnd" w="12700">
              <a:solidFill>
                <a:srgbClr val="5EBEE4"/>
              </a:solidFill>
              <a:prstDash val="solid"/>
              <a:headEnd type="none" len="sm" w="sm"/>
              <a:tailEnd type="none" len="sm" w="sm"/>
            </a:ln>
          </p:spPr>
        </p:sp>
        <p:sp>
          <p:nvSpPr>
            <p:cNvPr name="AutoShape 1052" id="1052"/>
            <p:cNvSpPr/>
            <p:nvPr/>
          </p:nvSpPr>
          <p:spPr>
            <a:xfrm rot="-2206422">
              <a:off x="642570" y="3358110"/>
              <a:ext cx="515811" cy="0"/>
            </a:xfrm>
            <a:prstGeom prst="line">
              <a:avLst/>
            </a:prstGeom>
            <a:ln cap="rnd" w="12700">
              <a:solidFill>
                <a:srgbClr val="5EBEE4"/>
              </a:solidFill>
              <a:prstDash val="solid"/>
              <a:headEnd type="none" len="sm" w="sm"/>
              <a:tailEnd type="none" len="sm" w="sm"/>
            </a:ln>
          </p:spPr>
        </p:sp>
        <p:sp>
          <p:nvSpPr>
            <p:cNvPr name="AutoShape 1053" id="1053"/>
            <p:cNvSpPr/>
            <p:nvPr/>
          </p:nvSpPr>
          <p:spPr>
            <a:xfrm rot="3977067">
              <a:off x="563080" y="3532917"/>
              <a:ext cx="282917" cy="0"/>
            </a:xfrm>
            <a:prstGeom prst="line">
              <a:avLst/>
            </a:prstGeom>
            <a:ln cap="rnd" w="12700">
              <a:solidFill>
                <a:srgbClr val="5EBEE4"/>
              </a:solidFill>
              <a:prstDash val="solid"/>
              <a:headEnd type="none" len="sm" w="sm"/>
              <a:tailEnd type="none" len="sm" w="sm"/>
            </a:ln>
          </p:spPr>
        </p:sp>
        <p:sp>
          <p:nvSpPr>
            <p:cNvPr name="AutoShape 1054" id="1054"/>
            <p:cNvSpPr/>
            <p:nvPr/>
          </p:nvSpPr>
          <p:spPr>
            <a:xfrm rot="-5384398">
              <a:off x="881273" y="3296590"/>
              <a:ext cx="458104" cy="0"/>
            </a:xfrm>
            <a:prstGeom prst="line">
              <a:avLst/>
            </a:prstGeom>
            <a:ln cap="rnd" w="12700">
              <a:solidFill>
                <a:srgbClr val="5EBEE4"/>
              </a:solidFill>
              <a:prstDash val="solid"/>
              <a:headEnd type="none" len="sm" w="sm"/>
              <a:tailEnd type="none" len="sm" w="sm"/>
            </a:ln>
          </p:spPr>
        </p:sp>
        <p:sp>
          <p:nvSpPr>
            <p:cNvPr name="AutoShape 1055" id="1055"/>
            <p:cNvSpPr/>
            <p:nvPr/>
          </p:nvSpPr>
          <p:spPr>
            <a:xfrm rot="1774018">
              <a:off x="972935" y="3090335"/>
              <a:ext cx="388976" cy="0"/>
            </a:xfrm>
            <a:prstGeom prst="line">
              <a:avLst/>
            </a:prstGeom>
            <a:ln cap="rnd" w="12700">
              <a:solidFill>
                <a:srgbClr val="5EBEE4"/>
              </a:solidFill>
              <a:prstDash val="solid"/>
              <a:headEnd type="none" len="sm" w="sm"/>
              <a:tailEnd type="none" len="sm" w="sm"/>
            </a:ln>
          </p:spPr>
        </p:sp>
        <p:sp>
          <p:nvSpPr>
            <p:cNvPr name="AutoShape 1056" id="1056"/>
            <p:cNvSpPr/>
            <p:nvPr/>
          </p:nvSpPr>
          <p:spPr>
            <a:xfrm rot="73294">
              <a:off x="571203" y="3024133"/>
              <a:ext cx="261676" cy="0"/>
            </a:xfrm>
            <a:prstGeom prst="line">
              <a:avLst/>
            </a:prstGeom>
            <a:ln cap="rnd" w="12700">
              <a:solidFill>
                <a:srgbClr val="5EBEE4"/>
              </a:solidFill>
              <a:prstDash val="solid"/>
              <a:headEnd type="none" len="sm" w="sm"/>
              <a:tailEnd type="none" len="sm" w="sm"/>
            </a:ln>
          </p:spPr>
        </p:sp>
        <p:sp>
          <p:nvSpPr>
            <p:cNvPr name="AutoShape 1057" id="1057"/>
            <p:cNvSpPr/>
            <p:nvPr/>
          </p:nvSpPr>
          <p:spPr>
            <a:xfrm rot="8477434">
              <a:off x="682195" y="2786974"/>
              <a:ext cx="337651" cy="0"/>
            </a:xfrm>
            <a:prstGeom prst="line">
              <a:avLst/>
            </a:prstGeom>
            <a:ln cap="rnd" w="12700">
              <a:solidFill>
                <a:srgbClr val="5EBEE4"/>
              </a:solidFill>
              <a:prstDash val="solid"/>
              <a:headEnd type="none" len="sm" w="sm"/>
              <a:tailEnd type="none" len="sm" w="sm"/>
            </a:ln>
          </p:spPr>
        </p:sp>
        <p:sp>
          <p:nvSpPr>
            <p:cNvPr name="AutoShape 1058" id="1058"/>
            <p:cNvSpPr/>
            <p:nvPr/>
          </p:nvSpPr>
          <p:spPr>
            <a:xfrm rot="1209104">
              <a:off x="815779" y="3542601"/>
              <a:ext cx="438127" cy="0"/>
            </a:xfrm>
            <a:prstGeom prst="line">
              <a:avLst/>
            </a:prstGeom>
            <a:ln cap="rnd" w="12700">
              <a:solidFill>
                <a:srgbClr val="5EBEE4"/>
              </a:solidFill>
              <a:prstDash val="solid"/>
              <a:headEnd type="none" len="sm" w="sm"/>
              <a:tailEnd type="none" len="sm" w="sm"/>
            </a:ln>
          </p:spPr>
        </p:sp>
        <p:sp>
          <p:nvSpPr>
            <p:cNvPr name="AutoShape 1059" id="1059"/>
            <p:cNvSpPr/>
            <p:nvPr/>
          </p:nvSpPr>
          <p:spPr>
            <a:xfrm rot="-2288493">
              <a:off x="1085326" y="3274561"/>
              <a:ext cx="432537" cy="0"/>
            </a:xfrm>
            <a:prstGeom prst="line">
              <a:avLst/>
            </a:prstGeom>
            <a:ln cap="rnd" w="12700">
              <a:solidFill>
                <a:srgbClr val="5EBEE4"/>
              </a:solidFill>
              <a:prstDash val="solid"/>
              <a:headEnd type="none" len="sm" w="sm"/>
              <a:tailEnd type="none" len="sm" w="sm"/>
            </a:ln>
          </p:spPr>
        </p:sp>
        <p:sp>
          <p:nvSpPr>
            <p:cNvPr name="AutoShape 1060" id="1060"/>
            <p:cNvSpPr/>
            <p:nvPr/>
          </p:nvSpPr>
          <p:spPr>
            <a:xfrm rot="-1008343">
              <a:off x="892959" y="2950048"/>
              <a:ext cx="409818" cy="0"/>
            </a:xfrm>
            <a:prstGeom prst="line">
              <a:avLst/>
            </a:prstGeom>
            <a:ln cap="rnd" w="12700">
              <a:solidFill>
                <a:srgbClr val="5EBEE4"/>
              </a:solidFill>
              <a:prstDash val="solid"/>
              <a:headEnd type="none" len="sm" w="sm"/>
              <a:tailEnd type="none" len="sm" w="sm"/>
            </a:ln>
          </p:spPr>
        </p:sp>
        <p:sp>
          <p:nvSpPr>
            <p:cNvPr name="AutoShape 1061" id="1061"/>
            <p:cNvSpPr/>
            <p:nvPr/>
          </p:nvSpPr>
          <p:spPr>
            <a:xfrm rot="5996170">
              <a:off x="1133557" y="2926917"/>
              <a:ext cx="314164" cy="0"/>
            </a:xfrm>
            <a:prstGeom prst="line">
              <a:avLst/>
            </a:prstGeom>
            <a:ln cap="rnd" w="12700">
              <a:solidFill>
                <a:srgbClr val="5EBEE4"/>
              </a:solidFill>
              <a:prstDash val="solid"/>
              <a:headEnd type="none" len="sm" w="sm"/>
              <a:tailEnd type="none" len="sm" w="sm"/>
            </a:ln>
          </p:spPr>
        </p:sp>
        <p:sp>
          <p:nvSpPr>
            <p:cNvPr name="AutoShape 1062" id="1062"/>
            <p:cNvSpPr/>
            <p:nvPr/>
          </p:nvSpPr>
          <p:spPr>
            <a:xfrm rot="4823553">
              <a:off x="770318" y="3029184"/>
              <a:ext cx="240029" cy="0"/>
            </a:xfrm>
            <a:prstGeom prst="line">
              <a:avLst/>
            </a:prstGeom>
            <a:ln cap="rnd" w="12700">
              <a:solidFill>
                <a:srgbClr val="5EBEE4"/>
              </a:solidFill>
              <a:prstDash val="solid"/>
              <a:headEnd type="none" len="sm" w="sm"/>
              <a:tailEnd type="none" len="sm" w="sm"/>
            </a:ln>
          </p:spPr>
        </p:sp>
        <p:sp>
          <p:nvSpPr>
            <p:cNvPr name="AutoShape 1063" id="1063"/>
            <p:cNvSpPr/>
            <p:nvPr/>
          </p:nvSpPr>
          <p:spPr>
            <a:xfrm rot="-10726318">
              <a:off x="721616" y="3636658"/>
              <a:ext cx="114559" cy="0"/>
            </a:xfrm>
            <a:prstGeom prst="line">
              <a:avLst/>
            </a:prstGeom>
            <a:ln cap="rnd" w="12700">
              <a:solidFill>
                <a:srgbClr val="5EBEE4"/>
              </a:solidFill>
              <a:prstDash val="solid"/>
              <a:headEnd type="none" len="sm" w="sm"/>
              <a:tailEnd type="none" len="sm" w="sm"/>
            </a:ln>
          </p:spPr>
        </p:sp>
        <p:sp>
          <p:nvSpPr>
            <p:cNvPr name="AutoShape 1064" id="1064"/>
            <p:cNvSpPr/>
            <p:nvPr/>
          </p:nvSpPr>
          <p:spPr>
            <a:xfrm rot="2817294">
              <a:off x="431887" y="3086809"/>
              <a:ext cx="169432" cy="0"/>
            </a:xfrm>
            <a:prstGeom prst="line">
              <a:avLst/>
            </a:prstGeom>
            <a:ln cap="rnd" w="12700">
              <a:solidFill>
                <a:srgbClr val="5EBEE4"/>
              </a:solidFill>
              <a:prstDash val="solid"/>
              <a:headEnd type="none" len="sm" w="sm"/>
              <a:tailEnd type="none" len="sm" w="sm"/>
            </a:ln>
          </p:spPr>
        </p:sp>
        <p:sp>
          <p:nvSpPr>
            <p:cNvPr name="AutoShape 1065" id="1065"/>
            <p:cNvSpPr/>
            <p:nvPr/>
          </p:nvSpPr>
          <p:spPr>
            <a:xfrm rot="-4487394">
              <a:off x="297742" y="3267828"/>
              <a:ext cx="419518" cy="0"/>
            </a:xfrm>
            <a:prstGeom prst="line">
              <a:avLst/>
            </a:prstGeom>
            <a:ln cap="rnd" w="12700">
              <a:solidFill>
                <a:srgbClr val="5EBEE4"/>
              </a:solidFill>
              <a:prstDash val="solid"/>
              <a:headEnd type="none" len="sm" w="sm"/>
              <a:tailEnd type="none" len="sm" w="sm"/>
            </a:ln>
          </p:spPr>
        </p:sp>
        <p:sp>
          <p:nvSpPr>
            <p:cNvPr name="AutoShape 1066" id="1066"/>
            <p:cNvSpPr/>
            <p:nvPr/>
          </p:nvSpPr>
          <p:spPr>
            <a:xfrm rot="-452244">
              <a:off x="346158" y="2853596"/>
              <a:ext cx="643261" cy="0"/>
            </a:xfrm>
            <a:prstGeom prst="line">
              <a:avLst/>
            </a:prstGeom>
            <a:ln cap="rnd" w="12700">
              <a:solidFill>
                <a:srgbClr val="5EBEE4"/>
              </a:solidFill>
              <a:prstDash val="solid"/>
              <a:headEnd type="none" len="sm" w="sm"/>
              <a:tailEnd type="none" len="sm" w="sm"/>
            </a:ln>
          </p:spPr>
        </p:sp>
        <p:sp>
          <p:nvSpPr>
            <p:cNvPr name="AutoShape 1067" id="1067"/>
            <p:cNvSpPr/>
            <p:nvPr/>
          </p:nvSpPr>
          <p:spPr>
            <a:xfrm rot="5477445">
              <a:off x="528780" y="3566490"/>
              <a:ext cx="257611" cy="0"/>
            </a:xfrm>
            <a:prstGeom prst="line">
              <a:avLst/>
            </a:prstGeom>
            <a:ln cap="rnd" w="12700">
              <a:solidFill>
                <a:srgbClr val="5EBEE4"/>
              </a:solidFill>
              <a:prstDash val="solid"/>
              <a:headEnd type="none" len="sm" w="sm"/>
              <a:tailEnd type="none" len="sm" w="sm"/>
            </a:ln>
          </p:spPr>
        </p:sp>
        <p:sp>
          <p:nvSpPr>
            <p:cNvPr name="AutoShape 1068" id="1068"/>
            <p:cNvSpPr/>
            <p:nvPr/>
          </p:nvSpPr>
          <p:spPr>
            <a:xfrm rot="2288034">
              <a:off x="3622431" y="504000"/>
              <a:ext cx="345090" cy="0"/>
            </a:xfrm>
            <a:prstGeom prst="line">
              <a:avLst/>
            </a:prstGeom>
            <a:ln cap="rnd" w="12700">
              <a:solidFill>
                <a:srgbClr val="5EBEE4"/>
              </a:solidFill>
              <a:prstDash val="solid"/>
              <a:headEnd type="none" len="sm" w="sm"/>
              <a:tailEnd type="none" len="sm" w="sm"/>
            </a:ln>
          </p:spPr>
        </p:sp>
        <p:sp>
          <p:nvSpPr>
            <p:cNvPr name="AutoShape 1069" id="1069"/>
            <p:cNvSpPr/>
            <p:nvPr/>
          </p:nvSpPr>
          <p:spPr>
            <a:xfrm rot="-331318">
              <a:off x="3552239" y="666643"/>
              <a:ext cx="474809" cy="0"/>
            </a:xfrm>
            <a:prstGeom prst="line">
              <a:avLst/>
            </a:prstGeom>
            <a:ln cap="rnd" w="12700">
              <a:solidFill>
                <a:srgbClr val="5EBEE4"/>
              </a:solidFill>
              <a:prstDash val="solid"/>
              <a:headEnd type="none" len="sm" w="sm"/>
              <a:tailEnd type="none" len="sm" w="sm"/>
            </a:ln>
          </p:spPr>
        </p:sp>
        <p:sp>
          <p:nvSpPr>
            <p:cNvPr name="AutoShape 1070" id="1070"/>
            <p:cNvSpPr/>
            <p:nvPr/>
          </p:nvSpPr>
          <p:spPr>
            <a:xfrm rot="-3103431">
              <a:off x="3454490" y="661159"/>
              <a:ext cx="327774" cy="0"/>
            </a:xfrm>
            <a:prstGeom prst="line">
              <a:avLst/>
            </a:prstGeom>
            <a:ln cap="rnd" w="12700">
              <a:solidFill>
                <a:srgbClr val="5EBEE4"/>
              </a:solidFill>
              <a:prstDash val="solid"/>
              <a:headEnd type="none" len="sm" w="sm"/>
              <a:tailEnd type="none" len="sm" w="sm"/>
            </a:ln>
          </p:spPr>
        </p:sp>
        <p:sp>
          <p:nvSpPr>
            <p:cNvPr name="AutoShape 1071" id="1071"/>
            <p:cNvSpPr/>
            <p:nvPr/>
          </p:nvSpPr>
          <p:spPr>
            <a:xfrm rot="3754677">
              <a:off x="3874821" y="143130"/>
              <a:ext cx="330214" cy="0"/>
            </a:xfrm>
            <a:prstGeom prst="line">
              <a:avLst/>
            </a:prstGeom>
            <a:ln cap="rnd" w="12700">
              <a:solidFill>
                <a:srgbClr val="5EBEE4"/>
              </a:solidFill>
              <a:prstDash val="solid"/>
              <a:headEnd type="none" len="sm" w="sm"/>
              <a:tailEnd type="none" len="sm" w="sm"/>
            </a:ln>
          </p:spPr>
        </p:sp>
        <p:sp>
          <p:nvSpPr>
            <p:cNvPr name="AutoShape 1072" id="1072"/>
            <p:cNvSpPr/>
            <p:nvPr/>
          </p:nvSpPr>
          <p:spPr>
            <a:xfrm rot="-3781513">
              <a:off x="3705847" y="289777"/>
              <a:ext cx="447621" cy="0"/>
            </a:xfrm>
            <a:prstGeom prst="line">
              <a:avLst/>
            </a:prstGeom>
            <a:ln cap="rnd" w="12700">
              <a:solidFill>
                <a:srgbClr val="5EBEE4"/>
              </a:solidFill>
              <a:prstDash val="solid"/>
              <a:headEnd type="none" len="sm" w="sm"/>
              <a:tailEnd type="none" len="sm" w="sm"/>
            </a:ln>
          </p:spPr>
        </p:sp>
        <p:sp>
          <p:nvSpPr>
            <p:cNvPr name="AutoShape 1073" id="1073"/>
            <p:cNvSpPr/>
            <p:nvPr/>
          </p:nvSpPr>
          <p:spPr>
            <a:xfrm rot="-1297135">
              <a:off x="3504207" y="284294"/>
              <a:ext cx="508367" cy="0"/>
            </a:xfrm>
            <a:prstGeom prst="line">
              <a:avLst/>
            </a:prstGeom>
            <a:ln cap="rnd" w="12700">
              <a:solidFill>
                <a:srgbClr val="5EBEE4"/>
              </a:solidFill>
              <a:prstDash val="solid"/>
              <a:headEnd type="none" len="sm" w="sm"/>
              <a:tailEnd type="none" len="sm" w="sm"/>
            </a:ln>
          </p:spPr>
        </p:sp>
        <p:sp>
          <p:nvSpPr>
            <p:cNvPr name="AutoShape 1074" id="1074"/>
            <p:cNvSpPr/>
            <p:nvPr/>
          </p:nvSpPr>
          <p:spPr>
            <a:xfrm rot="-2206423">
              <a:off x="3666381" y="730022"/>
              <a:ext cx="464443" cy="0"/>
            </a:xfrm>
            <a:prstGeom prst="line">
              <a:avLst/>
            </a:prstGeom>
            <a:ln cap="rnd" w="12700">
              <a:solidFill>
                <a:srgbClr val="5EBEE4"/>
              </a:solidFill>
              <a:prstDash val="solid"/>
              <a:headEnd type="none" len="sm" w="sm"/>
              <a:tailEnd type="none" len="sm" w="sm"/>
            </a:ln>
          </p:spPr>
        </p:sp>
        <p:sp>
          <p:nvSpPr>
            <p:cNvPr name="AutoShape 1075" id="1075"/>
            <p:cNvSpPr/>
            <p:nvPr/>
          </p:nvSpPr>
          <p:spPr>
            <a:xfrm rot="3977067">
              <a:off x="3594808" y="887420"/>
              <a:ext cx="254742" cy="0"/>
            </a:xfrm>
            <a:prstGeom prst="line">
              <a:avLst/>
            </a:prstGeom>
            <a:ln cap="rnd" w="12700">
              <a:solidFill>
                <a:srgbClr val="5EBEE4"/>
              </a:solidFill>
              <a:prstDash val="solid"/>
              <a:headEnd type="none" len="sm" w="sm"/>
              <a:tailEnd type="none" len="sm" w="sm"/>
            </a:ln>
          </p:spPr>
        </p:sp>
        <p:sp>
          <p:nvSpPr>
            <p:cNvPr name="AutoShape 1076" id="1076"/>
            <p:cNvSpPr/>
            <p:nvPr/>
          </p:nvSpPr>
          <p:spPr>
            <a:xfrm rot="-5384398">
              <a:off x="3881313" y="674628"/>
              <a:ext cx="412483" cy="0"/>
            </a:xfrm>
            <a:prstGeom prst="line">
              <a:avLst/>
            </a:prstGeom>
            <a:ln cap="rnd" w="12700">
              <a:solidFill>
                <a:srgbClr val="5EBEE4"/>
              </a:solidFill>
              <a:prstDash val="solid"/>
              <a:headEnd type="none" len="sm" w="sm"/>
              <a:tailEnd type="none" len="sm" w="sm"/>
            </a:ln>
          </p:spPr>
        </p:sp>
        <p:sp>
          <p:nvSpPr>
            <p:cNvPr name="AutoShape 1077" id="1077"/>
            <p:cNvSpPr/>
            <p:nvPr/>
          </p:nvSpPr>
          <p:spPr>
            <a:xfrm rot="1774018">
              <a:off x="3963846" y="488914"/>
              <a:ext cx="350238" cy="0"/>
            </a:xfrm>
            <a:prstGeom prst="line">
              <a:avLst/>
            </a:prstGeom>
            <a:ln cap="rnd" w="12700">
              <a:solidFill>
                <a:srgbClr val="5EBEE4"/>
              </a:solidFill>
              <a:prstDash val="solid"/>
              <a:headEnd type="none" len="sm" w="sm"/>
              <a:tailEnd type="none" len="sm" w="sm"/>
            </a:ln>
          </p:spPr>
        </p:sp>
        <p:sp>
          <p:nvSpPr>
            <p:cNvPr name="AutoShape 1078" id="1078"/>
            <p:cNvSpPr/>
            <p:nvPr/>
          </p:nvSpPr>
          <p:spPr>
            <a:xfrm rot="73294">
              <a:off x="3602122" y="429304"/>
              <a:ext cx="235616" cy="0"/>
            </a:xfrm>
            <a:prstGeom prst="line">
              <a:avLst/>
            </a:prstGeom>
            <a:ln cap="rnd" w="12700">
              <a:solidFill>
                <a:srgbClr val="5EBEE4"/>
              </a:solidFill>
              <a:prstDash val="solid"/>
              <a:headEnd type="none" len="sm" w="sm"/>
              <a:tailEnd type="none" len="sm" w="sm"/>
            </a:ln>
          </p:spPr>
        </p:sp>
        <p:sp>
          <p:nvSpPr>
            <p:cNvPr name="AutoShape 1079" id="1079"/>
            <p:cNvSpPr/>
            <p:nvPr/>
          </p:nvSpPr>
          <p:spPr>
            <a:xfrm rot="8477433">
              <a:off x="3702060" y="215763"/>
              <a:ext cx="304025" cy="0"/>
            </a:xfrm>
            <a:prstGeom prst="line">
              <a:avLst/>
            </a:prstGeom>
            <a:ln cap="rnd" w="12700">
              <a:solidFill>
                <a:srgbClr val="5EBEE4"/>
              </a:solidFill>
              <a:prstDash val="solid"/>
              <a:headEnd type="none" len="sm" w="sm"/>
              <a:tailEnd type="none" len="sm" w="sm"/>
            </a:ln>
          </p:spPr>
        </p:sp>
        <p:sp>
          <p:nvSpPr>
            <p:cNvPr name="AutoShape 1080" id="1080"/>
            <p:cNvSpPr/>
            <p:nvPr/>
          </p:nvSpPr>
          <p:spPr>
            <a:xfrm rot="1209104">
              <a:off x="3822341" y="896140"/>
              <a:ext cx="394495" cy="0"/>
            </a:xfrm>
            <a:prstGeom prst="line">
              <a:avLst/>
            </a:prstGeom>
            <a:ln cap="rnd" w="12700">
              <a:solidFill>
                <a:srgbClr val="5EBEE4"/>
              </a:solidFill>
              <a:prstDash val="solid"/>
              <a:headEnd type="none" len="sm" w="sm"/>
              <a:tailEnd type="none" len="sm" w="sm"/>
            </a:ln>
          </p:spPr>
        </p:sp>
        <p:sp>
          <p:nvSpPr>
            <p:cNvPr name="AutoShape 1081" id="1081"/>
            <p:cNvSpPr/>
            <p:nvPr/>
          </p:nvSpPr>
          <p:spPr>
            <a:xfrm rot="-2288494">
              <a:off x="4065045" y="654793"/>
              <a:ext cx="389462" cy="0"/>
            </a:xfrm>
            <a:prstGeom prst="line">
              <a:avLst/>
            </a:prstGeom>
            <a:ln cap="rnd" w="12700">
              <a:solidFill>
                <a:srgbClr val="5EBEE4"/>
              </a:solidFill>
              <a:prstDash val="solid"/>
              <a:headEnd type="none" len="sm" w="sm"/>
              <a:tailEnd type="none" len="sm" w="sm"/>
            </a:ln>
          </p:spPr>
        </p:sp>
        <p:sp>
          <p:nvSpPr>
            <p:cNvPr name="AutoShape 1082" id="1082"/>
            <p:cNvSpPr/>
            <p:nvPr/>
          </p:nvSpPr>
          <p:spPr>
            <a:xfrm rot="-1008343">
              <a:off x="3891835" y="362598"/>
              <a:ext cx="369005" cy="0"/>
            </a:xfrm>
            <a:prstGeom prst="line">
              <a:avLst/>
            </a:prstGeom>
            <a:ln cap="rnd" w="12700">
              <a:solidFill>
                <a:srgbClr val="5EBEE4"/>
              </a:solidFill>
              <a:prstDash val="solid"/>
              <a:headEnd type="none" len="sm" w="sm"/>
              <a:tailEnd type="none" len="sm" w="sm"/>
            </a:ln>
          </p:spPr>
        </p:sp>
        <p:sp>
          <p:nvSpPr>
            <p:cNvPr name="AutoShape 1083" id="1083"/>
            <p:cNvSpPr/>
            <p:nvPr/>
          </p:nvSpPr>
          <p:spPr>
            <a:xfrm rot="5996170">
              <a:off x="4108472" y="341770"/>
              <a:ext cx="282877" cy="0"/>
            </a:xfrm>
            <a:prstGeom prst="line">
              <a:avLst/>
            </a:prstGeom>
            <a:ln cap="rnd" w="12700">
              <a:solidFill>
                <a:srgbClr val="5EBEE4"/>
              </a:solidFill>
              <a:prstDash val="solid"/>
              <a:headEnd type="none" len="sm" w="sm"/>
              <a:tailEnd type="none" len="sm" w="sm"/>
            </a:ln>
          </p:spPr>
        </p:sp>
        <p:sp>
          <p:nvSpPr>
            <p:cNvPr name="AutoShape 1084" id="1084"/>
            <p:cNvSpPr/>
            <p:nvPr/>
          </p:nvSpPr>
          <p:spPr>
            <a:xfrm rot="4823553">
              <a:off x="3781407" y="433853"/>
              <a:ext cx="216125" cy="0"/>
            </a:xfrm>
            <a:prstGeom prst="line">
              <a:avLst/>
            </a:prstGeom>
            <a:ln cap="rnd" w="12700">
              <a:solidFill>
                <a:srgbClr val="5EBEE4"/>
              </a:solidFill>
              <a:prstDash val="solid"/>
              <a:headEnd type="none" len="sm" w="sm"/>
              <a:tailEnd type="none" len="sm" w="sm"/>
            </a:ln>
          </p:spPr>
        </p:sp>
        <p:sp>
          <p:nvSpPr>
            <p:cNvPr name="AutoShape 1085" id="1085"/>
            <p:cNvSpPr/>
            <p:nvPr/>
          </p:nvSpPr>
          <p:spPr>
            <a:xfrm rot="-10726318">
              <a:off x="3737556" y="980829"/>
              <a:ext cx="103151" cy="0"/>
            </a:xfrm>
            <a:prstGeom prst="line">
              <a:avLst/>
            </a:prstGeom>
            <a:ln cap="rnd" w="12700">
              <a:solidFill>
                <a:srgbClr val="5EBEE4"/>
              </a:solidFill>
              <a:prstDash val="solid"/>
              <a:headEnd type="none" len="sm" w="sm"/>
              <a:tailEnd type="none" len="sm" w="sm"/>
            </a:ln>
          </p:spPr>
        </p:sp>
        <p:sp>
          <p:nvSpPr>
            <p:cNvPr name="AutoShape 1086" id="1086"/>
            <p:cNvSpPr/>
            <p:nvPr/>
          </p:nvSpPr>
          <p:spPr>
            <a:xfrm rot="2817295">
              <a:off x="3476680" y="485739"/>
              <a:ext cx="152559" cy="0"/>
            </a:xfrm>
            <a:prstGeom prst="line">
              <a:avLst/>
            </a:prstGeom>
            <a:ln cap="rnd" w="12700">
              <a:solidFill>
                <a:srgbClr val="5EBEE4"/>
              </a:solidFill>
              <a:prstDash val="solid"/>
              <a:headEnd type="none" len="sm" w="sm"/>
              <a:tailEnd type="none" len="sm" w="sm"/>
            </a:ln>
          </p:spPr>
        </p:sp>
        <p:sp>
          <p:nvSpPr>
            <p:cNvPr name="AutoShape 1087" id="1087"/>
            <p:cNvSpPr/>
            <p:nvPr/>
          </p:nvSpPr>
          <p:spPr>
            <a:xfrm rot="-4487394">
              <a:off x="3355894" y="648730"/>
              <a:ext cx="377739" cy="0"/>
            </a:xfrm>
            <a:prstGeom prst="line">
              <a:avLst/>
            </a:prstGeom>
            <a:ln cap="rnd" w="12700">
              <a:solidFill>
                <a:srgbClr val="5EBEE4"/>
              </a:solidFill>
              <a:prstDash val="solid"/>
              <a:headEnd type="none" len="sm" w="sm"/>
              <a:tailEnd type="none" len="sm" w="sm"/>
            </a:ln>
          </p:spPr>
        </p:sp>
        <p:sp>
          <p:nvSpPr>
            <p:cNvPr name="AutoShape 1088" id="1088"/>
            <p:cNvSpPr/>
            <p:nvPr/>
          </p:nvSpPr>
          <p:spPr>
            <a:xfrm rot="-452244">
              <a:off x="3399488" y="275750"/>
              <a:ext cx="579200" cy="0"/>
            </a:xfrm>
            <a:prstGeom prst="line">
              <a:avLst/>
            </a:prstGeom>
            <a:ln cap="rnd" w="12700">
              <a:solidFill>
                <a:srgbClr val="5EBEE4"/>
              </a:solidFill>
              <a:prstDash val="solid"/>
              <a:headEnd type="none" len="sm" w="sm"/>
              <a:tailEnd type="none" len="sm" w="sm"/>
            </a:ln>
          </p:spPr>
        </p:sp>
        <p:sp>
          <p:nvSpPr>
            <p:cNvPr name="AutoShape 1089" id="1089"/>
            <p:cNvSpPr/>
            <p:nvPr/>
          </p:nvSpPr>
          <p:spPr>
            <a:xfrm rot="5477445">
              <a:off x="3563924" y="917649"/>
              <a:ext cx="231956" cy="0"/>
            </a:xfrm>
            <a:prstGeom prst="line">
              <a:avLst/>
            </a:prstGeom>
            <a:ln cap="rnd" w="12700">
              <a:solidFill>
                <a:srgbClr val="5EBEE4"/>
              </a:solidFill>
              <a:prstDash val="solid"/>
              <a:headEnd type="none" len="sm" w="sm"/>
              <a:tailEnd type="none" len="sm" w="sm"/>
            </a:ln>
          </p:spPr>
        </p:sp>
      </p:grpSp>
      <p:grpSp>
        <p:nvGrpSpPr>
          <p:cNvPr name="Group 1090" id="1090"/>
          <p:cNvGrpSpPr/>
          <p:nvPr/>
        </p:nvGrpSpPr>
        <p:grpSpPr>
          <a:xfrm rot="0">
            <a:off x="878478" y="1028700"/>
            <a:ext cx="16380822" cy="8360229"/>
            <a:chOff x="0" y="0"/>
            <a:chExt cx="21841096" cy="11146972"/>
          </a:xfrm>
        </p:grpSpPr>
        <p:sp>
          <p:nvSpPr>
            <p:cNvPr name="Freeform 1091" id="1091"/>
            <p:cNvSpPr/>
            <p:nvPr/>
          </p:nvSpPr>
          <p:spPr>
            <a:xfrm flipH="false" flipV="false" rot="0">
              <a:off x="0" y="0"/>
              <a:ext cx="21841079" cy="11146917"/>
            </a:xfrm>
            <a:custGeom>
              <a:avLst/>
              <a:gdLst/>
              <a:ahLst/>
              <a:cxnLst/>
              <a:rect r="r" b="b" t="t" l="l"/>
              <a:pathLst>
                <a:path h="11146917" w="21841079">
                  <a:moveTo>
                    <a:pt x="0" y="0"/>
                  </a:moveTo>
                  <a:lnTo>
                    <a:pt x="21841079" y="0"/>
                  </a:lnTo>
                  <a:lnTo>
                    <a:pt x="21841079" y="11146917"/>
                  </a:lnTo>
                  <a:lnTo>
                    <a:pt x="0" y="11146917"/>
                  </a:lnTo>
                  <a:close/>
                </a:path>
              </a:pathLst>
            </a:custGeom>
            <a:solidFill>
              <a:srgbClr val="F2F2F2"/>
            </a:solidFill>
          </p:spPr>
        </p:sp>
      </p:grpSp>
      <p:sp>
        <p:nvSpPr>
          <p:cNvPr name="Freeform 1092" id="1092"/>
          <p:cNvSpPr/>
          <p:nvPr/>
        </p:nvSpPr>
        <p:spPr>
          <a:xfrm flipH="false" flipV="false" rot="0">
            <a:off x="9635958" y="4188298"/>
            <a:ext cx="1886503" cy="1910403"/>
          </a:xfrm>
          <a:custGeom>
            <a:avLst/>
            <a:gdLst/>
            <a:ahLst/>
            <a:cxnLst/>
            <a:rect r="r" b="b" t="t" l="l"/>
            <a:pathLst>
              <a:path h="1910403" w="1886503">
                <a:moveTo>
                  <a:pt x="0" y="0"/>
                </a:moveTo>
                <a:lnTo>
                  <a:pt x="1886503" y="0"/>
                </a:lnTo>
                <a:lnTo>
                  <a:pt x="1886503" y="1910404"/>
                </a:lnTo>
                <a:lnTo>
                  <a:pt x="0" y="19104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093" id="1093"/>
          <p:cNvSpPr/>
          <p:nvPr/>
        </p:nvSpPr>
        <p:spPr>
          <a:xfrm flipV="true">
            <a:off x="5877960" y="5143500"/>
            <a:ext cx="3757998" cy="13239"/>
          </a:xfrm>
          <a:prstGeom prst="line">
            <a:avLst/>
          </a:prstGeom>
          <a:ln cap="rnd" w="95250">
            <a:solidFill>
              <a:srgbClr val="4CD6B0"/>
            </a:solidFill>
            <a:prstDash val="solid"/>
            <a:headEnd type="none" len="sm" w="sm"/>
            <a:tailEnd type="none" len="sm" w="sm"/>
          </a:ln>
        </p:spPr>
      </p:sp>
      <p:sp>
        <p:nvSpPr>
          <p:cNvPr name="Freeform 1094" id="1094"/>
          <p:cNvSpPr/>
          <p:nvPr/>
        </p:nvSpPr>
        <p:spPr>
          <a:xfrm flipH="false" flipV="false" rot="0">
            <a:off x="5302488" y="2779492"/>
            <a:ext cx="570099" cy="450730"/>
          </a:xfrm>
          <a:custGeom>
            <a:avLst/>
            <a:gdLst/>
            <a:ahLst/>
            <a:cxnLst/>
            <a:rect r="r" b="b" t="t" l="l"/>
            <a:pathLst>
              <a:path h="450730" w="570099">
                <a:moveTo>
                  <a:pt x="0" y="0"/>
                </a:moveTo>
                <a:lnTo>
                  <a:pt x="570099" y="0"/>
                </a:lnTo>
                <a:lnTo>
                  <a:pt x="570099" y="450730"/>
                </a:lnTo>
                <a:lnTo>
                  <a:pt x="0" y="4507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95" id="1095"/>
          <p:cNvSpPr/>
          <p:nvPr/>
        </p:nvSpPr>
        <p:spPr>
          <a:xfrm flipH="false" flipV="false" rot="0">
            <a:off x="10221511" y="4782815"/>
            <a:ext cx="715396" cy="721371"/>
          </a:xfrm>
          <a:custGeom>
            <a:avLst/>
            <a:gdLst/>
            <a:ahLst/>
            <a:cxnLst/>
            <a:rect r="r" b="b" t="t" l="l"/>
            <a:pathLst>
              <a:path h="721371" w="715396">
                <a:moveTo>
                  <a:pt x="0" y="0"/>
                </a:moveTo>
                <a:lnTo>
                  <a:pt x="715397" y="0"/>
                </a:lnTo>
                <a:lnTo>
                  <a:pt x="715397" y="721371"/>
                </a:lnTo>
                <a:lnTo>
                  <a:pt x="0" y="7213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96" id="1096"/>
          <p:cNvSpPr/>
          <p:nvPr/>
        </p:nvSpPr>
        <p:spPr>
          <a:xfrm flipH="false" flipV="false" rot="0">
            <a:off x="5302488" y="3462846"/>
            <a:ext cx="570099" cy="450730"/>
          </a:xfrm>
          <a:custGeom>
            <a:avLst/>
            <a:gdLst/>
            <a:ahLst/>
            <a:cxnLst/>
            <a:rect r="r" b="b" t="t" l="l"/>
            <a:pathLst>
              <a:path h="450730" w="570099">
                <a:moveTo>
                  <a:pt x="0" y="0"/>
                </a:moveTo>
                <a:lnTo>
                  <a:pt x="570099" y="0"/>
                </a:lnTo>
                <a:lnTo>
                  <a:pt x="570099" y="450730"/>
                </a:lnTo>
                <a:lnTo>
                  <a:pt x="0" y="4507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97" id="1097"/>
          <p:cNvSpPr/>
          <p:nvPr/>
        </p:nvSpPr>
        <p:spPr>
          <a:xfrm flipH="false" flipV="false" rot="0">
            <a:off x="5302488" y="4142176"/>
            <a:ext cx="570099" cy="450730"/>
          </a:xfrm>
          <a:custGeom>
            <a:avLst/>
            <a:gdLst/>
            <a:ahLst/>
            <a:cxnLst/>
            <a:rect r="r" b="b" t="t" l="l"/>
            <a:pathLst>
              <a:path h="450730" w="570099">
                <a:moveTo>
                  <a:pt x="0" y="0"/>
                </a:moveTo>
                <a:lnTo>
                  <a:pt x="570099" y="0"/>
                </a:lnTo>
                <a:lnTo>
                  <a:pt x="570099" y="450729"/>
                </a:lnTo>
                <a:lnTo>
                  <a:pt x="0" y="450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98" id="1098"/>
          <p:cNvSpPr/>
          <p:nvPr/>
        </p:nvSpPr>
        <p:spPr>
          <a:xfrm flipH="false" flipV="false" rot="0">
            <a:off x="5302488" y="4821505"/>
            <a:ext cx="570099" cy="450730"/>
          </a:xfrm>
          <a:custGeom>
            <a:avLst/>
            <a:gdLst/>
            <a:ahLst/>
            <a:cxnLst/>
            <a:rect r="r" b="b" t="t" l="l"/>
            <a:pathLst>
              <a:path h="450730" w="570099">
                <a:moveTo>
                  <a:pt x="0" y="0"/>
                </a:moveTo>
                <a:lnTo>
                  <a:pt x="570099" y="0"/>
                </a:lnTo>
                <a:lnTo>
                  <a:pt x="570099" y="450730"/>
                </a:lnTo>
                <a:lnTo>
                  <a:pt x="0" y="4507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99" id="1099"/>
          <p:cNvSpPr/>
          <p:nvPr/>
        </p:nvSpPr>
        <p:spPr>
          <a:xfrm flipH="false" flipV="false" rot="0">
            <a:off x="5302488" y="5500835"/>
            <a:ext cx="570099" cy="450730"/>
          </a:xfrm>
          <a:custGeom>
            <a:avLst/>
            <a:gdLst/>
            <a:ahLst/>
            <a:cxnLst/>
            <a:rect r="r" b="b" t="t" l="l"/>
            <a:pathLst>
              <a:path h="450730" w="570099">
                <a:moveTo>
                  <a:pt x="0" y="0"/>
                </a:moveTo>
                <a:lnTo>
                  <a:pt x="570099" y="0"/>
                </a:lnTo>
                <a:lnTo>
                  <a:pt x="570099" y="450730"/>
                </a:lnTo>
                <a:lnTo>
                  <a:pt x="0" y="4507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00" id="1100"/>
          <p:cNvSpPr/>
          <p:nvPr/>
        </p:nvSpPr>
        <p:spPr>
          <a:xfrm flipH="false" flipV="false" rot="0">
            <a:off x="5302488" y="6205713"/>
            <a:ext cx="570099" cy="450730"/>
          </a:xfrm>
          <a:custGeom>
            <a:avLst/>
            <a:gdLst/>
            <a:ahLst/>
            <a:cxnLst/>
            <a:rect r="r" b="b" t="t" l="l"/>
            <a:pathLst>
              <a:path h="450730" w="570099">
                <a:moveTo>
                  <a:pt x="0" y="0"/>
                </a:moveTo>
                <a:lnTo>
                  <a:pt x="570099" y="0"/>
                </a:lnTo>
                <a:lnTo>
                  <a:pt x="570099" y="450730"/>
                </a:lnTo>
                <a:lnTo>
                  <a:pt x="0" y="4507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01" id="1101"/>
          <p:cNvSpPr/>
          <p:nvPr/>
        </p:nvSpPr>
        <p:spPr>
          <a:xfrm flipH="false" flipV="false" rot="0">
            <a:off x="5302488" y="6885043"/>
            <a:ext cx="570099" cy="450730"/>
          </a:xfrm>
          <a:custGeom>
            <a:avLst/>
            <a:gdLst/>
            <a:ahLst/>
            <a:cxnLst/>
            <a:rect r="r" b="b" t="t" l="l"/>
            <a:pathLst>
              <a:path h="450730" w="570099">
                <a:moveTo>
                  <a:pt x="0" y="0"/>
                </a:moveTo>
                <a:lnTo>
                  <a:pt x="570099" y="0"/>
                </a:lnTo>
                <a:lnTo>
                  <a:pt x="570099" y="450729"/>
                </a:lnTo>
                <a:lnTo>
                  <a:pt x="0" y="450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02" id="1102"/>
          <p:cNvSpPr/>
          <p:nvPr/>
        </p:nvSpPr>
        <p:spPr>
          <a:xfrm flipH="false" flipV="false" rot="0">
            <a:off x="15092705" y="4350806"/>
            <a:ext cx="2038745" cy="1611866"/>
          </a:xfrm>
          <a:custGeom>
            <a:avLst/>
            <a:gdLst/>
            <a:ahLst/>
            <a:cxnLst/>
            <a:rect r="r" b="b" t="t" l="l"/>
            <a:pathLst>
              <a:path h="1611866" w="2038745">
                <a:moveTo>
                  <a:pt x="0" y="0"/>
                </a:moveTo>
                <a:lnTo>
                  <a:pt x="2038745" y="0"/>
                </a:lnTo>
                <a:lnTo>
                  <a:pt x="2038745" y="1611866"/>
                </a:lnTo>
                <a:lnTo>
                  <a:pt x="0" y="16118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103" id="1103"/>
          <p:cNvSpPr/>
          <p:nvPr/>
        </p:nvSpPr>
        <p:spPr>
          <a:xfrm>
            <a:off x="11522461" y="5143500"/>
            <a:ext cx="3570244" cy="13239"/>
          </a:xfrm>
          <a:prstGeom prst="line">
            <a:avLst/>
          </a:prstGeom>
          <a:ln cap="rnd" w="95250">
            <a:solidFill>
              <a:srgbClr val="4CD6B0"/>
            </a:solidFill>
            <a:prstDash val="solid"/>
            <a:headEnd type="none" len="sm" w="sm"/>
            <a:tailEnd type="none" len="sm" w="sm"/>
          </a:ln>
        </p:spPr>
      </p:sp>
      <p:sp>
        <p:nvSpPr>
          <p:cNvPr name="TextBox 1104" id="1104"/>
          <p:cNvSpPr txBox="true"/>
          <p:nvPr/>
        </p:nvSpPr>
        <p:spPr>
          <a:xfrm rot="0">
            <a:off x="3964818" y="1362497"/>
            <a:ext cx="10208143" cy="1121720"/>
          </a:xfrm>
          <a:prstGeom prst="rect">
            <a:avLst/>
          </a:prstGeom>
        </p:spPr>
        <p:txBody>
          <a:bodyPr anchor="t" rtlCol="false" tIns="0" lIns="0" bIns="0" rIns="0">
            <a:spAutoFit/>
          </a:bodyPr>
          <a:lstStyle/>
          <a:p>
            <a:pPr algn="ctr">
              <a:lnSpc>
                <a:spcPts val="7282"/>
              </a:lnSpc>
            </a:pPr>
            <a:r>
              <a:rPr lang="en-US" sz="7492" b="true">
                <a:solidFill>
                  <a:srgbClr val="17698A"/>
                </a:solidFill>
                <a:latin typeface="Arial Bold"/>
                <a:ea typeface="Arial Bold"/>
                <a:cs typeface="Arial Bold"/>
                <a:sym typeface="Arial Bold"/>
              </a:rPr>
              <a:t>DATA</a:t>
            </a:r>
          </a:p>
        </p:txBody>
      </p:sp>
      <p:sp>
        <p:nvSpPr>
          <p:cNvPr name="AutoShape 1105" id="1105"/>
          <p:cNvSpPr/>
          <p:nvPr/>
        </p:nvSpPr>
        <p:spPr>
          <a:xfrm rot="3754677">
            <a:off x="16422814" y="62676"/>
            <a:ext cx="247660" cy="0"/>
          </a:xfrm>
          <a:prstGeom prst="line">
            <a:avLst/>
          </a:prstGeom>
          <a:ln cap="rnd" w="9525">
            <a:solidFill>
              <a:srgbClr val="5EBEE4"/>
            </a:solidFill>
            <a:prstDash val="solid"/>
            <a:headEnd type="none" len="sm" w="sm"/>
            <a:tailEnd type="none" len="sm" w="sm"/>
          </a:ln>
        </p:spPr>
      </p:sp>
      <p:sp>
        <p:nvSpPr>
          <p:cNvPr name="TextBox 1106" id="1106"/>
          <p:cNvSpPr txBox="true"/>
          <p:nvPr/>
        </p:nvSpPr>
        <p:spPr>
          <a:xfrm rot="0">
            <a:off x="6206625" y="4689010"/>
            <a:ext cx="3095296" cy="361923"/>
          </a:xfrm>
          <a:prstGeom prst="rect">
            <a:avLst/>
          </a:prstGeom>
        </p:spPr>
        <p:txBody>
          <a:bodyPr anchor="t" rtlCol="false" tIns="0" lIns="0" bIns="0" rIns="0">
            <a:spAutoFit/>
          </a:bodyPr>
          <a:lstStyle/>
          <a:p>
            <a:pPr algn="ctr">
              <a:lnSpc>
                <a:spcPts val="2520"/>
              </a:lnSpc>
            </a:pPr>
            <a:r>
              <a:rPr lang="en-US" sz="2100" b="true">
                <a:solidFill>
                  <a:srgbClr val="5EBEE4"/>
                </a:solidFill>
                <a:latin typeface="Arial Bold"/>
                <a:ea typeface="Arial Bold"/>
                <a:cs typeface="Arial Bold"/>
                <a:sym typeface="Arial Bold"/>
              </a:rPr>
              <a:t>Proses Penggabungan</a:t>
            </a:r>
          </a:p>
        </p:txBody>
      </p:sp>
      <p:sp>
        <p:nvSpPr>
          <p:cNvPr name="TextBox 1107" id="1107"/>
          <p:cNvSpPr txBox="true"/>
          <p:nvPr/>
        </p:nvSpPr>
        <p:spPr>
          <a:xfrm rot="0">
            <a:off x="11937483" y="4689010"/>
            <a:ext cx="2740200" cy="361923"/>
          </a:xfrm>
          <a:prstGeom prst="rect">
            <a:avLst/>
          </a:prstGeom>
        </p:spPr>
        <p:txBody>
          <a:bodyPr anchor="t" rtlCol="false" tIns="0" lIns="0" bIns="0" rIns="0">
            <a:spAutoFit/>
          </a:bodyPr>
          <a:lstStyle/>
          <a:p>
            <a:pPr algn="r">
              <a:lnSpc>
                <a:spcPts val="2520"/>
              </a:lnSpc>
            </a:pPr>
            <a:r>
              <a:rPr lang="en-US" sz="2100" b="true">
                <a:solidFill>
                  <a:srgbClr val="5EBEE4"/>
                </a:solidFill>
                <a:latin typeface="Arial Bold"/>
                <a:ea typeface="Arial Bold"/>
                <a:cs typeface="Arial Bold"/>
                <a:sym typeface="Arial Bold"/>
              </a:rPr>
              <a:t>Data Menjadi 1 File</a:t>
            </a:r>
          </a:p>
        </p:txBody>
      </p:sp>
      <p:sp>
        <p:nvSpPr>
          <p:cNvPr name="TextBox 1108" id="1108"/>
          <p:cNvSpPr txBox="true"/>
          <p:nvPr/>
        </p:nvSpPr>
        <p:spPr>
          <a:xfrm rot="0">
            <a:off x="1118387" y="2722342"/>
            <a:ext cx="3920403" cy="4971725"/>
          </a:xfrm>
          <a:prstGeom prst="rect">
            <a:avLst/>
          </a:prstGeom>
        </p:spPr>
        <p:txBody>
          <a:bodyPr anchor="t" rtlCol="false" tIns="0" lIns="0" bIns="0" rIns="0">
            <a:spAutoFit/>
          </a:bodyPr>
          <a:lstStyle/>
          <a:p>
            <a:pPr algn="l">
              <a:lnSpc>
                <a:spcPts val="3292"/>
              </a:lnSpc>
              <a:spcBef>
                <a:spcPct val="0"/>
              </a:spcBef>
            </a:pPr>
            <a:r>
              <a:rPr lang="en-US" sz="2743">
                <a:solidFill>
                  <a:srgbClr val="000000"/>
                </a:solidFill>
                <a:latin typeface="Times New Roman"/>
                <a:ea typeface="Times New Roman"/>
                <a:cs typeface="Times New Roman"/>
                <a:sym typeface="Times New Roman"/>
              </a:rPr>
              <a:t>Sales_April_2019.csv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Sales_August_2019.csv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Sales_December_2019.csv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Sales_February_2019.csv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Sales_January_2019.csv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Sales_July_2019.csv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Sales_June_2019.csv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Sales_March_2019.csv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Sales_May_2019.csv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Sales_November_2019.csv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Sales_October_2019.csv</a:t>
            </a:r>
          </a:p>
          <a:p>
            <a:pPr algn="l">
              <a:lnSpc>
                <a:spcPts val="3292"/>
              </a:lnSpc>
              <a:spcBef>
                <a:spcPct val="0"/>
              </a:spcBef>
            </a:pPr>
            <a:r>
              <a:rPr lang="en-US" sz="2743">
                <a:solidFill>
                  <a:srgbClr val="000000"/>
                </a:solidFill>
                <a:latin typeface="Times New Roman"/>
                <a:ea typeface="Times New Roman"/>
                <a:cs typeface="Times New Roman"/>
                <a:sym typeface="Times New Roman"/>
              </a:rPr>
              <a:t>Sales_September_2019.csv</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39499" y="5964741"/>
            <a:ext cx="2293068" cy="3156898"/>
          </a:xfrm>
          <a:custGeom>
            <a:avLst/>
            <a:gdLst/>
            <a:ahLst/>
            <a:cxnLst/>
            <a:rect r="r" b="b" t="t" l="l"/>
            <a:pathLst>
              <a:path h="3156898" w="2293068">
                <a:moveTo>
                  <a:pt x="0" y="0"/>
                </a:moveTo>
                <a:lnTo>
                  <a:pt x="2293068" y="0"/>
                </a:lnTo>
                <a:lnTo>
                  <a:pt x="2293068" y="3156898"/>
                </a:lnTo>
                <a:lnTo>
                  <a:pt x="0" y="3156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95956" y="5795715"/>
            <a:ext cx="2616299" cy="3325925"/>
          </a:xfrm>
          <a:custGeom>
            <a:avLst/>
            <a:gdLst/>
            <a:ahLst/>
            <a:cxnLst/>
            <a:rect r="r" b="b" t="t" l="l"/>
            <a:pathLst>
              <a:path h="3325925" w="2616299">
                <a:moveTo>
                  <a:pt x="0" y="0"/>
                </a:moveTo>
                <a:lnTo>
                  <a:pt x="2616299" y="0"/>
                </a:lnTo>
                <a:lnTo>
                  <a:pt x="2616299" y="3325925"/>
                </a:lnTo>
                <a:lnTo>
                  <a:pt x="0" y="3325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917892" y="6925888"/>
            <a:ext cx="4212184" cy="2051685"/>
          </a:xfrm>
          <a:custGeom>
            <a:avLst/>
            <a:gdLst/>
            <a:ahLst/>
            <a:cxnLst/>
            <a:rect r="r" b="b" t="t" l="l"/>
            <a:pathLst>
              <a:path h="2051685" w="4212184">
                <a:moveTo>
                  <a:pt x="0" y="0"/>
                </a:moveTo>
                <a:lnTo>
                  <a:pt x="4212184" y="0"/>
                </a:lnTo>
                <a:lnTo>
                  <a:pt x="4212184" y="2051686"/>
                </a:lnTo>
                <a:lnTo>
                  <a:pt x="0" y="20516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994997" y="5761713"/>
            <a:ext cx="3043603" cy="361923"/>
          </a:xfrm>
          <a:prstGeom prst="rect">
            <a:avLst/>
          </a:prstGeom>
        </p:spPr>
        <p:txBody>
          <a:bodyPr anchor="t" rtlCol="false" tIns="0" lIns="0" bIns="0" rIns="0">
            <a:spAutoFit/>
          </a:bodyPr>
          <a:lstStyle/>
          <a:p>
            <a:pPr algn="r">
              <a:lnSpc>
                <a:spcPts val="2520"/>
              </a:lnSpc>
            </a:pPr>
            <a:r>
              <a:rPr lang="en-US" sz="2100" b="true">
                <a:solidFill>
                  <a:srgbClr val="404040"/>
                </a:solidFill>
                <a:latin typeface="Arial Bold"/>
                <a:ea typeface="Arial Bold"/>
                <a:cs typeface="Arial Bold"/>
                <a:sym typeface="Arial Bold"/>
              </a:rPr>
              <a:t>Data Outlier</a:t>
            </a:r>
          </a:p>
        </p:txBody>
      </p:sp>
      <p:sp>
        <p:nvSpPr>
          <p:cNvPr name="TextBox 6" id="6"/>
          <p:cNvSpPr txBox="true"/>
          <p:nvPr/>
        </p:nvSpPr>
        <p:spPr>
          <a:xfrm rot="0">
            <a:off x="12244860" y="3638034"/>
            <a:ext cx="5287379" cy="1904810"/>
          </a:xfrm>
          <a:prstGeom prst="rect">
            <a:avLst/>
          </a:prstGeom>
        </p:spPr>
        <p:txBody>
          <a:bodyPr anchor="t" rtlCol="false" tIns="0" lIns="0" bIns="0" rIns="0">
            <a:spAutoFit/>
          </a:bodyPr>
          <a:lstStyle/>
          <a:p>
            <a:pPr algn="l">
              <a:lnSpc>
                <a:spcPts val="2160"/>
              </a:lnSpc>
            </a:pPr>
            <a:r>
              <a:rPr lang="en-US" sz="1800">
                <a:solidFill>
                  <a:srgbClr val="404040"/>
                </a:solidFill>
                <a:latin typeface="Times New Roman"/>
                <a:ea typeface="Times New Roman"/>
                <a:cs typeface="Times New Roman"/>
                <a:sym typeface="Times New Roman"/>
              </a:rPr>
              <a:t>Sebanyak 618 data terdeteksi duplikat. Untuk mengatasinya, terdapat beberapa pendekatan yang dapat diambil, seperti menghapus semua data duplikat, menghapus data terakhir, atau menghapus data awal pada data yang terduplikat. Saya memilih untuk menghapus nilai terakhir dan menyimpan data awal</a:t>
            </a:r>
          </a:p>
        </p:txBody>
      </p:sp>
      <p:sp>
        <p:nvSpPr>
          <p:cNvPr name="TextBox 7" id="7"/>
          <p:cNvSpPr txBox="true"/>
          <p:nvPr/>
        </p:nvSpPr>
        <p:spPr>
          <a:xfrm rot="0">
            <a:off x="12259349" y="3171999"/>
            <a:ext cx="2812310" cy="361923"/>
          </a:xfrm>
          <a:prstGeom prst="rect">
            <a:avLst/>
          </a:prstGeom>
        </p:spPr>
        <p:txBody>
          <a:bodyPr anchor="t" rtlCol="false" tIns="0" lIns="0" bIns="0" rIns="0">
            <a:spAutoFit/>
          </a:bodyPr>
          <a:lstStyle/>
          <a:p>
            <a:pPr algn="l">
              <a:lnSpc>
                <a:spcPts val="2520"/>
              </a:lnSpc>
            </a:pPr>
            <a:r>
              <a:rPr lang="en-US" sz="2100" b="true">
                <a:solidFill>
                  <a:srgbClr val="404040"/>
                </a:solidFill>
                <a:latin typeface="Arial Bold"/>
                <a:ea typeface="Arial Bold"/>
                <a:cs typeface="Arial Bold"/>
                <a:sym typeface="Arial Bold"/>
              </a:rPr>
              <a:t>Data Duplicate</a:t>
            </a:r>
          </a:p>
        </p:txBody>
      </p:sp>
      <p:sp>
        <p:nvSpPr>
          <p:cNvPr name="TextBox 8" id="8"/>
          <p:cNvSpPr txBox="true"/>
          <p:nvPr/>
        </p:nvSpPr>
        <p:spPr>
          <a:xfrm rot="0">
            <a:off x="13623262" y="6726910"/>
            <a:ext cx="4005029" cy="838119"/>
          </a:xfrm>
          <a:prstGeom prst="rect">
            <a:avLst/>
          </a:prstGeom>
        </p:spPr>
        <p:txBody>
          <a:bodyPr anchor="t" rtlCol="false" tIns="0" lIns="0" bIns="0" rIns="0">
            <a:spAutoFit/>
          </a:bodyPr>
          <a:lstStyle/>
          <a:p>
            <a:pPr algn="l">
              <a:lnSpc>
                <a:spcPts val="2160"/>
              </a:lnSpc>
            </a:pPr>
            <a:r>
              <a:rPr lang="en-US" sz="1800">
                <a:solidFill>
                  <a:srgbClr val="404040"/>
                </a:solidFill>
                <a:latin typeface="Times New Roman"/>
                <a:ea typeface="Times New Roman"/>
                <a:cs typeface="Times New Roman"/>
                <a:sym typeface="Times New Roman"/>
              </a:rPr>
              <a:t>beberapa kolom pada data memiliki type data yang tidak tepat, salah satunya datetime dan numerik (int, float)</a:t>
            </a:r>
          </a:p>
        </p:txBody>
      </p:sp>
      <p:sp>
        <p:nvSpPr>
          <p:cNvPr name="TextBox 9" id="9"/>
          <p:cNvSpPr txBox="true"/>
          <p:nvPr/>
        </p:nvSpPr>
        <p:spPr>
          <a:xfrm rot="0">
            <a:off x="13639822" y="6260875"/>
            <a:ext cx="3214293" cy="361923"/>
          </a:xfrm>
          <a:prstGeom prst="rect">
            <a:avLst/>
          </a:prstGeom>
        </p:spPr>
        <p:txBody>
          <a:bodyPr anchor="t" rtlCol="false" tIns="0" lIns="0" bIns="0" rIns="0">
            <a:spAutoFit/>
          </a:bodyPr>
          <a:lstStyle/>
          <a:p>
            <a:pPr algn="l">
              <a:lnSpc>
                <a:spcPts val="2520"/>
              </a:lnSpc>
            </a:pPr>
            <a:r>
              <a:rPr lang="en-US" sz="2100" b="true">
                <a:solidFill>
                  <a:srgbClr val="404040"/>
                </a:solidFill>
                <a:latin typeface="Arial Bold"/>
                <a:ea typeface="Arial Bold"/>
                <a:cs typeface="Arial Bold"/>
                <a:sym typeface="Arial Bold"/>
              </a:rPr>
              <a:t>Convert Type data</a:t>
            </a:r>
          </a:p>
        </p:txBody>
      </p:sp>
      <p:sp>
        <p:nvSpPr>
          <p:cNvPr name="TextBox 10" id="10"/>
          <p:cNvSpPr txBox="true"/>
          <p:nvPr/>
        </p:nvSpPr>
        <p:spPr>
          <a:xfrm rot="0">
            <a:off x="1747390" y="3217625"/>
            <a:ext cx="4034026" cy="1904810"/>
          </a:xfrm>
          <a:prstGeom prst="rect">
            <a:avLst/>
          </a:prstGeom>
        </p:spPr>
        <p:txBody>
          <a:bodyPr anchor="t" rtlCol="false" tIns="0" lIns="0" bIns="0" rIns="0">
            <a:spAutoFit/>
          </a:bodyPr>
          <a:lstStyle/>
          <a:p>
            <a:pPr algn="r">
              <a:lnSpc>
                <a:spcPts val="2160"/>
              </a:lnSpc>
            </a:pPr>
            <a:r>
              <a:rPr lang="en-US" sz="1800">
                <a:solidFill>
                  <a:srgbClr val="404040"/>
                </a:solidFill>
                <a:latin typeface="Times New Roman"/>
                <a:ea typeface="Times New Roman"/>
                <a:cs typeface="Times New Roman"/>
                <a:sym typeface="Times New Roman"/>
              </a:rPr>
              <a:t>Terdapat nilai missing value, sebanyak 545 baris, dan nilai null tersebut terdapat di semua kolom sehingga tidak dapat diatasi menggunakan mean, modus dan median ataupun mengisi berdasarkan data terdekat, salah satunya dengan cara yang tepat adalah menghapusnya</a:t>
            </a:r>
          </a:p>
        </p:txBody>
      </p:sp>
      <p:sp>
        <p:nvSpPr>
          <p:cNvPr name="TextBox 11" id="11"/>
          <p:cNvSpPr txBox="true"/>
          <p:nvPr/>
        </p:nvSpPr>
        <p:spPr>
          <a:xfrm rot="0">
            <a:off x="2438044" y="2751590"/>
            <a:ext cx="3326813" cy="361923"/>
          </a:xfrm>
          <a:prstGeom prst="rect">
            <a:avLst/>
          </a:prstGeom>
        </p:spPr>
        <p:txBody>
          <a:bodyPr anchor="t" rtlCol="false" tIns="0" lIns="0" bIns="0" rIns="0">
            <a:spAutoFit/>
          </a:bodyPr>
          <a:lstStyle/>
          <a:p>
            <a:pPr algn="r">
              <a:lnSpc>
                <a:spcPts val="2520"/>
              </a:lnSpc>
            </a:pPr>
            <a:r>
              <a:rPr lang="en-US" sz="2100" b="true">
                <a:solidFill>
                  <a:srgbClr val="404040"/>
                </a:solidFill>
                <a:latin typeface="Arial Bold"/>
                <a:ea typeface="Arial Bold"/>
                <a:cs typeface="Arial Bold"/>
                <a:sym typeface="Arial Bold"/>
              </a:rPr>
              <a:t>Missing Value</a:t>
            </a:r>
          </a:p>
        </p:txBody>
      </p:sp>
      <p:sp>
        <p:nvSpPr>
          <p:cNvPr name="Freeform 12" id="12"/>
          <p:cNvSpPr/>
          <p:nvPr/>
        </p:nvSpPr>
        <p:spPr>
          <a:xfrm flipH="false" flipV="false" rot="0">
            <a:off x="5924292" y="3145116"/>
            <a:ext cx="6385439" cy="3619894"/>
          </a:xfrm>
          <a:custGeom>
            <a:avLst/>
            <a:gdLst/>
            <a:ahLst/>
            <a:cxnLst/>
            <a:rect r="r" b="b" t="t" l="l"/>
            <a:pathLst>
              <a:path h="3619894" w="6385439">
                <a:moveTo>
                  <a:pt x="0" y="0"/>
                </a:moveTo>
                <a:lnTo>
                  <a:pt x="6385439" y="0"/>
                </a:lnTo>
                <a:lnTo>
                  <a:pt x="6385439" y="3619894"/>
                </a:lnTo>
                <a:lnTo>
                  <a:pt x="0" y="3619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6044132" y="923925"/>
            <a:ext cx="6145759" cy="867777"/>
          </a:xfrm>
          <a:prstGeom prst="rect">
            <a:avLst/>
          </a:prstGeom>
        </p:spPr>
        <p:txBody>
          <a:bodyPr anchor="t" rtlCol="false" tIns="0" lIns="0" bIns="0" rIns="0">
            <a:spAutoFit/>
          </a:bodyPr>
          <a:lstStyle/>
          <a:p>
            <a:pPr algn="r">
              <a:lnSpc>
                <a:spcPts val="6072"/>
              </a:lnSpc>
            </a:pPr>
            <a:r>
              <a:rPr lang="en-US" sz="5060" b="true">
                <a:solidFill>
                  <a:srgbClr val="404040"/>
                </a:solidFill>
                <a:latin typeface="Arial Bold"/>
                <a:ea typeface="Arial Bold"/>
                <a:cs typeface="Arial Bold"/>
                <a:sym typeface="Arial Bold"/>
              </a:rPr>
              <a:t>DATA CLEANSING</a:t>
            </a:r>
          </a:p>
        </p:txBody>
      </p:sp>
      <p:sp>
        <p:nvSpPr>
          <p:cNvPr name="TextBox 14" id="14"/>
          <p:cNvSpPr txBox="true"/>
          <p:nvPr/>
        </p:nvSpPr>
        <p:spPr>
          <a:xfrm rot="0">
            <a:off x="6507397" y="1867798"/>
            <a:ext cx="5606947" cy="1104792"/>
          </a:xfrm>
          <a:prstGeom prst="rect">
            <a:avLst/>
          </a:prstGeom>
        </p:spPr>
        <p:txBody>
          <a:bodyPr anchor="t" rtlCol="false" tIns="0" lIns="0" bIns="0" rIns="0">
            <a:spAutoFit/>
          </a:bodyPr>
          <a:lstStyle/>
          <a:p>
            <a:pPr algn="ctr">
              <a:lnSpc>
                <a:spcPts val="2160"/>
              </a:lnSpc>
              <a:spcBef>
                <a:spcPct val="0"/>
              </a:spcBef>
            </a:pPr>
            <a:r>
              <a:rPr lang="en-US" sz="1800">
                <a:solidFill>
                  <a:srgbClr val="000000"/>
                </a:solidFill>
                <a:latin typeface="Times New Roman"/>
                <a:ea typeface="Times New Roman"/>
                <a:cs typeface="Times New Roman"/>
                <a:sym typeface="Times New Roman"/>
              </a:rPr>
              <a:t>P</a:t>
            </a:r>
            <a:r>
              <a:rPr lang="en-US" sz="1800">
                <a:solidFill>
                  <a:srgbClr val="000000"/>
                </a:solidFill>
                <a:latin typeface="Times New Roman"/>
                <a:ea typeface="Times New Roman"/>
                <a:cs typeface="Times New Roman"/>
                <a:sym typeface="Times New Roman"/>
              </a:rPr>
              <a:t>roses penting dalam analisis data yang bertujuan untuk mengidentifikasi dan memperbaiki atau menghapus data yang tidak akurat, tidak lengkap, atau tidak relevan dari dataset</a:t>
            </a:r>
          </a:p>
        </p:txBody>
      </p:sp>
      <p:sp>
        <p:nvSpPr>
          <p:cNvPr name="TextBox 15" id="15"/>
          <p:cNvSpPr txBox="true"/>
          <p:nvPr/>
        </p:nvSpPr>
        <p:spPr>
          <a:xfrm rot="0">
            <a:off x="435648" y="6137628"/>
            <a:ext cx="4602953" cy="1904810"/>
          </a:xfrm>
          <a:prstGeom prst="rect">
            <a:avLst/>
          </a:prstGeom>
        </p:spPr>
        <p:txBody>
          <a:bodyPr anchor="t" rtlCol="false" tIns="0" lIns="0" bIns="0" rIns="0">
            <a:spAutoFit/>
          </a:bodyPr>
          <a:lstStyle/>
          <a:p>
            <a:pPr algn="r">
              <a:lnSpc>
                <a:spcPts val="2160"/>
              </a:lnSpc>
            </a:pPr>
            <a:r>
              <a:rPr lang="en-US" sz="1800">
                <a:solidFill>
                  <a:srgbClr val="404040"/>
                </a:solidFill>
                <a:latin typeface="Times New Roman"/>
                <a:ea typeface="Times New Roman"/>
                <a:cs typeface="Times New Roman"/>
                <a:sym typeface="Times New Roman"/>
              </a:rPr>
              <a:t>Pada data ini tidak terdapat outlier, ada beberapa teknik untuk menghilangkan outlier : IQR (Interquartile Range), Z-score, Manual Inspection. Menganti outlier dengan mean/median Imputation, dan juuga dapat menggunakan model algoritma yang tahan outliier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7012" y="0"/>
            <a:ext cx="18287998" cy="3828423"/>
            <a:chOff x="0" y="0"/>
            <a:chExt cx="24383998" cy="5104564"/>
          </a:xfrm>
        </p:grpSpPr>
        <p:sp>
          <p:nvSpPr>
            <p:cNvPr name="Freeform 3" id="3"/>
            <p:cNvSpPr/>
            <p:nvPr/>
          </p:nvSpPr>
          <p:spPr>
            <a:xfrm flipH="false" flipV="false" rot="0">
              <a:off x="0" y="0"/>
              <a:ext cx="24384000" cy="5104511"/>
            </a:xfrm>
            <a:custGeom>
              <a:avLst/>
              <a:gdLst/>
              <a:ahLst/>
              <a:cxnLst/>
              <a:rect r="r" b="b" t="t" l="l"/>
              <a:pathLst>
                <a:path h="5104511" w="24384000">
                  <a:moveTo>
                    <a:pt x="0" y="0"/>
                  </a:moveTo>
                  <a:lnTo>
                    <a:pt x="24384000" y="0"/>
                  </a:lnTo>
                  <a:lnTo>
                    <a:pt x="24384000" y="5104511"/>
                  </a:lnTo>
                  <a:lnTo>
                    <a:pt x="0" y="5104511"/>
                  </a:lnTo>
                  <a:close/>
                </a:path>
              </a:pathLst>
            </a:custGeom>
            <a:solidFill>
              <a:srgbClr val="17698A"/>
            </a:solidFill>
          </p:spPr>
        </p:sp>
      </p:grpSp>
      <p:sp>
        <p:nvSpPr>
          <p:cNvPr name="Freeform 4" id="4"/>
          <p:cNvSpPr/>
          <p:nvPr/>
        </p:nvSpPr>
        <p:spPr>
          <a:xfrm flipH="false" flipV="false" rot="0">
            <a:off x="1" y="3814680"/>
            <a:ext cx="18288000" cy="138747"/>
          </a:xfrm>
          <a:custGeom>
            <a:avLst/>
            <a:gdLst/>
            <a:ahLst/>
            <a:cxnLst/>
            <a:rect r="r" b="b" t="t" l="l"/>
            <a:pathLst>
              <a:path h="138747" w="18288000">
                <a:moveTo>
                  <a:pt x="0" y="0"/>
                </a:moveTo>
                <a:lnTo>
                  <a:pt x="18288001" y="0"/>
                </a:lnTo>
                <a:lnTo>
                  <a:pt x="18288001" y="138747"/>
                </a:lnTo>
                <a:lnTo>
                  <a:pt x="0" y="1387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2700001">
            <a:off x="16953190" y="753914"/>
            <a:ext cx="686100" cy="0"/>
          </a:xfrm>
          <a:prstGeom prst="line">
            <a:avLst/>
          </a:prstGeom>
          <a:ln cap="rnd" w="9525">
            <a:solidFill>
              <a:srgbClr val="5EBEE4"/>
            </a:solidFill>
            <a:prstDash val="solid"/>
            <a:headEnd type="none" len="sm" w="sm"/>
            <a:tailEnd type="none" len="sm" w="sm"/>
          </a:ln>
        </p:spPr>
      </p:sp>
      <p:sp>
        <p:nvSpPr>
          <p:cNvPr name="AutoShape 6" id="6"/>
          <p:cNvSpPr/>
          <p:nvPr/>
        </p:nvSpPr>
        <p:spPr>
          <a:xfrm rot="-421222">
            <a:off x="16690925" y="1045152"/>
            <a:ext cx="851079" cy="0"/>
          </a:xfrm>
          <a:prstGeom prst="line">
            <a:avLst/>
          </a:prstGeom>
          <a:ln cap="rnd" w="9525">
            <a:solidFill>
              <a:srgbClr val="5EBEE4"/>
            </a:solidFill>
            <a:prstDash val="solid"/>
            <a:headEnd type="none" len="sm" w="sm"/>
            <a:tailEnd type="none" len="sm" w="sm"/>
          </a:ln>
        </p:spPr>
      </p:sp>
      <p:sp>
        <p:nvSpPr>
          <p:cNvPr name="AutoShape 7" id="7"/>
          <p:cNvSpPr/>
          <p:nvPr/>
        </p:nvSpPr>
        <p:spPr>
          <a:xfrm rot="-3493383">
            <a:off x="16531006" y="804252"/>
            <a:ext cx="689116" cy="0"/>
          </a:xfrm>
          <a:prstGeom prst="line">
            <a:avLst/>
          </a:prstGeom>
          <a:ln cap="rnd" w="9525">
            <a:solidFill>
              <a:srgbClr val="5EBEE4"/>
            </a:solidFill>
            <a:prstDash val="solid"/>
            <a:headEnd type="none" len="sm" w="sm"/>
            <a:tailEnd type="none" len="sm" w="sm"/>
          </a:ln>
        </p:spPr>
      </p:sp>
      <p:sp>
        <p:nvSpPr>
          <p:cNvPr name="AutoShape 8" id="8"/>
          <p:cNvSpPr/>
          <p:nvPr/>
        </p:nvSpPr>
        <p:spPr>
          <a:xfrm rot="4070284">
            <a:off x="17670649" y="421927"/>
            <a:ext cx="720553" cy="0"/>
          </a:xfrm>
          <a:prstGeom prst="line">
            <a:avLst/>
          </a:prstGeom>
          <a:ln cap="rnd" w="9525">
            <a:solidFill>
              <a:srgbClr val="5EBEE4"/>
            </a:solidFill>
            <a:prstDash val="solid"/>
            <a:headEnd type="none" len="sm" w="sm"/>
            <a:tailEnd type="none" len="sm" w="sm"/>
          </a:ln>
        </p:spPr>
      </p:sp>
      <p:sp>
        <p:nvSpPr>
          <p:cNvPr name="AutoShape 9" id="9"/>
          <p:cNvSpPr/>
          <p:nvPr/>
        </p:nvSpPr>
        <p:spPr>
          <a:xfrm rot="-4093188">
            <a:off x="17227897" y="542377"/>
            <a:ext cx="978038" cy="0"/>
          </a:xfrm>
          <a:prstGeom prst="line">
            <a:avLst/>
          </a:prstGeom>
          <a:ln cap="rnd" w="9525">
            <a:solidFill>
              <a:srgbClr val="5EBEE4"/>
            </a:solidFill>
            <a:prstDash val="solid"/>
            <a:headEnd type="none" len="sm" w="sm"/>
            <a:tailEnd type="none" len="sm" w="sm"/>
          </a:ln>
        </p:spPr>
      </p:sp>
      <p:sp>
        <p:nvSpPr>
          <p:cNvPr name="AutoShape 10" id="10"/>
          <p:cNvSpPr/>
          <p:nvPr/>
        </p:nvSpPr>
        <p:spPr>
          <a:xfrm rot="-1607127">
            <a:off x="17002902" y="301477"/>
            <a:ext cx="946228" cy="0"/>
          </a:xfrm>
          <a:prstGeom prst="line">
            <a:avLst/>
          </a:prstGeom>
          <a:ln cap="rnd" w="9525">
            <a:solidFill>
              <a:srgbClr val="5EBEE4"/>
            </a:solidFill>
            <a:prstDash val="solid"/>
            <a:headEnd type="none" len="sm" w="sm"/>
            <a:tailEnd type="none" len="sm" w="sm"/>
          </a:ln>
        </p:spPr>
      </p:sp>
      <p:sp>
        <p:nvSpPr>
          <p:cNvPr name="AutoShape 11" id="11"/>
          <p:cNvSpPr/>
          <p:nvPr/>
        </p:nvSpPr>
        <p:spPr>
          <a:xfrm rot="-2615499">
            <a:off x="16747325" y="1308300"/>
            <a:ext cx="918055" cy="0"/>
          </a:xfrm>
          <a:prstGeom prst="line">
            <a:avLst/>
          </a:prstGeom>
          <a:ln cap="rnd" w="9525">
            <a:solidFill>
              <a:srgbClr val="5EBEE4"/>
            </a:solidFill>
            <a:prstDash val="solid"/>
            <a:headEnd type="none" len="sm" w="sm"/>
            <a:tailEnd type="none" len="sm" w="sm"/>
          </a:ln>
        </p:spPr>
      </p:sp>
      <p:sp>
        <p:nvSpPr>
          <p:cNvPr name="AutoShape 12" id="12"/>
          <p:cNvSpPr/>
          <p:nvPr/>
        </p:nvSpPr>
        <p:spPr>
          <a:xfrm rot="4258335">
            <a:off x="16504836" y="1359311"/>
            <a:ext cx="561679" cy="0"/>
          </a:xfrm>
          <a:prstGeom prst="line">
            <a:avLst/>
          </a:prstGeom>
          <a:ln cap="rnd" w="9525">
            <a:solidFill>
              <a:srgbClr val="5EBEE4"/>
            </a:solidFill>
            <a:prstDash val="solid"/>
            <a:headEnd type="none" len="sm" w="sm"/>
            <a:tailEnd type="none" len="sm" w="sm"/>
          </a:ln>
        </p:spPr>
      </p:sp>
      <p:sp>
        <p:nvSpPr>
          <p:cNvPr name="AutoShape 13" id="13"/>
          <p:cNvSpPr/>
          <p:nvPr/>
        </p:nvSpPr>
        <p:spPr>
          <a:xfrm rot="-5387751">
            <a:off x="17067596" y="1461334"/>
            <a:ext cx="939088" cy="0"/>
          </a:xfrm>
          <a:prstGeom prst="line">
            <a:avLst/>
          </a:prstGeom>
          <a:ln cap="rnd" w="9525">
            <a:solidFill>
              <a:srgbClr val="5EBEE4"/>
            </a:solidFill>
            <a:prstDash val="solid"/>
            <a:headEnd type="none" len="sm" w="sm"/>
            <a:tailEnd type="none" len="sm" w="sm"/>
          </a:ln>
        </p:spPr>
      </p:sp>
      <p:sp>
        <p:nvSpPr>
          <p:cNvPr name="AutoShape 14" id="14"/>
          <p:cNvSpPr/>
          <p:nvPr/>
        </p:nvSpPr>
        <p:spPr>
          <a:xfrm rot="2151215">
            <a:off x="17471824" y="1189872"/>
            <a:ext cx="671759" cy="0"/>
          </a:xfrm>
          <a:prstGeom prst="line">
            <a:avLst/>
          </a:prstGeom>
          <a:ln cap="rnd" w="9525">
            <a:solidFill>
              <a:srgbClr val="5EBEE4"/>
            </a:solidFill>
            <a:prstDash val="solid"/>
            <a:headEnd type="none" len="sm" w="sm"/>
            <a:tailEnd type="none" len="sm" w="sm"/>
          </a:ln>
        </p:spPr>
      </p:sp>
      <p:sp>
        <p:nvSpPr>
          <p:cNvPr name="AutoShape 15" id="15"/>
          <p:cNvSpPr/>
          <p:nvPr/>
        </p:nvSpPr>
        <p:spPr>
          <a:xfrm rot="93353">
            <a:off x="17056586" y="515711"/>
            <a:ext cx="421181" cy="0"/>
          </a:xfrm>
          <a:prstGeom prst="line">
            <a:avLst/>
          </a:prstGeom>
          <a:ln cap="rnd" w="9525">
            <a:solidFill>
              <a:srgbClr val="5EBEE4"/>
            </a:solidFill>
            <a:prstDash val="solid"/>
            <a:headEnd type="none" len="sm" w="sm"/>
            <a:tailEnd type="none" len="sm" w="sm"/>
          </a:ln>
        </p:spPr>
      </p:sp>
      <p:sp>
        <p:nvSpPr>
          <p:cNvPr name="AutoShape 16" id="16"/>
          <p:cNvSpPr/>
          <p:nvPr/>
        </p:nvSpPr>
        <p:spPr>
          <a:xfrm rot="8064537">
            <a:off x="17383384" y="304698"/>
            <a:ext cx="605940" cy="0"/>
          </a:xfrm>
          <a:prstGeom prst="line">
            <a:avLst/>
          </a:prstGeom>
          <a:ln cap="rnd" w="9525">
            <a:solidFill>
              <a:srgbClr val="5EBEE4"/>
            </a:solidFill>
            <a:prstDash val="solid"/>
            <a:headEnd type="none" len="sm" w="sm"/>
            <a:tailEnd type="none" len="sm" w="sm"/>
          </a:ln>
        </p:spPr>
      </p:sp>
      <p:sp>
        <p:nvSpPr>
          <p:cNvPr name="AutoShape 17" id="17"/>
          <p:cNvSpPr/>
          <p:nvPr/>
        </p:nvSpPr>
        <p:spPr>
          <a:xfrm rot="1503217">
            <a:off x="16839517" y="1776168"/>
            <a:ext cx="730673" cy="0"/>
          </a:xfrm>
          <a:prstGeom prst="line">
            <a:avLst/>
          </a:prstGeom>
          <a:ln cap="rnd" w="9525">
            <a:solidFill>
              <a:srgbClr val="5EBEE4"/>
            </a:solidFill>
            <a:prstDash val="solid"/>
            <a:headEnd type="none" len="sm" w="sm"/>
            <a:tailEnd type="none" len="sm" w="sm"/>
          </a:ln>
        </p:spPr>
      </p:sp>
      <p:sp>
        <p:nvSpPr>
          <p:cNvPr name="AutoShape 18" id="18"/>
          <p:cNvSpPr/>
          <p:nvPr/>
        </p:nvSpPr>
        <p:spPr>
          <a:xfrm rot="-2700474">
            <a:off x="17419033" y="1657066"/>
            <a:ext cx="774344" cy="0"/>
          </a:xfrm>
          <a:prstGeom prst="line">
            <a:avLst/>
          </a:prstGeom>
          <a:ln cap="rnd" w="9525">
            <a:solidFill>
              <a:srgbClr val="5EBEE4"/>
            </a:solidFill>
            <a:prstDash val="solid"/>
            <a:headEnd type="none" len="sm" w="sm"/>
            <a:tailEnd type="none" len="sm" w="sm"/>
          </a:ln>
        </p:spPr>
      </p:sp>
      <p:sp>
        <p:nvSpPr>
          <p:cNvPr name="AutoShape 19" id="19"/>
          <p:cNvSpPr/>
          <p:nvPr/>
        </p:nvSpPr>
        <p:spPr>
          <a:xfrm rot="-1262565">
            <a:off x="17512911" y="873690"/>
            <a:ext cx="676475" cy="0"/>
          </a:xfrm>
          <a:prstGeom prst="line">
            <a:avLst/>
          </a:prstGeom>
          <a:ln cap="rnd" w="9525">
            <a:solidFill>
              <a:srgbClr val="5EBEE4"/>
            </a:solidFill>
            <a:prstDash val="solid"/>
            <a:headEnd type="none" len="sm" w="sm"/>
            <a:tailEnd type="none" len="sm" w="sm"/>
          </a:ln>
        </p:spPr>
      </p:sp>
      <p:sp>
        <p:nvSpPr>
          <p:cNvPr name="AutoShape 20" id="20"/>
          <p:cNvSpPr/>
          <p:nvPr/>
        </p:nvSpPr>
        <p:spPr>
          <a:xfrm rot="5869828">
            <a:off x="17803045" y="1069421"/>
            <a:ext cx="640331" cy="0"/>
          </a:xfrm>
          <a:prstGeom prst="line">
            <a:avLst/>
          </a:prstGeom>
          <a:ln cap="rnd" w="9525">
            <a:solidFill>
              <a:srgbClr val="5EBEE4"/>
            </a:solidFill>
            <a:prstDash val="solid"/>
            <a:headEnd type="none" len="sm" w="sm"/>
            <a:tailEnd type="none" len="sm" w="sm"/>
          </a:ln>
        </p:spPr>
      </p:sp>
      <p:sp>
        <p:nvSpPr>
          <p:cNvPr name="AutoShape 21" id="21"/>
          <p:cNvSpPr/>
          <p:nvPr/>
        </p:nvSpPr>
        <p:spPr>
          <a:xfrm rot="4945828">
            <a:off x="17261873" y="752567"/>
            <a:ext cx="489412" cy="0"/>
          </a:xfrm>
          <a:prstGeom prst="line">
            <a:avLst/>
          </a:prstGeom>
          <a:ln cap="rnd" w="9525">
            <a:solidFill>
              <a:srgbClr val="5EBEE4"/>
            </a:solidFill>
            <a:prstDash val="solid"/>
            <a:headEnd type="none" len="sm" w="sm"/>
            <a:tailEnd type="none" len="sm" w="sm"/>
          </a:ln>
        </p:spPr>
      </p:sp>
      <p:sp>
        <p:nvSpPr>
          <p:cNvPr name="AutoShape 22" id="22"/>
          <p:cNvSpPr/>
          <p:nvPr/>
        </p:nvSpPr>
        <p:spPr>
          <a:xfrm rot="-10706153">
            <a:off x="16691084" y="1620942"/>
            <a:ext cx="184390" cy="0"/>
          </a:xfrm>
          <a:prstGeom prst="line">
            <a:avLst/>
          </a:prstGeom>
          <a:ln cap="rnd" w="9525">
            <a:solidFill>
              <a:srgbClr val="5EBEE4"/>
            </a:solidFill>
            <a:prstDash val="solid"/>
            <a:headEnd type="none" len="sm" w="sm"/>
            <a:tailEnd type="none" len="sm" w="sm"/>
          </a:ln>
        </p:spPr>
      </p:sp>
      <p:sp>
        <p:nvSpPr>
          <p:cNvPr name="AutoShape 23" id="23"/>
          <p:cNvSpPr/>
          <p:nvPr/>
        </p:nvSpPr>
        <p:spPr>
          <a:xfrm rot="3224996">
            <a:off x="16809572" y="394212"/>
            <a:ext cx="314756" cy="0"/>
          </a:xfrm>
          <a:prstGeom prst="line">
            <a:avLst/>
          </a:prstGeom>
          <a:ln cap="rnd" w="9525">
            <a:solidFill>
              <a:srgbClr val="5EBEE4"/>
            </a:solidFill>
            <a:prstDash val="solid"/>
            <a:headEnd type="none" len="sm" w="sm"/>
            <a:tailEnd type="none" len="sm" w="sm"/>
          </a:ln>
        </p:spPr>
      </p:sp>
      <p:sp>
        <p:nvSpPr>
          <p:cNvPr name="AutoShape 24" id="24"/>
          <p:cNvSpPr/>
          <p:nvPr/>
        </p:nvSpPr>
        <p:spPr>
          <a:xfrm rot="-4677083">
            <a:off x="16358400" y="682229"/>
            <a:ext cx="848559" cy="0"/>
          </a:xfrm>
          <a:prstGeom prst="line">
            <a:avLst/>
          </a:prstGeom>
          <a:ln cap="rnd" w="9525">
            <a:solidFill>
              <a:srgbClr val="5EBEE4"/>
            </a:solidFill>
            <a:prstDash val="solid"/>
            <a:headEnd type="none" len="sm" w="sm"/>
            <a:tailEnd type="none" len="sm" w="sm"/>
          </a:ln>
        </p:spPr>
      </p:sp>
      <p:sp>
        <p:nvSpPr>
          <p:cNvPr name="AutoShape 25" id="25"/>
          <p:cNvSpPr/>
          <p:nvPr/>
        </p:nvSpPr>
        <p:spPr>
          <a:xfrm rot="-574018">
            <a:off x="16864856" y="192395"/>
            <a:ext cx="1040746" cy="0"/>
          </a:xfrm>
          <a:prstGeom prst="line">
            <a:avLst/>
          </a:prstGeom>
          <a:ln cap="rnd" w="9525">
            <a:solidFill>
              <a:srgbClr val="5EBEE4"/>
            </a:solidFill>
            <a:prstDash val="solid"/>
            <a:headEnd type="none" len="sm" w="sm"/>
            <a:tailEnd type="none" len="sm" w="sm"/>
          </a:ln>
        </p:spPr>
      </p:sp>
      <p:sp>
        <p:nvSpPr>
          <p:cNvPr name="AutoShape 26" id="26"/>
          <p:cNvSpPr/>
          <p:nvPr/>
        </p:nvSpPr>
        <p:spPr>
          <a:xfrm rot="5460802">
            <a:off x="16428772" y="1357794"/>
            <a:ext cx="528038" cy="0"/>
          </a:xfrm>
          <a:prstGeom prst="line">
            <a:avLst/>
          </a:prstGeom>
          <a:ln cap="rnd" w="9525">
            <a:solidFill>
              <a:srgbClr val="5EBEE4"/>
            </a:solidFill>
            <a:prstDash val="solid"/>
            <a:headEnd type="none" len="sm" w="sm"/>
            <a:tailEnd type="none" len="sm" w="sm"/>
          </a:ln>
        </p:spPr>
      </p:sp>
      <p:sp>
        <p:nvSpPr>
          <p:cNvPr name="AutoShape 27" id="27"/>
          <p:cNvSpPr/>
          <p:nvPr/>
        </p:nvSpPr>
        <p:spPr>
          <a:xfrm rot="2700001">
            <a:off x="15214041" y="1478377"/>
            <a:ext cx="686100" cy="0"/>
          </a:xfrm>
          <a:prstGeom prst="line">
            <a:avLst/>
          </a:prstGeom>
          <a:ln cap="rnd" w="9525">
            <a:solidFill>
              <a:srgbClr val="5EBEE4"/>
            </a:solidFill>
            <a:prstDash val="solid"/>
            <a:headEnd type="none" len="sm" w="sm"/>
            <a:tailEnd type="none" len="sm" w="sm"/>
          </a:ln>
        </p:spPr>
      </p:sp>
      <p:sp>
        <p:nvSpPr>
          <p:cNvPr name="AutoShape 28" id="28"/>
          <p:cNvSpPr/>
          <p:nvPr/>
        </p:nvSpPr>
        <p:spPr>
          <a:xfrm rot="-421222">
            <a:off x="15444573" y="1616783"/>
            <a:ext cx="851079" cy="0"/>
          </a:xfrm>
          <a:prstGeom prst="line">
            <a:avLst/>
          </a:prstGeom>
          <a:ln cap="rnd" w="9525">
            <a:solidFill>
              <a:srgbClr val="5EBEE4"/>
            </a:solidFill>
            <a:prstDash val="solid"/>
            <a:headEnd type="none" len="sm" w="sm"/>
            <a:tailEnd type="none" len="sm" w="sm"/>
          </a:ln>
        </p:spPr>
      </p:sp>
      <p:sp>
        <p:nvSpPr>
          <p:cNvPr name="AutoShape 29" id="29"/>
          <p:cNvSpPr/>
          <p:nvPr/>
        </p:nvSpPr>
        <p:spPr>
          <a:xfrm rot="-3493383">
            <a:off x="15319735" y="1888268"/>
            <a:ext cx="689116" cy="0"/>
          </a:xfrm>
          <a:prstGeom prst="line">
            <a:avLst/>
          </a:prstGeom>
          <a:ln cap="rnd" w="9525">
            <a:solidFill>
              <a:srgbClr val="5EBEE4"/>
            </a:solidFill>
            <a:prstDash val="solid"/>
            <a:headEnd type="none" len="sm" w="sm"/>
            <a:tailEnd type="none" len="sm" w="sm"/>
          </a:ln>
        </p:spPr>
      </p:sp>
      <p:sp>
        <p:nvSpPr>
          <p:cNvPr name="AutoShape 30" id="30"/>
          <p:cNvSpPr/>
          <p:nvPr/>
        </p:nvSpPr>
        <p:spPr>
          <a:xfrm rot="4070284">
            <a:off x="14767795" y="795795"/>
            <a:ext cx="720553" cy="0"/>
          </a:xfrm>
          <a:prstGeom prst="line">
            <a:avLst/>
          </a:prstGeom>
          <a:ln cap="rnd" w="9525">
            <a:solidFill>
              <a:srgbClr val="5EBEE4"/>
            </a:solidFill>
            <a:prstDash val="solid"/>
            <a:headEnd type="none" len="sm" w="sm"/>
            <a:tailEnd type="none" len="sm" w="sm"/>
          </a:ln>
        </p:spPr>
      </p:sp>
      <p:sp>
        <p:nvSpPr>
          <p:cNvPr name="AutoShape 31" id="31"/>
          <p:cNvSpPr/>
          <p:nvPr/>
        </p:nvSpPr>
        <p:spPr>
          <a:xfrm rot="-4093188">
            <a:off x="14801175" y="1090457"/>
            <a:ext cx="978038" cy="0"/>
          </a:xfrm>
          <a:prstGeom prst="line">
            <a:avLst/>
          </a:prstGeom>
          <a:ln cap="rnd" w="9525">
            <a:solidFill>
              <a:srgbClr val="5EBEE4"/>
            </a:solidFill>
            <a:prstDash val="solid"/>
            <a:headEnd type="none" len="sm" w="sm"/>
            <a:tailEnd type="none" len="sm" w="sm"/>
          </a:ln>
        </p:spPr>
      </p:sp>
      <p:sp>
        <p:nvSpPr>
          <p:cNvPr name="AutoShape 32" id="32"/>
          <p:cNvSpPr/>
          <p:nvPr/>
        </p:nvSpPr>
        <p:spPr>
          <a:xfrm rot="-1607127">
            <a:off x="14611260" y="1361941"/>
            <a:ext cx="946228" cy="0"/>
          </a:xfrm>
          <a:prstGeom prst="line">
            <a:avLst/>
          </a:prstGeom>
          <a:ln cap="rnd" w="9525">
            <a:solidFill>
              <a:srgbClr val="5EBEE4"/>
            </a:solidFill>
            <a:prstDash val="solid"/>
            <a:headEnd type="none" len="sm" w="sm"/>
            <a:tailEnd type="none" len="sm" w="sm"/>
          </a:ln>
        </p:spPr>
      </p:sp>
      <p:sp>
        <p:nvSpPr>
          <p:cNvPr name="AutoShape 33" id="33"/>
          <p:cNvSpPr/>
          <p:nvPr/>
        </p:nvSpPr>
        <p:spPr>
          <a:xfrm rot="-2615499">
            <a:off x="15659527" y="1491869"/>
            <a:ext cx="918055" cy="0"/>
          </a:xfrm>
          <a:prstGeom prst="line">
            <a:avLst/>
          </a:prstGeom>
          <a:ln cap="rnd" w="9525">
            <a:solidFill>
              <a:srgbClr val="5EBEE4"/>
            </a:solidFill>
            <a:prstDash val="solid"/>
            <a:headEnd type="none" len="sm" w="sm"/>
            <a:tailEnd type="none" len="sm" w="sm"/>
          </a:ln>
        </p:spPr>
      </p:sp>
      <p:sp>
        <p:nvSpPr>
          <p:cNvPr name="AutoShape 34" id="34"/>
          <p:cNvSpPr/>
          <p:nvPr/>
        </p:nvSpPr>
        <p:spPr>
          <a:xfrm rot="4258335">
            <a:off x="15945584" y="1901668"/>
            <a:ext cx="561679" cy="0"/>
          </a:xfrm>
          <a:prstGeom prst="line">
            <a:avLst/>
          </a:prstGeom>
          <a:ln cap="rnd" w="9525">
            <a:solidFill>
              <a:srgbClr val="5EBEE4"/>
            </a:solidFill>
            <a:prstDash val="solid"/>
            <a:headEnd type="none" len="sm" w="sm"/>
            <a:tailEnd type="none" len="sm" w="sm"/>
          </a:ln>
        </p:spPr>
      </p:sp>
      <p:sp>
        <p:nvSpPr>
          <p:cNvPr name="AutoShape 35" id="35"/>
          <p:cNvSpPr/>
          <p:nvPr/>
        </p:nvSpPr>
        <p:spPr>
          <a:xfrm rot="-5387751">
            <a:off x="15755534" y="1143310"/>
            <a:ext cx="939088" cy="0"/>
          </a:xfrm>
          <a:prstGeom prst="line">
            <a:avLst/>
          </a:prstGeom>
          <a:ln cap="rnd" w="9525">
            <a:solidFill>
              <a:srgbClr val="5EBEE4"/>
            </a:solidFill>
            <a:prstDash val="solid"/>
            <a:headEnd type="none" len="sm" w="sm"/>
            <a:tailEnd type="none" len="sm" w="sm"/>
          </a:ln>
        </p:spPr>
      </p:sp>
      <p:sp>
        <p:nvSpPr>
          <p:cNvPr name="AutoShape 36" id="36"/>
          <p:cNvSpPr/>
          <p:nvPr/>
        </p:nvSpPr>
        <p:spPr>
          <a:xfrm rot="2151215">
            <a:off x="15583393" y="912270"/>
            <a:ext cx="671759" cy="0"/>
          </a:xfrm>
          <a:prstGeom prst="line">
            <a:avLst/>
          </a:prstGeom>
          <a:ln cap="rnd" w="9525">
            <a:solidFill>
              <a:srgbClr val="5EBEE4"/>
            </a:solidFill>
            <a:prstDash val="solid"/>
            <a:headEnd type="none" len="sm" w="sm"/>
            <a:tailEnd type="none" len="sm" w="sm"/>
          </a:ln>
        </p:spPr>
      </p:sp>
      <p:sp>
        <p:nvSpPr>
          <p:cNvPr name="AutoShape 37" id="37"/>
          <p:cNvSpPr/>
          <p:nvPr/>
        </p:nvSpPr>
        <p:spPr>
          <a:xfrm rot="93353">
            <a:off x="15114481" y="1539635"/>
            <a:ext cx="421181" cy="0"/>
          </a:xfrm>
          <a:prstGeom prst="line">
            <a:avLst/>
          </a:prstGeom>
          <a:ln cap="rnd" w="9525">
            <a:solidFill>
              <a:srgbClr val="5EBEE4"/>
            </a:solidFill>
            <a:prstDash val="solid"/>
            <a:headEnd type="none" len="sm" w="sm"/>
            <a:tailEnd type="none" len="sm" w="sm"/>
          </a:ln>
        </p:spPr>
      </p:sp>
      <p:sp>
        <p:nvSpPr>
          <p:cNvPr name="AutoShape 38" id="38"/>
          <p:cNvSpPr/>
          <p:nvPr/>
        </p:nvSpPr>
        <p:spPr>
          <a:xfrm rot="8064537">
            <a:off x="14755927" y="1153127"/>
            <a:ext cx="605940" cy="0"/>
          </a:xfrm>
          <a:prstGeom prst="line">
            <a:avLst/>
          </a:prstGeom>
          <a:ln cap="rnd" w="9525">
            <a:solidFill>
              <a:srgbClr val="5EBEE4"/>
            </a:solidFill>
            <a:prstDash val="solid"/>
            <a:headEnd type="none" len="sm" w="sm"/>
            <a:tailEnd type="none" len="sm" w="sm"/>
          </a:ln>
        </p:spPr>
      </p:sp>
      <p:sp>
        <p:nvSpPr>
          <p:cNvPr name="AutoShape 39" id="39"/>
          <p:cNvSpPr/>
          <p:nvPr/>
        </p:nvSpPr>
        <p:spPr>
          <a:xfrm rot="1503217">
            <a:off x="16216924" y="1429587"/>
            <a:ext cx="730673" cy="0"/>
          </a:xfrm>
          <a:prstGeom prst="line">
            <a:avLst/>
          </a:prstGeom>
          <a:ln cap="rnd" w="9525">
            <a:solidFill>
              <a:srgbClr val="5EBEE4"/>
            </a:solidFill>
            <a:prstDash val="solid"/>
            <a:headEnd type="none" len="sm" w="sm"/>
            <a:tailEnd type="none" len="sm" w="sm"/>
          </a:ln>
        </p:spPr>
      </p:sp>
      <p:sp>
        <p:nvSpPr>
          <p:cNvPr name="AutoShape 40" id="40"/>
          <p:cNvSpPr/>
          <p:nvPr/>
        </p:nvSpPr>
        <p:spPr>
          <a:xfrm rot="-2700474">
            <a:off x="15995140" y="850080"/>
            <a:ext cx="774344" cy="0"/>
          </a:xfrm>
          <a:prstGeom prst="line">
            <a:avLst/>
          </a:prstGeom>
          <a:ln cap="rnd" w="9525">
            <a:solidFill>
              <a:srgbClr val="5EBEE4"/>
            </a:solidFill>
            <a:prstDash val="solid"/>
            <a:headEnd type="none" len="sm" w="sm"/>
            <a:tailEnd type="none" len="sm" w="sm"/>
          </a:ln>
        </p:spPr>
      </p:sp>
      <p:sp>
        <p:nvSpPr>
          <p:cNvPr name="AutoShape 41" id="41"/>
          <p:cNvSpPr/>
          <p:nvPr/>
        </p:nvSpPr>
        <p:spPr>
          <a:xfrm rot="-1262565">
            <a:off x="15261883" y="912322"/>
            <a:ext cx="676475" cy="0"/>
          </a:xfrm>
          <a:prstGeom prst="line">
            <a:avLst/>
          </a:prstGeom>
          <a:ln cap="rnd" w="9525">
            <a:solidFill>
              <a:srgbClr val="5EBEE4"/>
            </a:solidFill>
            <a:prstDash val="solid"/>
            <a:headEnd type="none" len="sm" w="sm"/>
            <a:tailEnd type="none" len="sm" w="sm"/>
          </a:ln>
        </p:spPr>
      </p:sp>
      <p:sp>
        <p:nvSpPr>
          <p:cNvPr name="AutoShape 42" id="42"/>
          <p:cNvSpPr/>
          <p:nvPr/>
        </p:nvSpPr>
        <p:spPr>
          <a:xfrm rot="5869828">
            <a:off x="15436780" y="616123"/>
            <a:ext cx="640331" cy="0"/>
          </a:xfrm>
          <a:prstGeom prst="line">
            <a:avLst/>
          </a:prstGeom>
          <a:ln cap="rnd" w="9525">
            <a:solidFill>
              <a:srgbClr val="5EBEE4"/>
            </a:solidFill>
            <a:prstDash val="solid"/>
            <a:headEnd type="none" len="sm" w="sm"/>
            <a:tailEnd type="none" len="sm" w="sm"/>
          </a:ln>
        </p:spPr>
      </p:sp>
      <p:sp>
        <p:nvSpPr>
          <p:cNvPr name="AutoShape 43" id="43"/>
          <p:cNvSpPr/>
          <p:nvPr/>
        </p:nvSpPr>
        <p:spPr>
          <a:xfrm rot="4945828">
            <a:off x="15282383" y="1270186"/>
            <a:ext cx="489412" cy="0"/>
          </a:xfrm>
          <a:prstGeom prst="line">
            <a:avLst/>
          </a:prstGeom>
          <a:ln cap="rnd" w="9525">
            <a:solidFill>
              <a:srgbClr val="5EBEE4"/>
            </a:solidFill>
            <a:prstDash val="solid"/>
            <a:headEnd type="none" len="sm" w="sm"/>
            <a:tailEnd type="none" len="sm" w="sm"/>
          </a:ln>
        </p:spPr>
      </p:sp>
      <p:sp>
        <p:nvSpPr>
          <p:cNvPr name="AutoShape 44" id="44"/>
          <p:cNvSpPr/>
          <p:nvPr/>
        </p:nvSpPr>
        <p:spPr>
          <a:xfrm rot="-10706153">
            <a:off x="16393746" y="1868384"/>
            <a:ext cx="184390" cy="0"/>
          </a:xfrm>
          <a:prstGeom prst="line">
            <a:avLst/>
          </a:prstGeom>
          <a:ln cap="rnd" w="9525">
            <a:solidFill>
              <a:srgbClr val="5EBEE4"/>
            </a:solidFill>
            <a:prstDash val="solid"/>
            <a:headEnd type="none" len="sm" w="sm"/>
            <a:tailEnd type="none" len="sm" w="sm"/>
          </a:ln>
        </p:spPr>
      </p:sp>
      <p:sp>
        <p:nvSpPr>
          <p:cNvPr name="AutoShape 45" id="45"/>
          <p:cNvSpPr/>
          <p:nvPr/>
        </p:nvSpPr>
        <p:spPr>
          <a:xfrm rot="3224996">
            <a:off x="15088246" y="1853618"/>
            <a:ext cx="314756" cy="0"/>
          </a:xfrm>
          <a:prstGeom prst="line">
            <a:avLst/>
          </a:prstGeom>
          <a:ln cap="rnd" w="9525">
            <a:solidFill>
              <a:srgbClr val="5EBEE4"/>
            </a:solidFill>
            <a:prstDash val="solid"/>
            <a:headEnd type="none" len="sm" w="sm"/>
            <a:tailEnd type="none" len="sm" w="sm"/>
          </a:ln>
        </p:spPr>
      </p:sp>
      <p:sp>
        <p:nvSpPr>
          <p:cNvPr name="AutoShape 46" id="46"/>
          <p:cNvSpPr/>
          <p:nvPr/>
        </p:nvSpPr>
        <p:spPr>
          <a:xfrm rot="-4677083">
            <a:off x="15131788" y="1996916"/>
            <a:ext cx="848559" cy="0"/>
          </a:xfrm>
          <a:prstGeom prst="line">
            <a:avLst/>
          </a:prstGeom>
          <a:ln cap="rnd" w="9525">
            <a:solidFill>
              <a:srgbClr val="5EBEE4"/>
            </a:solidFill>
            <a:prstDash val="solid"/>
            <a:headEnd type="none" len="sm" w="sm"/>
            <a:tailEnd type="none" len="sm" w="sm"/>
          </a:ln>
        </p:spPr>
      </p:sp>
      <p:sp>
        <p:nvSpPr>
          <p:cNvPr name="AutoShape 47" id="47"/>
          <p:cNvSpPr/>
          <p:nvPr/>
        </p:nvSpPr>
        <p:spPr>
          <a:xfrm rot="-574018">
            <a:off x="14468309" y="1466749"/>
            <a:ext cx="1040746" cy="0"/>
          </a:xfrm>
          <a:prstGeom prst="line">
            <a:avLst/>
          </a:prstGeom>
          <a:ln cap="rnd" w="9525">
            <a:solidFill>
              <a:srgbClr val="5EBEE4"/>
            </a:solidFill>
            <a:prstDash val="solid"/>
            <a:headEnd type="none" len="sm" w="sm"/>
            <a:tailEnd type="none" len="sm" w="sm"/>
          </a:ln>
        </p:spPr>
      </p:sp>
      <p:sp>
        <p:nvSpPr>
          <p:cNvPr name="AutoShape 48" id="48"/>
          <p:cNvSpPr/>
          <p:nvPr/>
        </p:nvSpPr>
        <p:spPr>
          <a:xfrm rot="5460802">
            <a:off x="15973561" y="1993892"/>
            <a:ext cx="528038" cy="0"/>
          </a:xfrm>
          <a:prstGeom prst="line">
            <a:avLst/>
          </a:prstGeom>
          <a:ln cap="rnd" w="9525">
            <a:solidFill>
              <a:srgbClr val="5EBEE4"/>
            </a:solidFill>
            <a:prstDash val="solid"/>
            <a:headEnd type="none" len="sm" w="sm"/>
            <a:tailEnd type="none" len="sm" w="sm"/>
          </a:ln>
        </p:spPr>
      </p:sp>
      <p:sp>
        <p:nvSpPr>
          <p:cNvPr name="AutoShape 49" id="49"/>
          <p:cNvSpPr/>
          <p:nvPr/>
        </p:nvSpPr>
        <p:spPr>
          <a:xfrm rot="2700001">
            <a:off x="16171506" y="3138029"/>
            <a:ext cx="555584" cy="0"/>
          </a:xfrm>
          <a:prstGeom prst="line">
            <a:avLst/>
          </a:prstGeom>
          <a:ln cap="rnd" w="9525">
            <a:solidFill>
              <a:srgbClr val="5EBEE4"/>
            </a:solidFill>
            <a:prstDash val="solid"/>
            <a:headEnd type="none" len="sm" w="sm"/>
            <a:tailEnd type="none" len="sm" w="sm"/>
          </a:ln>
        </p:spPr>
      </p:sp>
      <p:sp>
        <p:nvSpPr>
          <p:cNvPr name="AutoShape 50" id="50"/>
          <p:cNvSpPr/>
          <p:nvPr/>
        </p:nvSpPr>
        <p:spPr>
          <a:xfrm rot="-421222">
            <a:off x="15951764" y="2906903"/>
            <a:ext cx="689179" cy="0"/>
          </a:xfrm>
          <a:prstGeom prst="line">
            <a:avLst/>
          </a:prstGeom>
          <a:ln cap="rnd" w="9525">
            <a:solidFill>
              <a:srgbClr val="5EBEE4"/>
            </a:solidFill>
            <a:prstDash val="solid"/>
            <a:headEnd type="none" len="sm" w="sm"/>
            <a:tailEnd type="none" len="sm" w="sm"/>
          </a:ln>
        </p:spPr>
      </p:sp>
      <p:sp>
        <p:nvSpPr>
          <p:cNvPr name="AutoShape 51" id="51"/>
          <p:cNvSpPr/>
          <p:nvPr/>
        </p:nvSpPr>
        <p:spPr>
          <a:xfrm rot="-3493384">
            <a:off x="16276281" y="2811732"/>
            <a:ext cx="558027" cy="0"/>
          </a:xfrm>
          <a:prstGeom prst="line">
            <a:avLst/>
          </a:prstGeom>
          <a:ln cap="rnd" w="9525">
            <a:solidFill>
              <a:srgbClr val="5EBEE4"/>
            </a:solidFill>
            <a:prstDash val="solid"/>
            <a:headEnd type="none" len="sm" w="sm"/>
            <a:tailEnd type="none" len="sm" w="sm"/>
          </a:ln>
        </p:spPr>
      </p:sp>
      <p:sp>
        <p:nvSpPr>
          <p:cNvPr name="AutoShape 52" id="52"/>
          <p:cNvSpPr/>
          <p:nvPr/>
        </p:nvSpPr>
        <p:spPr>
          <a:xfrm rot="4070285">
            <a:off x="16151830" y="3790851"/>
            <a:ext cx="583483" cy="0"/>
          </a:xfrm>
          <a:prstGeom prst="line">
            <a:avLst/>
          </a:prstGeom>
          <a:ln cap="rnd" w="9525">
            <a:solidFill>
              <a:srgbClr val="5EBEE4"/>
            </a:solidFill>
            <a:prstDash val="solid"/>
            <a:headEnd type="none" len="sm" w="sm"/>
            <a:tailEnd type="none" len="sm" w="sm"/>
          </a:ln>
        </p:spPr>
      </p:sp>
      <p:sp>
        <p:nvSpPr>
          <p:cNvPr name="AutoShape 53" id="53"/>
          <p:cNvSpPr/>
          <p:nvPr/>
        </p:nvSpPr>
        <p:spPr>
          <a:xfrm rot="-4093188">
            <a:off x="16065785" y="3519120"/>
            <a:ext cx="791988" cy="0"/>
          </a:xfrm>
          <a:prstGeom prst="line">
            <a:avLst/>
          </a:prstGeom>
          <a:ln cap="rnd" w="9525">
            <a:solidFill>
              <a:srgbClr val="5EBEE4"/>
            </a:solidFill>
            <a:prstDash val="solid"/>
            <a:headEnd type="none" len="sm" w="sm"/>
            <a:tailEnd type="none" len="sm" w="sm"/>
          </a:ln>
        </p:spPr>
      </p:sp>
      <p:sp>
        <p:nvSpPr>
          <p:cNvPr name="AutoShape 54" id="54"/>
          <p:cNvSpPr/>
          <p:nvPr/>
        </p:nvSpPr>
        <p:spPr>
          <a:xfrm rot="-1607128">
            <a:off x="16337605" y="3423950"/>
            <a:ext cx="766229" cy="0"/>
          </a:xfrm>
          <a:prstGeom prst="line">
            <a:avLst/>
          </a:prstGeom>
          <a:ln cap="rnd" w="9525">
            <a:solidFill>
              <a:srgbClr val="5EBEE4"/>
            </a:solidFill>
            <a:prstDash val="solid"/>
            <a:headEnd type="none" len="sm" w="sm"/>
            <a:tailEnd type="none" len="sm" w="sm"/>
          </a:ln>
        </p:spPr>
      </p:sp>
      <p:sp>
        <p:nvSpPr>
          <p:cNvPr name="AutoShape 55" id="55"/>
          <p:cNvSpPr/>
          <p:nvPr/>
        </p:nvSpPr>
        <p:spPr>
          <a:xfrm rot="-2615500">
            <a:off x="15700684" y="2883521"/>
            <a:ext cx="743415" cy="0"/>
          </a:xfrm>
          <a:prstGeom prst="line">
            <a:avLst/>
          </a:prstGeom>
          <a:ln cap="rnd" w="9525">
            <a:solidFill>
              <a:srgbClr val="5EBEE4"/>
            </a:solidFill>
            <a:prstDash val="solid"/>
            <a:headEnd type="none" len="sm" w="sm"/>
            <a:tailEnd type="none" len="sm" w="sm"/>
          </a:ln>
        </p:spPr>
      </p:sp>
      <p:sp>
        <p:nvSpPr>
          <p:cNvPr name="AutoShape 56" id="56"/>
          <p:cNvSpPr/>
          <p:nvPr/>
        </p:nvSpPr>
        <p:spPr>
          <a:xfrm rot="4258335">
            <a:off x="15950477" y="2556995"/>
            <a:ext cx="454832" cy="0"/>
          </a:xfrm>
          <a:prstGeom prst="line">
            <a:avLst/>
          </a:prstGeom>
          <a:ln cap="rnd" w="9525">
            <a:solidFill>
              <a:srgbClr val="5EBEE4"/>
            </a:solidFill>
            <a:prstDash val="solid"/>
            <a:headEnd type="none" len="sm" w="sm"/>
            <a:tailEnd type="none" len="sm" w="sm"/>
          </a:ln>
        </p:spPr>
      </p:sp>
      <p:sp>
        <p:nvSpPr>
          <p:cNvPr name="AutoShape 57" id="57"/>
          <p:cNvSpPr/>
          <p:nvPr/>
        </p:nvSpPr>
        <p:spPr>
          <a:xfrm rot="-5387751">
            <a:off x="15467252" y="3074624"/>
            <a:ext cx="760447" cy="0"/>
          </a:xfrm>
          <a:prstGeom prst="line">
            <a:avLst/>
          </a:prstGeom>
          <a:ln cap="rnd" w="9525">
            <a:solidFill>
              <a:srgbClr val="5EBEE4"/>
            </a:solidFill>
            <a:prstDash val="solid"/>
            <a:headEnd type="none" len="sm" w="sm"/>
            <a:tailEnd type="none" len="sm" w="sm"/>
          </a:ln>
        </p:spPr>
      </p:sp>
      <p:sp>
        <p:nvSpPr>
          <p:cNvPr name="AutoShape 58" id="58"/>
          <p:cNvSpPr/>
          <p:nvPr/>
        </p:nvSpPr>
        <p:spPr>
          <a:xfrm rot="2151216">
            <a:off x="15683041" y="3365755"/>
            <a:ext cx="543972" cy="0"/>
          </a:xfrm>
          <a:prstGeom prst="line">
            <a:avLst/>
          </a:prstGeom>
          <a:ln cap="rnd" w="9525">
            <a:solidFill>
              <a:srgbClr val="5EBEE4"/>
            </a:solidFill>
            <a:prstDash val="solid"/>
            <a:headEnd type="none" len="sm" w="sm"/>
            <a:tailEnd type="none" len="sm" w="sm"/>
          </a:ln>
        </p:spPr>
      </p:sp>
      <p:sp>
        <p:nvSpPr>
          <p:cNvPr name="AutoShape 59" id="59"/>
          <p:cNvSpPr/>
          <p:nvPr/>
        </p:nvSpPr>
        <p:spPr>
          <a:xfrm rot="93353">
            <a:off x="16463720" y="3197637"/>
            <a:ext cx="341060" cy="0"/>
          </a:xfrm>
          <a:prstGeom prst="line">
            <a:avLst/>
          </a:prstGeom>
          <a:ln cap="rnd" w="9525">
            <a:solidFill>
              <a:srgbClr val="5EBEE4"/>
            </a:solidFill>
            <a:prstDash val="solid"/>
            <a:headEnd type="none" len="sm" w="sm"/>
            <a:tailEnd type="none" len="sm" w="sm"/>
          </a:ln>
        </p:spPr>
      </p:sp>
      <p:sp>
        <p:nvSpPr>
          <p:cNvPr name="AutoShape 60" id="60"/>
          <p:cNvSpPr/>
          <p:nvPr/>
        </p:nvSpPr>
        <p:spPr>
          <a:xfrm rot="8064536">
            <a:off x="16401519" y="3577448"/>
            <a:ext cx="490673" cy="0"/>
          </a:xfrm>
          <a:prstGeom prst="line">
            <a:avLst/>
          </a:prstGeom>
          <a:ln cap="rnd" w="9525">
            <a:solidFill>
              <a:srgbClr val="5EBEE4"/>
            </a:solidFill>
            <a:prstDash val="solid"/>
            <a:headEnd type="none" len="sm" w="sm"/>
            <a:tailEnd type="none" len="sm" w="sm"/>
          </a:ln>
        </p:spPr>
      </p:sp>
      <p:sp>
        <p:nvSpPr>
          <p:cNvPr name="AutoShape 61" id="61"/>
          <p:cNvSpPr/>
          <p:nvPr/>
        </p:nvSpPr>
        <p:spPr>
          <a:xfrm rot="1503218">
            <a:off x="15433190" y="2723385"/>
            <a:ext cx="591678" cy="0"/>
          </a:xfrm>
          <a:prstGeom prst="line">
            <a:avLst/>
          </a:prstGeom>
          <a:ln cap="rnd" w="9525">
            <a:solidFill>
              <a:srgbClr val="5EBEE4"/>
            </a:solidFill>
            <a:prstDash val="solid"/>
            <a:headEnd type="none" len="sm" w="sm"/>
            <a:tailEnd type="none" len="sm" w="sm"/>
          </a:ln>
        </p:spPr>
      </p:sp>
      <p:sp>
        <p:nvSpPr>
          <p:cNvPr name="AutoShape 62" id="62"/>
          <p:cNvSpPr/>
          <p:nvPr/>
        </p:nvSpPr>
        <p:spPr>
          <a:xfrm rot="-2700475">
            <a:off x="15298639" y="3205848"/>
            <a:ext cx="627042" cy="0"/>
          </a:xfrm>
          <a:prstGeom prst="line">
            <a:avLst/>
          </a:prstGeom>
          <a:ln cap="rnd" w="9525">
            <a:solidFill>
              <a:srgbClr val="5EBEE4"/>
            </a:solidFill>
            <a:prstDash val="solid"/>
            <a:headEnd type="none" len="sm" w="sm"/>
            <a:tailEnd type="none" len="sm" w="sm"/>
          </a:ln>
        </p:spPr>
      </p:sp>
      <p:sp>
        <p:nvSpPr>
          <p:cNvPr name="AutoShape 63" id="63"/>
          <p:cNvSpPr/>
          <p:nvPr/>
        </p:nvSpPr>
        <p:spPr>
          <a:xfrm rot="-1262565">
            <a:off x="15898750" y="3505160"/>
            <a:ext cx="547790" cy="0"/>
          </a:xfrm>
          <a:prstGeom prst="line">
            <a:avLst/>
          </a:prstGeom>
          <a:ln cap="rnd" w="9525">
            <a:solidFill>
              <a:srgbClr val="5EBEE4"/>
            </a:solidFill>
            <a:prstDash val="solid"/>
            <a:headEnd type="none" len="sm" w="sm"/>
            <a:tailEnd type="none" len="sm" w="sm"/>
          </a:ln>
        </p:spPr>
      </p:sp>
      <p:sp>
        <p:nvSpPr>
          <p:cNvPr name="AutoShape 64" id="64"/>
          <p:cNvSpPr/>
          <p:nvPr/>
        </p:nvSpPr>
        <p:spPr>
          <a:xfrm rot="5869828">
            <a:off x="15677049" y="3638587"/>
            <a:ext cx="518522" cy="0"/>
          </a:xfrm>
          <a:prstGeom prst="line">
            <a:avLst/>
          </a:prstGeom>
          <a:ln cap="rnd" w="9525">
            <a:solidFill>
              <a:srgbClr val="5EBEE4"/>
            </a:solidFill>
            <a:prstDash val="solid"/>
            <a:headEnd type="none" len="sm" w="sm"/>
            <a:tailEnd type="none" len="sm" w="sm"/>
          </a:ln>
        </p:spPr>
      </p:sp>
      <p:sp>
        <p:nvSpPr>
          <p:cNvPr name="AutoShape 65" id="65"/>
          <p:cNvSpPr/>
          <p:nvPr/>
        </p:nvSpPr>
        <p:spPr>
          <a:xfrm rot="4945828">
            <a:off x="16180636" y="3293081"/>
            <a:ext cx="396312" cy="0"/>
          </a:xfrm>
          <a:prstGeom prst="line">
            <a:avLst/>
          </a:prstGeom>
          <a:ln cap="rnd" w="9525">
            <a:solidFill>
              <a:srgbClr val="5EBEE4"/>
            </a:solidFill>
            <a:prstDash val="solid"/>
            <a:headEnd type="none" len="sm" w="sm"/>
            <a:tailEnd type="none" len="sm" w="sm"/>
          </a:ln>
        </p:spPr>
      </p:sp>
      <p:sp>
        <p:nvSpPr>
          <p:cNvPr name="AutoShape 66" id="66"/>
          <p:cNvSpPr/>
          <p:nvPr/>
        </p:nvSpPr>
        <p:spPr>
          <a:xfrm rot="-10706153">
            <a:off x="15911758" y="2466301"/>
            <a:ext cx="149314" cy="0"/>
          </a:xfrm>
          <a:prstGeom prst="line">
            <a:avLst/>
          </a:prstGeom>
          <a:ln cap="rnd" w="9525">
            <a:solidFill>
              <a:srgbClr val="5EBEE4"/>
            </a:solidFill>
            <a:prstDash val="solid"/>
            <a:headEnd type="none" len="sm" w="sm"/>
            <a:tailEnd type="none" len="sm" w="sm"/>
          </a:ln>
        </p:spPr>
      </p:sp>
      <p:sp>
        <p:nvSpPr>
          <p:cNvPr name="AutoShape 67" id="67"/>
          <p:cNvSpPr/>
          <p:nvPr/>
        </p:nvSpPr>
        <p:spPr>
          <a:xfrm rot="3224997">
            <a:off x="16698160" y="3018277"/>
            <a:ext cx="254880" cy="0"/>
          </a:xfrm>
          <a:prstGeom prst="line">
            <a:avLst/>
          </a:prstGeom>
          <a:ln cap="rnd" w="9525">
            <a:solidFill>
              <a:srgbClr val="5EBEE4"/>
            </a:solidFill>
            <a:prstDash val="solid"/>
            <a:headEnd type="none" len="sm" w="sm"/>
            <a:tailEnd type="none" len="sm" w="sm"/>
          </a:ln>
        </p:spPr>
      </p:sp>
      <p:sp>
        <p:nvSpPr>
          <p:cNvPr name="AutoShape 68" id="68"/>
          <p:cNvSpPr/>
          <p:nvPr/>
        </p:nvSpPr>
        <p:spPr>
          <a:xfrm rot="-4677083">
            <a:off x="16332981" y="2784941"/>
            <a:ext cx="687140" cy="0"/>
          </a:xfrm>
          <a:prstGeom prst="line">
            <a:avLst/>
          </a:prstGeom>
          <a:ln cap="rnd" w="9525">
            <a:solidFill>
              <a:srgbClr val="5EBEE4"/>
            </a:solidFill>
            <a:prstDash val="solid"/>
            <a:headEnd type="none" len="sm" w="sm"/>
            <a:tailEnd type="none" len="sm" w="sm"/>
          </a:ln>
        </p:spPr>
      </p:sp>
      <p:sp>
        <p:nvSpPr>
          <p:cNvPr name="AutoShape 69" id="69"/>
          <p:cNvSpPr/>
          <p:nvPr/>
        </p:nvSpPr>
        <p:spPr>
          <a:xfrm rot="-574018">
            <a:off x="16410369" y="3394302"/>
            <a:ext cx="842767" cy="0"/>
          </a:xfrm>
          <a:prstGeom prst="line">
            <a:avLst/>
          </a:prstGeom>
          <a:ln cap="rnd" w="9525">
            <a:solidFill>
              <a:srgbClr val="5EBEE4"/>
            </a:solidFill>
            <a:prstDash val="solid"/>
            <a:headEnd type="none" len="sm" w="sm"/>
            <a:tailEnd type="none" len="sm" w="sm"/>
          </a:ln>
        </p:spPr>
      </p:sp>
      <p:sp>
        <p:nvSpPr>
          <p:cNvPr name="AutoShape 70" id="70"/>
          <p:cNvSpPr/>
          <p:nvPr/>
        </p:nvSpPr>
        <p:spPr>
          <a:xfrm rot="5460802">
            <a:off x="15996785" y="2489243"/>
            <a:ext cx="427590" cy="0"/>
          </a:xfrm>
          <a:prstGeom prst="line">
            <a:avLst/>
          </a:prstGeom>
          <a:ln cap="rnd" w="9525">
            <a:solidFill>
              <a:srgbClr val="5EBEE4"/>
            </a:solidFill>
            <a:prstDash val="solid"/>
            <a:headEnd type="none" len="sm" w="sm"/>
            <a:tailEnd type="none" len="sm" w="sm"/>
          </a:ln>
        </p:spPr>
      </p:sp>
      <p:sp>
        <p:nvSpPr>
          <p:cNvPr name="AutoShape 71" id="71"/>
          <p:cNvSpPr/>
          <p:nvPr/>
        </p:nvSpPr>
        <p:spPr>
          <a:xfrm rot="2700000">
            <a:off x="16753964" y="1989353"/>
            <a:ext cx="812626" cy="0"/>
          </a:xfrm>
          <a:prstGeom prst="line">
            <a:avLst/>
          </a:prstGeom>
          <a:ln cap="rnd" w="9525">
            <a:solidFill>
              <a:srgbClr val="5EBEE4"/>
            </a:solidFill>
            <a:prstDash val="solid"/>
            <a:headEnd type="none" len="sm" w="sm"/>
            <a:tailEnd type="none" len="sm" w="sm"/>
          </a:ln>
        </p:spPr>
      </p:sp>
      <p:sp>
        <p:nvSpPr>
          <p:cNvPr name="AutoShape 72" id="72"/>
          <p:cNvSpPr/>
          <p:nvPr/>
        </p:nvSpPr>
        <p:spPr>
          <a:xfrm rot="-421221">
            <a:off x="16581751" y="2387818"/>
            <a:ext cx="1008030" cy="0"/>
          </a:xfrm>
          <a:prstGeom prst="line">
            <a:avLst/>
          </a:prstGeom>
          <a:ln cap="rnd" w="9525">
            <a:solidFill>
              <a:srgbClr val="5EBEE4"/>
            </a:solidFill>
            <a:prstDash val="solid"/>
            <a:headEnd type="none" len="sm" w="sm"/>
            <a:tailEnd type="none" len="sm" w="sm"/>
          </a:ln>
        </p:spPr>
      </p:sp>
      <p:sp>
        <p:nvSpPr>
          <p:cNvPr name="AutoShape 73" id="73"/>
          <p:cNvSpPr/>
          <p:nvPr/>
        </p:nvSpPr>
        <p:spPr>
          <a:xfrm rot="-3493383">
            <a:off x="16308770" y="2224304"/>
            <a:ext cx="816199" cy="0"/>
          </a:xfrm>
          <a:prstGeom prst="line">
            <a:avLst/>
          </a:prstGeom>
          <a:ln cap="rnd" w="9525">
            <a:solidFill>
              <a:srgbClr val="5EBEE4"/>
            </a:solidFill>
            <a:prstDash val="solid"/>
            <a:headEnd type="none" len="sm" w="sm"/>
            <a:tailEnd type="none" len="sm" w="sm"/>
          </a:ln>
        </p:spPr>
      </p:sp>
      <p:sp>
        <p:nvSpPr>
          <p:cNvPr name="AutoShape 74" id="74"/>
          <p:cNvSpPr/>
          <p:nvPr/>
        </p:nvSpPr>
        <p:spPr>
          <a:xfrm rot="4070283">
            <a:off x="17403900" y="1309311"/>
            <a:ext cx="853432" cy="0"/>
          </a:xfrm>
          <a:prstGeom prst="line">
            <a:avLst/>
          </a:prstGeom>
          <a:ln cap="rnd" w="9525">
            <a:solidFill>
              <a:srgbClr val="5EBEE4"/>
            </a:solidFill>
            <a:prstDash val="solid"/>
            <a:headEnd type="none" len="sm" w="sm"/>
            <a:tailEnd type="none" len="sm" w="sm"/>
          </a:ln>
        </p:spPr>
      </p:sp>
      <p:sp>
        <p:nvSpPr>
          <p:cNvPr name="AutoShape 75" id="75"/>
          <p:cNvSpPr/>
          <p:nvPr/>
        </p:nvSpPr>
        <p:spPr>
          <a:xfrm rot="-4093187">
            <a:off x="16955767" y="1576269"/>
            <a:ext cx="1158402" cy="0"/>
          </a:xfrm>
          <a:prstGeom prst="line">
            <a:avLst/>
          </a:prstGeom>
          <a:ln cap="rnd" w="9525">
            <a:solidFill>
              <a:srgbClr val="5EBEE4"/>
            </a:solidFill>
            <a:prstDash val="solid"/>
            <a:headEnd type="none" len="sm" w="sm"/>
            <a:tailEnd type="none" len="sm" w="sm"/>
          </a:ln>
        </p:spPr>
      </p:sp>
      <p:sp>
        <p:nvSpPr>
          <p:cNvPr name="AutoShape 76" id="76"/>
          <p:cNvSpPr/>
          <p:nvPr/>
        </p:nvSpPr>
        <p:spPr>
          <a:xfrm rot="-1607126">
            <a:off x="16605709" y="1412756"/>
            <a:ext cx="1120726" cy="0"/>
          </a:xfrm>
          <a:prstGeom prst="line">
            <a:avLst/>
          </a:prstGeom>
          <a:ln cap="rnd" w="9525">
            <a:solidFill>
              <a:srgbClr val="5EBEE4"/>
            </a:solidFill>
            <a:prstDash val="solid"/>
            <a:headEnd type="none" len="sm" w="sm"/>
            <a:tailEnd type="none" len="sm" w="sm"/>
          </a:ln>
        </p:spPr>
      </p:sp>
      <p:sp>
        <p:nvSpPr>
          <p:cNvPr name="AutoShape 77" id="77"/>
          <p:cNvSpPr/>
          <p:nvPr/>
        </p:nvSpPr>
        <p:spPr>
          <a:xfrm rot="-2615498">
            <a:off x="16753592" y="2640290"/>
            <a:ext cx="1087357" cy="0"/>
          </a:xfrm>
          <a:prstGeom prst="line">
            <a:avLst/>
          </a:prstGeom>
          <a:ln cap="rnd" w="9525">
            <a:solidFill>
              <a:srgbClr val="5EBEE4"/>
            </a:solidFill>
            <a:prstDash val="solid"/>
            <a:headEnd type="none" len="sm" w="sm"/>
            <a:tailEnd type="none" len="sm" w="sm"/>
          </a:ln>
        </p:spPr>
      </p:sp>
      <p:sp>
        <p:nvSpPr>
          <p:cNvPr name="AutoShape 78" id="78"/>
          <p:cNvSpPr/>
          <p:nvPr/>
        </p:nvSpPr>
        <p:spPr>
          <a:xfrm rot="4258334">
            <a:off x="16521520" y="2875986"/>
            <a:ext cx="665260" cy="0"/>
          </a:xfrm>
          <a:prstGeom prst="line">
            <a:avLst/>
          </a:prstGeom>
          <a:ln cap="rnd" w="9525">
            <a:solidFill>
              <a:srgbClr val="5EBEE4"/>
            </a:solidFill>
            <a:prstDash val="solid"/>
            <a:headEnd type="none" len="sm" w="sm"/>
            <a:tailEnd type="none" len="sm" w="sm"/>
          </a:ln>
        </p:spPr>
      </p:sp>
      <p:sp>
        <p:nvSpPr>
          <p:cNvPr name="AutoShape 79" id="79"/>
          <p:cNvSpPr/>
          <p:nvPr/>
        </p:nvSpPr>
        <p:spPr>
          <a:xfrm rot="-5387751">
            <a:off x="17171907" y="2668391"/>
            <a:ext cx="1112268" cy="0"/>
          </a:xfrm>
          <a:prstGeom prst="line">
            <a:avLst/>
          </a:prstGeom>
          <a:ln cap="rnd" w="9525">
            <a:solidFill>
              <a:srgbClr val="5EBEE4"/>
            </a:solidFill>
            <a:prstDash val="solid"/>
            <a:headEnd type="none" len="sm" w="sm"/>
            <a:tailEnd type="none" len="sm" w="sm"/>
          </a:ln>
        </p:spPr>
      </p:sp>
      <p:sp>
        <p:nvSpPr>
          <p:cNvPr name="AutoShape 80" id="80"/>
          <p:cNvSpPr/>
          <p:nvPr/>
        </p:nvSpPr>
        <p:spPr>
          <a:xfrm rot="2151214">
            <a:off x="17513485" y="2253077"/>
            <a:ext cx="795641" cy="0"/>
          </a:xfrm>
          <a:prstGeom prst="line">
            <a:avLst/>
          </a:prstGeom>
          <a:ln cap="rnd" w="9525">
            <a:solidFill>
              <a:srgbClr val="5EBEE4"/>
            </a:solidFill>
            <a:prstDash val="solid"/>
            <a:headEnd type="none" len="sm" w="sm"/>
            <a:tailEnd type="none" len="sm" w="sm"/>
          </a:ln>
        </p:spPr>
      </p:sp>
      <p:sp>
        <p:nvSpPr>
          <p:cNvPr name="AutoShape 81" id="81"/>
          <p:cNvSpPr/>
          <p:nvPr/>
        </p:nvSpPr>
        <p:spPr>
          <a:xfrm rot="93353">
            <a:off x="16777193" y="1738518"/>
            <a:ext cx="498852" cy="0"/>
          </a:xfrm>
          <a:prstGeom prst="line">
            <a:avLst/>
          </a:prstGeom>
          <a:ln cap="rnd" w="9525">
            <a:solidFill>
              <a:srgbClr val="5EBEE4"/>
            </a:solidFill>
            <a:prstDash val="solid"/>
            <a:headEnd type="none" len="sm" w="sm"/>
            <a:tailEnd type="none" len="sm" w="sm"/>
          </a:ln>
        </p:spPr>
      </p:sp>
      <p:sp>
        <p:nvSpPr>
          <p:cNvPr name="AutoShape 82" id="82"/>
          <p:cNvSpPr/>
          <p:nvPr/>
        </p:nvSpPr>
        <p:spPr>
          <a:xfrm rot="8064538">
            <a:off x="17041036" y="1326651"/>
            <a:ext cx="717684" cy="0"/>
          </a:xfrm>
          <a:prstGeom prst="line">
            <a:avLst/>
          </a:prstGeom>
          <a:ln cap="rnd" w="9525">
            <a:solidFill>
              <a:srgbClr val="5EBEE4"/>
            </a:solidFill>
            <a:prstDash val="solid"/>
            <a:headEnd type="none" len="sm" w="sm"/>
            <a:tailEnd type="none" len="sm" w="sm"/>
          </a:ln>
        </p:spPr>
      </p:sp>
      <p:sp>
        <p:nvSpPr>
          <p:cNvPr name="AutoShape 83" id="83"/>
          <p:cNvSpPr/>
          <p:nvPr/>
        </p:nvSpPr>
        <p:spPr>
          <a:xfrm rot="1503216">
            <a:off x="17062348" y="3157943"/>
            <a:ext cx="865420" cy="0"/>
          </a:xfrm>
          <a:prstGeom prst="line">
            <a:avLst/>
          </a:prstGeom>
          <a:ln cap="rnd" w="9525">
            <a:solidFill>
              <a:srgbClr val="5EBEE4"/>
            </a:solidFill>
            <a:prstDash val="solid"/>
            <a:headEnd type="none" len="sm" w="sm"/>
            <a:tailEnd type="none" len="sm" w="sm"/>
          </a:ln>
        </p:spPr>
      </p:sp>
      <p:sp>
        <p:nvSpPr>
          <p:cNvPr name="AutoShape 84" id="84"/>
          <p:cNvSpPr/>
          <p:nvPr/>
        </p:nvSpPr>
        <p:spPr>
          <a:xfrm rot="-2700473">
            <a:off x="17650234" y="2769986"/>
            <a:ext cx="917144" cy="0"/>
          </a:xfrm>
          <a:prstGeom prst="line">
            <a:avLst/>
          </a:prstGeom>
          <a:ln cap="rnd" w="9525">
            <a:solidFill>
              <a:srgbClr val="5EBEE4"/>
            </a:solidFill>
            <a:prstDash val="solid"/>
            <a:headEnd type="none" len="sm" w="sm"/>
            <a:tailEnd type="none" len="sm" w="sm"/>
          </a:ln>
        </p:spPr>
      </p:sp>
      <p:sp>
        <p:nvSpPr>
          <p:cNvPr name="AutoShape 85" id="85"/>
          <p:cNvSpPr/>
          <p:nvPr/>
        </p:nvSpPr>
        <p:spPr>
          <a:xfrm rot="-1262564">
            <a:off x="17423920" y="1885164"/>
            <a:ext cx="801227" cy="0"/>
          </a:xfrm>
          <a:prstGeom prst="line">
            <a:avLst/>
          </a:prstGeom>
          <a:ln cap="rnd" w="9525">
            <a:solidFill>
              <a:srgbClr val="5EBEE4"/>
            </a:solidFill>
            <a:prstDash val="solid"/>
            <a:headEnd type="none" len="sm" w="sm"/>
            <a:tailEnd type="none" len="sm" w="sm"/>
          </a:ln>
        </p:spPr>
      </p:sp>
      <p:sp>
        <p:nvSpPr>
          <p:cNvPr name="AutoShape 86" id="86"/>
          <p:cNvSpPr/>
          <p:nvPr/>
        </p:nvSpPr>
        <p:spPr>
          <a:xfrm rot="5869828">
            <a:off x="17829401" y="1985480"/>
            <a:ext cx="758417" cy="0"/>
          </a:xfrm>
          <a:prstGeom prst="line">
            <a:avLst/>
          </a:prstGeom>
          <a:ln cap="rnd" w="9525">
            <a:solidFill>
              <a:srgbClr val="5EBEE4"/>
            </a:solidFill>
            <a:prstDash val="solid"/>
            <a:headEnd type="none" len="sm" w="sm"/>
            <a:tailEnd type="none" len="sm" w="sm"/>
          </a:ln>
        </p:spPr>
      </p:sp>
      <p:sp>
        <p:nvSpPr>
          <p:cNvPr name="AutoShape 87" id="87"/>
          <p:cNvSpPr/>
          <p:nvPr/>
        </p:nvSpPr>
        <p:spPr>
          <a:xfrm rot="4945828">
            <a:off x="17102302" y="1898201"/>
            <a:ext cx="579666" cy="0"/>
          </a:xfrm>
          <a:prstGeom prst="line">
            <a:avLst/>
          </a:prstGeom>
          <a:ln cap="rnd" w="9525">
            <a:solidFill>
              <a:srgbClr val="5EBEE4"/>
            </a:solidFill>
            <a:prstDash val="solid"/>
            <a:headEnd type="none" len="sm" w="sm"/>
            <a:tailEnd type="none" len="sm" w="sm"/>
          </a:ln>
        </p:spPr>
      </p:sp>
      <p:sp>
        <p:nvSpPr>
          <p:cNvPr name="AutoShape 88" id="88"/>
          <p:cNvSpPr/>
          <p:nvPr/>
        </p:nvSpPr>
        <p:spPr>
          <a:xfrm rot="-10706154">
            <a:off x="16853833" y="3166122"/>
            <a:ext cx="218394" cy="0"/>
          </a:xfrm>
          <a:prstGeom prst="line">
            <a:avLst/>
          </a:prstGeom>
          <a:ln cap="rnd" w="9525">
            <a:solidFill>
              <a:srgbClr val="5EBEE4"/>
            </a:solidFill>
            <a:prstDash val="solid"/>
            <a:headEnd type="none" len="sm" w="sm"/>
            <a:tailEnd type="none" len="sm" w="sm"/>
          </a:ln>
        </p:spPr>
      </p:sp>
      <p:sp>
        <p:nvSpPr>
          <p:cNvPr name="AutoShape 89" id="89"/>
          <p:cNvSpPr/>
          <p:nvPr/>
        </p:nvSpPr>
        <p:spPr>
          <a:xfrm rot="3224995">
            <a:off x="16456663" y="1732237"/>
            <a:ext cx="372801" cy="0"/>
          </a:xfrm>
          <a:prstGeom prst="line">
            <a:avLst/>
          </a:prstGeom>
          <a:ln cap="rnd" w="9525">
            <a:solidFill>
              <a:srgbClr val="5EBEE4"/>
            </a:solidFill>
            <a:prstDash val="solid"/>
            <a:headEnd type="none" len="sm" w="sm"/>
            <a:tailEnd type="none" len="sm" w="sm"/>
          </a:ln>
        </p:spPr>
      </p:sp>
      <p:sp>
        <p:nvSpPr>
          <p:cNvPr name="AutoShape 90" id="90"/>
          <p:cNvSpPr/>
          <p:nvPr/>
        </p:nvSpPr>
        <p:spPr>
          <a:xfrm rot="-4677083">
            <a:off x="16059689" y="2129059"/>
            <a:ext cx="1005045" cy="0"/>
          </a:xfrm>
          <a:prstGeom prst="line">
            <a:avLst/>
          </a:prstGeom>
          <a:ln cap="rnd" w="9525">
            <a:solidFill>
              <a:srgbClr val="5EBEE4"/>
            </a:solidFill>
            <a:prstDash val="solid"/>
            <a:headEnd type="none" len="sm" w="sm"/>
            <a:tailEnd type="none" len="sm" w="sm"/>
          </a:ln>
        </p:spPr>
      </p:sp>
      <p:sp>
        <p:nvSpPr>
          <p:cNvPr name="AutoShape 91" id="91"/>
          <p:cNvSpPr/>
          <p:nvPr/>
        </p:nvSpPr>
        <p:spPr>
          <a:xfrm rot="-574017">
            <a:off x="16402911" y="1330915"/>
            <a:ext cx="1232674" cy="0"/>
          </a:xfrm>
          <a:prstGeom prst="line">
            <a:avLst/>
          </a:prstGeom>
          <a:ln cap="rnd" w="9525">
            <a:solidFill>
              <a:srgbClr val="5EBEE4"/>
            </a:solidFill>
            <a:prstDash val="solid"/>
            <a:headEnd type="none" len="sm" w="sm"/>
            <a:tailEnd type="none" len="sm" w="sm"/>
          </a:ln>
        </p:spPr>
      </p:sp>
      <p:sp>
        <p:nvSpPr>
          <p:cNvPr name="AutoShape 92" id="92"/>
          <p:cNvSpPr/>
          <p:nvPr/>
        </p:nvSpPr>
        <p:spPr>
          <a:xfrm rot="5460802">
            <a:off x="16438154" y="2913905"/>
            <a:ext cx="625415" cy="0"/>
          </a:xfrm>
          <a:prstGeom prst="line">
            <a:avLst/>
          </a:prstGeom>
          <a:ln cap="rnd" w="9525">
            <a:solidFill>
              <a:srgbClr val="5EBEE4"/>
            </a:solidFill>
            <a:prstDash val="solid"/>
            <a:headEnd type="none" len="sm" w="sm"/>
            <a:tailEnd type="none" len="sm" w="sm"/>
          </a:ln>
        </p:spPr>
      </p:sp>
      <p:sp>
        <p:nvSpPr>
          <p:cNvPr name="AutoShape 93" id="93"/>
          <p:cNvSpPr/>
          <p:nvPr/>
        </p:nvSpPr>
        <p:spPr>
          <a:xfrm rot="2288038">
            <a:off x="13735443" y="553256"/>
            <a:ext cx="472452" cy="0"/>
          </a:xfrm>
          <a:prstGeom prst="line">
            <a:avLst/>
          </a:prstGeom>
          <a:ln cap="rnd" w="9525">
            <a:solidFill>
              <a:srgbClr val="5EBEE4"/>
            </a:solidFill>
            <a:prstDash val="solid"/>
            <a:headEnd type="none" len="sm" w="sm"/>
            <a:tailEnd type="none" len="sm" w="sm"/>
          </a:ln>
        </p:spPr>
      </p:sp>
      <p:sp>
        <p:nvSpPr>
          <p:cNvPr name="AutoShape 94" id="94"/>
          <p:cNvSpPr/>
          <p:nvPr/>
        </p:nvSpPr>
        <p:spPr>
          <a:xfrm rot="-331318">
            <a:off x="13581200" y="766216"/>
            <a:ext cx="650046" cy="0"/>
          </a:xfrm>
          <a:prstGeom prst="line">
            <a:avLst/>
          </a:prstGeom>
          <a:ln cap="rnd" w="9525">
            <a:solidFill>
              <a:srgbClr val="5EBEE4"/>
            </a:solidFill>
            <a:prstDash val="solid"/>
            <a:headEnd type="none" len="sm" w="sm"/>
            <a:tailEnd type="none" len="sm" w="sm"/>
          </a:ln>
        </p:spPr>
      </p:sp>
      <p:sp>
        <p:nvSpPr>
          <p:cNvPr name="AutoShape 95" id="95"/>
          <p:cNvSpPr/>
          <p:nvPr/>
        </p:nvSpPr>
        <p:spPr>
          <a:xfrm rot="-3103434">
            <a:off x="13457551" y="697472"/>
            <a:ext cx="448745" cy="0"/>
          </a:xfrm>
          <a:prstGeom prst="line">
            <a:avLst/>
          </a:prstGeom>
          <a:ln cap="rnd" w="9525">
            <a:solidFill>
              <a:srgbClr val="5EBEE4"/>
            </a:solidFill>
            <a:prstDash val="solid"/>
            <a:headEnd type="none" len="sm" w="sm"/>
            <a:tailEnd type="none" len="sm" w="sm"/>
          </a:ln>
        </p:spPr>
      </p:sp>
      <p:sp>
        <p:nvSpPr>
          <p:cNvPr name="AutoShape 96" id="96"/>
          <p:cNvSpPr/>
          <p:nvPr/>
        </p:nvSpPr>
        <p:spPr>
          <a:xfrm rot="3754680">
            <a:off x="14198822" y="164453"/>
            <a:ext cx="452086" cy="0"/>
          </a:xfrm>
          <a:prstGeom prst="line">
            <a:avLst/>
          </a:prstGeom>
          <a:ln cap="rnd" w="9525">
            <a:solidFill>
              <a:srgbClr val="5EBEE4"/>
            </a:solidFill>
            <a:prstDash val="solid"/>
            <a:headEnd type="none" len="sm" w="sm"/>
            <a:tailEnd type="none" len="sm" w="sm"/>
          </a:ln>
        </p:spPr>
      </p:sp>
      <p:sp>
        <p:nvSpPr>
          <p:cNvPr name="AutoShape 97" id="97"/>
          <p:cNvSpPr/>
          <p:nvPr/>
        </p:nvSpPr>
        <p:spPr>
          <a:xfrm rot="-3781516">
            <a:off x="13920113" y="318599"/>
            <a:ext cx="612825" cy="0"/>
          </a:xfrm>
          <a:prstGeom prst="line">
            <a:avLst/>
          </a:prstGeom>
          <a:ln cap="rnd" w="9525">
            <a:solidFill>
              <a:srgbClr val="5EBEE4"/>
            </a:solidFill>
            <a:prstDash val="solid"/>
            <a:headEnd type="none" len="sm" w="sm"/>
            <a:tailEnd type="none" len="sm" w="sm"/>
          </a:ln>
        </p:spPr>
      </p:sp>
      <p:sp>
        <p:nvSpPr>
          <p:cNvPr name="AutoShape 98" id="98"/>
          <p:cNvSpPr/>
          <p:nvPr/>
        </p:nvSpPr>
        <p:spPr>
          <a:xfrm rot="-1297137">
            <a:off x="13654232" y="249856"/>
            <a:ext cx="695989" cy="0"/>
          </a:xfrm>
          <a:prstGeom prst="line">
            <a:avLst/>
          </a:prstGeom>
          <a:ln cap="rnd" w="9525">
            <a:solidFill>
              <a:srgbClr val="5EBEE4"/>
            </a:solidFill>
            <a:prstDash val="solid"/>
            <a:headEnd type="none" len="sm" w="sm"/>
            <a:tailEnd type="none" len="sm" w="sm"/>
          </a:ln>
        </p:spPr>
      </p:sp>
      <p:sp>
        <p:nvSpPr>
          <p:cNvPr name="AutoShape 99" id="99"/>
          <p:cNvSpPr/>
          <p:nvPr/>
        </p:nvSpPr>
        <p:spPr>
          <a:xfrm rot="-2206427">
            <a:off x="13709488" y="889073"/>
            <a:ext cx="635854" cy="0"/>
          </a:xfrm>
          <a:prstGeom prst="line">
            <a:avLst/>
          </a:prstGeom>
          <a:ln cap="rnd" w="9525">
            <a:solidFill>
              <a:srgbClr val="5EBEE4"/>
            </a:solidFill>
            <a:prstDash val="solid"/>
            <a:headEnd type="none" len="sm" w="sm"/>
            <a:tailEnd type="none" len="sm" w="sm"/>
          </a:ln>
        </p:spPr>
      </p:sp>
      <p:sp>
        <p:nvSpPr>
          <p:cNvPr name="AutoShape 100" id="100"/>
          <p:cNvSpPr/>
          <p:nvPr/>
        </p:nvSpPr>
        <p:spPr>
          <a:xfrm rot="3977070">
            <a:off x="13563436" y="1033667"/>
            <a:ext cx="348759" cy="0"/>
          </a:xfrm>
          <a:prstGeom prst="line">
            <a:avLst/>
          </a:prstGeom>
          <a:ln cap="rnd" w="9525">
            <a:solidFill>
              <a:srgbClr val="5EBEE4"/>
            </a:solidFill>
            <a:prstDash val="solid"/>
            <a:headEnd type="none" len="sm" w="sm"/>
            <a:tailEnd type="none" len="sm" w="sm"/>
          </a:ln>
        </p:spPr>
      </p:sp>
      <p:sp>
        <p:nvSpPr>
          <p:cNvPr name="AutoShape 101" id="101"/>
          <p:cNvSpPr/>
          <p:nvPr/>
        </p:nvSpPr>
        <p:spPr>
          <a:xfrm rot="-5384398">
            <a:off x="14014577" y="883739"/>
            <a:ext cx="564718" cy="0"/>
          </a:xfrm>
          <a:prstGeom prst="line">
            <a:avLst/>
          </a:prstGeom>
          <a:ln cap="rnd" w="9525">
            <a:solidFill>
              <a:srgbClr val="5EBEE4"/>
            </a:solidFill>
            <a:prstDash val="solid"/>
            <a:headEnd type="none" len="sm" w="sm"/>
            <a:tailEnd type="none" len="sm" w="sm"/>
          </a:ln>
        </p:spPr>
      </p:sp>
      <p:sp>
        <p:nvSpPr>
          <p:cNvPr name="AutoShape 102" id="102"/>
          <p:cNvSpPr/>
          <p:nvPr/>
        </p:nvSpPr>
        <p:spPr>
          <a:xfrm rot="1774022">
            <a:off x="14191794" y="656845"/>
            <a:ext cx="479500" cy="0"/>
          </a:xfrm>
          <a:prstGeom prst="line">
            <a:avLst/>
          </a:prstGeom>
          <a:ln cap="rnd" w="9525">
            <a:solidFill>
              <a:srgbClr val="5EBEE4"/>
            </a:solidFill>
            <a:prstDash val="solid"/>
            <a:headEnd type="none" len="sm" w="sm"/>
            <a:tailEnd type="none" len="sm" w="sm"/>
          </a:ln>
        </p:spPr>
      </p:sp>
      <p:sp>
        <p:nvSpPr>
          <p:cNvPr name="AutoShape 103" id="103"/>
          <p:cNvSpPr/>
          <p:nvPr/>
        </p:nvSpPr>
        <p:spPr>
          <a:xfrm rot="73294">
            <a:off x="13738057" y="427625"/>
            <a:ext cx="322574" cy="0"/>
          </a:xfrm>
          <a:prstGeom prst="line">
            <a:avLst/>
          </a:prstGeom>
          <a:ln cap="rnd" w="9525">
            <a:solidFill>
              <a:srgbClr val="5EBEE4"/>
            </a:solidFill>
            <a:prstDash val="solid"/>
            <a:headEnd type="none" len="sm" w="sm"/>
            <a:tailEnd type="none" len="sm" w="sm"/>
          </a:ln>
        </p:spPr>
      </p:sp>
      <p:sp>
        <p:nvSpPr>
          <p:cNvPr name="AutoShape 104" id="104"/>
          <p:cNvSpPr/>
          <p:nvPr/>
        </p:nvSpPr>
        <p:spPr>
          <a:xfrm rot="8477429">
            <a:off x="13945128" y="193675"/>
            <a:ext cx="416231" cy="0"/>
          </a:xfrm>
          <a:prstGeom prst="line">
            <a:avLst/>
          </a:prstGeom>
          <a:ln cap="rnd" w="9525">
            <a:solidFill>
              <a:srgbClr val="5EBEE4"/>
            </a:solidFill>
            <a:prstDash val="solid"/>
            <a:headEnd type="none" len="sm" w="sm"/>
            <a:tailEnd type="none" len="sm" w="sm"/>
          </a:ln>
        </p:spPr>
      </p:sp>
      <p:sp>
        <p:nvSpPr>
          <p:cNvPr name="AutoShape 105" id="105"/>
          <p:cNvSpPr/>
          <p:nvPr/>
        </p:nvSpPr>
        <p:spPr>
          <a:xfrm rot="1209107">
            <a:off x="13857560" y="1151982"/>
            <a:ext cx="540090" cy="0"/>
          </a:xfrm>
          <a:prstGeom prst="line">
            <a:avLst/>
          </a:prstGeom>
          <a:ln cap="rnd" w="9525">
            <a:solidFill>
              <a:srgbClr val="5EBEE4"/>
            </a:solidFill>
            <a:prstDash val="solid"/>
            <a:headEnd type="none" len="sm" w="sm"/>
            <a:tailEnd type="none" len="sm" w="sm"/>
          </a:ln>
        </p:spPr>
      </p:sp>
      <p:sp>
        <p:nvSpPr>
          <p:cNvPr name="AutoShape 106" id="106"/>
          <p:cNvSpPr/>
          <p:nvPr/>
        </p:nvSpPr>
        <p:spPr>
          <a:xfrm rot="-2288497">
            <a:off x="14264988" y="919376"/>
            <a:ext cx="533200" cy="0"/>
          </a:xfrm>
          <a:prstGeom prst="line">
            <a:avLst/>
          </a:prstGeom>
          <a:ln cap="rnd" w="9525">
            <a:solidFill>
              <a:srgbClr val="5EBEE4"/>
            </a:solidFill>
            <a:prstDash val="solid"/>
            <a:headEnd type="none" len="sm" w="sm"/>
            <a:tailEnd type="none" len="sm" w="sm"/>
          </a:ln>
        </p:spPr>
      </p:sp>
      <p:sp>
        <p:nvSpPr>
          <p:cNvPr name="AutoShape 107" id="107"/>
          <p:cNvSpPr/>
          <p:nvPr/>
        </p:nvSpPr>
        <p:spPr>
          <a:xfrm rot="-1008345">
            <a:off x="14141565" y="467475"/>
            <a:ext cx="505193" cy="0"/>
          </a:xfrm>
          <a:prstGeom prst="line">
            <a:avLst/>
          </a:prstGeom>
          <a:ln cap="rnd" w="9525">
            <a:solidFill>
              <a:srgbClr val="5EBEE4"/>
            </a:solidFill>
            <a:prstDash val="solid"/>
            <a:headEnd type="none" len="sm" w="sm"/>
            <a:tailEnd type="none" len="sm" w="sm"/>
          </a:ln>
        </p:spPr>
      </p:sp>
      <p:sp>
        <p:nvSpPr>
          <p:cNvPr name="AutoShape 108" id="108"/>
          <p:cNvSpPr/>
          <p:nvPr/>
        </p:nvSpPr>
        <p:spPr>
          <a:xfrm rot="5996168">
            <a:off x="14437315" y="502286"/>
            <a:ext cx="387278" cy="0"/>
          </a:xfrm>
          <a:prstGeom prst="line">
            <a:avLst/>
          </a:prstGeom>
          <a:ln cap="rnd" w="9525">
            <a:solidFill>
              <a:srgbClr val="5EBEE4"/>
            </a:solidFill>
            <a:prstDash val="solid"/>
            <a:headEnd type="none" len="sm" w="sm"/>
            <a:tailEnd type="none" len="sm" w="sm"/>
          </a:ln>
        </p:spPr>
      </p:sp>
      <p:sp>
        <p:nvSpPr>
          <p:cNvPr name="AutoShape 109" id="109"/>
          <p:cNvSpPr/>
          <p:nvPr/>
        </p:nvSpPr>
        <p:spPr>
          <a:xfrm rot="4823554">
            <a:off x="13973752" y="494512"/>
            <a:ext cx="295891" cy="0"/>
          </a:xfrm>
          <a:prstGeom prst="line">
            <a:avLst/>
          </a:prstGeom>
          <a:ln cap="rnd" w="9525">
            <a:solidFill>
              <a:srgbClr val="5EBEE4"/>
            </a:solidFill>
            <a:prstDash val="solid"/>
            <a:headEnd type="none" len="sm" w="sm"/>
            <a:tailEnd type="none" len="sm" w="sm"/>
          </a:ln>
        </p:spPr>
      </p:sp>
      <p:sp>
        <p:nvSpPr>
          <p:cNvPr name="AutoShape 110" id="110"/>
          <p:cNvSpPr/>
          <p:nvPr/>
        </p:nvSpPr>
        <p:spPr>
          <a:xfrm rot="-10726318">
            <a:off x="13722117" y="1181116"/>
            <a:ext cx="141220" cy="0"/>
          </a:xfrm>
          <a:prstGeom prst="line">
            <a:avLst/>
          </a:prstGeom>
          <a:ln cap="rnd" w="9525">
            <a:solidFill>
              <a:srgbClr val="5EBEE4"/>
            </a:solidFill>
            <a:prstDash val="solid"/>
            <a:headEnd type="none" len="sm" w="sm"/>
            <a:tailEnd type="none" len="sm" w="sm"/>
          </a:ln>
        </p:spPr>
      </p:sp>
      <p:sp>
        <p:nvSpPr>
          <p:cNvPr name="AutoShape 111" id="111"/>
          <p:cNvSpPr/>
          <p:nvPr/>
        </p:nvSpPr>
        <p:spPr>
          <a:xfrm rot="2817299">
            <a:off x="13554057" y="442227"/>
            <a:ext cx="208864" cy="0"/>
          </a:xfrm>
          <a:prstGeom prst="line">
            <a:avLst/>
          </a:prstGeom>
          <a:ln cap="rnd" w="9525">
            <a:solidFill>
              <a:srgbClr val="5EBEE4"/>
            </a:solidFill>
            <a:prstDash val="solid"/>
            <a:headEnd type="none" len="sm" w="sm"/>
            <a:tailEnd type="none" len="sm" w="sm"/>
          </a:ln>
        </p:spPr>
      </p:sp>
      <p:sp>
        <p:nvSpPr>
          <p:cNvPr name="AutoShape 112" id="112"/>
          <p:cNvSpPr/>
          <p:nvPr/>
        </p:nvSpPr>
        <p:spPr>
          <a:xfrm rot="-4487396">
            <a:off x="13330558" y="654618"/>
            <a:ext cx="517151" cy="0"/>
          </a:xfrm>
          <a:prstGeom prst="line">
            <a:avLst/>
          </a:prstGeom>
          <a:ln cap="rnd" w="9525">
            <a:solidFill>
              <a:srgbClr val="5EBEE4"/>
            </a:solidFill>
            <a:prstDash val="solid"/>
            <a:headEnd type="none" len="sm" w="sm"/>
            <a:tailEnd type="none" len="sm" w="sm"/>
          </a:ln>
        </p:spPr>
      </p:sp>
      <p:sp>
        <p:nvSpPr>
          <p:cNvPr name="AutoShape 113" id="113"/>
          <p:cNvSpPr/>
          <p:nvPr/>
        </p:nvSpPr>
        <p:spPr>
          <a:xfrm rot="-452245">
            <a:off x="13517254" y="213684"/>
            <a:ext cx="792964" cy="0"/>
          </a:xfrm>
          <a:prstGeom prst="line">
            <a:avLst/>
          </a:prstGeom>
          <a:ln cap="rnd" w="9525">
            <a:solidFill>
              <a:srgbClr val="5EBEE4"/>
            </a:solidFill>
            <a:prstDash val="solid"/>
            <a:headEnd type="none" len="sm" w="sm"/>
            <a:tailEnd type="none" len="sm" w="sm"/>
          </a:ln>
        </p:spPr>
      </p:sp>
      <p:sp>
        <p:nvSpPr>
          <p:cNvPr name="AutoShape 114" id="114"/>
          <p:cNvSpPr/>
          <p:nvPr/>
        </p:nvSpPr>
        <p:spPr>
          <a:xfrm rot="5477445">
            <a:off x="13512325" y="1058423"/>
            <a:ext cx="317564" cy="0"/>
          </a:xfrm>
          <a:prstGeom prst="line">
            <a:avLst/>
          </a:prstGeom>
          <a:ln cap="rnd" w="9525">
            <a:solidFill>
              <a:srgbClr val="5EBEE4"/>
            </a:solidFill>
            <a:prstDash val="solid"/>
            <a:headEnd type="none" len="sm" w="sm"/>
            <a:tailEnd type="none" len="sm" w="sm"/>
          </a:ln>
        </p:spPr>
      </p:sp>
      <p:sp>
        <p:nvSpPr>
          <p:cNvPr name="AutoShape 115" id="115"/>
          <p:cNvSpPr/>
          <p:nvPr/>
        </p:nvSpPr>
        <p:spPr>
          <a:xfrm rot="2288037">
            <a:off x="14771386" y="2541494"/>
            <a:ext cx="449752" cy="0"/>
          </a:xfrm>
          <a:prstGeom prst="line">
            <a:avLst/>
          </a:prstGeom>
          <a:ln cap="rnd" w="9525">
            <a:solidFill>
              <a:srgbClr val="5EBEE4"/>
            </a:solidFill>
            <a:prstDash val="solid"/>
            <a:headEnd type="none" len="sm" w="sm"/>
            <a:tailEnd type="none" len="sm" w="sm"/>
          </a:ln>
        </p:spPr>
      </p:sp>
      <p:sp>
        <p:nvSpPr>
          <p:cNvPr name="AutoShape 116" id="116"/>
          <p:cNvSpPr/>
          <p:nvPr/>
        </p:nvSpPr>
        <p:spPr>
          <a:xfrm rot="-331318">
            <a:off x="14679907" y="2753465"/>
            <a:ext cx="618813" cy="0"/>
          </a:xfrm>
          <a:prstGeom prst="line">
            <a:avLst/>
          </a:prstGeom>
          <a:ln cap="rnd" w="9525">
            <a:solidFill>
              <a:srgbClr val="5EBEE4"/>
            </a:solidFill>
            <a:prstDash val="solid"/>
            <a:headEnd type="none" len="sm" w="sm"/>
            <a:tailEnd type="none" len="sm" w="sm"/>
          </a:ln>
        </p:spPr>
      </p:sp>
      <p:sp>
        <p:nvSpPr>
          <p:cNvPr name="AutoShape 117" id="117"/>
          <p:cNvSpPr/>
          <p:nvPr/>
        </p:nvSpPr>
        <p:spPr>
          <a:xfrm rot="-3103434">
            <a:off x="14552510" y="2746318"/>
            <a:ext cx="427184" cy="0"/>
          </a:xfrm>
          <a:prstGeom prst="line">
            <a:avLst/>
          </a:prstGeom>
          <a:ln cap="rnd" w="9525">
            <a:solidFill>
              <a:srgbClr val="5EBEE4"/>
            </a:solidFill>
            <a:prstDash val="solid"/>
            <a:headEnd type="none" len="sm" w="sm"/>
            <a:tailEnd type="none" len="sm" w="sm"/>
          </a:ln>
        </p:spPr>
      </p:sp>
      <p:sp>
        <p:nvSpPr>
          <p:cNvPr name="AutoShape 118" id="118"/>
          <p:cNvSpPr/>
          <p:nvPr/>
        </p:nvSpPr>
        <p:spPr>
          <a:xfrm rot="3754680">
            <a:off x="15100322" y="2071176"/>
            <a:ext cx="430364" cy="0"/>
          </a:xfrm>
          <a:prstGeom prst="line">
            <a:avLst/>
          </a:prstGeom>
          <a:ln cap="rnd" w="9525">
            <a:solidFill>
              <a:srgbClr val="5EBEE4"/>
            </a:solidFill>
            <a:prstDash val="solid"/>
            <a:headEnd type="none" len="sm" w="sm"/>
            <a:tailEnd type="none" len="sm" w="sm"/>
          </a:ln>
        </p:spPr>
      </p:sp>
      <p:sp>
        <p:nvSpPr>
          <p:cNvPr name="AutoShape 119" id="119"/>
          <p:cNvSpPr/>
          <p:nvPr/>
        </p:nvSpPr>
        <p:spPr>
          <a:xfrm rot="-3781515">
            <a:off x="14880101" y="2262300"/>
            <a:ext cx="583380" cy="0"/>
          </a:xfrm>
          <a:prstGeom prst="line">
            <a:avLst/>
          </a:prstGeom>
          <a:ln cap="rnd" w="9525">
            <a:solidFill>
              <a:srgbClr val="5EBEE4"/>
            </a:solidFill>
            <a:prstDash val="solid"/>
            <a:headEnd type="none" len="sm" w="sm"/>
            <a:tailEnd type="none" len="sm" w="sm"/>
          </a:ln>
        </p:spPr>
      </p:sp>
      <p:sp>
        <p:nvSpPr>
          <p:cNvPr name="AutoShape 120" id="120"/>
          <p:cNvSpPr/>
          <p:nvPr/>
        </p:nvSpPr>
        <p:spPr>
          <a:xfrm rot="-1297137">
            <a:off x="14617307" y="2255153"/>
            <a:ext cx="662548" cy="0"/>
          </a:xfrm>
          <a:prstGeom prst="line">
            <a:avLst/>
          </a:prstGeom>
          <a:ln cap="rnd" w="9525">
            <a:solidFill>
              <a:srgbClr val="5EBEE4"/>
            </a:solidFill>
            <a:prstDash val="solid"/>
            <a:headEnd type="none" len="sm" w="sm"/>
            <a:tailEnd type="none" len="sm" w="sm"/>
          </a:ln>
        </p:spPr>
      </p:sp>
      <p:sp>
        <p:nvSpPr>
          <p:cNvPr name="AutoShape 121" id="121"/>
          <p:cNvSpPr/>
          <p:nvPr/>
        </p:nvSpPr>
        <p:spPr>
          <a:xfrm rot="-2206426">
            <a:off x="14828667" y="2836066"/>
            <a:ext cx="605303" cy="0"/>
          </a:xfrm>
          <a:prstGeom prst="line">
            <a:avLst/>
          </a:prstGeom>
          <a:ln cap="rnd" w="9525">
            <a:solidFill>
              <a:srgbClr val="5EBEE4"/>
            </a:solidFill>
            <a:prstDash val="solid"/>
            <a:headEnd type="none" len="sm" w="sm"/>
            <a:tailEnd type="none" len="sm" w="sm"/>
          </a:ln>
        </p:spPr>
      </p:sp>
      <p:sp>
        <p:nvSpPr>
          <p:cNvPr name="AutoShape 122" id="122"/>
          <p:cNvSpPr/>
          <p:nvPr/>
        </p:nvSpPr>
        <p:spPr>
          <a:xfrm rot="3977070">
            <a:off x="14735386" y="3041201"/>
            <a:ext cx="332002" cy="0"/>
          </a:xfrm>
          <a:prstGeom prst="line">
            <a:avLst/>
          </a:prstGeom>
          <a:ln cap="rnd" w="9525">
            <a:solidFill>
              <a:srgbClr val="5EBEE4"/>
            </a:solidFill>
            <a:prstDash val="solid"/>
            <a:headEnd type="none" len="sm" w="sm"/>
            <a:tailEnd type="none" len="sm" w="sm"/>
          </a:ln>
        </p:spPr>
      </p:sp>
      <p:sp>
        <p:nvSpPr>
          <p:cNvPr name="AutoShape 123" id="123"/>
          <p:cNvSpPr/>
          <p:nvPr/>
        </p:nvSpPr>
        <p:spPr>
          <a:xfrm rot="-5384398">
            <a:off x="15108784" y="2763872"/>
            <a:ext cx="537585" cy="0"/>
          </a:xfrm>
          <a:prstGeom prst="line">
            <a:avLst/>
          </a:prstGeom>
          <a:ln cap="rnd" w="9525">
            <a:solidFill>
              <a:srgbClr val="5EBEE4"/>
            </a:solidFill>
            <a:prstDash val="solid"/>
            <a:headEnd type="none" len="sm" w="sm"/>
            <a:tailEnd type="none" len="sm" w="sm"/>
          </a:ln>
        </p:spPr>
      </p:sp>
      <p:sp>
        <p:nvSpPr>
          <p:cNvPr name="AutoShape 124" id="124"/>
          <p:cNvSpPr/>
          <p:nvPr/>
        </p:nvSpPr>
        <p:spPr>
          <a:xfrm rot="1774021">
            <a:off x="15216349" y="2521833"/>
            <a:ext cx="456462" cy="0"/>
          </a:xfrm>
          <a:prstGeom prst="line">
            <a:avLst/>
          </a:prstGeom>
          <a:ln cap="rnd" w="9525">
            <a:solidFill>
              <a:srgbClr val="5EBEE4"/>
            </a:solidFill>
            <a:prstDash val="solid"/>
            <a:headEnd type="none" len="sm" w="sm"/>
            <a:tailEnd type="none" len="sm" w="sm"/>
          </a:ln>
        </p:spPr>
      </p:sp>
      <p:sp>
        <p:nvSpPr>
          <p:cNvPr name="AutoShape 125" id="125"/>
          <p:cNvSpPr/>
          <p:nvPr/>
        </p:nvSpPr>
        <p:spPr>
          <a:xfrm rot="73294">
            <a:off x="14744918" y="2444144"/>
            <a:ext cx="307075" cy="0"/>
          </a:xfrm>
          <a:prstGeom prst="line">
            <a:avLst/>
          </a:prstGeom>
          <a:ln cap="rnd" w="9525">
            <a:solidFill>
              <a:srgbClr val="5EBEE4"/>
            </a:solidFill>
            <a:prstDash val="solid"/>
            <a:headEnd type="none" len="sm" w="sm"/>
            <a:tailEnd type="none" len="sm" w="sm"/>
          </a:ln>
        </p:spPr>
      </p:sp>
      <p:sp>
        <p:nvSpPr>
          <p:cNvPr name="AutoShape 126" id="126"/>
          <p:cNvSpPr/>
          <p:nvPr/>
        </p:nvSpPr>
        <p:spPr>
          <a:xfrm rot="8477430">
            <a:off x="14875166" y="2165838"/>
            <a:ext cx="396232" cy="0"/>
          </a:xfrm>
          <a:prstGeom prst="line">
            <a:avLst/>
          </a:prstGeom>
          <a:ln cap="rnd" w="9525">
            <a:solidFill>
              <a:srgbClr val="5EBEE4"/>
            </a:solidFill>
            <a:prstDash val="solid"/>
            <a:headEnd type="none" len="sm" w="sm"/>
            <a:tailEnd type="none" len="sm" w="sm"/>
          </a:ln>
        </p:spPr>
      </p:sp>
      <p:sp>
        <p:nvSpPr>
          <p:cNvPr name="AutoShape 127" id="127"/>
          <p:cNvSpPr/>
          <p:nvPr/>
        </p:nvSpPr>
        <p:spPr>
          <a:xfrm rot="1209106">
            <a:off x="15031928" y="3052566"/>
            <a:ext cx="514140" cy="0"/>
          </a:xfrm>
          <a:prstGeom prst="line">
            <a:avLst/>
          </a:prstGeom>
          <a:ln cap="rnd" w="9525">
            <a:solidFill>
              <a:srgbClr val="5EBEE4"/>
            </a:solidFill>
            <a:prstDash val="solid"/>
            <a:headEnd type="none" len="sm" w="sm"/>
            <a:tailEnd type="none" len="sm" w="sm"/>
          </a:ln>
        </p:spPr>
      </p:sp>
      <p:sp>
        <p:nvSpPr>
          <p:cNvPr name="AutoShape 128" id="128"/>
          <p:cNvSpPr/>
          <p:nvPr/>
        </p:nvSpPr>
        <p:spPr>
          <a:xfrm rot="-2288496">
            <a:off x="15348240" y="2738022"/>
            <a:ext cx="507581" cy="0"/>
          </a:xfrm>
          <a:prstGeom prst="line">
            <a:avLst/>
          </a:prstGeom>
          <a:ln cap="rnd" w="9525">
            <a:solidFill>
              <a:srgbClr val="5EBEE4"/>
            </a:solidFill>
            <a:prstDash val="solid"/>
            <a:headEnd type="none" len="sm" w="sm"/>
            <a:tailEnd type="none" len="sm" w="sm"/>
          </a:ln>
        </p:spPr>
      </p:sp>
      <p:sp>
        <p:nvSpPr>
          <p:cNvPr name="AutoShape 129" id="129"/>
          <p:cNvSpPr/>
          <p:nvPr/>
        </p:nvSpPr>
        <p:spPr>
          <a:xfrm rot="-1008345">
            <a:off x="15122497" y="2357206"/>
            <a:ext cx="480920" cy="0"/>
          </a:xfrm>
          <a:prstGeom prst="line">
            <a:avLst/>
          </a:prstGeom>
          <a:ln cap="rnd" w="9525">
            <a:solidFill>
              <a:srgbClr val="5EBEE4"/>
            </a:solidFill>
            <a:prstDash val="solid"/>
            <a:headEnd type="none" len="sm" w="sm"/>
            <a:tailEnd type="none" len="sm" w="sm"/>
          </a:ln>
        </p:spPr>
      </p:sp>
      <p:sp>
        <p:nvSpPr>
          <p:cNvPr name="AutoShape 130" id="130"/>
          <p:cNvSpPr/>
          <p:nvPr/>
        </p:nvSpPr>
        <p:spPr>
          <a:xfrm rot="5996169">
            <a:off x="15404838" y="2330062"/>
            <a:ext cx="368671" cy="0"/>
          </a:xfrm>
          <a:prstGeom prst="line">
            <a:avLst/>
          </a:prstGeom>
          <a:ln cap="rnd" w="9525">
            <a:solidFill>
              <a:srgbClr val="5EBEE4"/>
            </a:solidFill>
            <a:prstDash val="solid"/>
            <a:headEnd type="none" len="sm" w="sm"/>
            <a:tailEnd type="none" len="sm" w="sm"/>
          </a:ln>
        </p:spPr>
      </p:sp>
      <p:sp>
        <p:nvSpPr>
          <p:cNvPr name="AutoShape 131" id="131"/>
          <p:cNvSpPr/>
          <p:nvPr/>
        </p:nvSpPr>
        <p:spPr>
          <a:xfrm rot="4823554">
            <a:off x="14978578" y="2450072"/>
            <a:ext cx="281674" cy="0"/>
          </a:xfrm>
          <a:prstGeom prst="line">
            <a:avLst/>
          </a:prstGeom>
          <a:ln cap="rnd" w="9525">
            <a:solidFill>
              <a:srgbClr val="5EBEE4"/>
            </a:solidFill>
            <a:prstDash val="solid"/>
            <a:headEnd type="none" len="sm" w="sm"/>
            <a:tailEnd type="none" len="sm" w="sm"/>
          </a:ln>
        </p:spPr>
      </p:sp>
      <p:sp>
        <p:nvSpPr>
          <p:cNvPr name="AutoShape 132" id="132"/>
          <p:cNvSpPr/>
          <p:nvPr/>
        </p:nvSpPr>
        <p:spPr>
          <a:xfrm rot="-10726318">
            <a:off x="14921428" y="3162940"/>
            <a:ext cx="134435" cy="0"/>
          </a:xfrm>
          <a:prstGeom prst="line">
            <a:avLst/>
          </a:prstGeom>
          <a:ln cap="rnd" w="9525">
            <a:solidFill>
              <a:srgbClr val="5EBEE4"/>
            </a:solidFill>
            <a:prstDash val="solid"/>
            <a:headEnd type="none" len="sm" w="sm"/>
            <a:tailEnd type="none" len="sm" w="sm"/>
          </a:ln>
        </p:spPr>
      </p:sp>
      <p:sp>
        <p:nvSpPr>
          <p:cNvPr name="AutoShape 133" id="133"/>
          <p:cNvSpPr/>
          <p:nvPr/>
        </p:nvSpPr>
        <p:spPr>
          <a:xfrm rot="2817298">
            <a:off x="14581431" y="2517694"/>
            <a:ext cx="198828" cy="0"/>
          </a:xfrm>
          <a:prstGeom prst="line">
            <a:avLst/>
          </a:prstGeom>
          <a:ln cap="rnd" w="9525">
            <a:solidFill>
              <a:srgbClr val="5EBEE4"/>
            </a:solidFill>
            <a:prstDash val="solid"/>
            <a:headEnd type="none" len="sm" w="sm"/>
            <a:tailEnd type="none" len="sm" w="sm"/>
          </a:ln>
        </p:spPr>
      </p:sp>
      <p:sp>
        <p:nvSpPr>
          <p:cNvPr name="AutoShape 134" id="134"/>
          <p:cNvSpPr/>
          <p:nvPr/>
        </p:nvSpPr>
        <p:spPr>
          <a:xfrm rot="-4487396">
            <a:off x="14424011" y="2730119"/>
            <a:ext cx="492304" cy="0"/>
          </a:xfrm>
          <a:prstGeom prst="line">
            <a:avLst/>
          </a:prstGeom>
          <a:ln cap="rnd" w="9525">
            <a:solidFill>
              <a:srgbClr val="5EBEE4"/>
            </a:solidFill>
            <a:prstDash val="solid"/>
            <a:headEnd type="none" len="sm" w="sm"/>
            <a:tailEnd type="none" len="sm" w="sm"/>
          </a:ln>
        </p:spPr>
      </p:sp>
      <p:sp>
        <p:nvSpPr>
          <p:cNvPr name="AutoShape 135" id="135"/>
          <p:cNvSpPr/>
          <p:nvPr/>
        </p:nvSpPr>
        <p:spPr>
          <a:xfrm rot="-452245">
            <a:off x="14480827" y="2244019"/>
            <a:ext cx="754864" cy="0"/>
          </a:xfrm>
          <a:prstGeom prst="line">
            <a:avLst/>
          </a:prstGeom>
          <a:ln cap="rnd" w="9525">
            <a:solidFill>
              <a:srgbClr val="5EBEE4"/>
            </a:solidFill>
            <a:prstDash val="solid"/>
            <a:headEnd type="none" len="sm" w="sm"/>
            <a:tailEnd type="none" len="sm" w="sm"/>
          </a:ln>
        </p:spPr>
      </p:sp>
      <p:sp>
        <p:nvSpPr>
          <p:cNvPr name="AutoShape 136" id="136"/>
          <p:cNvSpPr/>
          <p:nvPr/>
        </p:nvSpPr>
        <p:spPr>
          <a:xfrm rot="5477445">
            <a:off x="14695135" y="3080598"/>
            <a:ext cx="302306" cy="0"/>
          </a:xfrm>
          <a:prstGeom prst="line">
            <a:avLst/>
          </a:prstGeom>
          <a:ln cap="rnd" w="9525">
            <a:solidFill>
              <a:srgbClr val="5EBEE4"/>
            </a:solidFill>
            <a:prstDash val="solid"/>
            <a:headEnd type="none" len="sm" w="sm"/>
            <a:tailEnd type="none" len="sm" w="sm"/>
          </a:ln>
        </p:spPr>
      </p:sp>
      <p:sp>
        <p:nvSpPr>
          <p:cNvPr name="AutoShape 137" id="137"/>
          <p:cNvSpPr/>
          <p:nvPr/>
        </p:nvSpPr>
        <p:spPr>
          <a:xfrm rot="2288033">
            <a:off x="13962017" y="2285646"/>
            <a:ext cx="287443" cy="0"/>
          </a:xfrm>
          <a:prstGeom prst="line">
            <a:avLst/>
          </a:prstGeom>
          <a:ln cap="rnd" w="9525">
            <a:solidFill>
              <a:srgbClr val="5EBEE4"/>
            </a:solidFill>
            <a:prstDash val="solid"/>
            <a:headEnd type="none" len="sm" w="sm"/>
            <a:tailEnd type="none" len="sm" w="sm"/>
          </a:ln>
        </p:spPr>
      </p:sp>
      <p:sp>
        <p:nvSpPr>
          <p:cNvPr name="AutoShape 138" id="138"/>
          <p:cNvSpPr/>
          <p:nvPr/>
        </p:nvSpPr>
        <p:spPr>
          <a:xfrm rot="-331317">
            <a:off x="13903551" y="2421120"/>
            <a:ext cx="395493" cy="0"/>
          </a:xfrm>
          <a:prstGeom prst="line">
            <a:avLst/>
          </a:prstGeom>
          <a:ln cap="rnd" w="9525">
            <a:solidFill>
              <a:srgbClr val="5EBEE4"/>
            </a:solidFill>
            <a:prstDash val="solid"/>
            <a:headEnd type="none" len="sm" w="sm"/>
            <a:tailEnd type="none" len="sm" w="sm"/>
          </a:ln>
        </p:spPr>
      </p:sp>
      <p:sp>
        <p:nvSpPr>
          <p:cNvPr name="AutoShape 139" id="139"/>
          <p:cNvSpPr/>
          <p:nvPr/>
        </p:nvSpPr>
        <p:spPr>
          <a:xfrm rot="-3103430">
            <a:off x="13822130" y="2416552"/>
            <a:ext cx="273020" cy="0"/>
          </a:xfrm>
          <a:prstGeom prst="line">
            <a:avLst/>
          </a:prstGeom>
          <a:ln cap="rnd" w="9525">
            <a:solidFill>
              <a:srgbClr val="5EBEE4"/>
            </a:solidFill>
            <a:prstDash val="solid"/>
            <a:headEnd type="none" len="sm" w="sm"/>
            <a:tailEnd type="none" len="sm" w="sm"/>
          </a:ln>
        </p:spPr>
      </p:sp>
      <p:sp>
        <p:nvSpPr>
          <p:cNvPr name="AutoShape 140" id="140"/>
          <p:cNvSpPr/>
          <p:nvPr/>
        </p:nvSpPr>
        <p:spPr>
          <a:xfrm rot="3754676">
            <a:off x="14172246" y="1985058"/>
            <a:ext cx="275052" cy="0"/>
          </a:xfrm>
          <a:prstGeom prst="line">
            <a:avLst/>
          </a:prstGeom>
          <a:ln cap="rnd" w="9525">
            <a:solidFill>
              <a:srgbClr val="5EBEE4"/>
            </a:solidFill>
            <a:prstDash val="solid"/>
            <a:headEnd type="none" len="sm" w="sm"/>
            <a:tailEnd type="none" len="sm" w="sm"/>
          </a:ln>
        </p:spPr>
      </p:sp>
      <p:sp>
        <p:nvSpPr>
          <p:cNvPr name="AutoShape 141" id="141"/>
          <p:cNvSpPr/>
          <p:nvPr/>
        </p:nvSpPr>
        <p:spPr>
          <a:xfrm rot="-3781512">
            <a:off x="14031499" y="2107209"/>
            <a:ext cx="372847" cy="0"/>
          </a:xfrm>
          <a:prstGeom prst="line">
            <a:avLst/>
          </a:prstGeom>
          <a:ln cap="rnd" w="9525">
            <a:solidFill>
              <a:srgbClr val="5EBEE4"/>
            </a:solidFill>
            <a:prstDash val="solid"/>
            <a:headEnd type="none" len="sm" w="sm"/>
            <a:tailEnd type="none" len="sm" w="sm"/>
          </a:ln>
        </p:spPr>
      </p:sp>
      <p:sp>
        <p:nvSpPr>
          <p:cNvPr name="AutoShape 142" id="142"/>
          <p:cNvSpPr/>
          <p:nvPr/>
        </p:nvSpPr>
        <p:spPr>
          <a:xfrm rot="-1297134">
            <a:off x="13863543" y="2102641"/>
            <a:ext cx="423445" cy="0"/>
          </a:xfrm>
          <a:prstGeom prst="line">
            <a:avLst/>
          </a:prstGeom>
          <a:ln cap="rnd" w="9525">
            <a:solidFill>
              <a:srgbClr val="5EBEE4"/>
            </a:solidFill>
            <a:prstDash val="solid"/>
            <a:headEnd type="none" len="sm" w="sm"/>
            <a:tailEnd type="none" len="sm" w="sm"/>
          </a:ln>
        </p:spPr>
      </p:sp>
      <p:sp>
        <p:nvSpPr>
          <p:cNvPr name="AutoShape 143" id="143"/>
          <p:cNvSpPr/>
          <p:nvPr/>
        </p:nvSpPr>
        <p:spPr>
          <a:xfrm rot="-2206422">
            <a:off x="13998626" y="2473911"/>
            <a:ext cx="386858" cy="0"/>
          </a:xfrm>
          <a:prstGeom prst="line">
            <a:avLst/>
          </a:prstGeom>
          <a:ln cap="rnd" w="9525">
            <a:solidFill>
              <a:srgbClr val="5EBEE4"/>
            </a:solidFill>
            <a:prstDash val="solid"/>
            <a:headEnd type="none" len="sm" w="sm"/>
            <a:tailEnd type="none" len="sm" w="sm"/>
          </a:ln>
        </p:spPr>
      </p:sp>
      <p:sp>
        <p:nvSpPr>
          <p:cNvPr name="AutoShape 144" id="144"/>
          <p:cNvSpPr/>
          <p:nvPr/>
        </p:nvSpPr>
        <p:spPr>
          <a:xfrm rot="3977067">
            <a:off x="13939009" y="2605016"/>
            <a:ext cx="212187" cy="0"/>
          </a:xfrm>
          <a:prstGeom prst="line">
            <a:avLst/>
          </a:prstGeom>
          <a:ln cap="rnd" w="9525">
            <a:solidFill>
              <a:srgbClr val="5EBEE4"/>
            </a:solidFill>
            <a:prstDash val="solid"/>
            <a:headEnd type="none" len="sm" w="sm"/>
            <a:tailEnd type="none" len="sm" w="sm"/>
          </a:ln>
        </p:spPr>
      </p:sp>
      <p:sp>
        <p:nvSpPr>
          <p:cNvPr name="AutoShape 145" id="145"/>
          <p:cNvSpPr/>
          <p:nvPr/>
        </p:nvSpPr>
        <p:spPr>
          <a:xfrm rot="-5384398">
            <a:off x="14177653" y="2427771"/>
            <a:ext cx="343578" cy="0"/>
          </a:xfrm>
          <a:prstGeom prst="line">
            <a:avLst/>
          </a:prstGeom>
          <a:ln cap="rnd" w="9525">
            <a:solidFill>
              <a:srgbClr val="5EBEE4"/>
            </a:solidFill>
            <a:prstDash val="solid"/>
            <a:headEnd type="none" len="sm" w="sm"/>
            <a:tailEnd type="none" len="sm" w="sm"/>
          </a:ln>
        </p:spPr>
      </p:sp>
      <p:sp>
        <p:nvSpPr>
          <p:cNvPr name="AutoShape 146" id="146"/>
          <p:cNvSpPr/>
          <p:nvPr/>
        </p:nvSpPr>
        <p:spPr>
          <a:xfrm rot="1774018">
            <a:off x="14246399" y="2273080"/>
            <a:ext cx="291732" cy="0"/>
          </a:xfrm>
          <a:prstGeom prst="line">
            <a:avLst/>
          </a:prstGeom>
          <a:ln cap="rnd" w="9525">
            <a:solidFill>
              <a:srgbClr val="5EBEE4"/>
            </a:solidFill>
            <a:prstDash val="solid"/>
            <a:headEnd type="none" len="sm" w="sm"/>
            <a:tailEnd type="none" len="sm" w="sm"/>
          </a:ln>
        </p:spPr>
      </p:sp>
      <p:sp>
        <p:nvSpPr>
          <p:cNvPr name="AutoShape 147" id="147"/>
          <p:cNvSpPr/>
          <p:nvPr/>
        </p:nvSpPr>
        <p:spPr>
          <a:xfrm rot="73294">
            <a:off x="13945101" y="2223428"/>
            <a:ext cx="196257" cy="0"/>
          </a:xfrm>
          <a:prstGeom prst="line">
            <a:avLst/>
          </a:prstGeom>
          <a:ln cap="rnd" w="9525">
            <a:solidFill>
              <a:srgbClr val="5EBEE4"/>
            </a:solidFill>
            <a:prstDash val="solid"/>
            <a:headEnd type="none" len="sm" w="sm"/>
            <a:tailEnd type="none" len="sm" w="sm"/>
          </a:ln>
        </p:spPr>
      </p:sp>
      <p:sp>
        <p:nvSpPr>
          <p:cNvPr name="AutoShape 148" id="148"/>
          <p:cNvSpPr/>
          <p:nvPr/>
        </p:nvSpPr>
        <p:spPr>
          <a:xfrm rot="8477434">
            <a:off x="14028344" y="2045559"/>
            <a:ext cx="253238" cy="0"/>
          </a:xfrm>
          <a:prstGeom prst="line">
            <a:avLst/>
          </a:prstGeom>
          <a:ln cap="rnd" w="9525">
            <a:solidFill>
              <a:srgbClr val="5EBEE4"/>
            </a:solidFill>
            <a:prstDash val="solid"/>
            <a:headEnd type="none" len="sm" w="sm"/>
            <a:tailEnd type="none" len="sm" w="sm"/>
          </a:ln>
        </p:spPr>
      </p:sp>
      <p:sp>
        <p:nvSpPr>
          <p:cNvPr name="AutoShape 149" id="149"/>
          <p:cNvSpPr/>
          <p:nvPr/>
        </p:nvSpPr>
        <p:spPr>
          <a:xfrm rot="1209104">
            <a:off x="14128533" y="2612279"/>
            <a:ext cx="328595" cy="0"/>
          </a:xfrm>
          <a:prstGeom prst="line">
            <a:avLst/>
          </a:prstGeom>
          <a:ln cap="rnd" w="9525">
            <a:solidFill>
              <a:srgbClr val="5EBEE4"/>
            </a:solidFill>
            <a:prstDash val="solid"/>
            <a:headEnd type="none" len="sm" w="sm"/>
            <a:tailEnd type="none" len="sm" w="sm"/>
          </a:ln>
        </p:spPr>
      </p:sp>
      <p:sp>
        <p:nvSpPr>
          <p:cNvPr name="AutoShape 150" id="150"/>
          <p:cNvSpPr/>
          <p:nvPr/>
        </p:nvSpPr>
        <p:spPr>
          <a:xfrm rot="-2288493">
            <a:off x="14330693" y="2411249"/>
            <a:ext cx="324403" cy="0"/>
          </a:xfrm>
          <a:prstGeom prst="line">
            <a:avLst/>
          </a:prstGeom>
          <a:ln cap="rnd" w="9525">
            <a:solidFill>
              <a:srgbClr val="5EBEE4"/>
            </a:solidFill>
            <a:prstDash val="solid"/>
            <a:headEnd type="none" len="sm" w="sm"/>
            <a:tailEnd type="none" len="sm" w="sm"/>
          </a:ln>
        </p:spPr>
      </p:sp>
      <p:sp>
        <p:nvSpPr>
          <p:cNvPr name="AutoShape 151" id="151"/>
          <p:cNvSpPr/>
          <p:nvPr/>
        </p:nvSpPr>
        <p:spPr>
          <a:xfrm rot="-1008343">
            <a:off x="14186418" y="2167865"/>
            <a:ext cx="307364" cy="0"/>
          </a:xfrm>
          <a:prstGeom prst="line">
            <a:avLst/>
          </a:prstGeom>
          <a:ln cap="rnd" w="9525">
            <a:solidFill>
              <a:srgbClr val="5EBEE4"/>
            </a:solidFill>
            <a:prstDash val="solid"/>
            <a:headEnd type="none" len="sm" w="sm"/>
            <a:tailEnd type="none" len="sm" w="sm"/>
          </a:ln>
        </p:spPr>
      </p:sp>
      <p:sp>
        <p:nvSpPr>
          <p:cNvPr name="AutoShape 152" id="152"/>
          <p:cNvSpPr/>
          <p:nvPr/>
        </p:nvSpPr>
        <p:spPr>
          <a:xfrm rot="5996170">
            <a:off x="14366866" y="2150516"/>
            <a:ext cx="235623" cy="0"/>
          </a:xfrm>
          <a:prstGeom prst="line">
            <a:avLst/>
          </a:prstGeom>
          <a:ln cap="rnd" w="9525">
            <a:solidFill>
              <a:srgbClr val="5EBEE4"/>
            </a:solidFill>
            <a:prstDash val="solid"/>
            <a:headEnd type="none" len="sm" w="sm"/>
            <a:tailEnd type="none" len="sm" w="sm"/>
          </a:ln>
        </p:spPr>
      </p:sp>
      <p:sp>
        <p:nvSpPr>
          <p:cNvPr name="AutoShape 153" id="153"/>
          <p:cNvSpPr/>
          <p:nvPr/>
        </p:nvSpPr>
        <p:spPr>
          <a:xfrm rot="4823553">
            <a:off x="14094437" y="2227217"/>
            <a:ext cx="180022" cy="0"/>
          </a:xfrm>
          <a:prstGeom prst="line">
            <a:avLst/>
          </a:prstGeom>
          <a:ln cap="rnd" w="9525">
            <a:solidFill>
              <a:srgbClr val="5EBEE4"/>
            </a:solidFill>
            <a:prstDash val="solid"/>
            <a:headEnd type="none" len="sm" w="sm"/>
            <a:tailEnd type="none" len="sm" w="sm"/>
          </a:ln>
        </p:spPr>
      </p:sp>
      <p:sp>
        <p:nvSpPr>
          <p:cNvPr name="AutoShape 154" id="154"/>
          <p:cNvSpPr/>
          <p:nvPr/>
        </p:nvSpPr>
        <p:spPr>
          <a:xfrm rot="-10726318">
            <a:off x="14057910" y="2682822"/>
            <a:ext cx="85920" cy="0"/>
          </a:xfrm>
          <a:prstGeom prst="line">
            <a:avLst/>
          </a:prstGeom>
          <a:ln cap="rnd" w="9525">
            <a:solidFill>
              <a:srgbClr val="5EBEE4"/>
            </a:solidFill>
            <a:prstDash val="solid"/>
            <a:headEnd type="none" len="sm" w="sm"/>
            <a:tailEnd type="none" len="sm" w="sm"/>
          </a:ln>
        </p:spPr>
      </p:sp>
      <p:sp>
        <p:nvSpPr>
          <p:cNvPr name="AutoShape 155" id="155"/>
          <p:cNvSpPr/>
          <p:nvPr/>
        </p:nvSpPr>
        <p:spPr>
          <a:xfrm rot="2817294">
            <a:off x="13840614" y="2270435"/>
            <a:ext cx="127074" cy="0"/>
          </a:xfrm>
          <a:prstGeom prst="line">
            <a:avLst/>
          </a:prstGeom>
          <a:ln cap="rnd" w="9525">
            <a:solidFill>
              <a:srgbClr val="5EBEE4"/>
            </a:solidFill>
            <a:prstDash val="solid"/>
            <a:headEnd type="none" len="sm" w="sm"/>
            <a:tailEnd type="none" len="sm" w="sm"/>
          </a:ln>
        </p:spPr>
      </p:sp>
      <p:sp>
        <p:nvSpPr>
          <p:cNvPr name="AutoShape 156" id="156"/>
          <p:cNvSpPr/>
          <p:nvPr/>
        </p:nvSpPr>
        <p:spPr>
          <a:xfrm rot="-4487394">
            <a:off x="13740005" y="2406199"/>
            <a:ext cx="314638" cy="0"/>
          </a:xfrm>
          <a:prstGeom prst="line">
            <a:avLst/>
          </a:prstGeom>
          <a:ln cap="rnd" w="9525">
            <a:solidFill>
              <a:srgbClr val="5EBEE4"/>
            </a:solidFill>
            <a:prstDash val="solid"/>
            <a:headEnd type="none" len="sm" w="sm"/>
            <a:tailEnd type="none" len="sm" w="sm"/>
          </a:ln>
        </p:spPr>
      </p:sp>
      <p:sp>
        <p:nvSpPr>
          <p:cNvPr name="AutoShape 157" id="157"/>
          <p:cNvSpPr/>
          <p:nvPr/>
        </p:nvSpPr>
        <p:spPr>
          <a:xfrm rot="-452244">
            <a:off x="13776317" y="2095525"/>
            <a:ext cx="482446" cy="0"/>
          </a:xfrm>
          <a:prstGeom prst="line">
            <a:avLst/>
          </a:prstGeom>
          <a:ln cap="rnd" w="9525">
            <a:solidFill>
              <a:srgbClr val="5EBEE4"/>
            </a:solidFill>
            <a:prstDash val="solid"/>
            <a:headEnd type="none" len="sm" w="sm"/>
            <a:tailEnd type="none" len="sm" w="sm"/>
          </a:ln>
        </p:spPr>
      </p:sp>
      <p:sp>
        <p:nvSpPr>
          <p:cNvPr name="AutoShape 158" id="158"/>
          <p:cNvSpPr/>
          <p:nvPr/>
        </p:nvSpPr>
        <p:spPr>
          <a:xfrm rot="5477445">
            <a:off x="13913283" y="2630195"/>
            <a:ext cx="193208" cy="0"/>
          </a:xfrm>
          <a:prstGeom prst="line">
            <a:avLst/>
          </a:prstGeom>
          <a:ln cap="rnd" w="9525">
            <a:solidFill>
              <a:srgbClr val="5EBEE4"/>
            </a:solidFill>
            <a:prstDash val="solid"/>
            <a:headEnd type="none" len="sm" w="sm"/>
            <a:tailEnd type="none" len="sm" w="sm"/>
          </a:ln>
        </p:spPr>
      </p:sp>
      <p:sp>
        <p:nvSpPr>
          <p:cNvPr name="AutoShape 159" id="159"/>
          <p:cNvSpPr/>
          <p:nvPr/>
        </p:nvSpPr>
        <p:spPr>
          <a:xfrm rot="2288034">
            <a:off x="16233522" y="333328"/>
            <a:ext cx="258818" cy="0"/>
          </a:xfrm>
          <a:prstGeom prst="line">
            <a:avLst/>
          </a:prstGeom>
          <a:ln cap="rnd" w="9525">
            <a:solidFill>
              <a:srgbClr val="5EBEE4"/>
            </a:solidFill>
            <a:prstDash val="solid"/>
            <a:headEnd type="none" len="sm" w="sm"/>
            <a:tailEnd type="none" len="sm" w="sm"/>
          </a:ln>
        </p:spPr>
      </p:sp>
      <p:sp>
        <p:nvSpPr>
          <p:cNvPr name="AutoShape 160" id="160"/>
          <p:cNvSpPr/>
          <p:nvPr/>
        </p:nvSpPr>
        <p:spPr>
          <a:xfrm rot="-331318">
            <a:off x="16180878" y="455310"/>
            <a:ext cx="356107" cy="0"/>
          </a:xfrm>
          <a:prstGeom prst="line">
            <a:avLst/>
          </a:prstGeom>
          <a:ln cap="rnd" w="9525">
            <a:solidFill>
              <a:srgbClr val="5EBEE4"/>
            </a:solidFill>
            <a:prstDash val="solid"/>
            <a:headEnd type="none" len="sm" w="sm"/>
            <a:tailEnd type="none" len="sm" w="sm"/>
          </a:ln>
        </p:spPr>
      </p:sp>
      <p:sp>
        <p:nvSpPr>
          <p:cNvPr name="AutoShape 161" id="161"/>
          <p:cNvSpPr/>
          <p:nvPr/>
        </p:nvSpPr>
        <p:spPr>
          <a:xfrm rot="-3103431">
            <a:off x="16107566" y="451198"/>
            <a:ext cx="245830" cy="0"/>
          </a:xfrm>
          <a:prstGeom prst="line">
            <a:avLst/>
          </a:prstGeom>
          <a:ln cap="rnd" w="9525">
            <a:solidFill>
              <a:srgbClr val="5EBEE4"/>
            </a:solidFill>
            <a:prstDash val="solid"/>
            <a:headEnd type="none" len="sm" w="sm"/>
            <a:tailEnd type="none" len="sm" w="sm"/>
          </a:ln>
        </p:spPr>
      </p:sp>
      <p:sp>
        <p:nvSpPr>
          <p:cNvPr name="AutoShape 162" id="162"/>
          <p:cNvSpPr/>
          <p:nvPr/>
        </p:nvSpPr>
        <p:spPr>
          <a:xfrm rot="3754677">
            <a:off x="16422814" y="62676"/>
            <a:ext cx="247660" cy="0"/>
          </a:xfrm>
          <a:prstGeom prst="line">
            <a:avLst/>
          </a:prstGeom>
          <a:ln cap="rnd" w="9525">
            <a:solidFill>
              <a:srgbClr val="5EBEE4"/>
            </a:solidFill>
            <a:prstDash val="solid"/>
            <a:headEnd type="none" len="sm" w="sm"/>
            <a:tailEnd type="none" len="sm" w="sm"/>
          </a:ln>
        </p:spPr>
      </p:sp>
      <p:sp>
        <p:nvSpPr>
          <p:cNvPr name="AutoShape 163" id="163"/>
          <p:cNvSpPr/>
          <p:nvPr/>
        </p:nvSpPr>
        <p:spPr>
          <a:xfrm rot="-3781513">
            <a:off x="16296084" y="172661"/>
            <a:ext cx="335716" cy="0"/>
          </a:xfrm>
          <a:prstGeom prst="line">
            <a:avLst/>
          </a:prstGeom>
          <a:ln cap="rnd" w="9525">
            <a:solidFill>
              <a:srgbClr val="5EBEE4"/>
            </a:solidFill>
            <a:prstDash val="solid"/>
            <a:headEnd type="none" len="sm" w="sm"/>
            <a:tailEnd type="none" len="sm" w="sm"/>
          </a:ln>
        </p:spPr>
      </p:sp>
      <p:sp>
        <p:nvSpPr>
          <p:cNvPr name="AutoShape 164" id="164"/>
          <p:cNvSpPr/>
          <p:nvPr/>
        </p:nvSpPr>
        <p:spPr>
          <a:xfrm rot="-1297135">
            <a:off x="16144854" y="168548"/>
            <a:ext cx="381275" cy="0"/>
          </a:xfrm>
          <a:prstGeom prst="line">
            <a:avLst/>
          </a:prstGeom>
          <a:ln cap="rnd" w="9525">
            <a:solidFill>
              <a:srgbClr val="5EBEE4"/>
            </a:solidFill>
            <a:prstDash val="solid"/>
            <a:headEnd type="none" len="sm" w="sm"/>
            <a:tailEnd type="none" len="sm" w="sm"/>
          </a:ln>
        </p:spPr>
      </p:sp>
      <p:sp>
        <p:nvSpPr>
          <p:cNvPr name="AutoShape 165" id="165"/>
          <p:cNvSpPr/>
          <p:nvPr/>
        </p:nvSpPr>
        <p:spPr>
          <a:xfrm rot="-2206423">
            <a:off x="16266485" y="502845"/>
            <a:ext cx="348332" cy="0"/>
          </a:xfrm>
          <a:prstGeom prst="line">
            <a:avLst/>
          </a:prstGeom>
          <a:ln cap="rnd" w="9525">
            <a:solidFill>
              <a:srgbClr val="5EBEE4"/>
            </a:solidFill>
            <a:prstDash val="solid"/>
            <a:headEnd type="none" len="sm" w="sm"/>
            <a:tailEnd type="none" len="sm" w="sm"/>
          </a:ln>
        </p:spPr>
      </p:sp>
      <p:sp>
        <p:nvSpPr>
          <p:cNvPr name="AutoShape 166" id="166"/>
          <p:cNvSpPr/>
          <p:nvPr/>
        </p:nvSpPr>
        <p:spPr>
          <a:xfrm rot="3977067">
            <a:off x="16212805" y="620893"/>
            <a:ext cx="191056" cy="0"/>
          </a:xfrm>
          <a:prstGeom prst="line">
            <a:avLst/>
          </a:prstGeom>
          <a:ln cap="rnd" w="9525">
            <a:solidFill>
              <a:srgbClr val="5EBEE4"/>
            </a:solidFill>
            <a:prstDash val="solid"/>
            <a:headEnd type="none" len="sm" w="sm"/>
            <a:tailEnd type="none" len="sm" w="sm"/>
          </a:ln>
        </p:spPr>
      </p:sp>
      <p:sp>
        <p:nvSpPr>
          <p:cNvPr name="AutoShape 167" id="167"/>
          <p:cNvSpPr/>
          <p:nvPr/>
        </p:nvSpPr>
        <p:spPr>
          <a:xfrm rot="-5384398">
            <a:off x="16427683" y="461299"/>
            <a:ext cx="309362" cy="0"/>
          </a:xfrm>
          <a:prstGeom prst="line">
            <a:avLst/>
          </a:prstGeom>
          <a:ln cap="rnd" w="9525">
            <a:solidFill>
              <a:srgbClr val="5EBEE4"/>
            </a:solidFill>
            <a:prstDash val="solid"/>
            <a:headEnd type="none" len="sm" w="sm"/>
            <a:tailEnd type="none" len="sm" w="sm"/>
          </a:ln>
        </p:spPr>
      </p:sp>
      <p:sp>
        <p:nvSpPr>
          <p:cNvPr name="AutoShape 168" id="168"/>
          <p:cNvSpPr/>
          <p:nvPr/>
        </p:nvSpPr>
        <p:spPr>
          <a:xfrm rot="1774018">
            <a:off x="16489583" y="322014"/>
            <a:ext cx="262679" cy="0"/>
          </a:xfrm>
          <a:prstGeom prst="line">
            <a:avLst/>
          </a:prstGeom>
          <a:ln cap="rnd" w="9525">
            <a:solidFill>
              <a:srgbClr val="5EBEE4"/>
            </a:solidFill>
            <a:prstDash val="solid"/>
            <a:headEnd type="none" len="sm" w="sm"/>
            <a:tailEnd type="none" len="sm" w="sm"/>
          </a:ln>
        </p:spPr>
      </p:sp>
      <p:sp>
        <p:nvSpPr>
          <p:cNvPr name="AutoShape 169" id="169"/>
          <p:cNvSpPr/>
          <p:nvPr/>
        </p:nvSpPr>
        <p:spPr>
          <a:xfrm rot="73294">
            <a:off x="16218290" y="277307"/>
            <a:ext cx="176712" cy="0"/>
          </a:xfrm>
          <a:prstGeom prst="line">
            <a:avLst/>
          </a:prstGeom>
          <a:ln cap="rnd" w="9525">
            <a:solidFill>
              <a:srgbClr val="5EBEE4"/>
            </a:solidFill>
            <a:prstDash val="solid"/>
            <a:headEnd type="none" len="sm" w="sm"/>
            <a:tailEnd type="none" len="sm" w="sm"/>
          </a:ln>
        </p:spPr>
      </p:sp>
      <p:sp>
        <p:nvSpPr>
          <p:cNvPr name="AutoShape 170" id="170"/>
          <p:cNvSpPr/>
          <p:nvPr/>
        </p:nvSpPr>
        <p:spPr>
          <a:xfrm rot="8477433">
            <a:off x="16293243" y="117151"/>
            <a:ext cx="228019" cy="0"/>
          </a:xfrm>
          <a:prstGeom prst="line">
            <a:avLst/>
          </a:prstGeom>
          <a:ln cap="rnd" w="9525">
            <a:solidFill>
              <a:srgbClr val="5EBEE4"/>
            </a:solidFill>
            <a:prstDash val="solid"/>
            <a:headEnd type="none" len="sm" w="sm"/>
            <a:tailEnd type="none" len="sm" w="sm"/>
          </a:ln>
        </p:spPr>
      </p:sp>
      <p:sp>
        <p:nvSpPr>
          <p:cNvPr name="AutoShape 171" id="171"/>
          <p:cNvSpPr/>
          <p:nvPr/>
        </p:nvSpPr>
        <p:spPr>
          <a:xfrm rot="1209104">
            <a:off x="16383455" y="627433"/>
            <a:ext cx="295871" cy="0"/>
          </a:xfrm>
          <a:prstGeom prst="line">
            <a:avLst/>
          </a:prstGeom>
          <a:ln cap="rnd" w="9525">
            <a:solidFill>
              <a:srgbClr val="5EBEE4"/>
            </a:solidFill>
            <a:prstDash val="solid"/>
            <a:headEnd type="none" len="sm" w="sm"/>
            <a:tailEnd type="none" len="sm" w="sm"/>
          </a:ln>
        </p:spPr>
      </p:sp>
      <p:sp>
        <p:nvSpPr>
          <p:cNvPr name="AutoShape 172" id="172"/>
          <p:cNvSpPr/>
          <p:nvPr/>
        </p:nvSpPr>
        <p:spPr>
          <a:xfrm rot="-2288494">
            <a:off x="16565482" y="446423"/>
            <a:ext cx="292096" cy="0"/>
          </a:xfrm>
          <a:prstGeom prst="line">
            <a:avLst/>
          </a:prstGeom>
          <a:ln cap="rnd" w="9525">
            <a:solidFill>
              <a:srgbClr val="5EBEE4"/>
            </a:solidFill>
            <a:prstDash val="solid"/>
            <a:headEnd type="none" len="sm" w="sm"/>
            <a:tailEnd type="none" len="sm" w="sm"/>
          </a:ln>
        </p:spPr>
      </p:sp>
      <p:sp>
        <p:nvSpPr>
          <p:cNvPr name="AutoShape 173" id="173"/>
          <p:cNvSpPr/>
          <p:nvPr/>
        </p:nvSpPr>
        <p:spPr>
          <a:xfrm rot="-1008343">
            <a:off x="16435575" y="227276"/>
            <a:ext cx="276754" cy="0"/>
          </a:xfrm>
          <a:prstGeom prst="line">
            <a:avLst/>
          </a:prstGeom>
          <a:ln cap="rnd" w="9525">
            <a:solidFill>
              <a:srgbClr val="5EBEE4"/>
            </a:solidFill>
            <a:prstDash val="solid"/>
            <a:headEnd type="none" len="sm" w="sm"/>
            <a:tailEnd type="none" len="sm" w="sm"/>
          </a:ln>
        </p:spPr>
      </p:sp>
      <p:sp>
        <p:nvSpPr>
          <p:cNvPr name="AutoShape 174" id="174"/>
          <p:cNvSpPr/>
          <p:nvPr/>
        </p:nvSpPr>
        <p:spPr>
          <a:xfrm rot="5996170">
            <a:off x="16598052" y="211656"/>
            <a:ext cx="212158" cy="0"/>
          </a:xfrm>
          <a:prstGeom prst="line">
            <a:avLst/>
          </a:prstGeom>
          <a:ln cap="rnd" w="9525">
            <a:solidFill>
              <a:srgbClr val="5EBEE4"/>
            </a:solidFill>
            <a:prstDash val="solid"/>
            <a:headEnd type="none" len="sm" w="sm"/>
            <a:tailEnd type="none" len="sm" w="sm"/>
          </a:ln>
        </p:spPr>
      </p:sp>
      <p:sp>
        <p:nvSpPr>
          <p:cNvPr name="AutoShape 175" id="175"/>
          <p:cNvSpPr/>
          <p:nvPr/>
        </p:nvSpPr>
        <p:spPr>
          <a:xfrm rot="4823553">
            <a:off x="16352754" y="280718"/>
            <a:ext cx="162094" cy="0"/>
          </a:xfrm>
          <a:prstGeom prst="line">
            <a:avLst/>
          </a:prstGeom>
          <a:ln cap="rnd" w="9525">
            <a:solidFill>
              <a:srgbClr val="5EBEE4"/>
            </a:solidFill>
            <a:prstDash val="solid"/>
            <a:headEnd type="none" len="sm" w="sm"/>
            <a:tailEnd type="none" len="sm" w="sm"/>
          </a:ln>
        </p:spPr>
      </p:sp>
      <p:sp>
        <p:nvSpPr>
          <p:cNvPr name="AutoShape 176" id="176"/>
          <p:cNvSpPr/>
          <p:nvPr/>
        </p:nvSpPr>
        <p:spPr>
          <a:xfrm rot="-10726318">
            <a:off x="16319865" y="690950"/>
            <a:ext cx="77363" cy="0"/>
          </a:xfrm>
          <a:prstGeom prst="line">
            <a:avLst/>
          </a:prstGeom>
          <a:ln cap="rnd" w="9525">
            <a:solidFill>
              <a:srgbClr val="5EBEE4"/>
            </a:solidFill>
            <a:prstDash val="solid"/>
            <a:headEnd type="none" len="sm" w="sm"/>
            <a:tailEnd type="none" len="sm" w="sm"/>
          </a:ln>
        </p:spPr>
      </p:sp>
      <p:sp>
        <p:nvSpPr>
          <p:cNvPr name="AutoShape 177" id="177"/>
          <p:cNvSpPr/>
          <p:nvPr/>
        </p:nvSpPr>
        <p:spPr>
          <a:xfrm rot="2817295">
            <a:off x="16124209" y="319632"/>
            <a:ext cx="114419" cy="0"/>
          </a:xfrm>
          <a:prstGeom prst="line">
            <a:avLst/>
          </a:prstGeom>
          <a:ln cap="rnd" w="9525">
            <a:solidFill>
              <a:srgbClr val="5EBEE4"/>
            </a:solidFill>
            <a:prstDash val="solid"/>
            <a:headEnd type="none" len="sm" w="sm"/>
            <a:tailEnd type="none" len="sm" w="sm"/>
          </a:ln>
        </p:spPr>
      </p:sp>
      <p:sp>
        <p:nvSpPr>
          <p:cNvPr name="AutoShape 178" id="178"/>
          <p:cNvSpPr/>
          <p:nvPr/>
        </p:nvSpPr>
        <p:spPr>
          <a:xfrm rot="-4487394">
            <a:off x="16033619" y="441876"/>
            <a:ext cx="283304" cy="0"/>
          </a:xfrm>
          <a:prstGeom prst="line">
            <a:avLst/>
          </a:prstGeom>
          <a:ln cap="rnd" w="9525">
            <a:solidFill>
              <a:srgbClr val="5EBEE4"/>
            </a:solidFill>
            <a:prstDash val="solid"/>
            <a:headEnd type="none" len="sm" w="sm"/>
            <a:tailEnd type="none" len="sm" w="sm"/>
          </a:ln>
        </p:spPr>
      </p:sp>
      <p:sp>
        <p:nvSpPr>
          <p:cNvPr name="AutoShape 179" id="179"/>
          <p:cNvSpPr/>
          <p:nvPr/>
        </p:nvSpPr>
        <p:spPr>
          <a:xfrm rot="-452244">
            <a:off x="16066315" y="162141"/>
            <a:ext cx="434400" cy="0"/>
          </a:xfrm>
          <a:prstGeom prst="line">
            <a:avLst/>
          </a:prstGeom>
          <a:ln cap="rnd" w="9525">
            <a:solidFill>
              <a:srgbClr val="5EBEE4"/>
            </a:solidFill>
            <a:prstDash val="solid"/>
            <a:headEnd type="none" len="sm" w="sm"/>
            <a:tailEnd type="none" len="sm" w="sm"/>
          </a:ln>
        </p:spPr>
      </p:sp>
      <p:sp>
        <p:nvSpPr>
          <p:cNvPr name="AutoShape 180" id="180"/>
          <p:cNvSpPr/>
          <p:nvPr/>
        </p:nvSpPr>
        <p:spPr>
          <a:xfrm rot="5477445">
            <a:off x="16189641" y="643565"/>
            <a:ext cx="173967" cy="0"/>
          </a:xfrm>
          <a:prstGeom prst="line">
            <a:avLst/>
          </a:prstGeom>
          <a:ln cap="rnd" w="9525">
            <a:solidFill>
              <a:srgbClr val="5EBEE4"/>
            </a:solidFill>
            <a:prstDash val="solid"/>
            <a:headEnd type="none" len="sm" w="sm"/>
            <a:tailEnd type="none" len="sm" w="sm"/>
          </a:ln>
        </p:spPr>
      </p:sp>
      <p:grpSp>
        <p:nvGrpSpPr>
          <p:cNvPr name="Group 181" id="181"/>
          <p:cNvGrpSpPr/>
          <p:nvPr/>
        </p:nvGrpSpPr>
        <p:grpSpPr>
          <a:xfrm rot="0">
            <a:off x="17168884" y="0"/>
            <a:ext cx="559557" cy="3828423"/>
            <a:chOff x="0" y="0"/>
            <a:chExt cx="746076" cy="5104564"/>
          </a:xfrm>
        </p:grpSpPr>
        <p:sp>
          <p:nvSpPr>
            <p:cNvPr name="Freeform 182" id="182"/>
            <p:cNvSpPr/>
            <p:nvPr/>
          </p:nvSpPr>
          <p:spPr>
            <a:xfrm flipH="false" flipV="false" rot="0">
              <a:off x="0" y="0"/>
              <a:ext cx="746125" cy="5104511"/>
            </a:xfrm>
            <a:custGeom>
              <a:avLst/>
              <a:gdLst/>
              <a:ahLst/>
              <a:cxnLst/>
              <a:rect r="r" b="b" t="t" l="l"/>
              <a:pathLst>
                <a:path h="5104511" w="746125">
                  <a:moveTo>
                    <a:pt x="0" y="0"/>
                  </a:moveTo>
                  <a:lnTo>
                    <a:pt x="746125" y="0"/>
                  </a:lnTo>
                  <a:lnTo>
                    <a:pt x="746125" y="5104511"/>
                  </a:lnTo>
                  <a:lnTo>
                    <a:pt x="0" y="5104511"/>
                  </a:lnTo>
                  <a:close/>
                </a:path>
              </a:pathLst>
            </a:custGeom>
            <a:solidFill>
              <a:srgbClr val="239ECF"/>
            </a:solidFill>
          </p:spPr>
        </p:sp>
      </p:grpSp>
      <p:grpSp>
        <p:nvGrpSpPr>
          <p:cNvPr name="Group 183" id="183"/>
          <p:cNvGrpSpPr/>
          <p:nvPr/>
        </p:nvGrpSpPr>
        <p:grpSpPr>
          <a:xfrm rot="0">
            <a:off x="17728442" y="0"/>
            <a:ext cx="559557" cy="3828423"/>
            <a:chOff x="0" y="0"/>
            <a:chExt cx="746076" cy="5104564"/>
          </a:xfrm>
        </p:grpSpPr>
        <p:sp>
          <p:nvSpPr>
            <p:cNvPr name="Freeform 184" id="184"/>
            <p:cNvSpPr/>
            <p:nvPr/>
          </p:nvSpPr>
          <p:spPr>
            <a:xfrm flipH="false" flipV="false" rot="0">
              <a:off x="0" y="0"/>
              <a:ext cx="746125" cy="5104511"/>
            </a:xfrm>
            <a:custGeom>
              <a:avLst/>
              <a:gdLst/>
              <a:ahLst/>
              <a:cxnLst/>
              <a:rect r="r" b="b" t="t" l="l"/>
              <a:pathLst>
                <a:path h="5104511" w="746125">
                  <a:moveTo>
                    <a:pt x="0" y="0"/>
                  </a:moveTo>
                  <a:lnTo>
                    <a:pt x="746125" y="0"/>
                  </a:lnTo>
                  <a:lnTo>
                    <a:pt x="746125" y="5104511"/>
                  </a:lnTo>
                  <a:lnTo>
                    <a:pt x="0" y="5104511"/>
                  </a:lnTo>
                  <a:close/>
                </a:path>
              </a:pathLst>
            </a:custGeom>
            <a:solidFill>
              <a:srgbClr val="9ED8EF"/>
            </a:solidFill>
          </p:spPr>
        </p:sp>
      </p:grpSp>
      <p:sp>
        <p:nvSpPr>
          <p:cNvPr name="TextBox 185" id="185"/>
          <p:cNvSpPr txBox="true"/>
          <p:nvPr/>
        </p:nvSpPr>
        <p:spPr>
          <a:xfrm rot="0">
            <a:off x="693693" y="1117717"/>
            <a:ext cx="9104630" cy="1390569"/>
          </a:xfrm>
          <a:prstGeom prst="rect">
            <a:avLst/>
          </a:prstGeom>
        </p:spPr>
        <p:txBody>
          <a:bodyPr anchor="t" rtlCol="false" tIns="0" lIns="0" bIns="0" rIns="0">
            <a:spAutoFit/>
          </a:bodyPr>
          <a:lstStyle/>
          <a:p>
            <a:pPr algn="l">
              <a:lnSpc>
                <a:spcPts val="9720"/>
              </a:lnSpc>
            </a:pPr>
            <a:r>
              <a:rPr lang="en-US" sz="8100">
                <a:solidFill>
                  <a:srgbClr val="FFFFFF"/>
                </a:solidFill>
                <a:latin typeface="Arial"/>
                <a:ea typeface="Arial"/>
                <a:cs typeface="Arial"/>
                <a:sym typeface="Arial"/>
              </a:rPr>
              <a:t>Target Analysis</a:t>
            </a:r>
          </a:p>
        </p:txBody>
      </p:sp>
      <p:sp>
        <p:nvSpPr>
          <p:cNvPr name="TextBox 186" id="186"/>
          <p:cNvSpPr txBox="true"/>
          <p:nvPr/>
        </p:nvSpPr>
        <p:spPr>
          <a:xfrm rot="0">
            <a:off x="2692743" y="5323679"/>
            <a:ext cx="5288880" cy="1218984"/>
          </a:xfrm>
          <a:prstGeom prst="rect">
            <a:avLst/>
          </a:prstGeom>
        </p:spPr>
        <p:txBody>
          <a:bodyPr anchor="t" rtlCol="false" tIns="0" lIns="0" bIns="0" rIns="0">
            <a:spAutoFit/>
          </a:bodyPr>
          <a:lstStyle/>
          <a:p>
            <a:pPr algn="l">
              <a:lnSpc>
                <a:spcPts val="2399"/>
              </a:lnSpc>
            </a:pPr>
            <a:r>
              <a:rPr lang="en-US" sz="1999">
                <a:solidFill>
                  <a:srgbClr val="000000"/>
                </a:solidFill>
                <a:latin typeface="Times New Roman"/>
                <a:ea typeface="Times New Roman"/>
                <a:cs typeface="Times New Roman"/>
                <a:sym typeface="Times New Roman"/>
              </a:rPr>
              <a:t>Bulan apa yang memiliki penjualan terbaik? Berapa jumlah pendapatan pada bulan tersebut?</a:t>
            </a:r>
          </a:p>
          <a:p>
            <a:pPr algn="l">
              <a:lnSpc>
                <a:spcPts val="2399"/>
              </a:lnSpc>
            </a:pPr>
            <a:r>
              <a:rPr lang="en-US" sz="1999">
                <a:solidFill>
                  <a:srgbClr val="000000"/>
                </a:solidFill>
                <a:latin typeface="Times New Roman"/>
                <a:ea typeface="Times New Roman"/>
                <a:cs typeface="Times New Roman"/>
                <a:sym typeface="Times New Roman"/>
              </a:rPr>
              <a:t>.</a:t>
            </a:r>
          </a:p>
          <a:p>
            <a:pPr algn="l">
              <a:lnSpc>
                <a:spcPts val="2399"/>
              </a:lnSpc>
            </a:pPr>
          </a:p>
        </p:txBody>
      </p:sp>
      <p:sp>
        <p:nvSpPr>
          <p:cNvPr name="TextBox 187" id="187"/>
          <p:cNvSpPr txBox="true"/>
          <p:nvPr/>
        </p:nvSpPr>
        <p:spPr>
          <a:xfrm rot="0">
            <a:off x="2681595" y="4648833"/>
            <a:ext cx="5255760" cy="714267"/>
          </a:xfrm>
          <a:prstGeom prst="rect">
            <a:avLst/>
          </a:prstGeom>
        </p:spPr>
        <p:txBody>
          <a:bodyPr anchor="t" rtlCol="false" tIns="0" lIns="0" bIns="0" rIns="0">
            <a:spAutoFit/>
          </a:bodyPr>
          <a:lstStyle/>
          <a:p>
            <a:pPr algn="l">
              <a:lnSpc>
                <a:spcPts val="5099"/>
              </a:lnSpc>
            </a:pPr>
            <a:r>
              <a:rPr lang="en-US" sz="4249">
                <a:solidFill>
                  <a:srgbClr val="000000"/>
                </a:solidFill>
                <a:latin typeface="Times New Roman"/>
                <a:ea typeface="Times New Roman"/>
                <a:cs typeface="Times New Roman"/>
                <a:sym typeface="Times New Roman"/>
              </a:rPr>
              <a:t>Question </a:t>
            </a:r>
          </a:p>
        </p:txBody>
      </p:sp>
      <p:sp>
        <p:nvSpPr>
          <p:cNvPr name="TextBox 188" id="188"/>
          <p:cNvSpPr txBox="true"/>
          <p:nvPr/>
        </p:nvSpPr>
        <p:spPr>
          <a:xfrm rot="0">
            <a:off x="1557580" y="4680440"/>
            <a:ext cx="939131" cy="1038171"/>
          </a:xfrm>
          <a:prstGeom prst="rect">
            <a:avLst/>
          </a:prstGeom>
        </p:spPr>
        <p:txBody>
          <a:bodyPr anchor="t" rtlCol="false" tIns="0" lIns="0" bIns="0" rIns="0">
            <a:spAutoFit/>
          </a:bodyPr>
          <a:lstStyle/>
          <a:p>
            <a:pPr algn="l">
              <a:lnSpc>
                <a:spcPts val="7238"/>
              </a:lnSpc>
            </a:pPr>
            <a:r>
              <a:rPr lang="en-US" sz="6031" b="true">
                <a:solidFill>
                  <a:srgbClr val="000000"/>
                </a:solidFill>
                <a:latin typeface="Times New Roman Bold"/>
                <a:ea typeface="Times New Roman Bold"/>
                <a:cs typeface="Times New Roman Bold"/>
                <a:sym typeface="Times New Roman Bold"/>
              </a:rPr>
              <a:t>01</a:t>
            </a:r>
          </a:p>
        </p:txBody>
      </p:sp>
      <p:sp>
        <p:nvSpPr>
          <p:cNvPr name="TextBox 189" id="189"/>
          <p:cNvSpPr txBox="true"/>
          <p:nvPr/>
        </p:nvSpPr>
        <p:spPr>
          <a:xfrm rot="0">
            <a:off x="2696151" y="6970151"/>
            <a:ext cx="5288880" cy="333321"/>
          </a:xfrm>
          <a:prstGeom prst="rect">
            <a:avLst/>
          </a:prstGeom>
        </p:spPr>
        <p:txBody>
          <a:bodyPr anchor="t" rtlCol="false" tIns="0" lIns="0" bIns="0" rIns="0">
            <a:spAutoFit/>
          </a:bodyPr>
          <a:lstStyle/>
          <a:p>
            <a:pPr algn="l">
              <a:lnSpc>
                <a:spcPts val="2399"/>
              </a:lnSpc>
            </a:pPr>
            <a:r>
              <a:rPr lang="en-US" sz="1999">
                <a:solidFill>
                  <a:srgbClr val="000000"/>
                </a:solidFill>
                <a:latin typeface="Times New Roman"/>
                <a:ea typeface="Times New Roman"/>
                <a:cs typeface="Times New Roman"/>
                <a:sym typeface="Times New Roman"/>
              </a:rPr>
              <a:t>Kota mana yang menjual produk terbanyak?</a:t>
            </a:r>
          </a:p>
        </p:txBody>
      </p:sp>
      <p:sp>
        <p:nvSpPr>
          <p:cNvPr name="TextBox 190" id="190"/>
          <p:cNvSpPr txBox="true"/>
          <p:nvPr/>
        </p:nvSpPr>
        <p:spPr>
          <a:xfrm rot="0">
            <a:off x="2685003" y="6295306"/>
            <a:ext cx="5255760" cy="714267"/>
          </a:xfrm>
          <a:prstGeom prst="rect">
            <a:avLst/>
          </a:prstGeom>
        </p:spPr>
        <p:txBody>
          <a:bodyPr anchor="t" rtlCol="false" tIns="0" lIns="0" bIns="0" rIns="0">
            <a:spAutoFit/>
          </a:bodyPr>
          <a:lstStyle/>
          <a:p>
            <a:pPr algn="l">
              <a:lnSpc>
                <a:spcPts val="5099"/>
              </a:lnSpc>
            </a:pPr>
            <a:r>
              <a:rPr lang="en-US" sz="4249">
                <a:solidFill>
                  <a:srgbClr val="000000"/>
                </a:solidFill>
                <a:latin typeface="Times New Roman"/>
                <a:ea typeface="Times New Roman"/>
                <a:cs typeface="Times New Roman"/>
                <a:sym typeface="Times New Roman"/>
              </a:rPr>
              <a:t>Question</a:t>
            </a:r>
          </a:p>
        </p:txBody>
      </p:sp>
      <p:sp>
        <p:nvSpPr>
          <p:cNvPr name="TextBox 191" id="191"/>
          <p:cNvSpPr txBox="true"/>
          <p:nvPr/>
        </p:nvSpPr>
        <p:spPr>
          <a:xfrm rot="0">
            <a:off x="1620874" y="6244220"/>
            <a:ext cx="875837" cy="962025"/>
          </a:xfrm>
          <a:prstGeom prst="rect">
            <a:avLst/>
          </a:prstGeom>
        </p:spPr>
        <p:txBody>
          <a:bodyPr anchor="t" rtlCol="false" tIns="0" lIns="0" bIns="0" rIns="0">
            <a:spAutoFit/>
          </a:bodyPr>
          <a:lstStyle/>
          <a:p>
            <a:pPr algn="l">
              <a:lnSpc>
                <a:spcPts val="6750"/>
              </a:lnSpc>
            </a:pPr>
            <a:r>
              <a:rPr lang="en-US" sz="5625" b="true">
                <a:solidFill>
                  <a:srgbClr val="000000"/>
                </a:solidFill>
                <a:latin typeface="Times New Roman Bold"/>
                <a:ea typeface="Times New Roman Bold"/>
                <a:cs typeface="Times New Roman Bold"/>
                <a:sym typeface="Times New Roman Bold"/>
              </a:rPr>
              <a:t>02</a:t>
            </a:r>
          </a:p>
        </p:txBody>
      </p:sp>
      <p:sp>
        <p:nvSpPr>
          <p:cNvPr name="TextBox 192" id="192"/>
          <p:cNvSpPr txBox="true"/>
          <p:nvPr/>
        </p:nvSpPr>
        <p:spPr>
          <a:xfrm rot="0">
            <a:off x="2651883" y="8552688"/>
            <a:ext cx="5288880" cy="1218984"/>
          </a:xfrm>
          <a:prstGeom prst="rect">
            <a:avLst/>
          </a:prstGeom>
        </p:spPr>
        <p:txBody>
          <a:bodyPr anchor="t" rtlCol="false" tIns="0" lIns="0" bIns="0" rIns="0">
            <a:spAutoFit/>
          </a:bodyPr>
          <a:lstStyle/>
          <a:p>
            <a:pPr algn="l">
              <a:lnSpc>
                <a:spcPts val="2399"/>
              </a:lnSpc>
            </a:pPr>
            <a:r>
              <a:rPr lang="en-US" sz="1999">
                <a:solidFill>
                  <a:srgbClr val="000000"/>
                </a:solidFill>
                <a:latin typeface="Times New Roman"/>
                <a:ea typeface="Times New Roman"/>
                <a:cs typeface="Times New Roman"/>
                <a:sym typeface="Times New Roman"/>
              </a:rPr>
              <a:t>Pada jam berapa kita harus menampilkan iklan untuk memaksimalkan kemungkinan pelanggan membeli produk?</a:t>
            </a:r>
          </a:p>
          <a:p>
            <a:pPr algn="l">
              <a:lnSpc>
                <a:spcPts val="2399"/>
              </a:lnSpc>
            </a:pPr>
          </a:p>
        </p:txBody>
      </p:sp>
      <p:sp>
        <p:nvSpPr>
          <p:cNvPr name="TextBox 193" id="193"/>
          <p:cNvSpPr txBox="true"/>
          <p:nvPr/>
        </p:nvSpPr>
        <p:spPr>
          <a:xfrm rot="0">
            <a:off x="2640735" y="7877842"/>
            <a:ext cx="5255760" cy="714267"/>
          </a:xfrm>
          <a:prstGeom prst="rect">
            <a:avLst/>
          </a:prstGeom>
        </p:spPr>
        <p:txBody>
          <a:bodyPr anchor="t" rtlCol="false" tIns="0" lIns="0" bIns="0" rIns="0">
            <a:spAutoFit/>
          </a:bodyPr>
          <a:lstStyle/>
          <a:p>
            <a:pPr algn="l">
              <a:lnSpc>
                <a:spcPts val="5099"/>
              </a:lnSpc>
            </a:pPr>
            <a:r>
              <a:rPr lang="en-US" sz="4249">
                <a:solidFill>
                  <a:srgbClr val="000000"/>
                </a:solidFill>
                <a:latin typeface="Times New Roman"/>
                <a:ea typeface="Times New Roman"/>
                <a:cs typeface="Times New Roman"/>
                <a:sym typeface="Times New Roman"/>
              </a:rPr>
              <a:t>Question </a:t>
            </a:r>
          </a:p>
        </p:txBody>
      </p:sp>
      <p:sp>
        <p:nvSpPr>
          <p:cNvPr name="TextBox 194" id="194"/>
          <p:cNvSpPr txBox="true"/>
          <p:nvPr/>
        </p:nvSpPr>
        <p:spPr>
          <a:xfrm rot="0">
            <a:off x="1589227" y="7869310"/>
            <a:ext cx="875837" cy="962025"/>
          </a:xfrm>
          <a:prstGeom prst="rect">
            <a:avLst/>
          </a:prstGeom>
        </p:spPr>
        <p:txBody>
          <a:bodyPr anchor="t" rtlCol="false" tIns="0" lIns="0" bIns="0" rIns="0">
            <a:spAutoFit/>
          </a:bodyPr>
          <a:lstStyle/>
          <a:p>
            <a:pPr algn="l">
              <a:lnSpc>
                <a:spcPts val="6750"/>
              </a:lnSpc>
            </a:pPr>
            <a:r>
              <a:rPr lang="en-US" sz="5625" b="true">
                <a:solidFill>
                  <a:srgbClr val="000000"/>
                </a:solidFill>
                <a:latin typeface="Times New Roman Bold"/>
                <a:ea typeface="Times New Roman Bold"/>
                <a:cs typeface="Times New Roman Bold"/>
                <a:sym typeface="Times New Roman Bold"/>
              </a:rPr>
              <a:t>03</a:t>
            </a:r>
          </a:p>
        </p:txBody>
      </p:sp>
      <p:sp>
        <p:nvSpPr>
          <p:cNvPr name="TextBox 195" id="195"/>
          <p:cNvSpPr txBox="true"/>
          <p:nvPr/>
        </p:nvSpPr>
        <p:spPr>
          <a:xfrm rot="0">
            <a:off x="11304377" y="5393385"/>
            <a:ext cx="5288880" cy="1304817"/>
          </a:xfrm>
          <a:prstGeom prst="rect">
            <a:avLst/>
          </a:prstGeom>
        </p:spPr>
        <p:txBody>
          <a:bodyPr anchor="t" rtlCol="false" tIns="0" lIns="0" bIns="0" rIns="0">
            <a:spAutoFit/>
          </a:bodyPr>
          <a:lstStyle/>
          <a:p>
            <a:pPr algn="l">
              <a:lnSpc>
                <a:spcPts val="2519"/>
              </a:lnSpc>
            </a:pPr>
            <a:r>
              <a:rPr lang="en-US" sz="2099">
                <a:solidFill>
                  <a:srgbClr val="000000"/>
                </a:solidFill>
                <a:latin typeface="Times New Roman"/>
                <a:ea typeface="Times New Roman"/>
                <a:cs typeface="Times New Roman"/>
                <a:sym typeface="Times New Roman"/>
              </a:rPr>
              <a:t>Produk apa saja yang paling sering terjual bersamaan?</a:t>
            </a:r>
          </a:p>
          <a:p>
            <a:pPr algn="l">
              <a:lnSpc>
                <a:spcPts val="2519"/>
              </a:lnSpc>
            </a:pPr>
            <a:r>
              <a:rPr lang="en-US" sz="2099">
                <a:solidFill>
                  <a:srgbClr val="000000"/>
                </a:solidFill>
                <a:latin typeface="Times New Roman"/>
                <a:ea typeface="Times New Roman"/>
                <a:cs typeface="Times New Roman"/>
                <a:sym typeface="Times New Roman"/>
              </a:rPr>
              <a:t>.</a:t>
            </a:r>
          </a:p>
          <a:p>
            <a:pPr algn="l">
              <a:lnSpc>
                <a:spcPts val="2519"/>
              </a:lnSpc>
            </a:pPr>
          </a:p>
        </p:txBody>
      </p:sp>
      <p:sp>
        <p:nvSpPr>
          <p:cNvPr name="TextBox 196" id="196"/>
          <p:cNvSpPr txBox="true"/>
          <p:nvPr/>
        </p:nvSpPr>
        <p:spPr>
          <a:xfrm rot="0">
            <a:off x="11293229" y="4709015"/>
            <a:ext cx="5255760" cy="752394"/>
          </a:xfrm>
          <a:prstGeom prst="rect">
            <a:avLst/>
          </a:prstGeom>
        </p:spPr>
        <p:txBody>
          <a:bodyPr anchor="t" rtlCol="false" tIns="0" lIns="0" bIns="0" rIns="0">
            <a:spAutoFit/>
          </a:bodyPr>
          <a:lstStyle/>
          <a:p>
            <a:pPr algn="l">
              <a:lnSpc>
                <a:spcPts val="5219"/>
              </a:lnSpc>
            </a:pPr>
            <a:r>
              <a:rPr lang="en-US" sz="4349">
                <a:solidFill>
                  <a:srgbClr val="000000"/>
                </a:solidFill>
                <a:latin typeface="Times New Roman"/>
                <a:ea typeface="Times New Roman"/>
                <a:cs typeface="Times New Roman"/>
                <a:sym typeface="Times New Roman"/>
              </a:rPr>
              <a:t>Question </a:t>
            </a:r>
          </a:p>
        </p:txBody>
      </p:sp>
      <p:sp>
        <p:nvSpPr>
          <p:cNvPr name="TextBox 197" id="197"/>
          <p:cNvSpPr txBox="true"/>
          <p:nvPr/>
        </p:nvSpPr>
        <p:spPr>
          <a:xfrm rot="0">
            <a:off x="10169214" y="4759671"/>
            <a:ext cx="939131" cy="1038171"/>
          </a:xfrm>
          <a:prstGeom prst="rect">
            <a:avLst/>
          </a:prstGeom>
        </p:spPr>
        <p:txBody>
          <a:bodyPr anchor="t" rtlCol="false" tIns="0" lIns="0" bIns="0" rIns="0">
            <a:spAutoFit/>
          </a:bodyPr>
          <a:lstStyle/>
          <a:p>
            <a:pPr algn="l">
              <a:lnSpc>
                <a:spcPts val="7238"/>
              </a:lnSpc>
            </a:pPr>
            <a:r>
              <a:rPr lang="en-US" sz="6031" b="true">
                <a:solidFill>
                  <a:srgbClr val="000000"/>
                </a:solidFill>
                <a:latin typeface="Times New Roman Bold"/>
                <a:ea typeface="Times New Roman Bold"/>
                <a:cs typeface="Times New Roman Bold"/>
                <a:sym typeface="Times New Roman Bold"/>
              </a:rPr>
              <a:t>04</a:t>
            </a:r>
          </a:p>
        </p:txBody>
      </p:sp>
      <p:sp>
        <p:nvSpPr>
          <p:cNvPr name="TextBox 198" id="198"/>
          <p:cNvSpPr txBox="true"/>
          <p:nvPr/>
        </p:nvSpPr>
        <p:spPr>
          <a:xfrm rot="0">
            <a:off x="11307785" y="6945624"/>
            <a:ext cx="5288880" cy="1304817"/>
          </a:xfrm>
          <a:prstGeom prst="rect">
            <a:avLst/>
          </a:prstGeom>
        </p:spPr>
        <p:txBody>
          <a:bodyPr anchor="t" rtlCol="false" tIns="0" lIns="0" bIns="0" rIns="0">
            <a:spAutoFit/>
          </a:bodyPr>
          <a:lstStyle/>
          <a:p>
            <a:pPr algn="l">
              <a:lnSpc>
                <a:spcPts val="2519"/>
              </a:lnSpc>
            </a:pPr>
            <a:r>
              <a:rPr lang="en-US" sz="2099">
                <a:solidFill>
                  <a:srgbClr val="000000"/>
                </a:solidFill>
                <a:latin typeface="Times New Roman"/>
                <a:ea typeface="Times New Roman"/>
                <a:cs typeface="Times New Roman"/>
                <a:sym typeface="Times New Roman"/>
              </a:rPr>
              <a:t>Produk apa yang paling banyak terjual? Mengapa menurut Anda produk tersebut paling banyak terjual?</a:t>
            </a:r>
          </a:p>
          <a:p>
            <a:pPr algn="l">
              <a:lnSpc>
                <a:spcPts val="2519"/>
              </a:lnSpc>
            </a:pPr>
          </a:p>
        </p:txBody>
      </p:sp>
      <p:sp>
        <p:nvSpPr>
          <p:cNvPr name="TextBox 199" id="199"/>
          <p:cNvSpPr txBox="true"/>
          <p:nvPr/>
        </p:nvSpPr>
        <p:spPr>
          <a:xfrm rot="0">
            <a:off x="11296637" y="6261254"/>
            <a:ext cx="5255760" cy="752394"/>
          </a:xfrm>
          <a:prstGeom prst="rect">
            <a:avLst/>
          </a:prstGeom>
        </p:spPr>
        <p:txBody>
          <a:bodyPr anchor="t" rtlCol="false" tIns="0" lIns="0" bIns="0" rIns="0">
            <a:spAutoFit/>
          </a:bodyPr>
          <a:lstStyle/>
          <a:p>
            <a:pPr algn="l">
              <a:lnSpc>
                <a:spcPts val="5219"/>
              </a:lnSpc>
            </a:pPr>
            <a:r>
              <a:rPr lang="en-US" sz="4349">
                <a:solidFill>
                  <a:srgbClr val="000000"/>
                </a:solidFill>
                <a:latin typeface="Times New Roman"/>
                <a:ea typeface="Times New Roman"/>
                <a:cs typeface="Times New Roman"/>
                <a:sym typeface="Times New Roman"/>
              </a:rPr>
              <a:t>Question</a:t>
            </a:r>
          </a:p>
        </p:txBody>
      </p:sp>
      <p:sp>
        <p:nvSpPr>
          <p:cNvPr name="TextBox 200" id="200"/>
          <p:cNvSpPr txBox="true"/>
          <p:nvPr/>
        </p:nvSpPr>
        <p:spPr>
          <a:xfrm rot="0">
            <a:off x="10232509" y="6396616"/>
            <a:ext cx="875837" cy="962025"/>
          </a:xfrm>
          <a:prstGeom prst="rect">
            <a:avLst/>
          </a:prstGeom>
        </p:spPr>
        <p:txBody>
          <a:bodyPr anchor="t" rtlCol="false" tIns="0" lIns="0" bIns="0" rIns="0">
            <a:spAutoFit/>
          </a:bodyPr>
          <a:lstStyle/>
          <a:p>
            <a:pPr algn="l">
              <a:lnSpc>
                <a:spcPts val="6750"/>
              </a:lnSpc>
            </a:pPr>
            <a:r>
              <a:rPr lang="en-US" sz="5625" b="true">
                <a:solidFill>
                  <a:srgbClr val="000000"/>
                </a:solidFill>
                <a:latin typeface="Times New Roman Bold"/>
                <a:ea typeface="Times New Roman Bold"/>
                <a:cs typeface="Times New Roman Bold"/>
                <a:sym typeface="Times New Roman Bold"/>
              </a:rPr>
              <a:t>05</a:t>
            </a:r>
          </a:p>
        </p:txBody>
      </p:sp>
      <p:sp>
        <p:nvSpPr>
          <p:cNvPr name="TextBox 201" id="201"/>
          <p:cNvSpPr txBox="true"/>
          <p:nvPr/>
        </p:nvSpPr>
        <p:spPr>
          <a:xfrm rot="0">
            <a:off x="11263517" y="8630636"/>
            <a:ext cx="5288880" cy="990519"/>
          </a:xfrm>
          <a:prstGeom prst="rect">
            <a:avLst/>
          </a:prstGeom>
        </p:spPr>
        <p:txBody>
          <a:bodyPr anchor="t" rtlCol="false" tIns="0" lIns="0" bIns="0" rIns="0">
            <a:spAutoFit/>
          </a:bodyPr>
          <a:lstStyle/>
          <a:p>
            <a:pPr algn="l">
              <a:lnSpc>
                <a:spcPts val="2519"/>
              </a:lnSpc>
            </a:pPr>
            <a:r>
              <a:rPr lang="en-US" sz="2099">
                <a:solidFill>
                  <a:srgbClr val="000000"/>
                </a:solidFill>
                <a:latin typeface="Times New Roman"/>
                <a:ea typeface="Times New Roman"/>
                <a:cs typeface="Times New Roman"/>
                <a:sym typeface="Times New Roman"/>
              </a:rPr>
              <a:t>Product dan city apa yang tidak berpengaruh terhadap waktu?</a:t>
            </a:r>
          </a:p>
          <a:p>
            <a:pPr algn="l">
              <a:lnSpc>
                <a:spcPts val="2519"/>
              </a:lnSpc>
            </a:pPr>
          </a:p>
        </p:txBody>
      </p:sp>
      <p:sp>
        <p:nvSpPr>
          <p:cNvPr name="TextBox 202" id="202"/>
          <p:cNvSpPr txBox="true"/>
          <p:nvPr/>
        </p:nvSpPr>
        <p:spPr>
          <a:xfrm rot="0">
            <a:off x="11252369" y="7946265"/>
            <a:ext cx="5255760" cy="752394"/>
          </a:xfrm>
          <a:prstGeom prst="rect">
            <a:avLst/>
          </a:prstGeom>
        </p:spPr>
        <p:txBody>
          <a:bodyPr anchor="t" rtlCol="false" tIns="0" lIns="0" bIns="0" rIns="0">
            <a:spAutoFit/>
          </a:bodyPr>
          <a:lstStyle/>
          <a:p>
            <a:pPr algn="l">
              <a:lnSpc>
                <a:spcPts val="5219"/>
              </a:lnSpc>
            </a:pPr>
            <a:r>
              <a:rPr lang="en-US" sz="4349">
                <a:solidFill>
                  <a:srgbClr val="000000"/>
                </a:solidFill>
                <a:latin typeface="Times New Roman"/>
                <a:ea typeface="Times New Roman"/>
                <a:cs typeface="Times New Roman"/>
                <a:sym typeface="Times New Roman"/>
              </a:rPr>
              <a:t>Question </a:t>
            </a:r>
          </a:p>
        </p:txBody>
      </p:sp>
      <p:sp>
        <p:nvSpPr>
          <p:cNvPr name="TextBox 203" id="203"/>
          <p:cNvSpPr txBox="true"/>
          <p:nvPr/>
        </p:nvSpPr>
        <p:spPr>
          <a:xfrm rot="0">
            <a:off x="10200861" y="7956783"/>
            <a:ext cx="875837" cy="962025"/>
          </a:xfrm>
          <a:prstGeom prst="rect">
            <a:avLst/>
          </a:prstGeom>
        </p:spPr>
        <p:txBody>
          <a:bodyPr anchor="t" rtlCol="false" tIns="0" lIns="0" bIns="0" rIns="0">
            <a:spAutoFit/>
          </a:bodyPr>
          <a:lstStyle/>
          <a:p>
            <a:pPr algn="l">
              <a:lnSpc>
                <a:spcPts val="6750"/>
              </a:lnSpc>
            </a:pPr>
            <a:r>
              <a:rPr lang="en-US" sz="5625" b="true">
                <a:solidFill>
                  <a:srgbClr val="000000"/>
                </a:solidFill>
                <a:latin typeface="Times New Roman Bold"/>
                <a:ea typeface="Times New Roman Bold"/>
                <a:cs typeface="Times New Roman Bold"/>
                <a:sym typeface="Times New Roman Bold"/>
              </a:rPr>
              <a:t>06</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201347"/>
            <a:ext cx="18288000" cy="13616007"/>
            <a:chOff x="0" y="0"/>
            <a:chExt cx="13035769" cy="9705552"/>
          </a:xfrm>
        </p:grpSpPr>
        <p:sp>
          <p:nvSpPr>
            <p:cNvPr name="Freeform 3" id="3"/>
            <p:cNvSpPr/>
            <p:nvPr/>
          </p:nvSpPr>
          <p:spPr>
            <a:xfrm flipH="false" flipV="false" rot="0">
              <a:off x="0" y="0"/>
              <a:ext cx="13035702" cy="9705526"/>
            </a:xfrm>
            <a:custGeom>
              <a:avLst/>
              <a:gdLst/>
              <a:ahLst/>
              <a:cxnLst/>
              <a:rect r="r" b="b" t="t" l="l"/>
              <a:pathLst>
                <a:path h="9705526" w="13035702">
                  <a:moveTo>
                    <a:pt x="0" y="0"/>
                  </a:moveTo>
                  <a:lnTo>
                    <a:pt x="13035702" y="0"/>
                  </a:lnTo>
                  <a:lnTo>
                    <a:pt x="13035702" y="9705526"/>
                  </a:lnTo>
                  <a:lnTo>
                    <a:pt x="0" y="9705526"/>
                  </a:lnTo>
                  <a:close/>
                </a:path>
              </a:pathLst>
            </a:custGeom>
            <a:solidFill>
              <a:srgbClr val="F2F2F2"/>
            </a:solidFill>
          </p:spPr>
        </p:sp>
      </p:grpSp>
      <p:grpSp>
        <p:nvGrpSpPr>
          <p:cNvPr name="Group 4" id="4"/>
          <p:cNvGrpSpPr/>
          <p:nvPr/>
        </p:nvGrpSpPr>
        <p:grpSpPr>
          <a:xfrm rot="0">
            <a:off x="16132623" y="2338264"/>
            <a:ext cx="2155377" cy="3579228"/>
            <a:chOff x="0" y="0"/>
            <a:chExt cx="2873836" cy="4772304"/>
          </a:xfrm>
        </p:grpSpPr>
        <p:sp>
          <p:nvSpPr>
            <p:cNvPr name="Freeform 5" id="5"/>
            <p:cNvSpPr/>
            <p:nvPr/>
          </p:nvSpPr>
          <p:spPr>
            <a:xfrm flipH="false" flipV="false" rot="0">
              <a:off x="0" y="0"/>
              <a:ext cx="2873883" cy="4772279"/>
            </a:xfrm>
            <a:custGeom>
              <a:avLst/>
              <a:gdLst/>
              <a:ahLst/>
              <a:cxnLst/>
              <a:rect r="r" b="b" t="t" l="l"/>
              <a:pathLst>
                <a:path h="4772279" w="2873883">
                  <a:moveTo>
                    <a:pt x="2386203" y="0"/>
                  </a:moveTo>
                  <a:lnTo>
                    <a:pt x="2873883" y="487680"/>
                  </a:lnTo>
                  <a:lnTo>
                    <a:pt x="2873883" y="4284599"/>
                  </a:lnTo>
                  <a:lnTo>
                    <a:pt x="2386203" y="4772279"/>
                  </a:lnTo>
                  <a:lnTo>
                    <a:pt x="0" y="2386203"/>
                  </a:lnTo>
                  <a:close/>
                </a:path>
              </a:pathLst>
            </a:custGeom>
            <a:solidFill>
              <a:srgbClr val="17698A">
                <a:alpha val="60000"/>
              </a:srgbClr>
            </a:solidFill>
          </p:spPr>
        </p:sp>
      </p:grpSp>
      <p:grpSp>
        <p:nvGrpSpPr>
          <p:cNvPr name="Group 6" id="6"/>
          <p:cNvGrpSpPr/>
          <p:nvPr/>
        </p:nvGrpSpPr>
        <p:grpSpPr>
          <a:xfrm rot="0">
            <a:off x="12233361" y="3"/>
            <a:ext cx="3579228" cy="2090068"/>
            <a:chOff x="0" y="0"/>
            <a:chExt cx="4772304" cy="2786758"/>
          </a:xfrm>
        </p:grpSpPr>
        <p:sp>
          <p:nvSpPr>
            <p:cNvPr name="Freeform 7" id="7"/>
            <p:cNvSpPr/>
            <p:nvPr/>
          </p:nvSpPr>
          <p:spPr>
            <a:xfrm flipH="false" flipV="false" rot="0">
              <a:off x="0" y="0"/>
              <a:ext cx="4772279" cy="2786761"/>
            </a:xfrm>
            <a:custGeom>
              <a:avLst/>
              <a:gdLst/>
              <a:ahLst/>
              <a:cxnLst/>
              <a:rect r="r" b="b" t="t" l="l"/>
              <a:pathLst>
                <a:path h="2786761" w="4772279">
                  <a:moveTo>
                    <a:pt x="400558" y="0"/>
                  </a:moveTo>
                  <a:lnTo>
                    <a:pt x="4371721" y="0"/>
                  </a:lnTo>
                  <a:lnTo>
                    <a:pt x="4772279" y="400558"/>
                  </a:lnTo>
                  <a:lnTo>
                    <a:pt x="2386203" y="2786761"/>
                  </a:lnTo>
                  <a:lnTo>
                    <a:pt x="0" y="400558"/>
                  </a:lnTo>
                  <a:close/>
                </a:path>
              </a:pathLst>
            </a:custGeom>
            <a:solidFill>
              <a:srgbClr val="027696">
                <a:alpha val="60000"/>
              </a:srgbClr>
            </a:solidFill>
          </p:spPr>
        </p:sp>
      </p:grpSp>
      <p:grpSp>
        <p:nvGrpSpPr>
          <p:cNvPr name="Group 8" id="8"/>
          <p:cNvGrpSpPr/>
          <p:nvPr/>
        </p:nvGrpSpPr>
        <p:grpSpPr>
          <a:xfrm rot="0">
            <a:off x="16132623" y="0"/>
            <a:ext cx="2155377" cy="2090070"/>
            <a:chOff x="0" y="0"/>
            <a:chExt cx="2873836" cy="2786760"/>
          </a:xfrm>
        </p:grpSpPr>
        <p:sp>
          <p:nvSpPr>
            <p:cNvPr name="Freeform 9" id="9"/>
            <p:cNvSpPr/>
            <p:nvPr/>
          </p:nvSpPr>
          <p:spPr>
            <a:xfrm flipH="false" flipV="false" rot="0">
              <a:off x="0" y="0"/>
              <a:ext cx="2873883" cy="2786761"/>
            </a:xfrm>
            <a:custGeom>
              <a:avLst/>
              <a:gdLst/>
              <a:ahLst/>
              <a:cxnLst/>
              <a:rect r="r" b="b" t="t" l="l"/>
              <a:pathLst>
                <a:path h="2786761" w="2873883">
                  <a:moveTo>
                    <a:pt x="400558" y="0"/>
                  </a:moveTo>
                  <a:lnTo>
                    <a:pt x="2873883" y="0"/>
                  </a:lnTo>
                  <a:lnTo>
                    <a:pt x="2873883" y="2299081"/>
                  </a:lnTo>
                  <a:lnTo>
                    <a:pt x="2386203" y="2786761"/>
                  </a:lnTo>
                  <a:lnTo>
                    <a:pt x="0" y="400558"/>
                  </a:lnTo>
                  <a:close/>
                </a:path>
              </a:pathLst>
            </a:custGeom>
            <a:solidFill>
              <a:srgbClr val="17698A">
                <a:alpha val="60000"/>
              </a:srgbClr>
            </a:solidFill>
          </p:spPr>
        </p:sp>
      </p:grpSp>
      <p:grpSp>
        <p:nvGrpSpPr>
          <p:cNvPr name="Group 10" id="10"/>
          <p:cNvGrpSpPr/>
          <p:nvPr/>
        </p:nvGrpSpPr>
        <p:grpSpPr>
          <a:xfrm rot="-10800000">
            <a:off x="10254335" y="8196933"/>
            <a:ext cx="3579228" cy="2090068"/>
            <a:chOff x="0" y="0"/>
            <a:chExt cx="4772304" cy="2786758"/>
          </a:xfrm>
        </p:grpSpPr>
        <p:sp>
          <p:nvSpPr>
            <p:cNvPr name="Freeform 11" id="11"/>
            <p:cNvSpPr/>
            <p:nvPr/>
          </p:nvSpPr>
          <p:spPr>
            <a:xfrm flipH="false" flipV="false" rot="0">
              <a:off x="0" y="0"/>
              <a:ext cx="4772279" cy="2786761"/>
            </a:xfrm>
            <a:custGeom>
              <a:avLst/>
              <a:gdLst/>
              <a:ahLst/>
              <a:cxnLst/>
              <a:rect r="r" b="b" t="t" l="l"/>
              <a:pathLst>
                <a:path h="2786761" w="4772279">
                  <a:moveTo>
                    <a:pt x="400558" y="0"/>
                  </a:moveTo>
                  <a:lnTo>
                    <a:pt x="4371721" y="0"/>
                  </a:lnTo>
                  <a:lnTo>
                    <a:pt x="4772279" y="400558"/>
                  </a:lnTo>
                  <a:lnTo>
                    <a:pt x="2386203" y="2786761"/>
                  </a:lnTo>
                  <a:lnTo>
                    <a:pt x="0" y="400558"/>
                  </a:lnTo>
                  <a:close/>
                </a:path>
              </a:pathLst>
            </a:custGeom>
            <a:solidFill>
              <a:srgbClr val="17698A">
                <a:alpha val="60000"/>
              </a:srgbClr>
            </a:solidFill>
          </p:spPr>
        </p:sp>
      </p:grpSp>
      <p:grpSp>
        <p:nvGrpSpPr>
          <p:cNvPr name="Group 12" id="12"/>
          <p:cNvGrpSpPr/>
          <p:nvPr/>
        </p:nvGrpSpPr>
        <p:grpSpPr>
          <a:xfrm rot="0">
            <a:off x="8327565" y="4336881"/>
            <a:ext cx="5466807" cy="5499464"/>
            <a:chOff x="0" y="0"/>
            <a:chExt cx="7289076" cy="7332618"/>
          </a:xfrm>
        </p:grpSpPr>
        <p:sp>
          <p:nvSpPr>
            <p:cNvPr name="Freeform 13" id="13"/>
            <p:cNvSpPr/>
            <p:nvPr/>
          </p:nvSpPr>
          <p:spPr>
            <a:xfrm flipH="false" flipV="false" rot="0">
              <a:off x="0" y="0"/>
              <a:ext cx="7289038" cy="7332599"/>
            </a:xfrm>
            <a:custGeom>
              <a:avLst/>
              <a:gdLst/>
              <a:ahLst/>
              <a:cxnLst/>
              <a:rect r="r" b="b" t="t" l="l"/>
              <a:pathLst>
                <a:path h="7332599" w="7289038">
                  <a:moveTo>
                    <a:pt x="0" y="0"/>
                  </a:moveTo>
                  <a:lnTo>
                    <a:pt x="7289038" y="0"/>
                  </a:lnTo>
                  <a:lnTo>
                    <a:pt x="7289038" y="7332599"/>
                  </a:lnTo>
                  <a:lnTo>
                    <a:pt x="0" y="7332599"/>
                  </a:lnTo>
                  <a:close/>
                </a:path>
              </a:pathLst>
            </a:custGeom>
            <a:solidFill>
              <a:srgbClr val="F2F2F2"/>
            </a:solidFill>
          </p:spPr>
        </p:sp>
      </p:grpSp>
      <p:grpSp>
        <p:nvGrpSpPr>
          <p:cNvPr name="Group 14" id="14"/>
          <p:cNvGrpSpPr/>
          <p:nvPr/>
        </p:nvGrpSpPr>
        <p:grpSpPr>
          <a:xfrm rot="0">
            <a:off x="8327565" y="444148"/>
            <a:ext cx="5466807" cy="5499464"/>
            <a:chOff x="0" y="0"/>
            <a:chExt cx="7289076" cy="7332618"/>
          </a:xfrm>
        </p:grpSpPr>
        <p:sp>
          <p:nvSpPr>
            <p:cNvPr name="Freeform 15" id="15"/>
            <p:cNvSpPr/>
            <p:nvPr/>
          </p:nvSpPr>
          <p:spPr>
            <a:xfrm flipH="false" flipV="false" rot="0">
              <a:off x="0" y="0"/>
              <a:ext cx="7289038" cy="7332599"/>
            </a:xfrm>
            <a:custGeom>
              <a:avLst/>
              <a:gdLst/>
              <a:ahLst/>
              <a:cxnLst/>
              <a:rect r="r" b="b" t="t" l="l"/>
              <a:pathLst>
                <a:path h="7332599" w="7289038">
                  <a:moveTo>
                    <a:pt x="0" y="0"/>
                  </a:moveTo>
                  <a:lnTo>
                    <a:pt x="7289038" y="0"/>
                  </a:lnTo>
                  <a:lnTo>
                    <a:pt x="7289038" y="7332599"/>
                  </a:lnTo>
                  <a:lnTo>
                    <a:pt x="0" y="7332599"/>
                  </a:lnTo>
                  <a:close/>
                </a:path>
              </a:pathLst>
            </a:custGeom>
            <a:solidFill>
              <a:srgbClr val="FFFFFF"/>
            </a:solidFill>
          </p:spPr>
        </p:sp>
      </p:grpSp>
      <p:grpSp>
        <p:nvGrpSpPr>
          <p:cNvPr name="Group 16" id="16"/>
          <p:cNvGrpSpPr/>
          <p:nvPr/>
        </p:nvGrpSpPr>
        <p:grpSpPr>
          <a:xfrm rot="0">
            <a:off x="12233361" y="444148"/>
            <a:ext cx="5466807" cy="5499464"/>
            <a:chOff x="0" y="0"/>
            <a:chExt cx="7289076" cy="7332618"/>
          </a:xfrm>
        </p:grpSpPr>
        <p:sp>
          <p:nvSpPr>
            <p:cNvPr name="Freeform 17" id="17"/>
            <p:cNvSpPr/>
            <p:nvPr/>
          </p:nvSpPr>
          <p:spPr>
            <a:xfrm flipH="false" flipV="false" rot="0">
              <a:off x="0" y="0"/>
              <a:ext cx="7289038" cy="7332599"/>
            </a:xfrm>
            <a:custGeom>
              <a:avLst/>
              <a:gdLst/>
              <a:ahLst/>
              <a:cxnLst/>
              <a:rect r="r" b="b" t="t" l="l"/>
              <a:pathLst>
                <a:path h="7332599" w="7289038">
                  <a:moveTo>
                    <a:pt x="0" y="0"/>
                  </a:moveTo>
                  <a:lnTo>
                    <a:pt x="7289038" y="0"/>
                  </a:lnTo>
                  <a:lnTo>
                    <a:pt x="7289038" y="7332599"/>
                  </a:lnTo>
                  <a:lnTo>
                    <a:pt x="0" y="7332599"/>
                  </a:lnTo>
                  <a:close/>
                </a:path>
              </a:pathLst>
            </a:custGeom>
            <a:solidFill>
              <a:srgbClr val="FFFFFF"/>
            </a:solidFill>
          </p:spPr>
        </p:sp>
      </p:grpSp>
      <p:grpSp>
        <p:nvGrpSpPr>
          <p:cNvPr name="Group 18" id="18"/>
          <p:cNvGrpSpPr/>
          <p:nvPr/>
        </p:nvGrpSpPr>
        <p:grpSpPr>
          <a:xfrm rot="0">
            <a:off x="12233361" y="4336881"/>
            <a:ext cx="5466807" cy="5499464"/>
            <a:chOff x="0" y="0"/>
            <a:chExt cx="7289076" cy="7332618"/>
          </a:xfrm>
        </p:grpSpPr>
        <p:sp>
          <p:nvSpPr>
            <p:cNvPr name="Freeform 19" id="19"/>
            <p:cNvSpPr/>
            <p:nvPr/>
          </p:nvSpPr>
          <p:spPr>
            <a:xfrm flipH="false" flipV="false" rot="0">
              <a:off x="0" y="0"/>
              <a:ext cx="7289038" cy="7332599"/>
            </a:xfrm>
            <a:custGeom>
              <a:avLst/>
              <a:gdLst/>
              <a:ahLst/>
              <a:cxnLst/>
              <a:rect r="r" b="b" t="t" l="l"/>
              <a:pathLst>
                <a:path h="7332599" w="7289038">
                  <a:moveTo>
                    <a:pt x="0" y="0"/>
                  </a:moveTo>
                  <a:lnTo>
                    <a:pt x="7289038" y="0"/>
                  </a:lnTo>
                  <a:lnTo>
                    <a:pt x="7289038" y="7332599"/>
                  </a:lnTo>
                  <a:lnTo>
                    <a:pt x="0" y="7332599"/>
                  </a:lnTo>
                  <a:close/>
                </a:path>
              </a:pathLst>
            </a:custGeom>
            <a:solidFill>
              <a:srgbClr val="F2F2F2"/>
            </a:solidFill>
          </p:spPr>
        </p:sp>
      </p:grpSp>
      <p:sp>
        <p:nvSpPr>
          <p:cNvPr name="Freeform 20" id="20"/>
          <p:cNvSpPr/>
          <p:nvPr/>
        </p:nvSpPr>
        <p:spPr>
          <a:xfrm flipH="false" flipV="false" rot="0">
            <a:off x="8327565" y="3977892"/>
            <a:ext cx="9372603" cy="5814191"/>
          </a:xfrm>
          <a:custGeom>
            <a:avLst/>
            <a:gdLst/>
            <a:ahLst/>
            <a:cxnLst/>
            <a:rect r="r" b="b" t="t" l="l"/>
            <a:pathLst>
              <a:path h="5814191" w="9372603">
                <a:moveTo>
                  <a:pt x="0" y="0"/>
                </a:moveTo>
                <a:lnTo>
                  <a:pt x="9372603" y="0"/>
                </a:lnTo>
                <a:lnTo>
                  <a:pt x="9372603" y="5814191"/>
                </a:lnTo>
                <a:lnTo>
                  <a:pt x="0" y="5814191"/>
                </a:lnTo>
                <a:lnTo>
                  <a:pt x="0" y="0"/>
                </a:lnTo>
                <a:close/>
              </a:path>
            </a:pathLst>
          </a:custGeom>
          <a:blipFill>
            <a:blip r:embed="rId2"/>
            <a:stretch>
              <a:fillRect l="0" t="0" r="0" b="0"/>
            </a:stretch>
          </a:blipFill>
        </p:spPr>
      </p:sp>
      <p:grpSp>
        <p:nvGrpSpPr>
          <p:cNvPr name="Group 21" id="21"/>
          <p:cNvGrpSpPr/>
          <p:nvPr/>
        </p:nvGrpSpPr>
        <p:grpSpPr>
          <a:xfrm rot="0">
            <a:off x="8327565" y="444148"/>
            <a:ext cx="9372603" cy="3281756"/>
            <a:chOff x="0" y="0"/>
            <a:chExt cx="2468504" cy="864331"/>
          </a:xfrm>
        </p:grpSpPr>
        <p:sp>
          <p:nvSpPr>
            <p:cNvPr name="Freeform 22" id="22"/>
            <p:cNvSpPr/>
            <p:nvPr/>
          </p:nvSpPr>
          <p:spPr>
            <a:xfrm flipH="false" flipV="false" rot="0">
              <a:off x="0" y="0"/>
              <a:ext cx="2468505" cy="864331"/>
            </a:xfrm>
            <a:custGeom>
              <a:avLst/>
              <a:gdLst/>
              <a:ahLst/>
              <a:cxnLst/>
              <a:rect r="r" b="b" t="t" l="l"/>
              <a:pathLst>
                <a:path h="864331" w="2468505">
                  <a:moveTo>
                    <a:pt x="0" y="0"/>
                  </a:moveTo>
                  <a:lnTo>
                    <a:pt x="2468505" y="0"/>
                  </a:lnTo>
                  <a:lnTo>
                    <a:pt x="2468505" y="864331"/>
                  </a:lnTo>
                  <a:lnTo>
                    <a:pt x="0" y="864331"/>
                  </a:lnTo>
                  <a:close/>
                </a:path>
              </a:pathLst>
            </a:custGeom>
            <a:solidFill>
              <a:srgbClr val="262626"/>
            </a:solidFill>
          </p:spPr>
        </p:sp>
        <p:sp>
          <p:nvSpPr>
            <p:cNvPr name="TextBox 23" id="23"/>
            <p:cNvSpPr txBox="true"/>
            <p:nvPr/>
          </p:nvSpPr>
          <p:spPr>
            <a:xfrm>
              <a:off x="0" y="-38100"/>
              <a:ext cx="2468504" cy="902431"/>
            </a:xfrm>
            <a:prstGeom prst="rect">
              <a:avLst/>
            </a:prstGeom>
          </p:spPr>
          <p:txBody>
            <a:bodyPr anchor="ctr" rtlCol="false" tIns="50800" lIns="50800" bIns="50800" rIns="50800"/>
            <a:lstStyle/>
            <a:p>
              <a:pPr algn="ctr">
                <a:lnSpc>
                  <a:spcPts val="2160"/>
                </a:lnSpc>
              </a:pPr>
            </a:p>
          </p:txBody>
        </p:sp>
      </p:grpSp>
      <p:sp>
        <p:nvSpPr>
          <p:cNvPr name="Freeform 24" id="24"/>
          <p:cNvSpPr/>
          <p:nvPr/>
        </p:nvSpPr>
        <p:spPr>
          <a:xfrm flipH="false" flipV="false" rot="0">
            <a:off x="8327565" y="444148"/>
            <a:ext cx="4278119" cy="3281756"/>
          </a:xfrm>
          <a:custGeom>
            <a:avLst/>
            <a:gdLst/>
            <a:ahLst/>
            <a:cxnLst/>
            <a:rect r="r" b="b" t="t" l="l"/>
            <a:pathLst>
              <a:path h="3281756" w="4278119">
                <a:moveTo>
                  <a:pt x="0" y="0"/>
                </a:moveTo>
                <a:lnTo>
                  <a:pt x="4278119" y="0"/>
                </a:lnTo>
                <a:lnTo>
                  <a:pt x="4278119" y="3281757"/>
                </a:lnTo>
                <a:lnTo>
                  <a:pt x="0" y="3281757"/>
                </a:lnTo>
                <a:lnTo>
                  <a:pt x="0" y="0"/>
                </a:lnTo>
                <a:close/>
              </a:path>
            </a:pathLst>
          </a:custGeom>
          <a:blipFill>
            <a:blip r:embed="rId3"/>
            <a:stretch>
              <a:fillRect l="0" t="0" r="0" b="-78388"/>
            </a:stretch>
          </a:blipFill>
        </p:spPr>
      </p:sp>
      <p:sp>
        <p:nvSpPr>
          <p:cNvPr name="Freeform 25" id="25"/>
          <p:cNvSpPr/>
          <p:nvPr/>
        </p:nvSpPr>
        <p:spPr>
          <a:xfrm flipH="false" flipV="false" rot="0">
            <a:off x="12596159" y="1208922"/>
            <a:ext cx="4111046" cy="2516983"/>
          </a:xfrm>
          <a:custGeom>
            <a:avLst/>
            <a:gdLst/>
            <a:ahLst/>
            <a:cxnLst/>
            <a:rect r="r" b="b" t="t" l="l"/>
            <a:pathLst>
              <a:path h="2516983" w="4111046">
                <a:moveTo>
                  <a:pt x="0" y="0"/>
                </a:moveTo>
                <a:lnTo>
                  <a:pt x="4111046" y="0"/>
                </a:lnTo>
                <a:lnTo>
                  <a:pt x="4111046" y="2516983"/>
                </a:lnTo>
                <a:lnTo>
                  <a:pt x="0" y="2516983"/>
                </a:lnTo>
                <a:lnTo>
                  <a:pt x="0" y="0"/>
                </a:lnTo>
                <a:close/>
              </a:path>
            </a:pathLst>
          </a:custGeom>
          <a:blipFill>
            <a:blip r:embed="rId3"/>
            <a:stretch>
              <a:fillRect l="0" t="-123507" r="0" b="0"/>
            </a:stretch>
          </a:blipFill>
        </p:spPr>
      </p:sp>
      <p:sp>
        <p:nvSpPr>
          <p:cNvPr name="TextBox 26" id="26"/>
          <p:cNvSpPr txBox="true"/>
          <p:nvPr/>
        </p:nvSpPr>
        <p:spPr>
          <a:xfrm rot="0">
            <a:off x="914400" y="4219804"/>
            <a:ext cx="6592778" cy="5838392"/>
          </a:xfrm>
          <a:prstGeom prst="rect">
            <a:avLst/>
          </a:prstGeom>
        </p:spPr>
        <p:txBody>
          <a:bodyPr anchor="t" rtlCol="false" tIns="0" lIns="0" bIns="0" rIns="0">
            <a:spAutoFit/>
          </a:bodyPr>
          <a:lstStyle/>
          <a:p>
            <a:pPr algn="just">
              <a:lnSpc>
                <a:spcPts val="2879"/>
              </a:lnSpc>
            </a:pPr>
            <a:r>
              <a:rPr lang="en-US" sz="2399">
                <a:solidFill>
                  <a:srgbClr val="404040"/>
                </a:solidFill>
                <a:latin typeface="Times New Roman"/>
                <a:ea typeface="Times New Roman"/>
                <a:cs typeface="Times New Roman"/>
                <a:sym typeface="Times New Roman"/>
              </a:rPr>
              <a:t>Penjualan tertinggi ada di bulan 12 (desember) sebanyak 4608295.70 dengan total quantity(jumlah terjual) = 28074 unit, penjualan tertinggi kedua di bulan 10, sedangkan penjualan terendah/terburuk ada di bulan 1(januari) total produk terjual 10893 unit, dengan total pendapatan 1821413.16. Faktor penyebab yang mungkin mempengaruhi peningkatan penjualan di bulan Desember adalah tren belanja tahunan, terutama karena produk yang dijual adalah produk elektronik yang memiliki umur pakai cukup panjang. Selain itu, perilaku konsumen cenderung memilih produk elektronik sebagai hadiah atau untuk melakukan upgrade teknologi pada akhir tahun, serta memanfaatkan diskon akhir tahun yang tersedia.</a:t>
            </a:r>
          </a:p>
        </p:txBody>
      </p:sp>
      <p:sp>
        <p:nvSpPr>
          <p:cNvPr name="TextBox 27" id="27"/>
          <p:cNvSpPr txBox="true"/>
          <p:nvPr/>
        </p:nvSpPr>
        <p:spPr>
          <a:xfrm rot="0">
            <a:off x="914400" y="2540178"/>
            <a:ext cx="6592778" cy="2009504"/>
          </a:xfrm>
          <a:prstGeom prst="rect">
            <a:avLst/>
          </a:prstGeom>
        </p:spPr>
        <p:txBody>
          <a:bodyPr anchor="t" rtlCol="false" tIns="0" lIns="0" bIns="0" rIns="0">
            <a:spAutoFit/>
          </a:bodyPr>
          <a:lstStyle/>
          <a:p>
            <a:pPr algn="l">
              <a:lnSpc>
                <a:spcPts val="3119"/>
              </a:lnSpc>
            </a:pPr>
            <a:r>
              <a:rPr lang="en-US" sz="2599" b="true">
                <a:solidFill>
                  <a:srgbClr val="404040"/>
                </a:solidFill>
                <a:latin typeface="Times New Roman Bold"/>
                <a:ea typeface="Times New Roman Bold"/>
                <a:cs typeface="Times New Roman Bold"/>
                <a:sym typeface="Times New Roman Bold"/>
              </a:rPr>
              <a:t>Question 1. Bulan apa yang memiliki penjualan terbaik? Berapa jumlah pendapatan pada bulan tersebut?</a:t>
            </a:r>
          </a:p>
          <a:p>
            <a:pPr algn="l">
              <a:lnSpc>
                <a:spcPts val="3119"/>
              </a:lnSpc>
            </a:pPr>
          </a:p>
          <a:p>
            <a:pPr algn="just">
              <a:lnSpc>
                <a:spcPts val="3119"/>
              </a:lnSpc>
            </a:pPr>
          </a:p>
        </p:txBody>
      </p:sp>
      <p:sp>
        <p:nvSpPr>
          <p:cNvPr name="TextBox 28" id="28"/>
          <p:cNvSpPr txBox="true"/>
          <p:nvPr/>
        </p:nvSpPr>
        <p:spPr>
          <a:xfrm rot="0">
            <a:off x="914400" y="329414"/>
            <a:ext cx="5326202" cy="1894551"/>
          </a:xfrm>
          <a:prstGeom prst="rect">
            <a:avLst/>
          </a:prstGeom>
        </p:spPr>
        <p:txBody>
          <a:bodyPr anchor="t" rtlCol="false" tIns="0" lIns="0" bIns="0" rIns="0">
            <a:spAutoFit/>
          </a:bodyPr>
          <a:lstStyle/>
          <a:p>
            <a:pPr algn="l">
              <a:lnSpc>
                <a:spcPts val="6696"/>
              </a:lnSpc>
            </a:pPr>
            <a:r>
              <a:rPr lang="en-US" sz="7200" b="true">
                <a:solidFill>
                  <a:srgbClr val="404040"/>
                </a:solidFill>
                <a:latin typeface="Arial Bold"/>
                <a:ea typeface="Arial Bold"/>
                <a:cs typeface="Arial Bold"/>
                <a:sym typeface="Arial Bold"/>
              </a:rPr>
              <a:t>Month </a:t>
            </a:r>
            <a:r>
              <a:rPr lang="en-US" sz="7200" b="true">
                <a:solidFill>
                  <a:srgbClr val="72BE27"/>
                </a:solidFill>
                <a:latin typeface="Arial Bold"/>
                <a:ea typeface="Arial Bold"/>
                <a:cs typeface="Arial Bold"/>
                <a:sym typeface="Arial Bold"/>
              </a:rPr>
              <a:t>with</a:t>
            </a:r>
            <a:r>
              <a:rPr lang="en-US" sz="7200" b="true">
                <a:solidFill>
                  <a:srgbClr val="404040"/>
                </a:solidFill>
                <a:latin typeface="Arial Bold"/>
                <a:ea typeface="Arial Bold"/>
                <a:cs typeface="Arial Bold"/>
                <a:sym typeface="Arial Bold"/>
              </a:rPr>
              <a:t>  Total sales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38314" y="2555268"/>
            <a:ext cx="763428" cy="216024"/>
          </a:xfrm>
          <a:custGeom>
            <a:avLst/>
            <a:gdLst/>
            <a:ahLst/>
            <a:cxnLst/>
            <a:rect r="r" b="b" t="t" l="l"/>
            <a:pathLst>
              <a:path h="216024" w="763428">
                <a:moveTo>
                  <a:pt x="0" y="0"/>
                </a:moveTo>
                <a:lnTo>
                  <a:pt x="763428" y="0"/>
                </a:lnTo>
                <a:lnTo>
                  <a:pt x="763428" y="216024"/>
                </a:lnTo>
                <a:lnTo>
                  <a:pt x="0" y="2160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97986" y="8942193"/>
            <a:ext cx="763428" cy="216024"/>
          </a:xfrm>
          <a:custGeom>
            <a:avLst/>
            <a:gdLst/>
            <a:ahLst/>
            <a:cxnLst/>
            <a:rect r="r" b="b" t="t" l="l"/>
            <a:pathLst>
              <a:path h="216024" w="763428">
                <a:moveTo>
                  <a:pt x="0" y="0"/>
                </a:moveTo>
                <a:lnTo>
                  <a:pt x="763429" y="0"/>
                </a:lnTo>
                <a:lnTo>
                  <a:pt x="763429" y="216024"/>
                </a:lnTo>
                <a:lnTo>
                  <a:pt x="0" y="2160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51508" y="2272947"/>
            <a:ext cx="5452626" cy="2275205"/>
            <a:chOff x="0" y="0"/>
            <a:chExt cx="7270167" cy="3033607"/>
          </a:xfrm>
        </p:grpSpPr>
        <p:sp>
          <p:nvSpPr>
            <p:cNvPr name="Freeform 5" id="5"/>
            <p:cNvSpPr/>
            <p:nvPr/>
          </p:nvSpPr>
          <p:spPr>
            <a:xfrm flipH="false" flipV="false" rot="0">
              <a:off x="0" y="0"/>
              <a:ext cx="7270222" cy="3033594"/>
            </a:xfrm>
            <a:custGeom>
              <a:avLst/>
              <a:gdLst/>
              <a:ahLst/>
              <a:cxnLst/>
              <a:rect r="r" b="b" t="t" l="l"/>
              <a:pathLst>
                <a:path h="3033594" w="7270222">
                  <a:moveTo>
                    <a:pt x="0" y="0"/>
                  </a:moveTo>
                  <a:lnTo>
                    <a:pt x="7270222" y="0"/>
                  </a:lnTo>
                  <a:lnTo>
                    <a:pt x="7270222" y="3033594"/>
                  </a:lnTo>
                  <a:lnTo>
                    <a:pt x="0" y="3033594"/>
                  </a:lnTo>
                  <a:close/>
                </a:path>
              </a:pathLst>
            </a:custGeom>
            <a:solidFill>
              <a:srgbClr val="F2F2F2"/>
            </a:solidFill>
          </p:spPr>
        </p:sp>
      </p:grpSp>
      <p:grpSp>
        <p:nvGrpSpPr>
          <p:cNvPr name="Group 6" id="6"/>
          <p:cNvGrpSpPr/>
          <p:nvPr/>
        </p:nvGrpSpPr>
        <p:grpSpPr>
          <a:xfrm rot="0">
            <a:off x="851508" y="5308635"/>
            <a:ext cx="5455324" cy="3873352"/>
            <a:chOff x="0" y="0"/>
            <a:chExt cx="7273766" cy="5164469"/>
          </a:xfrm>
        </p:grpSpPr>
        <p:sp>
          <p:nvSpPr>
            <p:cNvPr name="Freeform 7" id="7"/>
            <p:cNvSpPr/>
            <p:nvPr/>
          </p:nvSpPr>
          <p:spPr>
            <a:xfrm flipH="false" flipV="false" rot="0">
              <a:off x="0" y="0"/>
              <a:ext cx="7273820" cy="5164448"/>
            </a:xfrm>
            <a:custGeom>
              <a:avLst/>
              <a:gdLst/>
              <a:ahLst/>
              <a:cxnLst/>
              <a:rect r="r" b="b" t="t" l="l"/>
              <a:pathLst>
                <a:path h="5164448" w="7273820">
                  <a:moveTo>
                    <a:pt x="0" y="0"/>
                  </a:moveTo>
                  <a:lnTo>
                    <a:pt x="7273820" y="0"/>
                  </a:lnTo>
                  <a:lnTo>
                    <a:pt x="7273820" y="5164448"/>
                  </a:lnTo>
                  <a:lnTo>
                    <a:pt x="0" y="5164448"/>
                  </a:lnTo>
                  <a:close/>
                </a:path>
              </a:pathLst>
            </a:custGeom>
            <a:solidFill>
              <a:srgbClr val="F2F2F2"/>
            </a:solidFill>
          </p:spPr>
        </p:sp>
      </p:grpSp>
      <p:sp>
        <p:nvSpPr>
          <p:cNvPr name="Freeform 8" id="8"/>
          <p:cNvSpPr/>
          <p:nvPr/>
        </p:nvSpPr>
        <p:spPr>
          <a:xfrm flipH="false" flipV="false" rot="0">
            <a:off x="982264" y="2474884"/>
            <a:ext cx="5175152" cy="1845792"/>
          </a:xfrm>
          <a:custGeom>
            <a:avLst/>
            <a:gdLst/>
            <a:ahLst/>
            <a:cxnLst/>
            <a:rect r="r" b="b" t="t" l="l"/>
            <a:pathLst>
              <a:path h="1845792" w="5175152">
                <a:moveTo>
                  <a:pt x="0" y="0"/>
                </a:moveTo>
                <a:lnTo>
                  <a:pt x="5175152" y="0"/>
                </a:lnTo>
                <a:lnTo>
                  <a:pt x="5175152" y="1845792"/>
                </a:lnTo>
                <a:lnTo>
                  <a:pt x="0" y="1845792"/>
                </a:lnTo>
                <a:lnTo>
                  <a:pt x="0" y="0"/>
                </a:lnTo>
                <a:close/>
              </a:path>
            </a:pathLst>
          </a:custGeom>
          <a:blipFill>
            <a:blip r:embed="rId4"/>
            <a:stretch>
              <a:fillRect l="0" t="-3415" r="0" b="-3415"/>
            </a:stretch>
          </a:blipFill>
        </p:spPr>
      </p:sp>
      <p:sp>
        <p:nvSpPr>
          <p:cNvPr name="Freeform 9" id="9"/>
          <p:cNvSpPr/>
          <p:nvPr/>
        </p:nvSpPr>
        <p:spPr>
          <a:xfrm flipH="false" flipV="false" rot="0">
            <a:off x="982264" y="5546060"/>
            <a:ext cx="5175152" cy="3372134"/>
          </a:xfrm>
          <a:custGeom>
            <a:avLst/>
            <a:gdLst/>
            <a:ahLst/>
            <a:cxnLst/>
            <a:rect r="r" b="b" t="t" l="l"/>
            <a:pathLst>
              <a:path h="3372134" w="5175152">
                <a:moveTo>
                  <a:pt x="0" y="0"/>
                </a:moveTo>
                <a:lnTo>
                  <a:pt x="5175152" y="0"/>
                </a:lnTo>
                <a:lnTo>
                  <a:pt x="5175152" y="3372134"/>
                </a:lnTo>
                <a:lnTo>
                  <a:pt x="0" y="3372134"/>
                </a:lnTo>
                <a:lnTo>
                  <a:pt x="0" y="0"/>
                </a:lnTo>
                <a:close/>
              </a:path>
            </a:pathLst>
          </a:custGeom>
          <a:blipFill>
            <a:blip r:embed="rId5"/>
            <a:stretch>
              <a:fillRect l="-90" t="-1288" r="0" b="-5822"/>
            </a:stretch>
          </a:blipFill>
        </p:spPr>
      </p:sp>
      <p:grpSp>
        <p:nvGrpSpPr>
          <p:cNvPr name="Group 10" id="10"/>
          <p:cNvGrpSpPr/>
          <p:nvPr/>
        </p:nvGrpSpPr>
        <p:grpSpPr>
          <a:xfrm rot="0">
            <a:off x="12315580" y="5332405"/>
            <a:ext cx="5452626" cy="3825812"/>
            <a:chOff x="0" y="0"/>
            <a:chExt cx="7270167" cy="5101083"/>
          </a:xfrm>
        </p:grpSpPr>
        <p:sp>
          <p:nvSpPr>
            <p:cNvPr name="Freeform 11" id="11"/>
            <p:cNvSpPr/>
            <p:nvPr/>
          </p:nvSpPr>
          <p:spPr>
            <a:xfrm flipH="false" flipV="false" rot="0">
              <a:off x="0" y="0"/>
              <a:ext cx="7270222" cy="5101062"/>
            </a:xfrm>
            <a:custGeom>
              <a:avLst/>
              <a:gdLst/>
              <a:ahLst/>
              <a:cxnLst/>
              <a:rect r="r" b="b" t="t" l="l"/>
              <a:pathLst>
                <a:path h="5101062" w="7270222">
                  <a:moveTo>
                    <a:pt x="0" y="0"/>
                  </a:moveTo>
                  <a:lnTo>
                    <a:pt x="7270222" y="0"/>
                  </a:lnTo>
                  <a:lnTo>
                    <a:pt x="7270222" y="5101062"/>
                  </a:lnTo>
                  <a:lnTo>
                    <a:pt x="0" y="5101062"/>
                  </a:lnTo>
                  <a:close/>
                </a:path>
              </a:pathLst>
            </a:custGeom>
            <a:solidFill>
              <a:srgbClr val="F2F2F2"/>
            </a:solidFill>
          </p:spPr>
        </p:sp>
      </p:grpSp>
      <p:sp>
        <p:nvSpPr>
          <p:cNvPr name="Freeform 12" id="12"/>
          <p:cNvSpPr/>
          <p:nvPr/>
        </p:nvSpPr>
        <p:spPr>
          <a:xfrm flipH="false" flipV="false" rot="0">
            <a:off x="12446336" y="5540100"/>
            <a:ext cx="5175152" cy="3380753"/>
          </a:xfrm>
          <a:custGeom>
            <a:avLst/>
            <a:gdLst/>
            <a:ahLst/>
            <a:cxnLst/>
            <a:rect r="r" b="b" t="t" l="l"/>
            <a:pathLst>
              <a:path h="3380753" w="5175152">
                <a:moveTo>
                  <a:pt x="0" y="0"/>
                </a:moveTo>
                <a:lnTo>
                  <a:pt x="5175152" y="0"/>
                </a:lnTo>
                <a:lnTo>
                  <a:pt x="5175152" y="3380752"/>
                </a:lnTo>
                <a:lnTo>
                  <a:pt x="0" y="3380752"/>
                </a:lnTo>
                <a:lnTo>
                  <a:pt x="0" y="0"/>
                </a:lnTo>
                <a:close/>
              </a:path>
            </a:pathLst>
          </a:custGeom>
          <a:blipFill>
            <a:blip r:embed="rId6"/>
            <a:stretch>
              <a:fillRect l="0" t="0" r="0" b="0"/>
            </a:stretch>
          </a:blipFill>
        </p:spPr>
      </p:sp>
      <p:grpSp>
        <p:nvGrpSpPr>
          <p:cNvPr name="Group 13" id="13"/>
          <p:cNvGrpSpPr/>
          <p:nvPr/>
        </p:nvGrpSpPr>
        <p:grpSpPr>
          <a:xfrm rot="0">
            <a:off x="12128410" y="2484711"/>
            <a:ext cx="5452626" cy="1511400"/>
            <a:chOff x="0" y="0"/>
            <a:chExt cx="7270167" cy="2015200"/>
          </a:xfrm>
        </p:grpSpPr>
        <p:sp>
          <p:nvSpPr>
            <p:cNvPr name="Freeform 14" id="14"/>
            <p:cNvSpPr/>
            <p:nvPr/>
          </p:nvSpPr>
          <p:spPr>
            <a:xfrm flipH="false" flipV="false" rot="0">
              <a:off x="0" y="0"/>
              <a:ext cx="7270222" cy="2015191"/>
            </a:xfrm>
            <a:custGeom>
              <a:avLst/>
              <a:gdLst/>
              <a:ahLst/>
              <a:cxnLst/>
              <a:rect r="r" b="b" t="t" l="l"/>
              <a:pathLst>
                <a:path h="2015191" w="7270222">
                  <a:moveTo>
                    <a:pt x="0" y="0"/>
                  </a:moveTo>
                  <a:lnTo>
                    <a:pt x="7270222" y="0"/>
                  </a:lnTo>
                  <a:lnTo>
                    <a:pt x="7270222" y="2015191"/>
                  </a:lnTo>
                  <a:lnTo>
                    <a:pt x="0" y="2015191"/>
                  </a:lnTo>
                  <a:close/>
                </a:path>
              </a:pathLst>
            </a:custGeom>
            <a:solidFill>
              <a:srgbClr val="F2F2F2"/>
            </a:solidFill>
          </p:spPr>
        </p:sp>
      </p:grpSp>
      <p:sp>
        <p:nvSpPr>
          <p:cNvPr name="Freeform 15" id="15"/>
          <p:cNvSpPr/>
          <p:nvPr/>
        </p:nvSpPr>
        <p:spPr>
          <a:xfrm flipH="false" flipV="false" rot="0">
            <a:off x="12239380" y="2519038"/>
            <a:ext cx="5249224" cy="1355917"/>
          </a:xfrm>
          <a:custGeom>
            <a:avLst/>
            <a:gdLst/>
            <a:ahLst/>
            <a:cxnLst/>
            <a:rect r="r" b="b" t="t" l="l"/>
            <a:pathLst>
              <a:path h="1355917" w="5249224">
                <a:moveTo>
                  <a:pt x="0" y="0"/>
                </a:moveTo>
                <a:lnTo>
                  <a:pt x="5249223" y="0"/>
                </a:lnTo>
                <a:lnTo>
                  <a:pt x="5249223" y="1355918"/>
                </a:lnTo>
                <a:lnTo>
                  <a:pt x="0" y="1355918"/>
                </a:lnTo>
                <a:lnTo>
                  <a:pt x="0" y="0"/>
                </a:lnTo>
                <a:close/>
              </a:path>
            </a:pathLst>
          </a:custGeom>
          <a:blipFill>
            <a:blip r:embed="rId7"/>
            <a:stretch>
              <a:fillRect l="0" t="0" r="0" b="0"/>
            </a:stretch>
          </a:blipFill>
        </p:spPr>
      </p:sp>
      <p:sp>
        <p:nvSpPr>
          <p:cNvPr name="TextBox 16" id="16"/>
          <p:cNvSpPr txBox="true"/>
          <p:nvPr/>
        </p:nvSpPr>
        <p:spPr>
          <a:xfrm rot="0">
            <a:off x="2426265" y="568509"/>
            <a:ext cx="13411115" cy="956713"/>
          </a:xfrm>
          <a:prstGeom prst="rect">
            <a:avLst/>
          </a:prstGeom>
        </p:spPr>
        <p:txBody>
          <a:bodyPr anchor="t" rtlCol="false" tIns="0" lIns="0" bIns="0" rIns="0">
            <a:spAutoFit/>
          </a:bodyPr>
          <a:lstStyle/>
          <a:p>
            <a:pPr algn="ctr">
              <a:lnSpc>
                <a:spcPts val="6479"/>
              </a:lnSpc>
            </a:pPr>
            <a:r>
              <a:rPr lang="en-US" sz="5999" b="true">
                <a:solidFill>
                  <a:srgbClr val="17698A"/>
                </a:solidFill>
                <a:latin typeface="Arial Bold"/>
                <a:ea typeface="Arial Bold"/>
                <a:cs typeface="Arial Bold"/>
                <a:sym typeface="Arial Bold"/>
              </a:rPr>
              <a:t>Top Year, Month, Week and Day </a:t>
            </a:r>
          </a:p>
        </p:txBody>
      </p:sp>
      <p:sp>
        <p:nvSpPr>
          <p:cNvPr name="TextBox 17" id="17"/>
          <p:cNvSpPr txBox="true"/>
          <p:nvPr/>
        </p:nvSpPr>
        <p:spPr>
          <a:xfrm rot="0">
            <a:off x="6497986" y="2303103"/>
            <a:ext cx="1423365" cy="450807"/>
          </a:xfrm>
          <a:prstGeom prst="rect">
            <a:avLst/>
          </a:prstGeom>
        </p:spPr>
        <p:txBody>
          <a:bodyPr anchor="t" rtlCol="false" tIns="0" lIns="0" bIns="0" rIns="0">
            <a:spAutoFit/>
          </a:bodyPr>
          <a:lstStyle/>
          <a:p>
            <a:pPr algn="l">
              <a:lnSpc>
                <a:spcPts val="3184"/>
              </a:lnSpc>
            </a:pPr>
            <a:r>
              <a:rPr lang="en-US" sz="2653" b="true">
                <a:solidFill>
                  <a:srgbClr val="98DC56"/>
                </a:solidFill>
                <a:latin typeface="Arial Bold"/>
                <a:ea typeface="Arial Bold"/>
                <a:cs typeface="Arial Bold"/>
                <a:sym typeface="Arial Bold"/>
              </a:rPr>
              <a:t>TOP 5</a:t>
            </a:r>
          </a:p>
        </p:txBody>
      </p:sp>
      <p:sp>
        <p:nvSpPr>
          <p:cNvPr name="TextBox 18" id="18"/>
          <p:cNvSpPr txBox="true"/>
          <p:nvPr/>
        </p:nvSpPr>
        <p:spPr>
          <a:xfrm rot="0">
            <a:off x="6497986" y="2654233"/>
            <a:ext cx="2105872" cy="450807"/>
          </a:xfrm>
          <a:prstGeom prst="rect">
            <a:avLst/>
          </a:prstGeom>
        </p:spPr>
        <p:txBody>
          <a:bodyPr anchor="t" rtlCol="false" tIns="0" lIns="0" bIns="0" rIns="0">
            <a:spAutoFit/>
          </a:bodyPr>
          <a:lstStyle/>
          <a:p>
            <a:pPr algn="l">
              <a:lnSpc>
                <a:spcPts val="3184"/>
              </a:lnSpc>
            </a:pPr>
            <a:r>
              <a:rPr lang="en-US" sz="2653" b="true">
                <a:solidFill>
                  <a:srgbClr val="4CD6B0"/>
                </a:solidFill>
                <a:latin typeface="Arial Bold"/>
                <a:ea typeface="Arial Bold"/>
                <a:cs typeface="Arial Bold"/>
                <a:sym typeface="Arial Bold"/>
              </a:rPr>
              <a:t>ORDERED</a:t>
            </a:r>
          </a:p>
        </p:txBody>
      </p:sp>
      <p:sp>
        <p:nvSpPr>
          <p:cNvPr name="TextBox 19" id="19"/>
          <p:cNvSpPr txBox="true"/>
          <p:nvPr/>
        </p:nvSpPr>
        <p:spPr>
          <a:xfrm rot="0">
            <a:off x="6497986" y="3005362"/>
            <a:ext cx="2651878" cy="450807"/>
          </a:xfrm>
          <a:prstGeom prst="rect">
            <a:avLst/>
          </a:prstGeom>
        </p:spPr>
        <p:txBody>
          <a:bodyPr anchor="t" rtlCol="false" tIns="0" lIns="0" bIns="0" rIns="0">
            <a:spAutoFit/>
          </a:bodyPr>
          <a:lstStyle/>
          <a:p>
            <a:pPr algn="l">
              <a:lnSpc>
                <a:spcPts val="3184"/>
              </a:lnSpc>
            </a:pPr>
            <a:r>
              <a:rPr lang="en-US" sz="2653" b="true">
                <a:solidFill>
                  <a:srgbClr val="5EBEE4"/>
                </a:solidFill>
                <a:latin typeface="Arial Bold"/>
                <a:ea typeface="Arial Bold"/>
                <a:cs typeface="Arial Bold"/>
                <a:sym typeface="Arial Bold"/>
              </a:rPr>
              <a:t>DESEMBER</a:t>
            </a:r>
          </a:p>
        </p:txBody>
      </p:sp>
      <p:sp>
        <p:nvSpPr>
          <p:cNvPr name="TextBox 20" id="20"/>
          <p:cNvSpPr txBox="true"/>
          <p:nvPr/>
        </p:nvSpPr>
        <p:spPr>
          <a:xfrm rot="0">
            <a:off x="6497986" y="3424665"/>
            <a:ext cx="5303755" cy="838119"/>
          </a:xfrm>
          <a:prstGeom prst="rect">
            <a:avLst/>
          </a:prstGeom>
        </p:spPr>
        <p:txBody>
          <a:bodyPr anchor="t" rtlCol="false" tIns="0" lIns="0" bIns="0" rIns="0">
            <a:spAutoFit/>
          </a:bodyPr>
          <a:lstStyle/>
          <a:p>
            <a:pPr algn="l">
              <a:lnSpc>
                <a:spcPts val="2160"/>
              </a:lnSpc>
            </a:pPr>
            <a:r>
              <a:rPr lang="en-US" sz="1800">
                <a:solidFill>
                  <a:srgbClr val="404040"/>
                </a:solidFill>
                <a:latin typeface="Times New Roman"/>
                <a:ea typeface="Times New Roman"/>
                <a:cs typeface="Times New Roman"/>
                <a:sym typeface="Times New Roman"/>
              </a:rPr>
              <a:t>Penjualan to 5 terbanyak di bulan desember ada di tanggal 17, 23, 13, 29 dan 19</a:t>
            </a:r>
            <a:r>
              <a:rPr lang="en-US" sz="1800">
                <a:solidFill>
                  <a:srgbClr val="404040"/>
                </a:solidFill>
                <a:latin typeface="Times New Roman"/>
                <a:ea typeface="Times New Roman"/>
                <a:cs typeface="Times New Roman"/>
                <a:sym typeface="Times New Roman"/>
              </a:rPr>
              <a:t> , pembelian tertinggi di hari Tuesday.</a:t>
            </a:r>
          </a:p>
        </p:txBody>
      </p:sp>
      <p:sp>
        <p:nvSpPr>
          <p:cNvPr name="TextBox 21" id="21"/>
          <p:cNvSpPr txBox="true"/>
          <p:nvPr/>
        </p:nvSpPr>
        <p:spPr>
          <a:xfrm rot="0">
            <a:off x="6725932" y="6672585"/>
            <a:ext cx="5303755" cy="447567"/>
          </a:xfrm>
          <a:prstGeom prst="rect">
            <a:avLst/>
          </a:prstGeom>
        </p:spPr>
        <p:txBody>
          <a:bodyPr anchor="t" rtlCol="false" tIns="0" lIns="0" bIns="0" rIns="0">
            <a:spAutoFit/>
          </a:bodyPr>
          <a:lstStyle/>
          <a:p>
            <a:pPr algn="r">
              <a:lnSpc>
                <a:spcPts val="3184"/>
              </a:lnSpc>
            </a:pPr>
            <a:r>
              <a:rPr lang="en-US" sz="2653" b="true">
                <a:solidFill>
                  <a:srgbClr val="98DC56"/>
                </a:solidFill>
                <a:latin typeface="Arial Bold"/>
                <a:ea typeface="Arial Bold"/>
                <a:cs typeface="Arial Bold"/>
                <a:sym typeface="Arial Bold"/>
              </a:rPr>
              <a:t>TOTAL</a:t>
            </a:r>
          </a:p>
        </p:txBody>
      </p:sp>
      <p:sp>
        <p:nvSpPr>
          <p:cNvPr name="TextBox 22" id="22"/>
          <p:cNvSpPr txBox="true"/>
          <p:nvPr/>
        </p:nvSpPr>
        <p:spPr>
          <a:xfrm rot="0">
            <a:off x="6725932" y="7023715"/>
            <a:ext cx="5303755" cy="447567"/>
          </a:xfrm>
          <a:prstGeom prst="rect">
            <a:avLst/>
          </a:prstGeom>
        </p:spPr>
        <p:txBody>
          <a:bodyPr anchor="t" rtlCol="false" tIns="0" lIns="0" bIns="0" rIns="0">
            <a:spAutoFit/>
          </a:bodyPr>
          <a:lstStyle/>
          <a:p>
            <a:pPr algn="r">
              <a:lnSpc>
                <a:spcPts val="3184"/>
              </a:lnSpc>
            </a:pPr>
            <a:r>
              <a:rPr lang="en-US" sz="2653" b="true">
                <a:solidFill>
                  <a:srgbClr val="4CD6B0"/>
                </a:solidFill>
                <a:latin typeface="Arial Bold"/>
                <a:ea typeface="Arial Bold"/>
                <a:cs typeface="Arial Bold"/>
                <a:sym typeface="Arial Bold"/>
              </a:rPr>
              <a:t>PRNJUALAN</a:t>
            </a:r>
          </a:p>
        </p:txBody>
      </p:sp>
      <p:sp>
        <p:nvSpPr>
          <p:cNvPr name="TextBox 23" id="23"/>
          <p:cNvSpPr txBox="true"/>
          <p:nvPr/>
        </p:nvSpPr>
        <p:spPr>
          <a:xfrm rot="0">
            <a:off x="6725932" y="7374844"/>
            <a:ext cx="5303755" cy="447567"/>
          </a:xfrm>
          <a:prstGeom prst="rect">
            <a:avLst/>
          </a:prstGeom>
        </p:spPr>
        <p:txBody>
          <a:bodyPr anchor="t" rtlCol="false" tIns="0" lIns="0" bIns="0" rIns="0">
            <a:spAutoFit/>
          </a:bodyPr>
          <a:lstStyle/>
          <a:p>
            <a:pPr algn="r">
              <a:lnSpc>
                <a:spcPts val="3184"/>
              </a:lnSpc>
            </a:pPr>
            <a:r>
              <a:rPr lang="en-US" sz="2653" b="true">
                <a:solidFill>
                  <a:srgbClr val="5EBEE4"/>
                </a:solidFill>
                <a:latin typeface="Arial Bold"/>
                <a:ea typeface="Arial Bold"/>
                <a:cs typeface="Arial Bold"/>
                <a:sym typeface="Arial Bold"/>
              </a:rPr>
              <a:t>PER MINGGU</a:t>
            </a:r>
          </a:p>
        </p:txBody>
      </p:sp>
      <p:sp>
        <p:nvSpPr>
          <p:cNvPr name="TextBox 24" id="24"/>
          <p:cNvSpPr txBox="true"/>
          <p:nvPr/>
        </p:nvSpPr>
        <p:spPr>
          <a:xfrm rot="0">
            <a:off x="6497986" y="7793835"/>
            <a:ext cx="5541368" cy="1371465"/>
          </a:xfrm>
          <a:prstGeom prst="rect">
            <a:avLst/>
          </a:prstGeom>
        </p:spPr>
        <p:txBody>
          <a:bodyPr anchor="t" rtlCol="false" tIns="0" lIns="0" bIns="0" rIns="0">
            <a:spAutoFit/>
          </a:bodyPr>
          <a:lstStyle/>
          <a:p>
            <a:pPr algn="r">
              <a:lnSpc>
                <a:spcPts val="2160"/>
              </a:lnSpc>
            </a:pPr>
            <a:r>
              <a:rPr lang="en-US" sz="1800">
                <a:solidFill>
                  <a:srgbClr val="404040"/>
                </a:solidFill>
                <a:latin typeface="Times New Roman"/>
                <a:ea typeface="Times New Roman"/>
                <a:cs typeface="Times New Roman"/>
                <a:sym typeface="Times New Roman"/>
              </a:rPr>
              <a:t>Dari urayan data mingguan penjualan product, diketahui bahwa selisih hari perminggu tidak terlalu jauh dengan satu sama lainnya, hal tersebut dapat dikatakan penjualan normal tiap minggunya tidak terpengarauh terhadap hari tertentu / hari libur</a:t>
            </a:r>
          </a:p>
        </p:txBody>
      </p:sp>
      <p:sp>
        <p:nvSpPr>
          <p:cNvPr name="TextBox 25" id="25"/>
          <p:cNvSpPr txBox="true"/>
          <p:nvPr/>
        </p:nvSpPr>
        <p:spPr>
          <a:xfrm rot="0">
            <a:off x="6497986" y="4707942"/>
            <a:ext cx="5468786" cy="1638138"/>
          </a:xfrm>
          <a:prstGeom prst="rect">
            <a:avLst/>
          </a:prstGeom>
        </p:spPr>
        <p:txBody>
          <a:bodyPr anchor="t" rtlCol="false" tIns="0" lIns="0" bIns="0" rIns="0">
            <a:spAutoFit/>
          </a:bodyPr>
          <a:lstStyle/>
          <a:p>
            <a:pPr algn="just">
              <a:lnSpc>
                <a:spcPts val="2160"/>
              </a:lnSpc>
              <a:spcBef>
                <a:spcPct val="0"/>
              </a:spcBef>
            </a:pPr>
            <a:r>
              <a:rPr lang="en-US" sz="1800">
                <a:solidFill>
                  <a:srgbClr val="000000"/>
                </a:solidFill>
                <a:latin typeface="Times New Roman"/>
                <a:ea typeface="Times New Roman"/>
                <a:cs typeface="Times New Roman"/>
                <a:sym typeface="Times New Roman"/>
              </a:rPr>
              <a:t> penjualan dan pendapatan tertinggi ada di tahun 2019 dengan total penjualan 208771 dan total pendapatan 34456867.65, sedangkan di tahun hanya meiliki total penjualan 41 dan total pendapatan 8670.29, hal ini diakibatkan penjualan pada tahun 2020 hanya berlangsung 1 bulan (januari)</a:t>
            </a:r>
          </a:p>
        </p:txBody>
      </p:sp>
      <p:sp>
        <p:nvSpPr>
          <p:cNvPr name="TextBox 26" id="26"/>
          <p:cNvSpPr txBox="true"/>
          <p:nvPr/>
        </p:nvSpPr>
        <p:spPr>
          <a:xfrm rot="0">
            <a:off x="12814618" y="3948486"/>
            <a:ext cx="4098748" cy="447567"/>
          </a:xfrm>
          <a:prstGeom prst="rect">
            <a:avLst/>
          </a:prstGeom>
        </p:spPr>
        <p:txBody>
          <a:bodyPr anchor="t" rtlCol="false" tIns="0" lIns="0" bIns="0" rIns="0">
            <a:spAutoFit/>
          </a:bodyPr>
          <a:lstStyle/>
          <a:p>
            <a:pPr algn="l">
              <a:lnSpc>
                <a:spcPts val="3184"/>
              </a:lnSpc>
            </a:pPr>
            <a:r>
              <a:rPr lang="en-US" sz="2653" b="true">
                <a:solidFill>
                  <a:srgbClr val="98DC56"/>
                </a:solidFill>
                <a:latin typeface="Arial Bold"/>
                <a:ea typeface="Arial Bold"/>
                <a:cs typeface="Arial Bold"/>
                <a:sym typeface="Arial Bold"/>
              </a:rPr>
              <a:t>YEAR</a:t>
            </a:r>
            <a:r>
              <a:rPr lang="en-US" sz="2653" b="true">
                <a:solidFill>
                  <a:srgbClr val="4CD6B0"/>
                </a:solidFill>
                <a:latin typeface="Arial Bold"/>
                <a:ea typeface="Arial Bold"/>
                <a:cs typeface="Arial Bold"/>
                <a:sym typeface="Arial Bold"/>
              </a:rPr>
              <a:t> SALES </a:t>
            </a:r>
            <a:r>
              <a:rPr lang="en-US" sz="2653" b="true">
                <a:solidFill>
                  <a:srgbClr val="5EBEE4"/>
                </a:solidFill>
                <a:latin typeface="Arial Bold"/>
                <a:ea typeface="Arial Bold"/>
                <a:cs typeface="Arial Bold"/>
                <a:sym typeface="Arial Bold"/>
              </a:rPr>
              <a:t>QUANTITY</a:t>
            </a:r>
          </a:p>
        </p:txBody>
      </p:sp>
      <p:grpSp>
        <p:nvGrpSpPr>
          <p:cNvPr name="Group 27" id="27"/>
          <p:cNvGrpSpPr/>
          <p:nvPr/>
        </p:nvGrpSpPr>
        <p:grpSpPr>
          <a:xfrm rot="-5400000">
            <a:off x="12003839" y="4011551"/>
            <a:ext cx="724784" cy="673086"/>
            <a:chOff x="0" y="0"/>
            <a:chExt cx="3525405" cy="3273942"/>
          </a:xfrm>
        </p:grpSpPr>
        <p:sp>
          <p:nvSpPr>
            <p:cNvPr name="Freeform 28" id="28"/>
            <p:cNvSpPr/>
            <p:nvPr/>
          </p:nvSpPr>
          <p:spPr>
            <a:xfrm flipH="false" flipV="false" rot="0">
              <a:off x="0" y="0"/>
              <a:ext cx="3525449" cy="3273934"/>
            </a:xfrm>
            <a:custGeom>
              <a:avLst/>
              <a:gdLst/>
              <a:ahLst/>
              <a:cxnLst/>
              <a:rect r="r" b="b" t="t" l="l"/>
              <a:pathLst>
                <a:path h="3273934" w="3525449">
                  <a:moveTo>
                    <a:pt x="1895390" y="3273934"/>
                  </a:moveTo>
                  <a:lnTo>
                    <a:pt x="0" y="0"/>
                  </a:lnTo>
                  <a:lnTo>
                    <a:pt x="3525449" y="3273934"/>
                  </a:lnTo>
                  <a:lnTo>
                    <a:pt x="1895390" y="3273934"/>
                  </a:lnTo>
                  <a:close/>
                </a:path>
              </a:pathLst>
            </a:custGeom>
            <a:solidFill>
              <a:srgbClr val="5EBEE4"/>
            </a:solidFill>
          </p:spPr>
        </p:sp>
      </p:grpSp>
      <p:grpSp>
        <p:nvGrpSpPr>
          <p:cNvPr name="Group 29" id="29"/>
          <p:cNvGrpSpPr/>
          <p:nvPr/>
        </p:nvGrpSpPr>
        <p:grpSpPr>
          <a:xfrm rot="5400000">
            <a:off x="3153653" y="4634421"/>
            <a:ext cx="851034" cy="497393"/>
            <a:chOff x="0" y="0"/>
            <a:chExt cx="2956918" cy="1728192"/>
          </a:xfrm>
        </p:grpSpPr>
        <p:sp>
          <p:nvSpPr>
            <p:cNvPr name="Freeform 30" id="30"/>
            <p:cNvSpPr/>
            <p:nvPr/>
          </p:nvSpPr>
          <p:spPr>
            <a:xfrm flipH="false" flipV="false" rot="0">
              <a:off x="0" y="0"/>
              <a:ext cx="2956941" cy="1728216"/>
            </a:xfrm>
            <a:custGeom>
              <a:avLst/>
              <a:gdLst/>
              <a:ahLst/>
              <a:cxnLst/>
              <a:rect r="r" b="b" t="t" l="l"/>
              <a:pathLst>
                <a:path h="1728216" w="2956941">
                  <a:moveTo>
                    <a:pt x="0" y="301371"/>
                  </a:moveTo>
                  <a:lnTo>
                    <a:pt x="1494663" y="301371"/>
                  </a:lnTo>
                  <a:lnTo>
                    <a:pt x="1494663" y="0"/>
                  </a:lnTo>
                  <a:lnTo>
                    <a:pt x="2956941" y="864108"/>
                  </a:lnTo>
                  <a:lnTo>
                    <a:pt x="1494663" y="1728216"/>
                  </a:lnTo>
                  <a:lnTo>
                    <a:pt x="1494663" y="1426718"/>
                  </a:lnTo>
                  <a:lnTo>
                    <a:pt x="0" y="1426718"/>
                  </a:lnTo>
                  <a:close/>
                </a:path>
              </a:pathLst>
            </a:custGeom>
            <a:solidFill>
              <a:srgbClr val="4CD6B0">
                <a:alpha val="46667"/>
              </a:srgbClr>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7856082" cy="4414775"/>
            <a:chOff x="0" y="0"/>
            <a:chExt cx="23808110" cy="5886367"/>
          </a:xfrm>
        </p:grpSpPr>
        <p:sp>
          <p:nvSpPr>
            <p:cNvPr name="Freeform 3" id="3"/>
            <p:cNvSpPr/>
            <p:nvPr/>
          </p:nvSpPr>
          <p:spPr>
            <a:xfrm flipH="false" flipV="false" rot="0">
              <a:off x="0" y="0"/>
              <a:ext cx="23808055" cy="5886371"/>
            </a:xfrm>
            <a:custGeom>
              <a:avLst/>
              <a:gdLst/>
              <a:ahLst/>
              <a:cxnLst/>
              <a:rect r="r" b="b" t="t" l="l"/>
              <a:pathLst>
                <a:path h="5886371" w="23808055">
                  <a:moveTo>
                    <a:pt x="0" y="0"/>
                  </a:moveTo>
                  <a:lnTo>
                    <a:pt x="23808055" y="0"/>
                  </a:lnTo>
                  <a:lnTo>
                    <a:pt x="23808055" y="5886371"/>
                  </a:lnTo>
                  <a:lnTo>
                    <a:pt x="0" y="5886371"/>
                  </a:lnTo>
                  <a:close/>
                </a:path>
              </a:pathLst>
            </a:custGeom>
            <a:solidFill>
              <a:srgbClr val="F2F2F2"/>
            </a:solidFill>
          </p:spPr>
        </p:sp>
      </p:grpSp>
      <p:sp>
        <p:nvSpPr>
          <p:cNvPr name="Freeform 4" id="4"/>
          <p:cNvSpPr/>
          <p:nvPr/>
        </p:nvSpPr>
        <p:spPr>
          <a:xfrm flipH="false" flipV="false" rot="0">
            <a:off x="8670061" y="5004139"/>
            <a:ext cx="4522287" cy="2349899"/>
          </a:xfrm>
          <a:custGeom>
            <a:avLst/>
            <a:gdLst/>
            <a:ahLst/>
            <a:cxnLst/>
            <a:rect r="r" b="b" t="t" l="l"/>
            <a:pathLst>
              <a:path h="2349899" w="4522287">
                <a:moveTo>
                  <a:pt x="0" y="0"/>
                </a:moveTo>
                <a:lnTo>
                  <a:pt x="4522287" y="0"/>
                </a:lnTo>
                <a:lnTo>
                  <a:pt x="4522287" y="2349899"/>
                </a:lnTo>
                <a:lnTo>
                  <a:pt x="0" y="2349899"/>
                </a:lnTo>
                <a:lnTo>
                  <a:pt x="0" y="0"/>
                </a:lnTo>
                <a:close/>
              </a:path>
            </a:pathLst>
          </a:custGeom>
          <a:blipFill>
            <a:blip r:embed="rId2"/>
            <a:stretch>
              <a:fillRect l="0" t="0" r="0" b="0"/>
            </a:stretch>
          </a:blipFill>
        </p:spPr>
      </p:sp>
      <p:sp>
        <p:nvSpPr>
          <p:cNvPr name="Freeform 5" id="5"/>
          <p:cNvSpPr/>
          <p:nvPr/>
        </p:nvSpPr>
        <p:spPr>
          <a:xfrm flipH="false" flipV="false" rot="0">
            <a:off x="8670061" y="7931850"/>
            <a:ext cx="4522287" cy="2215673"/>
          </a:xfrm>
          <a:custGeom>
            <a:avLst/>
            <a:gdLst/>
            <a:ahLst/>
            <a:cxnLst/>
            <a:rect r="r" b="b" t="t" l="l"/>
            <a:pathLst>
              <a:path h="2215673" w="4522287">
                <a:moveTo>
                  <a:pt x="0" y="0"/>
                </a:moveTo>
                <a:lnTo>
                  <a:pt x="4522287" y="0"/>
                </a:lnTo>
                <a:lnTo>
                  <a:pt x="4522287" y="2215673"/>
                </a:lnTo>
                <a:lnTo>
                  <a:pt x="0" y="2215673"/>
                </a:lnTo>
                <a:lnTo>
                  <a:pt x="0" y="0"/>
                </a:lnTo>
                <a:close/>
              </a:path>
            </a:pathLst>
          </a:custGeom>
          <a:blipFill>
            <a:blip r:embed="rId3"/>
            <a:stretch>
              <a:fillRect l="0" t="0" r="0" b="0"/>
            </a:stretch>
          </a:blipFill>
        </p:spPr>
      </p:sp>
      <p:sp>
        <p:nvSpPr>
          <p:cNvPr name="Freeform 6" id="6"/>
          <p:cNvSpPr/>
          <p:nvPr/>
        </p:nvSpPr>
        <p:spPr>
          <a:xfrm flipH="false" flipV="false" rot="0">
            <a:off x="13760460" y="4929071"/>
            <a:ext cx="4095623" cy="5218452"/>
          </a:xfrm>
          <a:custGeom>
            <a:avLst/>
            <a:gdLst/>
            <a:ahLst/>
            <a:cxnLst/>
            <a:rect r="r" b="b" t="t" l="l"/>
            <a:pathLst>
              <a:path h="5218452" w="4095623">
                <a:moveTo>
                  <a:pt x="0" y="0"/>
                </a:moveTo>
                <a:lnTo>
                  <a:pt x="4095623" y="0"/>
                </a:lnTo>
                <a:lnTo>
                  <a:pt x="4095623" y="5218452"/>
                </a:lnTo>
                <a:lnTo>
                  <a:pt x="0" y="5218452"/>
                </a:lnTo>
                <a:lnTo>
                  <a:pt x="0" y="0"/>
                </a:lnTo>
                <a:close/>
              </a:path>
            </a:pathLst>
          </a:custGeom>
          <a:blipFill>
            <a:blip r:embed="rId4"/>
            <a:stretch>
              <a:fillRect l="0" t="-831" r="0" b="0"/>
            </a:stretch>
          </a:blipFill>
        </p:spPr>
      </p:sp>
      <p:sp>
        <p:nvSpPr>
          <p:cNvPr name="Freeform 7" id="7"/>
          <p:cNvSpPr/>
          <p:nvPr/>
        </p:nvSpPr>
        <p:spPr>
          <a:xfrm flipH="false" flipV="false" rot="0">
            <a:off x="38100" y="4795775"/>
            <a:ext cx="8452519" cy="5564685"/>
          </a:xfrm>
          <a:custGeom>
            <a:avLst/>
            <a:gdLst/>
            <a:ahLst/>
            <a:cxnLst/>
            <a:rect r="r" b="b" t="t" l="l"/>
            <a:pathLst>
              <a:path h="5564685" w="8452519">
                <a:moveTo>
                  <a:pt x="0" y="0"/>
                </a:moveTo>
                <a:lnTo>
                  <a:pt x="8452519" y="0"/>
                </a:lnTo>
                <a:lnTo>
                  <a:pt x="8452519" y="5564685"/>
                </a:lnTo>
                <a:lnTo>
                  <a:pt x="0" y="5564685"/>
                </a:lnTo>
                <a:lnTo>
                  <a:pt x="0" y="0"/>
                </a:lnTo>
                <a:close/>
              </a:path>
            </a:pathLst>
          </a:custGeom>
          <a:blipFill>
            <a:blip r:embed="rId5"/>
            <a:stretch>
              <a:fillRect l="0" t="0" r="0" b="0"/>
            </a:stretch>
          </a:blipFill>
        </p:spPr>
      </p:sp>
      <p:sp>
        <p:nvSpPr>
          <p:cNvPr name="TextBox 8" id="8"/>
          <p:cNvSpPr txBox="true"/>
          <p:nvPr/>
        </p:nvSpPr>
        <p:spPr>
          <a:xfrm rot="0">
            <a:off x="8670061" y="4493002"/>
            <a:ext cx="4522287" cy="510000"/>
          </a:xfrm>
          <a:prstGeom prst="rect">
            <a:avLst/>
          </a:prstGeom>
        </p:spPr>
        <p:txBody>
          <a:bodyPr anchor="t" rtlCol="false" tIns="0" lIns="0" bIns="0" rIns="0">
            <a:spAutoFit/>
          </a:bodyPr>
          <a:lstStyle/>
          <a:p>
            <a:pPr algn="ctr">
              <a:lnSpc>
                <a:spcPts val="1951"/>
              </a:lnSpc>
            </a:pPr>
            <a:r>
              <a:rPr lang="en-US" sz="1478" b="true">
                <a:solidFill>
                  <a:srgbClr val="17698A"/>
                </a:solidFill>
                <a:latin typeface="Times New Roman Bold"/>
                <a:ea typeface="Times New Roman Bold"/>
                <a:cs typeface="Times New Roman Bold"/>
                <a:sym typeface="Times New Roman Bold"/>
              </a:rPr>
              <a:t>Top 5 Produk dengan penjualan terbanyak di city San Francisco (CA)</a:t>
            </a:r>
          </a:p>
        </p:txBody>
      </p:sp>
      <p:sp>
        <p:nvSpPr>
          <p:cNvPr name="TextBox 9" id="9"/>
          <p:cNvSpPr txBox="true"/>
          <p:nvPr/>
        </p:nvSpPr>
        <p:spPr>
          <a:xfrm rot="0">
            <a:off x="6599606" y="459585"/>
            <a:ext cx="5088788" cy="1946601"/>
          </a:xfrm>
          <a:prstGeom prst="rect">
            <a:avLst/>
          </a:prstGeom>
        </p:spPr>
        <p:txBody>
          <a:bodyPr anchor="t" rtlCol="false" tIns="0" lIns="0" bIns="0" rIns="0">
            <a:spAutoFit/>
          </a:bodyPr>
          <a:lstStyle/>
          <a:p>
            <a:pPr algn="ctr">
              <a:lnSpc>
                <a:spcPts val="4770"/>
              </a:lnSpc>
            </a:pPr>
            <a:r>
              <a:rPr lang="en-US" sz="4969" b="true">
                <a:solidFill>
                  <a:srgbClr val="404040"/>
                </a:solidFill>
                <a:latin typeface="Arial Bold"/>
                <a:ea typeface="Arial Bold"/>
                <a:cs typeface="Arial Bold"/>
                <a:sym typeface="Arial Bold"/>
              </a:rPr>
              <a:t>City </a:t>
            </a:r>
            <a:r>
              <a:rPr lang="en-US" sz="4969" b="true">
                <a:solidFill>
                  <a:srgbClr val="5EBEE4"/>
                </a:solidFill>
                <a:latin typeface="Arial Bold"/>
                <a:ea typeface="Arial Bold"/>
                <a:cs typeface="Arial Bold"/>
                <a:sym typeface="Arial Bold"/>
              </a:rPr>
              <a:t>Dengan Total </a:t>
            </a:r>
            <a:r>
              <a:rPr lang="en-US" sz="4969" b="true">
                <a:solidFill>
                  <a:srgbClr val="1A1A1A"/>
                </a:solidFill>
                <a:latin typeface="Arial Bold"/>
                <a:ea typeface="Arial Bold"/>
                <a:cs typeface="Arial Bold"/>
                <a:sym typeface="Arial Bold"/>
              </a:rPr>
              <a:t>Quantity Product</a:t>
            </a:r>
          </a:p>
        </p:txBody>
      </p:sp>
      <p:sp>
        <p:nvSpPr>
          <p:cNvPr name="TextBox 10" id="10"/>
          <p:cNvSpPr txBox="true"/>
          <p:nvPr/>
        </p:nvSpPr>
        <p:spPr>
          <a:xfrm rot="0">
            <a:off x="0" y="3109958"/>
            <a:ext cx="17856082" cy="1304817"/>
          </a:xfrm>
          <a:prstGeom prst="rect">
            <a:avLst/>
          </a:prstGeom>
        </p:spPr>
        <p:txBody>
          <a:bodyPr anchor="t" rtlCol="false" tIns="0" lIns="0" bIns="0" rIns="0">
            <a:spAutoFit/>
          </a:bodyPr>
          <a:lstStyle/>
          <a:p>
            <a:pPr algn="ctr">
              <a:lnSpc>
                <a:spcPts val="2519"/>
              </a:lnSpc>
              <a:spcBef>
                <a:spcPct val="0"/>
              </a:spcBef>
            </a:pPr>
          </a:p>
          <a:p>
            <a:pPr algn="ctr">
              <a:lnSpc>
                <a:spcPts val="2519"/>
              </a:lnSpc>
              <a:spcBef>
                <a:spcPct val="0"/>
              </a:spcBef>
            </a:pPr>
            <a:r>
              <a:rPr lang="en-US" sz="2099">
                <a:solidFill>
                  <a:srgbClr val="000000"/>
                </a:solidFill>
                <a:latin typeface="Times New Roman"/>
                <a:ea typeface="Times New Roman"/>
                <a:cs typeface="Times New Roman"/>
                <a:sym typeface="Times New Roman"/>
              </a:rPr>
              <a:t>penjualan terbanyak berada di kota San Francisco (CA) total terjual 50169 dengan total pendapatan 8254743.55 dan pendapatan kota terendah berada di kota Portland (ME) total penjualan 2746 dengan total pendapatan 449321.38</a:t>
            </a:r>
          </a:p>
          <a:p>
            <a:pPr algn="ctr">
              <a:lnSpc>
                <a:spcPts val="2519"/>
              </a:lnSpc>
              <a:spcBef>
                <a:spcPct val="0"/>
              </a:spcBef>
            </a:pPr>
          </a:p>
        </p:txBody>
      </p:sp>
      <p:sp>
        <p:nvSpPr>
          <p:cNvPr name="TextBox 11" id="11"/>
          <p:cNvSpPr txBox="true"/>
          <p:nvPr/>
        </p:nvSpPr>
        <p:spPr>
          <a:xfrm rot="0">
            <a:off x="8670061" y="7485357"/>
            <a:ext cx="4522287" cy="267548"/>
          </a:xfrm>
          <a:prstGeom prst="rect">
            <a:avLst/>
          </a:prstGeom>
        </p:spPr>
        <p:txBody>
          <a:bodyPr anchor="t" rtlCol="false" tIns="0" lIns="0" bIns="0" rIns="0">
            <a:spAutoFit/>
          </a:bodyPr>
          <a:lstStyle/>
          <a:p>
            <a:pPr algn="ctr">
              <a:lnSpc>
                <a:spcPts val="1951"/>
              </a:lnSpc>
            </a:pPr>
            <a:r>
              <a:rPr lang="en-US" sz="1478" b="true">
                <a:solidFill>
                  <a:srgbClr val="17698A"/>
                </a:solidFill>
                <a:latin typeface="Times New Roman Bold"/>
                <a:ea typeface="Times New Roman Bold"/>
                <a:cs typeface="Times New Roman Bold"/>
                <a:sym typeface="Times New Roman Bold"/>
              </a:rPr>
              <a:t>Top 5 Produk dengan sales tertinggi</a:t>
            </a:r>
          </a:p>
        </p:txBody>
      </p:sp>
      <p:sp>
        <p:nvSpPr>
          <p:cNvPr name="TextBox 12" id="12"/>
          <p:cNvSpPr txBox="true"/>
          <p:nvPr/>
        </p:nvSpPr>
        <p:spPr>
          <a:xfrm rot="0">
            <a:off x="5827805" y="2662310"/>
            <a:ext cx="6529631" cy="381000"/>
          </a:xfrm>
          <a:prstGeom prst="rect">
            <a:avLst/>
          </a:prstGeom>
        </p:spPr>
        <p:txBody>
          <a:bodyPr anchor="t" rtlCol="false" tIns="0" lIns="0" bIns="0" rIns="0">
            <a:spAutoFit/>
          </a:bodyPr>
          <a:lstStyle/>
          <a:p>
            <a:pPr algn="ctr">
              <a:lnSpc>
                <a:spcPts val="2639"/>
              </a:lnSpc>
              <a:spcBef>
                <a:spcPct val="0"/>
              </a:spcBef>
            </a:pPr>
            <a:r>
              <a:rPr lang="en-US" b="true" sz="2199">
                <a:solidFill>
                  <a:srgbClr val="000000"/>
                </a:solidFill>
                <a:latin typeface="Times New Roman Bold"/>
                <a:ea typeface="Times New Roman Bold"/>
                <a:cs typeface="Times New Roman Bold"/>
                <a:sym typeface="Times New Roman Bold"/>
              </a:rPr>
              <a:t>Question </a:t>
            </a:r>
            <a:r>
              <a:rPr lang="en-US" b="true" sz="2199">
                <a:solidFill>
                  <a:srgbClr val="000000"/>
                </a:solidFill>
                <a:latin typeface="Times New Roman Bold"/>
                <a:ea typeface="Times New Roman Bold"/>
                <a:cs typeface="Times New Roman Bold"/>
                <a:sym typeface="Times New Roman Bold"/>
              </a:rPr>
              <a:t>2. Kota mana yang menjual produk terbanyak?</a:t>
            </a:r>
          </a:p>
        </p:txBody>
      </p:sp>
      <p:sp>
        <p:nvSpPr>
          <p:cNvPr name="TextBox 13" id="13"/>
          <p:cNvSpPr txBox="true"/>
          <p:nvPr/>
        </p:nvSpPr>
        <p:spPr>
          <a:xfrm rot="0">
            <a:off x="13760460" y="4471925"/>
            <a:ext cx="4095623" cy="466671"/>
          </a:xfrm>
          <a:prstGeom prst="rect">
            <a:avLst/>
          </a:prstGeom>
        </p:spPr>
        <p:txBody>
          <a:bodyPr anchor="t" rtlCol="false" tIns="0" lIns="0" bIns="0" rIns="0">
            <a:spAutoFit/>
          </a:bodyPr>
          <a:lstStyle/>
          <a:p>
            <a:pPr algn="ctr">
              <a:lnSpc>
                <a:spcPts val="1775"/>
              </a:lnSpc>
              <a:spcBef>
                <a:spcPct val="0"/>
              </a:spcBef>
            </a:pPr>
            <a:r>
              <a:rPr lang="en-US" b="true" sz="1479">
                <a:solidFill>
                  <a:srgbClr val="17698A"/>
                </a:solidFill>
                <a:latin typeface="Times New Roman Bold"/>
                <a:ea typeface="Times New Roman Bold"/>
                <a:cs typeface="Times New Roman Bold"/>
                <a:sym typeface="Times New Roman Bold"/>
              </a:rPr>
              <a:t>Penjualan Product terbanyak berdasarkan waktu di city San Francisco (CA)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76734" y="501114"/>
            <a:ext cx="17176916" cy="1121720"/>
          </a:xfrm>
          <a:prstGeom prst="rect">
            <a:avLst/>
          </a:prstGeom>
        </p:spPr>
        <p:txBody>
          <a:bodyPr anchor="t" rtlCol="false" tIns="0" lIns="0" bIns="0" rIns="0">
            <a:spAutoFit/>
          </a:bodyPr>
          <a:lstStyle/>
          <a:p>
            <a:pPr algn="ctr">
              <a:lnSpc>
                <a:spcPts val="7282"/>
              </a:lnSpc>
            </a:pPr>
            <a:r>
              <a:rPr lang="en-US" sz="7492" b="true">
                <a:solidFill>
                  <a:srgbClr val="17698A"/>
                </a:solidFill>
                <a:latin typeface="Arial Bold"/>
                <a:ea typeface="Arial Bold"/>
                <a:cs typeface="Arial Bold"/>
                <a:sym typeface="Arial Bold"/>
              </a:rPr>
              <a:t>Presentase Time</a:t>
            </a:r>
            <a:r>
              <a:rPr lang="en-US" sz="7492">
                <a:solidFill>
                  <a:srgbClr val="17698A"/>
                </a:solidFill>
                <a:latin typeface="Arial"/>
                <a:ea typeface="Arial"/>
                <a:cs typeface="Arial"/>
                <a:sym typeface="Arial"/>
              </a:rPr>
              <a:t>(hour)</a:t>
            </a:r>
          </a:p>
        </p:txBody>
      </p:sp>
      <p:sp>
        <p:nvSpPr>
          <p:cNvPr name="Freeform 3" id="3"/>
          <p:cNvSpPr/>
          <p:nvPr/>
        </p:nvSpPr>
        <p:spPr>
          <a:xfrm flipH="false" flipV="false" rot="0">
            <a:off x="6643458" y="6323814"/>
            <a:ext cx="5338762" cy="2787436"/>
          </a:xfrm>
          <a:custGeom>
            <a:avLst/>
            <a:gdLst/>
            <a:ahLst/>
            <a:cxnLst/>
            <a:rect r="r" b="b" t="t" l="l"/>
            <a:pathLst>
              <a:path h="2787436" w="5338762">
                <a:moveTo>
                  <a:pt x="0" y="0"/>
                </a:moveTo>
                <a:lnTo>
                  <a:pt x="5338762" y="0"/>
                </a:lnTo>
                <a:lnTo>
                  <a:pt x="5338762" y="2787436"/>
                </a:lnTo>
                <a:lnTo>
                  <a:pt x="0" y="27874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508915" y="2145500"/>
            <a:ext cx="6481622" cy="4178314"/>
          </a:xfrm>
          <a:custGeom>
            <a:avLst/>
            <a:gdLst/>
            <a:ahLst/>
            <a:cxnLst/>
            <a:rect r="r" b="b" t="t" l="l"/>
            <a:pathLst>
              <a:path h="4178314" w="6481622">
                <a:moveTo>
                  <a:pt x="0" y="0"/>
                </a:moveTo>
                <a:lnTo>
                  <a:pt x="6481621" y="0"/>
                </a:lnTo>
                <a:lnTo>
                  <a:pt x="6481621" y="4178314"/>
                </a:lnTo>
                <a:lnTo>
                  <a:pt x="0" y="4178314"/>
                </a:lnTo>
                <a:lnTo>
                  <a:pt x="0" y="0"/>
                </a:lnTo>
                <a:close/>
              </a:path>
            </a:pathLst>
          </a:custGeom>
          <a:blipFill>
            <a:blip r:embed="rId4"/>
            <a:stretch>
              <a:fillRect l="0" t="0" r="0" b="0"/>
            </a:stretch>
          </a:blipFill>
        </p:spPr>
      </p:sp>
      <p:sp>
        <p:nvSpPr>
          <p:cNvPr name="TextBox 5" id="5"/>
          <p:cNvSpPr txBox="true"/>
          <p:nvPr/>
        </p:nvSpPr>
        <p:spPr>
          <a:xfrm rot="0">
            <a:off x="503982" y="2097875"/>
            <a:ext cx="5004933" cy="1885923"/>
          </a:xfrm>
          <a:prstGeom prst="rect">
            <a:avLst/>
          </a:prstGeom>
        </p:spPr>
        <p:txBody>
          <a:bodyPr anchor="t" rtlCol="false" tIns="0" lIns="0" bIns="0" rIns="0">
            <a:spAutoFit/>
          </a:bodyPr>
          <a:lstStyle/>
          <a:p>
            <a:pPr algn="just">
              <a:lnSpc>
                <a:spcPts val="2658"/>
              </a:lnSpc>
            </a:pPr>
            <a:r>
              <a:rPr lang="en-US" sz="2215" b="true">
                <a:solidFill>
                  <a:srgbClr val="17698A"/>
                </a:solidFill>
                <a:latin typeface="Times New Roman Bold"/>
                <a:ea typeface="Times New Roman Bold"/>
                <a:cs typeface="Times New Roman Bold"/>
                <a:sym typeface="Times New Roman Bold"/>
              </a:rPr>
              <a:t>Question 3: Pada jam berapa kita harus menampilkan iklan untuk memaksimalkan kemungkinan pelanggan membeli produk?</a:t>
            </a:r>
          </a:p>
          <a:p>
            <a:pPr algn="just">
              <a:lnSpc>
                <a:spcPts val="2658"/>
              </a:lnSpc>
            </a:pPr>
          </a:p>
          <a:p>
            <a:pPr algn="just">
              <a:lnSpc>
                <a:spcPts val="4048"/>
              </a:lnSpc>
            </a:pPr>
          </a:p>
        </p:txBody>
      </p:sp>
      <p:sp>
        <p:nvSpPr>
          <p:cNvPr name="TextBox 6" id="6"/>
          <p:cNvSpPr txBox="true"/>
          <p:nvPr/>
        </p:nvSpPr>
        <p:spPr>
          <a:xfrm rot="0">
            <a:off x="503982" y="3630761"/>
            <a:ext cx="5004933" cy="4019523"/>
          </a:xfrm>
          <a:prstGeom prst="rect">
            <a:avLst/>
          </a:prstGeom>
        </p:spPr>
        <p:txBody>
          <a:bodyPr anchor="t" rtlCol="false" tIns="0" lIns="0" bIns="0" rIns="0">
            <a:spAutoFit/>
          </a:bodyPr>
          <a:lstStyle/>
          <a:p>
            <a:pPr algn="just">
              <a:lnSpc>
                <a:spcPts val="2279"/>
              </a:lnSpc>
            </a:pPr>
            <a:r>
              <a:rPr lang="en-US" sz="1899">
                <a:solidFill>
                  <a:srgbClr val="404040"/>
                </a:solidFill>
                <a:latin typeface="Times New Roman"/>
                <a:ea typeface="Times New Roman"/>
                <a:cs typeface="Times New Roman"/>
                <a:sym typeface="Times New Roman"/>
              </a:rPr>
              <a:t>berdasarkan hasil analisis pada kolom time hour, Waktu dalam memaksimalkan kemungkinan pelanggan untuk membeli produk adalah di jam 18-19 dan terjadi lonjakan tertinggi di jam 19 dengan total penjualan = 14451 unit (bisa di katakan jam istirat setelah aktivitas pagi), dan di jam 11-12, terjadi lonjakan pada jam 12 dengan total penjualan = 14188 unit (kemungkinan diakibatkan tersebut jam istirahat kerja). Rekomendasi waktu yang tepat memberikan iklan adalah di jam 12 dan 19.</a:t>
            </a:r>
          </a:p>
          <a:p>
            <a:pPr algn="l">
              <a:lnSpc>
                <a:spcPts val="2279"/>
              </a:lnSpc>
            </a:pPr>
          </a:p>
          <a:p>
            <a:pPr algn="l">
              <a:lnSpc>
                <a:spcPts val="2160"/>
              </a:lnSpc>
            </a:pPr>
          </a:p>
        </p:txBody>
      </p:sp>
      <p:sp>
        <p:nvSpPr>
          <p:cNvPr name="TextBox 7" id="7"/>
          <p:cNvSpPr txBox="true"/>
          <p:nvPr/>
        </p:nvSpPr>
        <p:spPr>
          <a:xfrm rot="0">
            <a:off x="12348604" y="6803882"/>
            <a:ext cx="5405045" cy="1638138"/>
          </a:xfrm>
          <a:prstGeom prst="rect">
            <a:avLst/>
          </a:prstGeom>
        </p:spPr>
        <p:txBody>
          <a:bodyPr anchor="t" rtlCol="false" tIns="0" lIns="0" bIns="0" rIns="0">
            <a:spAutoFit/>
          </a:bodyPr>
          <a:lstStyle/>
          <a:p>
            <a:pPr algn="just">
              <a:lnSpc>
                <a:spcPts val="2160"/>
              </a:lnSpc>
            </a:pPr>
            <a:r>
              <a:rPr lang="en-US" sz="1800">
                <a:solidFill>
                  <a:srgbClr val="404040"/>
                </a:solidFill>
                <a:latin typeface="Times New Roman"/>
                <a:ea typeface="Times New Roman"/>
                <a:cs typeface="Times New Roman"/>
                <a:sym typeface="Times New Roman"/>
              </a:rPr>
              <a:t>Late afternoon: 106,383 unit terjual, pendapatan 17,705,657.03. Alasan: Pada sore hari, pelanggan mungkin lebih cenderung untuk berbelanja setelah selesai dengan aktivitas harian mereka atau saat mereka sedang bersantai</a:t>
            </a:r>
          </a:p>
          <a:p>
            <a:pPr algn="l">
              <a:lnSpc>
                <a:spcPts val="2160"/>
              </a:lnSpc>
            </a:pPr>
          </a:p>
        </p:txBody>
      </p:sp>
      <p:sp>
        <p:nvSpPr>
          <p:cNvPr name="TextBox 8" id="8"/>
          <p:cNvSpPr txBox="true"/>
          <p:nvPr/>
        </p:nvSpPr>
        <p:spPr>
          <a:xfrm rot="0">
            <a:off x="12348604" y="6521733"/>
            <a:ext cx="4461120" cy="571446"/>
          </a:xfrm>
          <a:prstGeom prst="rect">
            <a:avLst/>
          </a:prstGeom>
        </p:spPr>
        <p:txBody>
          <a:bodyPr anchor="t" rtlCol="false" tIns="0" lIns="0" bIns="0" rIns="0">
            <a:spAutoFit/>
          </a:bodyPr>
          <a:lstStyle/>
          <a:p>
            <a:pPr algn="l">
              <a:lnSpc>
                <a:spcPts val="2160"/>
              </a:lnSpc>
            </a:pPr>
            <a:r>
              <a:rPr lang="en-US" sz="1800" b="true">
                <a:solidFill>
                  <a:srgbClr val="404040"/>
                </a:solidFill>
                <a:latin typeface="Arial Bold"/>
                <a:ea typeface="Arial Bold"/>
                <a:cs typeface="Arial Bold"/>
                <a:sym typeface="Arial Bold"/>
              </a:rPr>
              <a:t>Late afternoon (&gt;15)</a:t>
            </a:r>
          </a:p>
          <a:p>
            <a:pPr algn="l">
              <a:lnSpc>
                <a:spcPts val="2160"/>
              </a:lnSpc>
            </a:pPr>
          </a:p>
        </p:txBody>
      </p:sp>
      <p:sp>
        <p:nvSpPr>
          <p:cNvPr name="TextBox 9" id="9"/>
          <p:cNvSpPr txBox="true"/>
          <p:nvPr/>
        </p:nvSpPr>
        <p:spPr>
          <a:xfrm rot="0">
            <a:off x="12348604" y="5008529"/>
            <a:ext cx="5405045" cy="1904810"/>
          </a:xfrm>
          <a:prstGeom prst="rect">
            <a:avLst/>
          </a:prstGeom>
        </p:spPr>
        <p:txBody>
          <a:bodyPr anchor="t" rtlCol="false" tIns="0" lIns="0" bIns="0" rIns="0">
            <a:spAutoFit/>
          </a:bodyPr>
          <a:lstStyle/>
          <a:p>
            <a:pPr algn="just">
              <a:lnSpc>
                <a:spcPts val="2160"/>
              </a:lnSpc>
            </a:pPr>
            <a:r>
              <a:rPr lang="en-US" sz="1800">
                <a:solidFill>
                  <a:srgbClr val="404040"/>
                </a:solidFill>
                <a:latin typeface="Times New Roman"/>
                <a:ea typeface="Times New Roman"/>
                <a:cs typeface="Times New Roman"/>
                <a:sym typeface="Times New Roman"/>
              </a:rPr>
              <a:t>Early afternoon: 40,202 unit terjual, pendapatan 6,549,243.53. Alasan: Siang hari mungkin merupakan waktu di mana banyak orang sibuk dengan pekerjaan atau aktivitas lain, sehingga mereka memiliki waktu lebih sedikit untuk berbelanja.</a:t>
            </a:r>
          </a:p>
          <a:p>
            <a:pPr algn="just">
              <a:lnSpc>
                <a:spcPts val="2160"/>
              </a:lnSpc>
            </a:pPr>
          </a:p>
          <a:p>
            <a:pPr algn="just">
              <a:lnSpc>
                <a:spcPts val="2160"/>
              </a:lnSpc>
            </a:pPr>
          </a:p>
        </p:txBody>
      </p:sp>
      <p:sp>
        <p:nvSpPr>
          <p:cNvPr name="TextBox 10" id="10"/>
          <p:cNvSpPr txBox="true"/>
          <p:nvPr/>
        </p:nvSpPr>
        <p:spPr>
          <a:xfrm rot="0">
            <a:off x="12348604" y="4726380"/>
            <a:ext cx="4461120" cy="571446"/>
          </a:xfrm>
          <a:prstGeom prst="rect">
            <a:avLst/>
          </a:prstGeom>
        </p:spPr>
        <p:txBody>
          <a:bodyPr anchor="t" rtlCol="false" tIns="0" lIns="0" bIns="0" rIns="0">
            <a:spAutoFit/>
          </a:bodyPr>
          <a:lstStyle/>
          <a:p>
            <a:pPr algn="l">
              <a:lnSpc>
                <a:spcPts val="2160"/>
              </a:lnSpc>
            </a:pPr>
            <a:r>
              <a:rPr lang="en-US" sz="1800" b="true">
                <a:solidFill>
                  <a:srgbClr val="404040"/>
                </a:solidFill>
                <a:latin typeface="Arial Bold"/>
                <a:ea typeface="Arial Bold"/>
                <a:cs typeface="Arial Bold"/>
                <a:sym typeface="Arial Bold"/>
              </a:rPr>
              <a:t>Early afternoon (&gt;=12 &lt; 15)</a:t>
            </a:r>
          </a:p>
          <a:p>
            <a:pPr algn="l">
              <a:lnSpc>
                <a:spcPts val="2160"/>
              </a:lnSpc>
            </a:pPr>
          </a:p>
        </p:txBody>
      </p:sp>
      <p:sp>
        <p:nvSpPr>
          <p:cNvPr name="TextBox 11" id="11"/>
          <p:cNvSpPr txBox="true"/>
          <p:nvPr/>
        </p:nvSpPr>
        <p:spPr>
          <a:xfrm rot="0">
            <a:off x="12348598" y="3213174"/>
            <a:ext cx="5405051" cy="1895204"/>
          </a:xfrm>
          <a:prstGeom prst="rect">
            <a:avLst/>
          </a:prstGeom>
        </p:spPr>
        <p:txBody>
          <a:bodyPr anchor="t" rtlCol="false" tIns="0" lIns="0" bIns="0" rIns="0">
            <a:spAutoFit/>
          </a:bodyPr>
          <a:lstStyle/>
          <a:p>
            <a:pPr algn="just">
              <a:lnSpc>
                <a:spcPts val="2040"/>
              </a:lnSpc>
            </a:pPr>
            <a:r>
              <a:rPr lang="en-US" sz="1700">
                <a:solidFill>
                  <a:srgbClr val="404040"/>
                </a:solidFill>
                <a:latin typeface="Times New Roman"/>
                <a:ea typeface="Times New Roman"/>
                <a:cs typeface="Times New Roman"/>
                <a:sym typeface="Times New Roman"/>
              </a:rPr>
              <a:t>Morning: 62,227 unit terjual, pendapatan 10,210,637.38. </a:t>
            </a:r>
          </a:p>
          <a:p>
            <a:pPr algn="just">
              <a:lnSpc>
                <a:spcPts val="2160"/>
              </a:lnSpc>
            </a:pPr>
            <a:r>
              <a:rPr lang="en-US" sz="1800">
                <a:solidFill>
                  <a:srgbClr val="404040"/>
                </a:solidFill>
                <a:latin typeface="Times New Roman"/>
                <a:ea typeface="Times New Roman"/>
                <a:cs typeface="Times New Roman"/>
                <a:sym typeface="Times New Roman"/>
              </a:rPr>
              <a:t>Alasan: Pada pagi hari, pelanggan mungkin berbelanja saat mereka baru memulai hari mereka, memanfaatkan waktu sebelum mereka sibuk dengan pekerjaan atau aktivitas lainnya.</a:t>
            </a:r>
          </a:p>
          <a:p>
            <a:pPr algn="l">
              <a:lnSpc>
                <a:spcPts val="2160"/>
              </a:lnSpc>
            </a:pPr>
          </a:p>
          <a:p>
            <a:pPr algn="r">
              <a:lnSpc>
                <a:spcPts val="2160"/>
              </a:lnSpc>
            </a:pPr>
            <a:r>
              <a:rPr lang="en-US" sz="1800">
                <a:solidFill>
                  <a:srgbClr val="404040"/>
                </a:solidFill>
                <a:latin typeface="Times New Roman"/>
                <a:ea typeface="Times New Roman"/>
                <a:cs typeface="Times New Roman"/>
                <a:sym typeface="Times New Roman"/>
              </a:rPr>
              <a:t>.</a:t>
            </a:r>
          </a:p>
        </p:txBody>
      </p:sp>
      <p:sp>
        <p:nvSpPr>
          <p:cNvPr name="TextBox 12" id="12"/>
          <p:cNvSpPr txBox="true"/>
          <p:nvPr/>
        </p:nvSpPr>
        <p:spPr>
          <a:xfrm rot="0">
            <a:off x="12348602" y="2931026"/>
            <a:ext cx="4461121" cy="304773"/>
          </a:xfrm>
          <a:prstGeom prst="rect">
            <a:avLst/>
          </a:prstGeom>
        </p:spPr>
        <p:txBody>
          <a:bodyPr anchor="t" rtlCol="false" tIns="0" lIns="0" bIns="0" rIns="0">
            <a:spAutoFit/>
          </a:bodyPr>
          <a:lstStyle/>
          <a:p>
            <a:pPr algn="l">
              <a:lnSpc>
                <a:spcPts val="2160"/>
              </a:lnSpc>
            </a:pPr>
            <a:r>
              <a:rPr lang="en-US" sz="1800" b="true">
                <a:solidFill>
                  <a:srgbClr val="404040"/>
                </a:solidFill>
                <a:latin typeface="Arial Bold"/>
                <a:ea typeface="Arial Bold"/>
                <a:cs typeface="Arial Bold"/>
                <a:sym typeface="Arial Bold"/>
              </a:rPr>
              <a:t>Morning (&lt;12)</a:t>
            </a:r>
          </a:p>
        </p:txBody>
      </p:sp>
      <p:sp>
        <p:nvSpPr>
          <p:cNvPr name="TextBox 13" id="13"/>
          <p:cNvSpPr txBox="true"/>
          <p:nvPr/>
        </p:nvSpPr>
        <p:spPr>
          <a:xfrm rot="0">
            <a:off x="12619624" y="2107400"/>
            <a:ext cx="3659954" cy="323850"/>
          </a:xfrm>
          <a:prstGeom prst="rect">
            <a:avLst/>
          </a:prstGeom>
        </p:spPr>
        <p:txBody>
          <a:bodyPr anchor="t" rtlCol="false" tIns="0" lIns="0" bIns="0" rIns="0">
            <a:spAutoFit/>
          </a:bodyPr>
          <a:lstStyle/>
          <a:p>
            <a:pPr algn="ctr">
              <a:lnSpc>
                <a:spcPts val="2279"/>
              </a:lnSpc>
              <a:spcBef>
                <a:spcPct val="0"/>
              </a:spcBef>
            </a:pPr>
            <a:r>
              <a:rPr lang="en-US" b="true" sz="1899">
                <a:solidFill>
                  <a:srgbClr val="0B8109"/>
                </a:solidFill>
                <a:latin typeface="Arial Bold"/>
                <a:ea typeface="Arial Bold"/>
                <a:cs typeface="Arial Bold"/>
                <a:sym typeface="Arial Bold"/>
              </a:rPr>
              <a:t>Pengelompokan 3 bagian waktu</a:t>
            </a:r>
          </a:p>
        </p:txBody>
      </p:sp>
      <p:sp>
        <p:nvSpPr>
          <p:cNvPr name="TextBox 14" id="14"/>
          <p:cNvSpPr txBox="true"/>
          <p:nvPr/>
        </p:nvSpPr>
        <p:spPr>
          <a:xfrm rot="0">
            <a:off x="503982" y="8326946"/>
            <a:ext cx="7460860" cy="1104792"/>
          </a:xfrm>
          <a:prstGeom prst="rect">
            <a:avLst/>
          </a:prstGeom>
        </p:spPr>
        <p:txBody>
          <a:bodyPr anchor="t" rtlCol="false" tIns="0" lIns="0" bIns="0" rIns="0">
            <a:spAutoFit/>
          </a:bodyPr>
          <a:lstStyle/>
          <a:p>
            <a:pPr algn="just">
              <a:lnSpc>
                <a:spcPts val="2160"/>
              </a:lnSpc>
              <a:spcBef>
                <a:spcPct val="0"/>
              </a:spcBef>
            </a:pPr>
            <a:r>
              <a:rPr lang="en-US" sz="1800">
                <a:solidFill>
                  <a:srgbClr val="000000"/>
                </a:solidFill>
                <a:latin typeface="Times New Roman"/>
                <a:ea typeface="Times New Roman"/>
                <a:cs typeface="Times New Roman"/>
                <a:sym typeface="Times New Roman"/>
              </a:rPr>
              <a:t>Untuk memaksimalkan penjualan, </a:t>
            </a:r>
            <a:r>
              <a:rPr lang="en-US" b="true" sz="1800">
                <a:solidFill>
                  <a:srgbClr val="000000"/>
                </a:solidFill>
                <a:latin typeface="Times New Roman Bold"/>
                <a:ea typeface="Times New Roman Bold"/>
                <a:cs typeface="Times New Roman Bold"/>
                <a:sym typeface="Times New Roman Bold"/>
              </a:rPr>
              <a:t>iklan</a:t>
            </a:r>
            <a:r>
              <a:rPr lang="en-US" sz="1800">
                <a:solidFill>
                  <a:srgbClr val="000000"/>
                </a:solidFill>
                <a:latin typeface="Times New Roman"/>
                <a:ea typeface="Times New Roman"/>
                <a:cs typeface="Times New Roman"/>
                <a:sym typeface="Times New Roman"/>
              </a:rPr>
              <a:t> sebaiknya difokuskan pada sore hari karena ini adalah waktu dengan penjualan dan pendapatan tertinggi.</a:t>
            </a:r>
          </a:p>
          <a:p>
            <a:pPr algn="just">
              <a:lnSpc>
                <a:spcPts val="2160"/>
              </a:lnSpc>
              <a:spcBef>
                <a:spcPct val="0"/>
              </a:spcBef>
            </a:pPr>
            <a:r>
              <a:rPr lang="en-US" sz="1800">
                <a:solidFill>
                  <a:srgbClr val="000000"/>
                </a:solidFill>
                <a:latin typeface="Times New Roman"/>
                <a:ea typeface="Times New Roman"/>
                <a:cs typeface="Times New Roman"/>
                <a:sym typeface="Times New Roman"/>
              </a:rPr>
              <a:t>Iklan juga dapat ditampilkan pada pagi hari sebagai waktu kedua terbaik untuk mencapai pelanggan.</a:t>
            </a:r>
          </a:p>
        </p:txBody>
      </p:sp>
      <p:sp>
        <p:nvSpPr>
          <p:cNvPr name="TextBox 15" id="15"/>
          <p:cNvSpPr txBox="true"/>
          <p:nvPr/>
        </p:nvSpPr>
        <p:spPr>
          <a:xfrm rot="0">
            <a:off x="503982" y="7896363"/>
            <a:ext cx="4461121" cy="304773"/>
          </a:xfrm>
          <a:prstGeom prst="rect">
            <a:avLst/>
          </a:prstGeom>
        </p:spPr>
        <p:txBody>
          <a:bodyPr anchor="t" rtlCol="false" tIns="0" lIns="0" bIns="0" rIns="0">
            <a:spAutoFit/>
          </a:bodyPr>
          <a:lstStyle/>
          <a:p>
            <a:pPr algn="l">
              <a:lnSpc>
                <a:spcPts val="2160"/>
              </a:lnSpc>
            </a:pPr>
            <a:r>
              <a:rPr lang="en-US" sz="1800" b="true">
                <a:solidFill>
                  <a:srgbClr val="FF3131"/>
                </a:solidFill>
                <a:latin typeface="Arial Bold"/>
                <a:ea typeface="Arial Bold"/>
                <a:cs typeface="Arial Bold"/>
                <a:sym typeface="Arial Bold"/>
              </a:rPr>
              <a:t>RECOMENDASI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DAGKapmfgMY</dc:identifier>
  <dcterms:modified xsi:type="dcterms:W3CDTF">2011-08-01T06:04:30Z</dcterms:modified>
  <cp:revision>1</cp:revision>
  <dc:title>2019-Business-Plan-PowerPoint-Templates.pptx</dc:title>
</cp:coreProperties>
</file>