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A83E04-698A-4F00-8BDA-50668717CE84}" type="doc">
      <dgm:prSet loTypeId="urn:microsoft.com/office/officeart/2005/8/layout/hProcess7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B599259-34FE-4F15-898C-97D1C7E5567F}">
      <dgm:prSet phldrT="[Texto]"/>
      <dgm:spPr/>
      <dgm:t>
        <a:bodyPr/>
        <a:lstStyle/>
        <a:p>
          <a:r>
            <a:rPr lang="en-GB" noProof="0" dirty="0" smtClean="0"/>
            <a:t>Background Subtraction</a:t>
          </a:r>
          <a:endParaRPr lang="en-GB" noProof="0" dirty="0"/>
        </a:p>
      </dgm:t>
    </dgm:pt>
    <dgm:pt modelId="{8A51370F-A2D6-466D-A850-AB018B8F2216}" type="parTrans" cxnId="{8A18A4A5-C9AE-4CC7-A52A-9289E7CBCC33}">
      <dgm:prSet/>
      <dgm:spPr/>
      <dgm:t>
        <a:bodyPr/>
        <a:lstStyle/>
        <a:p>
          <a:endParaRPr lang="es-ES"/>
        </a:p>
      </dgm:t>
    </dgm:pt>
    <dgm:pt modelId="{658D4133-AC5B-4ECF-8D63-E6C1CBF0DF61}" type="sibTrans" cxnId="{8A18A4A5-C9AE-4CC7-A52A-9289E7CBCC33}">
      <dgm:prSet/>
      <dgm:spPr/>
      <dgm:t>
        <a:bodyPr/>
        <a:lstStyle/>
        <a:p>
          <a:endParaRPr lang="es-ES"/>
        </a:p>
      </dgm:t>
    </dgm:pt>
    <dgm:pt modelId="{4DCCAAC0-A510-4916-80AF-AE01165AFFDA}">
      <dgm:prSet phldrT="[Texto]"/>
      <dgm:spPr/>
      <dgm:t>
        <a:bodyPr/>
        <a:lstStyle/>
        <a:p>
          <a:r>
            <a:rPr lang="es-ES" dirty="0" smtClean="0"/>
            <a:t> </a:t>
          </a:r>
          <a:r>
            <a:rPr lang="en-GB" noProof="0" dirty="0" smtClean="0"/>
            <a:t>Contours</a:t>
          </a:r>
          <a:endParaRPr lang="en-GB" noProof="0" dirty="0"/>
        </a:p>
      </dgm:t>
    </dgm:pt>
    <dgm:pt modelId="{E731C9F9-9F2C-4CD6-9EF9-A25E4E05523B}" type="parTrans" cxnId="{F7717640-F2C8-4419-AE34-03D0DD434BEB}">
      <dgm:prSet/>
      <dgm:spPr/>
      <dgm:t>
        <a:bodyPr/>
        <a:lstStyle/>
        <a:p>
          <a:endParaRPr lang="es-ES"/>
        </a:p>
      </dgm:t>
    </dgm:pt>
    <dgm:pt modelId="{669487F7-3321-43D4-AC24-1311B9C0FDDD}" type="sibTrans" cxnId="{F7717640-F2C8-4419-AE34-03D0DD434BEB}">
      <dgm:prSet/>
      <dgm:spPr/>
      <dgm:t>
        <a:bodyPr/>
        <a:lstStyle/>
        <a:p>
          <a:endParaRPr lang="es-ES"/>
        </a:p>
      </dgm:t>
    </dgm:pt>
    <dgm:pt modelId="{C1831499-C973-46E6-B8A8-3695869EADE2}">
      <dgm:prSet phldrT="[Texto]"/>
      <dgm:spPr/>
      <dgm:t>
        <a:bodyPr/>
        <a:lstStyle/>
        <a:p>
          <a:r>
            <a:rPr lang="en-GB" noProof="0" dirty="0" smtClean="0"/>
            <a:t>Object Segmentation</a:t>
          </a:r>
          <a:endParaRPr lang="en-GB" noProof="0" dirty="0"/>
        </a:p>
      </dgm:t>
    </dgm:pt>
    <dgm:pt modelId="{974AB6C6-1B47-4E47-90EE-92D5A98EB7D2}" type="parTrans" cxnId="{5A234439-D204-49A0-829D-5BF031E8A19A}">
      <dgm:prSet/>
      <dgm:spPr/>
      <dgm:t>
        <a:bodyPr/>
        <a:lstStyle/>
        <a:p>
          <a:endParaRPr lang="es-ES"/>
        </a:p>
      </dgm:t>
    </dgm:pt>
    <dgm:pt modelId="{D14898D9-5A29-4094-9391-80D87AA01867}" type="sibTrans" cxnId="{5A234439-D204-49A0-829D-5BF031E8A19A}">
      <dgm:prSet/>
      <dgm:spPr/>
      <dgm:t>
        <a:bodyPr/>
        <a:lstStyle/>
        <a:p>
          <a:endParaRPr lang="es-ES"/>
        </a:p>
      </dgm:t>
    </dgm:pt>
    <dgm:pt modelId="{47FBFD52-8745-4B65-91BF-12731726E2B0}">
      <dgm:prSet phldrT="[Texto]"/>
      <dgm:spPr/>
      <dgm:t>
        <a:bodyPr/>
        <a:lstStyle/>
        <a:p>
          <a:r>
            <a:rPr lang="es-ES" dirty="0" err="1" smtClean="0"/>
            <a:t>Conv</a:t>
          </a:r>
          <a:r>
            <a:rPr lang="es-ES" dirty="0" smtClean="0"/>
            <a:t>. Neural Net.</a:t>
          </a:r>
          <a:endParaRPr lang="es-ES" dirty="0"/>
        </a:p>
      </dgm:t>
    </dgm:pt>
    <dgm:pt modelId="{1205E2E7-F572-411A-A2E6-98E19AE6122A}" type="parTrans" cxnId="{A51AA911-1DD5-4539-A62A-36CA8A288D99}">
      <dgm:prSet/>
      <dgm:spPr/>
      <dgm:t>
        <a:bodyPr/>
        <a:lstStyle/>
        <a:p>
          <a:endParaRPr lang="es-ES"/>
        </a:p>
      </dgm:t>
    </dgm:pt>
    <dgm:pt modelId="{EB64C97C-7306-4EC3-AD78-1FB93513621C}" type="sibTrans" cxnId="{A51AA911-1DD5-4539-A62A-36CA8A288D99}">
      <dgm:prSet/>
      <dgm:spPr/>
      <dgm:t>
        <a:bodyPr/>
        <a:lstStyle/>
        <a:p>
          <a:endParaRPr lang="es-ES"/>
        </a:p>
      </dgm:t>
    </dgm:pt>
    <dgm:pt modelId="{D096CEA4-0003-4B64-91AE-F3BEBACED4A4}">
      <dgm:prSet phldrT="[Texto]"/>
      <dgm:spPr/>
      <dgm:t>
        <a:bodyPr/>
        <a:lstStyle/>
        <a:p>
          <a:r>
            <a:rPr lang="en-GB" noProof="0" dirty="0" smtClean="0"/>
            <a:t>Object Recognition</a:t>
          </a:r>
          <a:endParaRPr lang="en-GB" noProof="0" dirty="0"/>
        </a:p>
      </dgm:t>
    </dgm:pt>
    <dgm:pt modelId="{C6BCD10F-4FD0-4115-8004-86AC37B8B406}" type="parTrans" cxnId="{01D0979F-F1DA-419C-93CC-5725B667637D}">
      <dgm:prSet/>
      <dgm:spPr/>
      <dgm:t>
        <a:bodyPr/>
        <a:lstStyle/>
        <a:p>
          <a:endParaRPr lang="es-ES"/>
        </a:p>
      </dgm:t>
    </dgm:pt>
    <dgm:pt modelId="{0406F99B-620C-4B23-B371-99D2915F1CB6}" type="sibTrans" cxnId="{01D0979F-F1DA-419C-93CC-5725B667637D}">
      <dgm:prSet/>
      <dgm:spPr/>
      <dgm:t>
        <a:bodyPr/>
        <a:lstStyle/>
        <a:p>
          <a:endParaRPr lang="es-ES"/>
        </a:p>
      </dgm:t>
    </dgm:pt>
    <dgm:pt modelId="{FD921D0E-D7D3-4E33-BAB0-63CF7EC810D5}">
      <dgm:prSet phldrT="[Texto]"/>
      <dgm:spPr/>
      <dgm:t>
        <a:bodyPr/>
        <a:lstStyle/>
        <a:p>
          <a:pPr algn="ctr"/>
          <a:r>
            <a:rPr lang="en-GB" noProof="0" dirty="0" smtClean="0"/>
            <a:t>Running Average</a:t>
          </a:r>
          <a:endParaRPr lang="en-GB" noProof="0" dirty="0"/>
        </a:p>
      </dgm:t>
    </dgm:pt>
    <dgm:pt modelId="{9B1C0395-AB5C-4C98-8905-F86A8D3813A3}" type="sibTrans" cxnId="{3AE788E7-0077-42E0-BB35-8A4B7B1F4193}">
      <dgm:prSet/>
      <dgm:spPr/>
      <dgm:t>
        <a:bodyPr/>
        <a:lstStyle/>
        <a:p>
          <a:endParaRPr lang="es-ES"/>
        </a:p>
      </dgm:t>
    </dgm:pt>
    <dgm:pt modelId="{E1E2FE53-91AC-43B1-B1AC-BD7BF42E2FF1}" type="parTrans" cxnId="{3AE788E7-0077-42E0-BB35-8A4B7B1F4193}">
      <dgm:prSet/>
      <dgm:spPr/>
      <dgm:t>
        <a:bodyPr/>
        <a:lstStyle/>
        <a:p>
          <a:endParaRPr lang="es-ES"/>
        </a:p>
      </dgm:t>
    </dgm:pt>
    <dgm:pt modelId="{28F1DE19-40FF-4132-95FC-D0D66266DFC1}" type="pres">
      <dgm:prSet presAssocID="{30A83E04-698A-4F00-8BDA-50668717CE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B194F69-685E-4DB4-A736-440367507BA4}" type="pres">
      <dgm:prSet presAssocID="{FD921D0E-D7D3-4E33-BAB0-63CF7EC810D5}" presName="compositeNode" presStyleCnt="0">
        <dgm:presLayoutVars>
          <dgm:bulletEnabled val="1"/>
        </dgm:presLayoutVars>
      </dgm:prSet>
      <dgm:spPr/>
    </dgm:pt>
    <dgm:pt modelId="{52D3206F-58E5-4680-BB73-A0A063ECB94C}" type="pres">
      <dgm:prSet presAssocID="{FD921D0E-D7D3-4E33-BAB0-63CF7EC810D5}" presName="bgRect" presStyleLbl="node1" presStyleIdx="0" presStyleCnt="3" custLinFactNeighborX="-8475" custLinFactNeighborY="-929"/>
      <dgm:spPr/>
      <dgm:t>
        <a:bodyPr/>
        <a:lstStyle/>
        <a:p>
          <a:endParaRPr lang="es-ES"/>
        </a:p>
      </dgm:t>
    </dgm:pt>
    <dgm:pt modelId="{B37850A2-E24D-4FFC-9B7B-737A0BD31A2F}" type="pres">
      <dgm:prSet presAssocID="{FD921D0E-D7D3-4E33-BAB0-63CF7EC810D5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9085F57-FA3C-45A2-A308-18FE791A6166}" type="pres">
      <dgm:prSet presAssocID="{FD921D0E-D7D3-4E33-BAB0-63CF7EC810D5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C48681E-C08A-418E-A53D-78C9C6C6B507}" type="pres">
      <dgm:prSet presAssocID="{9B1C0395-AB5C-4C98-8905-F86A8D3813A3}" presName="hSp" presStyleCnt="0"/>
      <dgm:spPr/>
    </dgm:pt>
    <dgm:pt modelId="{9AE0D3A7-703E-48E0-A676-1241CFFF7E8B}" type="pres">
      <dgm:prSet presAssocID="{9B1C0395-AB5C-4C98-8905-F86A8D3813A3}" presName="vProcSp" presStyleCnt="0"/>
      <dgm:spPr/>
    </dgm:pt>
    <dgm:pt modelId="{862FD23D-70EA-4B15-9CAD-64468B5657D0}" type="pres">
      <dgm:prSet presAssocID="{9B1C0395-AB5C-4C98-8905-F86A8D3813A3}" presName="vSp1" presStyleCnt="0"/>
      <dgm:spPr/>
    </dgm:pt>
    <dgm:pt modelId="{847E4420-6B04-4CCB-92D8-C1E5E7DFF74D}" type="pres">
      <dgm:prSet presAssocID="{9B1C0395-AB5C-4C98-8905-F86A8D3813A3}" presName="simulatedConn" presStyleLbl="solidFgAcc1" presStyleIdx="0" presStyleCnt="2"/>
      <dgm:spPr/>
    </dgm:pt>
    <dgm:pt modelId="{A2C2EF8B-C91F-4164-BA0F-A7A5C0589A31}" type="pres">
      <dgm:prSet presAssocID="{9B1C0395-AB5C-4C98-8905-F86A8D3813A3}" presName="vSp2" presStyleCnt="0"/>
      <dgm:spPr/>
    </dgm:pt>
    <dgm:pt modelId="{88E0B04D-A9E6-43E5-87BE-A6727FC6454F}" type="pres">
      <dgm:prSet presAssocID="{9B1C0395-AB5C-4C98-8905-F86A8D3813A3}" presName="sibTrans" presStyleCnt="0"/>
      <dgm:spPr/>
    </dgm:pt>
    <dgm:pt modelId="{17CAD14E-0DEC-410F-B5BA-A8DBB7EFFF55}" type="pres">
      <dgm:prSet presAssocID="{4DCCAAC0-A510-4916-80AF-AE01165AFFDA}" presName="compositeNode" presStyleCnt="0">
        <dgm:presLayoutVars>
          <dgm:bulletEnabled val="1"/>
        </dgm:presLayoutVars>
      </dgm:prSet>
      <dgm:spPr/>
    </dgm:pt>
    <dgm:pt modelId="{A4F0A3E9-2F26-4C12-97DE-68F6037D1B58}" type="pres">
      <dgm:prSet presAssocID="{4DCCAAC0-A510-4916-80AF-AE01165AFFDA}" presName="bgRect" presStyleLbl="node1" presStyleIdx="1" presStyleCnt="3" custLinFactNeighborX="0" custLinFactNeighborY="-35366"/>
      <dgm:spPr/>
      <dgm:t>
        <a:bodyPr/>
        <a:lstStyle/>
        <a:p>
          <a:endParaRPr lang="es-ES"/>
        </a:p>
      </dgm:t>
    </dgm:pt>
    <dgm:pt modelId="{C8DE6465-45DD-4F70-BF1F-A86CD39E7A82}" type="pres">
      <dgm:prSet presAssocID="{4DCCAAC0-A510-4916-80AF-AE01165AFFDA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50D16D-D171-4A7D-BA2A-EEB88F2A6384}" type="pres">
      <dgm:prSet presAssocID="{4DCCAAC0-A510-4916-80AF-AE01165AFFDA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2ADEE46-FFC7-4297-8070-B6CB85E64251}" type="pres">
      <dgm:prSet presAssocID="{669487F7-3321-43D4-AC24-1311B9C0FDDD}" presName="hSp" presStyleCnt="0"/>
      <dgm:spPr/>
    </dgm:pt>
    <dgm:pt modelId="{72F1D043-A4FA-4A08-A364-9D58BB835D02}" type="pres">
      <dgm:prSet presAssocID="{669487F7-3321-43D4-AC24-1311B9C0FDDD}" presName="vProcSp" presStyleCnt="0"/>
      <dgm:spPr/>
    </dgm:pt>
    <dgm:pt modelId="{3635251D-F684-4702-9A97-A9633D98B70D}" type="pres">
      <dgm:prSet presAssocID="{669487F7-3321-43D4-AC24-1311B9C0FDDD}" presName="vSp1" presStyleCnt="0"/>
      <dgm:spPr/>
    </dgm:pt>
    <dgm:pt modelId="{F89F221C-F495-439C-830F-78E40CE497DC}" type="pres">
      <dgm:prSet presAssocID="{669487F7-3321-43D4-AC24-1311B9C0FDDD}" presName="simulatedConn" presStyleLbl="solidFgAcc1" presStyleIdx="1" presStyleCnt="2"/>
      <dgm:spPr/>
    </dgm:pt>
    <dgm:pt modelId="{B1E71BAD-DEF7-4F50-A152-C7F65E0F7A40}" type="pres">
      <dgm:prSet presAssocID="{669487F7-3321-43D4-AC24-1311B9C0FDDD}" presName="vSp2" presStyleCnt="0"/>
      <dgm:spPr/>
    </dgm:pt>
    <dgm:pt modelId="{7A40C97F-7D5E-4440-9F47-2D58A57BF321}" type="pres">
      <dgm:prSet presAssocID="{669487F7-3321-43D4-AC24-1311B9C0FDDD}" presName="sibTrans" presStyleCnt="0"/>
      <dgm:spPr/>
    </dgm:pt>
    <dgm:pt modelId="{B61FE979-871C-4EE1-99F5-B49D9F5AF3E6}" type="pres">
      <dgm:prSet presAssocID="{47FBFD52-8745-4B65-91BF-12731726E2B0}" presName="compositeNode" presStyleCnt="0">
        <dgm:presLayoutVars>
          <dgm:bulletEnabled val="1"/>
        </dgm:presLayoutVars>
      </dgm:prSet>
      <dgm:spPr/>
    </dgm:pt>
    <dgm:pt modelId="{0628EB3F-EEF1-44BE-83ED-61D26406A3C7}" type="pres">
      <dgm:prSet presAssocID="{47FBFD52-8745-4B65-91BF-12731726E2B0}" presName="bgRect" presStyleLbl="node1" presStyleIdx="2" presStyleCnt="3" custLinFactNeighborX="23" custLinFactNeighborY="465"/>
      <dgm:spPr/>
      <dgm:t>
        <a:bodyPr/>
        <a:lstStyle/>
        <a:p>
          <a:endParaRPr lang="es-ES"/>
        </a:p>
      </dgm:t>
    </dgm:pt>
    <dgm:pt modelId="{A1E6C916-E6FA-48E6-9164-C2AC48D1C0B1}" type="pres">
      <dgm:prSet presAssocID="{47FBFD52-8745-4B65-91BF-12731726E2B0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03AEDA-A93E-4881-9EF7-787B0F934774}" type="pres">
      <dgm:prSet presAssocID="{47FBFD52-8745-4B65-91BF-12731726E2B0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A234439-D204-49A0-829D-5BF031E8A19A}" srcId="{4DCCAAC0-A510-4916-80AF-AE01165AFFDA}" destId="{C1831499-C973-46E6-B8A8-3695869EADE2}" srcOrd="0" destOrd="0" parTransId="{974AB6C6-1B47-4E47-90EE-92D5A98EB7D2}" sibTransId="{D14898D9-5A29-4094-9391-80D87AA01867}"/>
    <dgm:cxn modelId="{AEEA05D4-FF4B-4987-8403-193BFB637D34}" type="presOf" srcId="{4DCCAAC0-A510-4916-80AF-AE01165AFFDA}" destId="{A4F0A3E9-2F26-4C12-97DE-68F6037D1B58}" srcOrd="0" destOrd="0" presId="urn:microsoft.com/office/officeart/2005/8/layout/hProcess7"/>
    <dgm:cxn modelId="{4769FA4F-D2E1-4DD9-B932-1E7185ACC3AB}" type="presOf" srcId="{C1831499-C973-46E6-B8A8-3695869EADE2}" destId="{5250D16D-D171-4A7D-BA2A-EEB88F2A6384}" srcOrd="0" destOrd="0" presId="urn:microsoft.com/office/officeart/2005/8/layout/hProcess7"/>
    <dgm:cxn modelId="{5E698915-8697-4FA9-ADD8-281AD363912A}" type="presOf" srcId="{47FBFD52-8745-4B65-91BF-12731726E2B0}" destId="{0628EB3F-EEF1-44BE-83ED-61D26406A3C7}" srcOrd="0" destOrd="0" presId="urn:microsoft.com/office/officeart/2005/8/layout/hProcess7"/>
    <dgm:cxn modelId="{19809505-B10B-4210-8F1F-F35C1B7AB2B4}" type="presOf" srcId="{4DCCAAC0-A510-4916-80AF-AE01165AFFDA}" destId="{C8DE6465-45DD-4F70-BF1F-A86CD39E7A82}" srcOrd="1" destOrd="0" presId="urn:microsoft.com/office/officeart/2005/8/layout/hProcess7"/>
    <dgm:cxn modelId="{A51AA911-1DD5-4539-A62A-36CA8A288D99}" srcId="{30A83E04-698A-4F00-8BDA-50668717CE84}" destId="{47FBFD52-8745-4B65-91BF-12731726E2B0}" srcOrd="2" destOrd="0" parTransId="{1205E2E7-F572-411A-A2E6-98E19AE6122A}" sibTransId="{EB64C97C-7306-4EC3-AD78-1FB93513621C}"/>
    <dgm:cxn modelId="{01D0979F-F1DA-419C-93CC-5725B667637D}" srcId="{47FBFD52-8745-4B65-91BF-12731726E2B0}" destId="{D096CEA4-0003-4B64-91AE-F3BEBACED4A4}" srcOrd="0" destOrd="0" parTransId="{C6BCD10F-4FD0-4115-8004-86AC37B8B406}" sibTransId="{0406F99B-620C-4B23-B371-99D2915F1CB6}"/>
    <dgm:cxn modelId="{660B4947-AD05-43C6-A05D-6EF7C3331AE6}" type="presOf" srcId="{FD921D0E-D7D3-4E33-BAB0-63CF7EC810D5}" destId="{B37850A2-E24D-4FFC-9B7B-737A0BD31A2F}" srcOrd="1" destOrd="0" presId="urn:microsoft.com/office/officeart/2005/8/layout/hProcess7"/>
    <dgm:cxn modelId="{C99F1498-979C-4F0B-A62A-A61BDC5D63A2}" type="presOf" srcId="{D096CEA4-0003-4B64-91AE-F3BEBACED4A4}" destId="{5703AEDA-A93E-4881-9EF7-787B0F934774}" srcOrd="0" destOrd="0" presId="urn:microsoft.com/office/officeart/2005/8/layout/hProcess7"/>
    <dgm:cxn modelId="{4B7B3A9D-2821-4361-9DEF-BCBCBB983AD1}" type="presOf" srcId="{AB599259-34FE-4F15-898C-97D1C7E5567F}" destId="{69085F57-FA3C-45A2-A308-18FE791A6166}" srcOrd="0" destOrd="0" presId="urn:microsoft.com/office/officeart/2005/8/layout/hProcess7"/>
    <dgm:cxn modelId="{8A18A4A5-C9AE-4CC7-A52A-9289E7CBCC33}" srcId="{FD921D0E-D7D3-4E33-BAB0-63CF7EC810D5}" destId="{AB599259-34FE-4F15-898C-97D1C7E5567F}" srcOrd="0" destOrd="0" parTransId="{8A51370F-A2D6-466D-A850-AB018B8F2216}" sibTransId="{658D4133-AC5B-4ECF-8D63-E6C1CBF0DF61}"/>
    <dgm:cxn modelId="{A87272AD-5E98-4448-A19F-0D46F67D9D8A}" type="presOf" srcId="{FD921D0E-D7D3-4E33-BAB0-63CF7EC810D5}" destId="{52D3206F-58E5-4680-BB73-A0A063ECB94C}" srcOrd="0" destOrd="0" presId="urn:microsoft.com/office/officeart/2005/8/layout/hProcess7"/>
    <dgm:cxn modelId="{F7717640-F2C8-4419-AE34-03D0DD434BEB}" srcId="{30A83E04-698A-4F00-8BDA-50668717CE84}" destId="{4DCCAAC0-A510-4916-80AF-AE01165AFFDA}" srcOrd="1" destOrd="0" parTransId="{E731C9F9-9F2C-4CD6-9EF9-A25E4E05523B}" sibTransId="{669487F7-3321-43D4-AC24-1311B9C0FDDD}"/>
    <dgm:cxn modelId="{3AE788E7-0077-42E0-BB35-8A4B7B1F4193}" srcId="{30A83E04-698A-4F00-8BDA-50668717CE84}" destId="{FD921D0E-D7D3-4E33-BAB0-63CF7EC810D5}" srcOrd="0" destOrd="0" parTransId="{E1E2FE53-91AC-43B1-B1AC-BD7BF42E2FF1}" sibTransId="{9B1C0395-AB5C-4C98-8905-F86A8D3813A3}"/>
    <dgm:cxn modelId="{37866D0C-FFC0-46AB-8C7E-FFE5BACE9339}" type="presOf" srcId="{47FBFD52-8745-4B65-91BF-12731726E2B0}" destId="{A1E6C916-E6FA-48E6-9164-C2AC48D1C0B1}" srcOrd="1" destOrd="0" presId="urn:microsoft.com/office/officeart/2005/8/layout/hProcess7"/>
    <dgm:cxn modelId="{299850C0-E556-4874-AB16-4BE0A81AE24A}" type="presOf" srcId="{30A83E04-698A-4F00-8BDA-50668717CE84}" destId="{28F1DE19-40FF-4132-95FC-D0D66266DFC1}" srcOrd="0" destOrd="0" presId="urn:microsoft.com/office/officeart/2005/8/layout/hProcess7"/>
    <dgm:cxn modelId="{AB346AC3-BCBC-4A05-8CF5-C98FFB2DA6EC}" type="presParOf" srcId="{28F1DE19-40FF-4132-95FC-D0D66266DFC1}" destId="{CB194F69-685E-4DB4-A736-440367507BA4}" srcOrd="0" destOrd="0" presId="urn:microsoft.com/office/officeart/2005/8/layout/hProcess7"/>
    <dgm:cxn modelId="{88609FA3-3B9E-4D74-BA46-2A02C3D68AE6}" type="presParOf" srcId="{CB194F69-685E-4DB4-A736-440367507BA4}" destId="{52D3206F-58E5-4680-BB73-A0A063ECB94C}" srcOrd="0" destOrd="0" presId="urn:microsoft.com/office/officeart/2005/8/layout/hProcess7"/>
    <dgm:cxn modelId="{97AAC01B-8266-4431-A9DB-D1D3DE11FDF7}" type="presParOf" srcId="{CB194F69-685E-4DB4-A736-440367507BA4}" destId="{B37850A2-E24D-4FFC-9B7B-737A0BD31A2F}" srcOrd="1" destOrd="0" presId="urn:microsoft.com/office/officeart/2005/8/layout/hProcess7"/>
    <dgm:cxn modelId="{19FA55F9-CCFC-48A9-A840-63D7978A13FE}" type="presParOf" srcId="{CB194F69-685E-4DB4-A736-440367507BA4}" destId="{69085F57-FA3C-45A2-A308-18FE791A6166}" srcOrd="2" destOrd="0" presId="urn:microsoft.com/office/officeart/2005/8/layout/hProcess7"/>
    <dgm:cxn modelId="{1A7D0F40-AF68-4704-B948-9AD37E79DFB6}" type="presParOf" srcId="{28F1DE19-40FF-4132-95FC-D0D66266DFC1}" destId="{8C48681E-C08A-418E-A53D-78C9C6C6B507}" srcOrd="1" destOrd="0" presId="urn:microsoft.com/office/officeart/2005/8/layout/hProcess7"/>
    <dgm:cxn modelId="{7A9ED513-D3D1-4E5C-AB37-013B3FA512A4}" type="presParOf" srcId="{28F1DE19-40FF-4132-95FC-D0D66266DFC1}" destId="{9AE0D3A7-703E-48E0-A676-1241CFFF7E8B}" srcOrd="2" destOrd="0" presId="urn:microsoft.com/office/officeart/2005/8/layout/hProcess7"/>
    <dgm:cxn modelId="{9A817814-EB95-41DD-9200-337B930C219A}" type="presParOf" srcId="{9AE0D3A7-703E-48E0-A676-1241CFFF7E8B}" destId="{862FD23D-70EA-4B15-9CAD-64468B5657D0}" srcOrd="0" destOrd="0" presId="urn:microsoft.com/office/officeart/2005/8/layout/hProcess7"/>
    <dgm:cxn modelId="{4B7E0E30-C020-4BFC-85C5-8ED5C12D1648}" type="presParOf" srcId="{9AE0D3A7-703E-48E0-A676-1241CFFF7E8B}" destId="{847E4420-6B04-4CCB-92D8-C1E5E7DFF74D}" srcOrd="1" destOrd="0" presId="urn:microsoft.com/office/officeart/2005/8/layout/hProcess7"/>
    <dgm:cxn modelId="{2183261A-D9B1-4E51-B435-FDA65C0614A0}" type="presParOf" srcId="{9AE0D3A7-703E-48E0-A676-1241CFFF7E8B}" destId="{A2C2EF8B-C91F-4164-BA0F-A7A5C0589A31}" srcOrd="2" destOrd="0" presId="urn:microsoft.com/office/officeart/2005/8/layout/hProcess7"/>
    <dgm:cxn modelId="{F534900A-56AF-499C-AB30-522B9A5BA904}" type="presParOf" srcId="{28F1DE19-40FF-4132-95FC-D0D66266DFC1}" destId="{88E0B04D-A9E6-43E5-87BE-A6727FC6454F}" srcOrd="3" destOrd="0" presId="urn:microsoft.com/office/officeart/2005/8/layout/hProcess7"/>
    <dgm:cxn modelId="{0A2CB83C-0724-4B76-953D-F2B50A996756}" type="presParOf" srcId="{28F1DE19-40FF-4132-95FC-D0D66266DFC1}" destId="{17CAD14E-0DEC-410F-B5BA-A8DBB7EFFF55}" srcOrd="4" destOrd="0" presId="urn:microsoft.com/office/officeart/2005/8/layout/hProcess7"/>
    <dgm:cxn modelId="{0E96DFF5-20AE-4D9A-ACBB-2B7AD34742E8}" type="presParOf" srcId="{17CAD14E-0DEC-410F-B5BA-A8DBB7EFFF55}" destId="{A4F0A3E9-2F26-4C12-97DE-68F6037D1B58}" srcOrd="0" destOrd="0" presId="urn:microsoft.com/office/officeart/2005/8/layout/hProcess7"/>
    <dgm:cxn modelId="{B29E35F8-95B9-4F94-BE12-658CCE1C6B9E}" type="presParOf" srcId="{17CAD14E-0DEC-410F-B5BA-A8DBB7EFFF55}" destId="{C8DE6465-45DD-4F70-BF1F-A86CD39E7A82}" srcOrd="1" destOrd="0" presId="urn:microsoft.com/office/officeart/2005/8/layout/hProcess7"/>
    <dgm:cxn modelId="{9710536F-EE1C-462F-A84A-2179EFC8082B}" type="presParOf" srcId="{17CAD14E-0DEC-410F-B5BA-A8DBB7EFFF55}" destId="{5250D16D-D171-4A7D-BA2A-EEB88F2A6384}" srcOrd="2" destOrd="0" presId="urn:microsoft.com/office/officeart/2005/8/layout/hProcess7"/>
    <dgm:cxn modelId="{57CC841E-CDC0-46D6-888F-EE7831FE06AD}" type="presParOf" srcId="{28F1DE19-40FF-4132-95FC-D0D66266DFC1}" destId="{82ADEE46-FFC7-4297-8070-B6CB85E64251}" srcOrd="5" destOrd="0" presId="urn:microsoft.com/office/officeart/2005/8/layout/hProcess7"/>
    <dgm:cxn modelId="{009FB4CF-D3DE-46AD-B14A-4F6CFB8A0989}" type="presParOf" srcId="{28F1DE19-40FF-4132-95FC-D0D66266DFC1}" destId="{72F1D043-A4FA-4A08-A364-9D58BB835D02}" srcOrd="6" destOrd="0" presId="urn:microsoft.com/office/officeart/2005/8/layout/hProcess7"/>
    <dgm:cxn modelId="{0561425F-3184-4B20-A14F-18ADA4655684}" type="presParOf" srcId="{72F1D043-A4FA-4A08-A364-9D58BB835D02}" destId="{3635251D-F684-4702-9A97-A9633D98B70D}" srcOrd="0" destOrd="0" presId="urn:microsoft.com/office/officeart/2005/8/layout/hProcess7"/>
    <dgm:cxn modelId="{A115ED3B-2347-4857-A609-EA1EEBCAFABD}" type="presParOf" srcId="{72F1D043-A4FA-4A08-A364-9D58BB835D02}" destId="{F89F221C-F495-439C-830F-78E40CE497DC}" srcOrd="1" destOrd="0" presId="urn:microsoft.com/office/officeart/2005/8/layout/hProcess7"/>
    <dgm:cxn modelId="{44E38DE8-BAA1-4EC7-AC2E-B30DACF3F40C}" type="presParOf" srcId="{72F1D043-A4FA-4A08-A364-9D58BB835D02}" destId="{B1E71BAD-DEF7-4F50-A152-C7F65E0F7A40}" srcOrd="2" destOrd="0" presId="urn:microsoft.com/office/officeart/2005/8/layout/hProcess7"/>
    <dgm:cxn modelId="{73028DC2-4A14-4422-8A79-AAAC219A41A7}" type="presParOf" srcId="{28F1DE19-40FF-4132-95FC-D0D66266DFC1}" destId="{7A40C97F-7D5E-4440-9F47-2D58A57BF321}" srcOrd="7" destOrd="0" presId="urn:microsoft.com/office/officeart/2005/8/layout/hProcess7"/>
    <dgm:cxn modelId="{1CDFFEF3-12E8-44BB-A26D-25380AFD3207}" type="presParOf" srcId="{28F1DE19-40FF-4132-95FC-D0D66266DFC1}" destId="{B61FE979-871C-4EE1-99F5-B49D9F5AF3E6}" srcOrd="8" destOrd="0" presId="urn:microsoft.com/office/officeart/2005/8/layout/hProcess7"/>
    <dgm:cxn modelId="{A9EC906B-E286-4490-AC8C-1CB08CAD8B61}" type="presParOf" srcId="{B61FE979-871C-4EE1-99F5-B49D9F5AF3E6}" destId="{0628EB3F-EEF1-44BE-83ED-61D26406A3C7}" srcOrd="0" destOrd="0" presId="urn:microsoft.com/office/officeart/2005/8/layout/hProcess7"/>
    <dgm:cxn modelId="{49E7EE3C-7939-4475-BDD5-F3F2C6A209A7}" type="presParOf" srcId="{B61FE979-871C-4EE1-99F5-B49D9F5AF3E6}" destId="{A1E6C916-E6FA-48E6-9164-C2AC48D1C0B1}" srcOrd="1" destOrd="0" presId="urn:microsoft.com/office/officeart/2005/8/layout/hProcess7"/>
    <dgm:cxn modelId="{1AE58806-10CE-48FE-8780-47EC261284B2}" type="presParOf" srcId="{B61FE979-871C-4EE1-99F5-B49D9F5AF3E6}" destId="{5703AEDA-A93E-4881-9EF7-787B0F934774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7B9366-2E62-4DA4-9CD1-1A82ABBA0760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D00C8E7-397E-452F-A16C-13089AAE4B0F}">
      <dgm:prSet phldrT="[Texto]"/>
      <dgm:spPr/>
      <dgm:t>
        <a:bodyPr/>
        <a:lstStyle/>
        <a:p>
          <a:r>
            <a:rPr lang="es-ES" dirty="0" smtClean="0"/>
            <a:t>Compute </a:t>
          </a:r>
          <a:r>
            <a:rPr lang="es-ES" dirty="0" err="1" smtClean="0"/>
            <a:t>Difference</a:t>
          </a:r>
          <a:endParaRPr lang="es-ES" dirty="0"/>
        </a:p>
      </dgm:t>
    </dgm:pt>
    <dgm:pt modelId="{BFFDA095-DDC3-45F0-931F-EAC23DEFBB49}" type="parTrans" cxnId="{8400634A-2BE8-4D31-9609-D2F6A8EA8B8A}">
      <dgm:prSet/>
      <dgm:spPr/>
      <dgm:t>
        <a:bodyPr/>
        <a:lstStyle/>
        <a:p>
          <a:endParaRPr lang="es-ES"/>
        </a:p>
      </dgm:t>
    </dgm:pt>
    <dgm:pt modelId="{642BE7B0-1AA5-490E-A7F8-702DD25DE771}" type="sibTrans" cxnId="{8400634A-2BE8-4D31-9609-D2F6A8EA8B8A}">
      <dgm:prSet/>
      <dgm:spPr/>
      <dgm:t>
        <a:bodyPr/>
        <a:lstStyle/>
        <a:p>
          <a:endParaRPr lang="es-ES"/>
        </a:p>
      </dgm:t>
    </dgm:pt>
    <dgm:pt modelId="{1A114840-A098-44F1-A1E8-A5DDE946BE98}">
      <dgm:prSet phldrT="[Texto]" custT="1"/>
      <dgm:spPr/>
      <dgm:t>
        <a:bodyPr/>
        <a:lstStyle/>
        <a:p>
          <a:r>
            <a:rPr lang="es-ES" sz="2400" dirty="0" err="1" smtClean="0"/>
            <a:t>Frame</a:t>
          </a:r>
          <a:r>
            <a:rPr lang="es-ES" sz="2400" dirty="0" smtClean="0"/>
            <a:t> 1</a:t>
          </a:r>
          <a:endParaRPr lang="es-ES" sz="2400" dirty="0"/>
        </a:p>
      </dgm:t>
    </dgm:pt>
    <dgm:pt modelId="{DCD6E51F-4EB8-4BB7-93F5-C70537641792}" type="parTrans" cxnId="{30E5C2A5-4509-41FB-AAD0-448CAC345615}">
      <dgm:prSet/>
      <dgm:spPr/>
      <dgm:t>
        <a:bodyPr/>
        <a:lstStyle/>
        <a:p>
          <a:endParaRPr lang="es-ES"/>
        </a:p>
      </dgm:t>
    </dgm:pt>
    <dgm:pt modelId="{B5F192AC-EC16-4F33-9738-601DB03DFD79}" type="sibTrans" cxnId="{30E5C2A5-4509-41FB-AAD0-448CAC345615}">
      <dgm:prSet/>
      <dgm:spPr/>
      <dgm:t>
        <a:bodyPr/>
        <a:lstStyle/>
        <a:p>
          <a:endParaRPr lang="es-ES"/>
        </a:p>
      </dgm:t>
    </dgm:pt>
    <dgm:pt modelId="{F6EE7851-C99E-42E1-A7E5-87ECB45249D4}">
      <dgm:prSet phldrT="[Texto]"/>
      <dgm:spPr/>
      <dgm:t>
        <a:bodyPr/>
        <a:lstStyle/>
        <a:p>
          <a:r>
            <a:rPr lang="es-ES" dirty="0" smtClean="0"/>
            <a:t>Compute </a:t>
          </a:r>
          <a:r>
            <a:rPr lang="es-ES" dirty="0" err="1" smtClean="0"/>
            <a:t>Difference</a:t>
          </a:r>
          <a:endParaRPr lang="es-ES" dirty="0"/>
        </a:p>
      </dgm:t>
    </dgm:pt>
    <dgm:pt modelId="{B4110E3A-AF04-4E18-809A-6D11E21E919C}" type="parTrans" cxnId="{2E59C4D2-65A4-4F17-85E5-3AE9A252F195}">
      <dgm:prSet/>
      <dgm:spPr/>
      <dgm:t>
        <a:bodyPr/>
        <a:lstStyle/>
        <a:p>
          <a:endParaRPr lang="es-ES"/>
        </a:p>
      </dgm:t>
    </dgm:pt>
    <dgm:pt modelId="{1F768B62-AB46-4702-B60D-F6D0CE2A682D}" type="sibTrans" cxnId="{2E59C4D2-65A4-4F17-85E5-3AE9A252F195}">
      <dgm:prSet/>
      <dgm:spPr/>
      <dgm:t>
        <a:bodyPr/>
        <a:lstStyle/>
        <a:p>
          <a:endParaRPr lang="es-ES"/>
        </a:p>
      </dgm:t>
    </dgm:pt>
    <dgm:pt modelId="{F52AEB3E-45CE-4BCC-B453-6CAC410E04D7}">
      <dgm:prSet phldrT="[Texto]" custT="1"/>
      <dgm:spPr/>
      <dgm:t>
        <a:bodyPr/>
        <a:lstStyle/>
        <a:p>
          <a:r>
            <a:rPr lang="es-ES" sz="2400" dirty="0" err="1" smtClean="0"/>
            <a:t>Frame</a:t>
          </a:r>
          <a:r>
            <a:rPr lang="es-ES" sz="2400" dirty="0" smtClean="0"/>
            <a:t> 2</a:t>
          </a:r>
          <a:endParaRPr lang="es-ES" sz="2400" dirty="0"/>
        </a:p>
      </dgm:t>
    </dgm:pt>
    <dgm:pt modelId="{A2F4F577-082A-425F-9DE2-A36D9DEF96C0}" type="parTrans" cxnId="{57568EC9-AC0E-47EE-9902-3696EDE4CBA1}">
      <dgm:prSet/>
      <dgm:spPr/>
      <dgm:t>
        <a:bodyPr/>
        <a:lstStyle/>
        <a:p>
          <a:endParaRPr lang="es-ES"/>
        </a:p>
      </dgm:t>
    </dgm:pt>
    <dgm:pt modelId="{AC0D94FE-1DDF-4AF1-A20C-22C856948A85}" type="sibTrans" cxnId="{57568EC9-AC0E-47EE-9902-3696EDE4CBA1}">
      <dgm:prSet/>
      <dgm:spPr/>
      <dgm:t>
        <a:bodyPr/>
        <a:lstStyle/>
        <a:p>
          <a:endParaRPr lang="es-ES"/>
        </a:p>
      </dgm:t>
    </dgm:pt>
    <dgm:pt modelId="{F26D9AB4-87B3-47E2-BC7A-F73CB96CD5FA}">
      <dgm:prSet phldrT="[Texto]"/>
      <dgm:spPr/>
      <dgm:t>
        <a:bodyPr/>
        <a:lstStyle/>
        <a:p>
          <a:r>
            <a:rPr lang="es-ES" dirty="0" smtClean="0"/>
            <a:t>Compute </a:t>
          </a:r>
          <a:r>
            <a:rPr lang="es-ES" dirty="0" err="1" smtClean="0"/>
            <a:t>Difference</a:t>
          </a:r>
          <a:endParaRPr lang="es-ES" dirty="0"/>
        </a:p>
      </dgm:t>
    </dgm:pt>
    <dgm:pt modelId="{A6AA4C81-A2B2-482E-AB7D-F7E1294D0442}" type="parTrans" cxnId="{DB544C50-BF21-445D-AEE3-6E680DC9A813}">
      <dgm:prSet/>
      <dgm:spPr/>
      <dgm:t>
        <a:bodyPr/>
        <a:lstStyle/>
        <a:p>
          <a:endParaRPr lang="es-ES"/>
        </a:p>
      </dgm:t>
    </dgm:pt>
    <dgm:pt modelId="{10761EAD-B78E-466A-9FDC-3B625B99437D}" type="sibTrans" cxnId="{DB544C50-BF21-445D-AEE3-6E680DC9A813}">
      <dgm:prSet/>
      <dgm:spPr/>
      <dgm:t>
        <a:bodyPr/>
        <a:lstStyle/>
        <a:p>
          <a:endParaRPr lang="es-ES"/>
        </a:p>
      </dgm:t>
    </dgm:pt>
    <dgm:pt modelId="{BD775359-AE06-4F41-A561-6CD161F3FB51}">
      <dgm:prSet phldrT="[Texto]" custT="1"/>
      <dgm:spPr/>
      <dgm:t>
        <a:bodyPr/>
        <a:lstStyle/>
        <a:p>
          <a:r>
            <a:rPr lang="es-ES" sz="2400" dirty="0" err="1" smtClean="0"/>
            <a:t>Frame</a:t>
          </a:r>
          <a:r>
            <a:rPr lang="es-ES" sz="2400" dirty="0" smtClean="0"/>
            <a:t> k</a:t>
          </a:r>
          <a:endParaRPr lang="es-ES" sz="2400" dirty="0"/>
        </a:p>
      </dgm:t>
    </dgm:pt>
    <dgm:pt modelId="{80387DA8-A5BE-46AD-873C-C5A1C662EFAD}" type="parTrans" cxnId="{8ADBE089-A87E-411F-80C1-487C036F0C5F}">
      <dgm:prSet/>
      <dgm:spPr/>
      <dgm:t>
        <a:bodyPr/>
        <a:lstStyle/>
        <a:p>
          <a:endParaRPr lang="es-ES"/>
        </a:p>
      </dgm:t>
    </dgm:pt>
    <dgm:pt modelId="{B346D684-BF00-4E3F-A82C-0F22B1A259CF}" type="sibTrans" cxnId="{8ADBE089-A87E-411F-80C1-487C036F0C5F}">
      <dgm:prSet/>
      <dgm:spPr/>
      <dgm:t>
        <a:bodyPr/>
        <a:lstStyle/>
        <a:p>
          <a:endParaRPr lang="es-ES"/>
        </a:p>
      </dgm:t>
    </dgm:pt>
    <dgm:pt modelId="{A4347F6C-0A0A-4C7F-BCA3-CFF69CD72302}" type="pres">
      <dgm:prSet presAssocID="{6F7B9366-2E62-4DA4-9CD1-1A82ABBA0760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8185930C-B68A-44A9-AF48-591104627F6E}" type="pres">
      <dgm:prSet presAssocID="{3D00C8E7-397E-452F-A16C-13089AAE4B0F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3166FD1-E3E1-46A0-8054-8C8615213FC8}" type="pres">
      <dgm:prSet presAssocID="{3D00C8E7-397E-452F-A16C-13089AAE4B0F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CC0CE8-796A-400A-AF96-B15EC4ED70F7}" type="pres">
      <dgm:prSet presAssocID="{F6EE7851-C99E-42E1-A7E5-87ECB45249D4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9AFF3D-79BD-43DE-887E-2A4E81F7B2E2}" type="pres">
      <dgm:prSet presAssocID="{F6EE7851-C99E-42E1-A7E5-87ECB45249D4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767A4A-738D-4555-8175-45549CA72A8A}" type="pres">
      <dgm:prSet presAssocID="{F26D9AB4-87B3-47E2-BC7A-F73CB96CD5FA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5580990-C586-4337-B3E2-F658C853F9DF}" type="pres">
      <dgm:prSet presAssocID="{F26D9AB4-87B3-47E2-BC7A-F73CB96CD5FA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C535102-454B-4F58-AD9E-A9C1B44F70A1}" type="presOf" srcId="{1A114840-A098-44F1-A1E8-A5DDE946BE98}" destId="{A3166FD1-E3E1-46A0-8054-8C8615213FC8}" srcOrd="0" destOrd="0" presId="urn:microsoft.com/office/officeart/2009/3/layout/IncreasingArrowsProcess"/>
    <dgm:cxn modelId="{7FDFAC02-6E6E-4957-BE69-9680AC216157}" type="presOf" srcId="{3D00C8E7-397E-452F-A16C-13089AAE4B0F}" destId="{8185930C-B68A-44A9-AF48-591104627F6E}" srcOrd="0" destOrd="0" presId="urn:microsoft.com/office/officeart/2009/3/layout/IncreasingArrowsProcess"/>
    <dgm:cxn modelId="{225084B4-119E-4502-92A9-7D550E803704}" type="presOf" srcId="{BD775359-AE06-4F41-A561-6CD161F3FB51}" destId="{55580990-C586-4337-B3E2-F658C853F9DF}" srcOrd="0" destOrd="0" presId="urn:microsoft.com/office/officeart/2009/3/layout/IncreasingArrowsProcess"/>
    <dgm:cxn modelId="{30E5C2A5-4509-41FB-AAD0-448CAC345615}" srcId="{3D00C8E7-397E-452F-A16C-13089AAE4B0F}" destId="{1A114840-A098-44F1-A1E8-A5DDE946BE98}" srcOrd="0" destOrd="0" parTransId="{DCD6E51F-4EB8-4BB7-93F5-C70537641792}" sibTransId="{B5F192AC-EC16-4F33-9738-601DB03DFD79}"/>
    <dgm:cxn modelId="{7CEDF7A1-A9E4-4939-A61D-24B5E8AC3B15}" type="presOf" srcId="{F6EE7851-C99E-42E1-A7E5-87ECB45249D4}" destId="{04CC0CE8-796A-400A-AF96-B15EC4ED70F7}" srcOrd="0" destOrd="0" presId="urn:microsoft.com/office/officeart/2009/3/layout/IncreasingArrowsProcess"/>
    <dgm:cxn modelId="{DB544C50-BF21-445D-AEE3-6E680DC9A813}" srcId="{6F7B9366-2E62-4DA4-9CD1-1A82ABBA0760}" destId="{F26D9AB4-87B3-47E2-BC7A-F73CB96CD5FA}" srcOrd="2" destOrd="0" parTransId="{A6AA4C81-A2B2-482E-AB7D-F7E1294D0442}" sibTransId="{10761EAD-B78E-466A-9FDC-3B625B99437D}"/>
    <dgm:cxn modelId="{8ADBE089-A87E-411F-80C1-487C036F0C5F}" srcId="{F26D9AB4-87B3-47E2-BC7A-F73CB96CD5FA}" destId="{BD775359-AE06-4F41-A561-6CD161F3FB51}" srcOrd="0" destOrd="0" parTransId="{80387DA8-A5BE-46AD-873C-C5A1C662EFAD}" sibTransId="{B346D684-BF00-4E3F-A82C-0F22B1A259CF}"/>
    <dgm:cxn modelId="{2E59C4D2-65A4-4F17-85E5-3AE9A252F195}" srcId="{6F7B9366-2E62-4DA4-9CD1-1A82ABBA0760}" destId="{F6EE7851-C99E-42E1-A7E5-87ECB45249D4}" srcOrd="1" destOrd="0" parTransId="{B4110E3A-AF04-4E18-809A-6D11E21E919C}" sibTransId="{1F768B62-AB46-4702-B60D-F6D0CE2A682D}"/>
    <dgm:cxn modelId="{8400634A-2BE8-4D31-9609-D2F6A8EA8B8A}" srcId="{6F7B9366-2E62-4DA4-9CD1-1A82ABBA0760}" destId="{3D00C8E7-397E-452F-A16C-13089AAE4B0F}" srcOrd="0" destOrd="0" parTransId="{BFFDA095-DDC3-45F0-931F-EAC23DEFBB49}" sibTransId="{642BE7B0-1AA5-490E-A7F8-702DD25DE771}"/>
    <dgm:cxn modelId="{3107D120-F885-466C-B566-C4FCB1942EB1}" type="presOf" srcId="{F26D9AB4-87B3-47E2-BC7A-F73CB96CD5FA}" destId="{64767A4A-738D-4555-8175-45549CA72A8A}" srcOrd="0" destOrd="0" presId="urn:microsoft.com/office/officeart/2009/3/layout/IncreasingArrowsProcess"/>
    <dgm:cxn modelId="{3669D24A-DA0C-43B0-A748-11FDA113C41D}" type="presOf" srcId="{6F7B9366-2E62-4DA4-9CD1-1A82ABBA0760}" destId="{A4347F6C-0A0A-4C7F-BCA3-CFF69CD72302}" srcOrd="0" destOrd="0" presId="urn:microsoft.com/office/officeart/2009/3/layout/IncreasingArrowsProcess"/>
    <dgm:cxn modelId="{D8FCCBFD-5C31-457F-A140-85D4B36A6DC5}" type="presOf" srcId="{F52AEB3E-45CE-4BCC-B453-6CAC410E04D7}" destId="{A89AFF3D-79BD-43DE-887E-2A4E81F7B2E2}" srcOrd="0" destOrd="0" presId="urn:microsoft.com/office/officeart/2009/3/layout/IncreasingArrowsProcess"/>
    <dgm:cxn modelId="{57568EC9-AC0E-47EE-9902-3696EDE4CBA1}" srcId="{F6EE7851-C99E-42E1-A7E5-87ECB45249D4}" destId="{F52AEB3E-45CE-4BCC-B453-6CAC410E04D7}" srcOrd="0" destOrd="0" parTransId="{A2F4F577-082A-425F-9DE2-A36D9DEF96C0}" sibTransId="{AC0D94FE-1DDF-4AF1-A20C-22C856948A85}"/>
    <dgm:cxn modelId="{513A4A6C-E0E8-4696-8339-371A5A9246E4}" type="presParOf" srcId="{A4347F6C-0A0A-4C7F-BCA3-CFF69CD72302}" destId="{8185930C-B68A-44A9-AF48-591104627F6E}" srcOrd="0" destOrd="0" presId="urn:microsoft.com/office/officeart/2009/3/layout/IncreasingArrowsProcess"/>
    <dgm:cxn modelId="{601E7241-E4E6-4019-A38F-7C42B7F5F32F}" type="presParOf" srcId="{A4347F6C-0A0A-4C7F-BCA3-CFF69CD72302}" destId="{A3166FD1-E3E1-46A0-8054-8C8615213FC8}" srcOrd="1" destOrd="0" presId="urn:microsoft.com/office/officeart/2009/3/layout/IncreasingArrowsProcess"/>
    <dgm:cxn modelId="{27AE11B9-7752-4C96-BC9D-3C7BA279384C}" type="presParOf" srcId="{A4347F6C-0A0A-4C7F-BCA3-CFF69CD72302}" destId="{04CC0CE8-796A-400A-AF96-B15EC4ED70F7}" srcOrd="2" destOrd="0" presId="urn:microsoft.com/office/officeart/2009/3/layout/IncreasingArrowsProcess"/>
    <dgm:cxn modelId="{99818558-3A2F-4FF5-A329-EEC3FA9DB8E2}" type="presParOf" srcId="{A4347F6C-0A0A-4C7F-BCA3-CFF69CD72302}" destId="{A89AFF3D-79BD-43DE-887E-2A4E81F7B2E2}" srcOrd="3" destOrd="0" presId="urn:microsoft.com/office/officeart/2009/3/layout/IncreasingArrowsProcess"/>
    <dgm:cxn modelId="{0F3ACDC6-4A01-4516-A14A-1E3656C124E8}" type="presParOf" srcId="{A4347F6C-0A0A-4C7F-BCA3-CFF69CD72302}" destId="{64767A4A-738D-4555-8175-45549CA72A8A}" srcOrd="4" destOrd="0" presId="urn:microsoft.com/office/officeart/2009/3/layout/IncreasingArrowsProcess"/>
    <dgm:cxn modelId="{BE15E72E-F52A-4772-B90D-D1BE98CF92E5}" type="presParOf" srcId="{A4347F6C-0A0A-4C7F-BCA3-CFF69CD72302}" destId="{55580990-C586-4337-B3E2-F658C853F9DF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771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473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23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745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3290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8476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195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587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05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92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6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09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29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3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64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7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71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Background Subtraction applied to Object Recognition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Convolutional</a:t>
            </a:r>
            <a:r>
              <a:rPr lang="es-ES" dirty="0" smtClean="0"/>
              <a:t> Neural Networks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9806724" y="5966135"/>
            <a:ext cx="169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Cristian Muriel</a:t>
            </a:r>
          </a:p>
          <a:p>
            <a:pPr algn="r"/>
            <a:r>
              <a:rPr lang="en-US" dirty="0" smtClean="0"/>
              <a:t>Guillem Pascual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98825" y="0"/>
            <a:ext cx="10018713" cy="1752599"/>
          </a:xfrm>
        </p:spPr>
        <p:txBody>
          <a:bodyPr/>
          <a:lstStyle/>
          <a:p>
            <a:r>
              <a:rPr lang="en-GB" sz="8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</a:t>
            </a:r>
            <a:endParaRPr lang="en-GB" sz="80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525111"/>
              </p:ext>
            </p:extLst>
          </p:nvPr>
        </p:nvGraphicFramePr>
        <p:xfrm>
          <a:off x="1484313" y="2492828"/>
          <a:ext cx="10018711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8" t="7411" r="50238" b="46664"/>
          <a:stretch/>
        </p:blipFill>
        <p:spPr>
          <a:xfrm>
            <a:off x="2627086" y="3265713"/>
            <a:ext cx="2134791" cy="159657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3970" r="15595" b="-130"/>
          <a:stretch/>
        </p:blipFill>
        <p:spPr>
          <a:xfrm>
            <a:off x="5514393" y="3701142"/>
            <a:ext cx="2134791" cy="161032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77" t="53971" r="15714" b="81"/>
          <a:stretch/>
        </p:blipFill>
        <p:spPr>
          <a:xfrm>
            <a:off x="8401700" y="4063999"/>
            <a:ext cx="2134791" cy="163116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7661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s-ES" sz="8000" b="1" u="sng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</a:t>
            </a:r>
            <a:r>
              <a:rPr lang="es-ES" sz="8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8000" b="1" u="sng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</a:t>
            </a:r>
            <a:endParaRPr lang="es-ES" sz="80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562053960"/>
              </p:ext>
            </p:extLst>
          </p:nvPr>
        </p:nvGraphicFramePr>
        <p:xfrm>
          <a:off x="1484310" y="2737148"/>
          <a:ext cx="4325257" cy="3184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brir llave 6"/>
          <p:cNvSpPr/>
          <p:nvPr/>
        </p:nvSpPr>
        <p:spPr>
          <a:xfrm>
            <a:off x="6000181" y="2042880"/>
            <a:ext cx="522514" cy="3483429"/>
          </a:xfrm>
          <a:prstGeom prst="leftBrace">
            <a:avLst/>
          </a:prstGeom>
          <a:ln w="857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6522695" y="3712299"/>
                <a:ext cx="349127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200" dirty="0" smtClean="0"/>
                  <a:t>BG’ = BG * (1 – </a:t>
                </a:r>
                <a14:m>
                  <m:oMath xmlns:m="http://schemas.openxmlformats.org/officeDocument/2006/math">
                    <m:r>
                      <a:rPr lang="es-E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" sz="3200" dirty="0" smtClean="0"/>
                  <a:t>) +</a:t>
                </a:r>
              </a:p>
              <a:p>
                <a:r>
                  <a:rPr lang="es-ES" sz="3200" dirty="0"/>
                  <a:t>	</a:t>
                </a:r>
                <a:r>
                  <a:rPr lang="es-ES" sz="3200" dirty="0" err="1" smtClean="0"/>
                  <a:t>minFrame</a:t>
                </a:r>
                <a:r>
                  <a:rPr lang="es-ES" sz="3200" dirty="0" smtClean="0"/>
                  <a:t> * </a:t>
                </a:r>
                <a14:m>
                  <m:oMath xmlns:m="http://schemas.openxmlformats.org/officeDocument/2006/math">
                    <m:r>
                      <a:rPr lang="es-E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s-ES" sz="32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695" y="3712299"/>
                <a:ext cx="3491277" cy="1077218"/>
              </a:xfrm>
              <a:prstGeom prst="rect">
                <a:avLst/>
              </a:prstGeom>
              <a:blipFill rotWithShape="0">
                <a:blip r:embed="rId7"/>
                <a:stretch>
                  <a:fillRect l="-4538" t="-6780" r="-1047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/>
          <p:cNvSpPr txBox="1"/>
          <p:nvPr/>
        </p:nvSpPr>
        <p:spPr>
          <a:xfrm>
            <a:off x="1618938" y="2713220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Variable </a:t>
            </a:r>
            <a:r>
              <a:rPr lang="es-ES" sz="3200" dirty="0" err="1" smtClean="0"/>
              <a:t>background</a:t>
            </a:r>
            <a:endParaRPr lang="es-E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6522695" y="2709366"/>
                <a:ext cx="31899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 smtClean="0"/>
                  <a:t> = Learning Rate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695" y="2709366"/>
                <a:ext cx="3189912" cy="584775"/>
              </a:xfrm>
              <a:prstGeom prst="rect">
                <a:avLst/>
              </a:prstGeom>
              <a:blipFill rotWithShape="0">
                <a:blip r:embed="rId8"/>
                <a:stretch>
                  <a:fillRect t="-12500" r="-401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5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459" y="-359764"/>
            <a:ext cx="10018713" cy="1752599"/>
          </a:xfrm>
        </p:spPr>
        <p:txBody>
          <a:bodyPr>
            <a:normAutofit/>
          </a:bodyPr>
          <a:lstStyle/>
          <a:p>
            <a:r>
              <a:rPr lang="en-GB" sz="6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Segmentation</a:t>
            </a:r>
            <a:endParaRPr lang="en-GB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38746" y="2412166"/>
            <a:ext cx="10018713" cy="312420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Subtract background to current frame</a:t>
            </a:r>
            <a:br>
              <a:rPr lang="en-GB" sz="2800" dirty="0" smtClean="0"/>
            </a:b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Threshold and noise reduction</a:t>
            </a:r>
            <a:br>
              <a:rPr lang="en-GB" sz="2800" dirty="0" smtClean="0"/>
            </a:b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Apply distance function to avoid mixing/merging two close objects</a:t>
            </a:r>
            <a:br>
              <a:rPr lang="en-GB" sz="2800" dirty="0" smtClean="0"/>
            </a:b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Threshold image by a small amount (avoid close objects again)</a:t>
            </a:r>
            <a:br>
              <a:rPr lang="en-GB" sz="2800" dirty="0" smtClean="0"/>
            </a:b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Find external contours by using Canny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0938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GB" sz="54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Convolutional Neural Network</a:t>
            </a:r>
            <a:endParaRPr lang="en-GB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98823" y="1694543"/>
            <a:ext cx="10018713" cy="498203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CNN:</a:t>
            </a:r>
          </a:p>
          <a:p>
            <a:pPr lvl="1"/>
            <a:r>
              <a:rPr lang="en-GB" dirty="0" err="1" smtClean="0"/>
              <a:t>Jia</a:t>
            </a:r>
            <a:r>
              <a:rPr lang="en-GB" dirty="0" smtClean="0"/>
              <a:t>, </a:t>
            </a:r>
            <a:r>
              <a:rPr lang="en-GB" dirty="0" err="1" smtClean="0"/>
              <a:t>Yangqing</a:t>
            </a:r>
            <a:endParaRPr lang="en-GB" dirty="0" smtClean="0"/>
          </a:p>
          <a:p>
            <a:pPr lvl="1"/>
            <a:r>
              <a:rPr lang="en-GB" dirty="0" err="1" smtClean="0"/>
              <a:t>Caffe</a:t>
            </a:r>
            <a:r>
              <a:rPr lang="en-GB" dirty="0" smtClean="0"/>
              <a:t>: Convolutional Architecture for Fast Feature Embedding</a:t>
            </a:r>
          </a:p>
          <a:p>
            <a:r>
              <a:rPr lang="en-GB" dirty="0" smtClean="0"/>
              <a:t>C++/CUDA Library with wrappers for Python and </a:t>
            </a:r>
            <a:r>
              <a:rPr lang="en-GB" dirty="0" err="1" smtClean="0"/>
              <a:t>Matlab</a:t>
            </a:r>
            <a:endParaRPr lang="en-GB" dirty="0" smtClean="0"/>
          </a:p>
          <a:p>
            <a:r>
              <a:rPr lang="en-GB" dirty="0" smtClean="0"/>
              <a:t>Deep Learning</a:t>
            </a:r>
          </a:p>
          <a:p>
            <a:r>
              <a:rPr lang="en-GB" dirty="0" smtClean="0"/>
              <a:t>Training time of 6 hours, with:</a:t>
            </a:r>
          </a:p>
          <a:p>
            <a:pPr lvl="1"/>
            <a:r>
              <a:rPr lang="en-GB" dirty="0" smtClean="0"/>
              <a:t>GPU: NVIDIA GTX 650 2GB</a:t>
            </a:r>
          </a:p>
          <a:p>
            <a:pPr lvl="1"/>
            <a:r>
              <a:rPr lang="en-GB" dirty="0" smtClean="0"/>
              <a:t>CPU: Intel i7 3.50GHz</a:t>
            </a:r>
          </a:p>
          <a:p>
            <a:pPr lvl="1"/>
            <a:r>
              <a:rPr lang="en-GB" dirty="0" smtClean="0"/>
              <a:t>Images:</a:t>
            </a:r>
          </a:p>
          <a:p>
            <a:pPr lvl="2"/>
            <a:r>
              <a:rPr lang="en-GB" dirty="0" smtClean="0"/>
              <a:t>15.000 Faces including body</a:t>
            </a:r>
          </a:p>
          <a:p>
            <a:pPr lvl="2"/>
            <a:r>
              <a:rPr lang="en-GB" dirty="0" smtClean="0"/>
              <a:t>18.000 Faces (bare face)</a:t>
            </a:r>
          </a:p>
          <a:p>
            <a:pPr lvl="2"/>
            <a:r>
              <a:rPr lang="en-GB" dirty="0" smtClean="0"/>
              <a:t>800 black</a:t>
            </a:r>
          </a:p>
          <a:p>
            <a:pPr lvl="1"/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529943" y="5413829"/>
            <a:ext cx="135966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 smtClean="0"/>
              <a:t>800 </a:t>
            </a:r>
            <a:r>
              <a:rPr lang="es-ES" sz="1700" dirty="0" err="1" smtClean="0"/>
              <a:t>white</a:t>
            </a:r>
            <a:endParaRPr lang="es-ES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 smtClean="0"/>
              <a:t>800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 smtClean="0"/>
              <a:t>800 blue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217453" y="5413828"/>
            <a:ext cx="171232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 smtClean="0"/>
              <a:t>800 </a:t>
            </a:r>
            <a:r>
              <a:rPr lang="es-ES" sz="1700" dirty="0" err="1" smtClean="0"/>
              <a:t>black</a:t>
            </a:r>
            <a:endParaRPr lang="es-ES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 smtClean="0"/>
              <a:t>800 gray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 smtClean="0"/>
              <a:t>800 skin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dirty="0"/>
          </a:p>
        </p:txBody>
      </p:sp>
      <p:sp>
        <p:nvSpPr>
          <p:cNvPr id="6" name="CuadroTexto 5"/>
          <p:cNvSpPr txBox="1"/>
          <p:nvPr/>
        </p:nvSpPr>
        <p:spPr>
          <a:xfrm>
            <a:off x="9257623" y="5413827"/>
            <a:ext cx="170540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 smtClean="0"/>
              <a:t>1000 </a:t>
            </a:r>
            <a:r>
              <a:rPr lang="es-ES" sz="1700" dirty="0" err="1" smtClean="0"/>
              <a:t>Suitcase</a:t>
            </a: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359248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1752599"/>
            <a:ext cx="10018713" cy="4648201"/>
          </a:xfrm>
        </p:spPr>
        <p:txBody>
          <a:bodyPr>
            <a:normAutofit/>
          </a:bodyPr>
          <a:lstStyle/>
          <a:p>
            <a:r>
              <a:rPr lang="en-GB" dirty="0" smtClean="0"/>
              <a:t>Background Subtraction is an efficient and fast method for mobile objects detection</a:t>
            </a:r>
          </a:p>
          <a:p>
            <a:r>
              <a:rPr lang="en-GB" dirty="0" smtClean="0"/>
              <a:t>Segmentation through external contours works but might mix objects</a:t>
            </a:r>
          </a:p>
          <a:p>
            <a:r>
              <a:rPr lang="en-GB" dirty="0" smtClean="0"/>
              <a:t>Convolutional neural networks are perfect solutions for multiple object classifying, although:</a:t>
            </a:r>
          </a:p>
          <a:p>
            <a:pPr lvl="1"/>
            <a:r>
              <a:rPr lang="en-GB" dirty="0" smtClean="0"/>
              <a:t>Small datasets might proof insufficient and cause the net to misclassify</a:t>
            </a:r>
          </a:p>
          <a:p>
            <a:pPr lvl="1"/>
            <a:r>
              <a:rPr lang="en-GB" dirty="0" smtClean="0"/>
              <a:t>High computational training cost</a:t>
            </a:r>
          </a:p>
          <a:p>
            <a:r>
              <a:rPr lang="en-GB" dirty="0" smtClean="0"/>
              <a:t>Applicable to Video Surveillance and Lost/Forgot object detection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47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191919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TM03457496[[fn=Paralaje]]</Template>
  <TotalTime>8040</TotalTime>
  <Words>203</Words>
  <Application>Microsoft Office PowerPoint</Application>
  <PresentationFormat>Panorámica</PresentationFormat>
  <Paragraphs>55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Corbel</vt:lpstr>
      <vt:lpstr>Parallax</vt:lpstr>
      <vt:lpstr>Background Subtraction applied to Object Recognition</vt:lpstr>
      <vt:lpstr>Goals</vt:lpstr>
      <vt:lpstr>Running Average</vt:lpstr>
      <vt:lpstr>Object Segmentation</vt:lpstr>
      <vt:lpstr>Convolutional Neural Network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Substracion applied to Object Recognition</dc:title>
  <dc:creator>Guillem</dc:creator>
  <cp:lastModifiedBy>Guillem Pascual</cp:lastModifiedBy>
  <cp:revision>26</cp:revision>
  <dcterms:created xsi:type="dcterms:W3CDTF">2014-12-10T17:04:39Z</dcterms:created>
  <dcterms:modified xsi:type="dcterms:W3CDTF">2014-12-16T22:11:42Z</dcterms:modified>
</cp:coreProperties>
</file>