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65" r:id="rId9"/>
    <p:sldId id="267" r:id="rId10"/>
    <p:sldId id="269" r:id="rId11"/>
    <p:sldId id="273" r:id="rId12"/>
    <p:sldId id="276" r:id="rId13"/>
    <p:sldId id="275" r:id="rId14"/>
    <p:sldId id="268" r:id="rId15"/>
    <p:sldId id="277" r:id="rId16"/>
    <p:sldId id="274" r:id="rId17"/>
    <p:sldId id="271" r:id="rId18"/>
    <p:sldId id="272" r:id="rId19"/>
    <p:sldId id="270" r:id="rId2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6" d="100"/>
          <a:sy n="86" d="100"/>
        </p:scale>
        <p:origin x="96" y="169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9709" y="4372844"/>
            <a:ext cx="156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말하는 감자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의류 또는 코디 추가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DC4A0E-62D9-4993-A0B3-A2F5A8F3E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96" y="1208956"/>
            <a:ext cx="6465207" cy="52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의류 또는 코디 삭제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6D7B54-8E63-4654-882F-FB86B9140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41" y="1223392"/>
            <a:ext cx="6922518" cy="56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9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의류 또는 코디 수정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C0EAE2-D961-4FA8-8FF8-7E1B282F5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79" y="1326637"/>
            <a:ext cx="6887441" cy="52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3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767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검색</a:t>
            </a:r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,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검색 후 열람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51CD72-D13D-4C36-9AA3-BC1BBC4D7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60" y="1190919"/>
            <a:ext cx="7074280" cy="54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6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3515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즐겨찾기 추가</a:t>
            </a:r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/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해제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3049E3-4376-44C5-9EB6-266C62CE8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8" y="1837280"/>
            <a:ext cx="8530683" cy="32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9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3023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즐겨찾기 열람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36AA1B-574A-4698-81C6-33B3A9478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08956"/>
            <a:ext cx="8178800" cy="56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0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66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달력 생성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B7B8F3B-DCA2-7712-EF20-FABF66EE8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2"/>
          <a:stretch/>
        </p:blipFill>
        <p:spPr>
          <a:xfrm>
            <a:off x="1242423" y="1208956"/>
            <a:ext cx="7167153" cy="51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6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322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기본 </a:t>
            </a:r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OOTD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생성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1C1018-2A36-BC8B-E74A-933639CDA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8956"/>
            <a:ext cx="6991350" cy="51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5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1660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OOTD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내용 추가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09C41CB-A89F-0ED2-CE78-F9809A9F9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47" y="1184354"/>
            <a:ext cx="6900306" cy="51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OOTD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내용 수정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5743C8-EEFA-CCC6-5FA6-9BC68ACAB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8" y="1208956"/>
            <a:ext cx="8331950" cy="489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503255"/>
              </p:ext>
            </p:extLst>
          </p:nvPr>
        </p:nvGraphicFramePr>
        <p:xfrm>
          <a:off x="280988" y="1025525"/>
          <a:ext cx="8582024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2022. 5. 26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1.526(ver1.0)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시퀀스 다이어그램 통합 및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정차미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2022. 5. 27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1.527(ver1.1)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FirebaseReference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이근희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2022. 5. 27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1.527(ver1.2)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OOTD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시퀀스 다이어그램           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김성민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2022. 6. 22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 1.622(ver1.3)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일부 시퀀스 다이어그램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김슬아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67CF15-F678-4B35-9016-FCE58100A3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2" y="1267923"/>
            <a:ext cx="8940555" cy="43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6B786-ADFC-E8FD-E509-3ECC31E74A14}"/>
              </a:ext>
            </a:extLst>
          </p:cNvPr>
          <p:cNvSpPr txBox="1"/>
          <p:nvPr/>
        </p:nvSpPr>
        <p:spPr>
          <a:xfrm>
            <a:off x="146896" y="901179"/>
            <a:ext cx="2303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로그인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1A034D-F14B-A9D1-F528-98B42063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72" y="1208956"/>
            <a:ext cx="6004055" cy="50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5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회원가입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BFC0C90D-BA2E-DECE-864B-F1868721D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9"/>
          <a:stretch/>
        </p:blipFill>
        <p:spPr>
          <a:xfrm>
            <a:off x="141746" y="1380113"/>
            <a:ext cx="8860508" cy="49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2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320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비밀번호 재설정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4E9198-F0A1-2FC4-C51F-0C00AA0CF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1572037"/>
            <a:ext cx="7077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2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3086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 번호 수정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DC4A47-2C51-BEE1-BD86-BD07D613C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6"/>
          <a:stretch/>
        </p:blipFill>
        <p:spPr>
          <a:xfrm>
            <a:off x="442912" y="1506106"/>
            <a:ext cx="8258175" cy="44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회원탈퇴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BD4147-2B6F-EA13-BA6C-0C6812A5E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1416703"/>
            <a:ext cx="8433788" cy="49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5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홈 화면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CLOSET for Deer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Ver1.622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FEDD0E-3AF8-495F-8022-34382922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923"/>
            <a:ext cx="9144000" cy="47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8985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5823</TotalTime>
  <Words>271</Words>
  <Application>Microsoft Office PowerPoint</Application>
  <PresentationFormat>화면 슬라이드 쇼(4:3)</PresentationFormat>
  <Paragraphs>91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HY울릉도B</vt:lpstr>
      <vt:lpstr>HY헤드라인M</vt:lpstr>
      <vt:lpstr>굴림</vt:lpstr>
      <vt:lpstr>나눔고딕</vt:lpstr>
      <vt:lpstr>나눔고딕 bold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PC</cp:lastModifiedBy>
  <cp:revision>523</cp:revision>
  <cp:lastPrinted>2001-07-23T08:42:52Z</cp:lastPrinted>
  <dcterms:created xsi:type="dcterms:W3CDTF">2011-02-22T01:37:12Z</dcterms:created>
  <dcterms:modified xsi:type="dcterms:W3CDTF">2022-06-22T12:23:04Z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