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5" r:id="rId15"/>
    <p:sldId id="276" r:id="rId16"/>
    <p:sldId id="277" r:id="rId17"/>
    <p:sldId id="274" r:id="rId18"/>
    <p:sldId id="271" r:id="rId19"/>
    <p:sldId id="272" r:id="rId20"/>
    <p:sldId id="270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09B88-B47A-42C3-A401-0E21930C620F}" v="66" dt="2022-05-26T08:23:34.100"/>
    <p1510:client id="{7056F14C-D85A-4525-BFA0-7661AC0E55B1}" v="2" dt="2022-05-26T08:27:5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752" y="6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9709" y="4372844"/>
            <a:ext cx="156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말하는 감자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홈 화면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EABBF2-89D9-D36F-5D93-30B0650B6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48" y="901179"/>
            <a:ext cx="5878248" cy="54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8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3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즐겨 찾기 추가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/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해제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4C5663-3675-7765-603A-E4CA76EC9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85" y="1208956"/>
            <a:ext cx="6317029" cy="53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6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추가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4056F-6D22-9DCB-56D8-2C434CDE1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"/>
          <a:stretch/>
        </p:blipFill>
        <p:spPr>
          <a:xfrm>
            <a:off x="1870722" y="1192809"/>
            <a:ext cx="5402556" cy="51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삭제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72B0430-8E19-1B55-A85D-325D0C057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253824"/>
            <a:ext cx="8372475" cy="50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검색 후 출력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AB8EA-3A63-A202-8717-7FD9420C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8" y="1867639"/>
            <a:ext cx="8660423" cy="4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739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의류 또는 코디 수정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56E4DB-44AA-6ED2-B6DA-65816E1D2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"/>
          <a:stretch/>
        </p:blipFill>
        <p:spPr>
          <a:xfrm>
            <a:off x="1303652" y="1208956"/>
            <a:ext cx="6536695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해시 태그 접근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9F68A0-0D32-4BAE-CA1C-D7426ED6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8" y="1572037"/>
            <a:ext cx="8642840" cy="4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달력 생성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B7B8F3B-DCA2-7712-EF20-FABF66EE8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2"/>
          <a:stretch/>
        </p:blipFill>
        <p:spPr>
          <a:xfrm>
            <a:off x="1242423" y="1208956"/>
            <a:ext cx="7167153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기본 </a:t>
            </a:r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생성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13F14-A854-63BE-5EF9-5DE4EF5BE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4"/>
          <a:stretch/>
        </p:blipFill>
        <p:spPr>
          <a:xfrm>
            <a:off x="1309774" y="1160780"/>
            <a:ext cx="6524452" cy="51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15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내용 추가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58EA8-8604-A41C-6339-A84CD33B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8" y="1208956"/>
            <a:ext cx="7703064" cy="50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0934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1.526(ver1.0)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시퀀스 다이어그램 통합 및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정차미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2022. 5. 27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1.527(ver1.1)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FirebaseReference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 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이근희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•OOTD 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내용 수정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4F70AE-7AAD-9BB4-9AE4-F1E15A49B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86" y="1208956"/>
            <a:ext cx="6681228" cy="5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3B9C87-7C80-D97B-4F8D-784494CE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869576"/>
            <a:ext cx="8875058" cy="54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B786-ADFC-E8FD-E509-3ECC31E74A14}"/>
              </a:ext>
            </a:extLst>
          </p:cNvPr>
          <p:cNvSpPr txBox="1"/>
          <p:nvPr/>
        </p:nvSpPr>
        <p:spPr>
          <a:xfrm>
            <a:off x="146896" y="901179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로그인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1A034D-F14B-A9D1-F528-98B42063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2" y="1208956"/>
            <a:ext cx="6004055" cy="50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회원가입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BFC0C90D-BA2E-DECE-864B-F1868721D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9"/>
          <a:stretch/>
        </p:blipFill>
        <p:spPr>
          <a:xfrm>
            <a:off x="141746" y="1380113"/>
            <a:ext cx="8860508" cy="4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2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비밀번호 재설정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4E9198-F0A1-2FC4-C51F-0C00AA0CF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" y="1572037"/>
            <a:ext cx="7077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 번호 수정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DC4A47-2C51-BEE1-BD86-BD07D613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6"/>
          <a:stretch/>
        </p:blipFill>
        <p:spPr>
          <a:xfrm>
            <a:off x="442912" y="1506106"/>
            <a:ext cx="8258175" cy="44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회원탈퇴 시퀀스 다이어그램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D4147-2B6F-EA13-BA6C-0C6812A5E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1416703"/>
            <a:ext cx="8433788" cy="49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5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말하는 감자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46896" y="901179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•</a:t>
            </a:r>
            <a:r>
              <a:rPr lang="ko-KR" altLang="en-US" dirty="0">
                <a:latin typeface="나눔고딕 bold" panose="020D0804000000000000" pitchFamily="50" charset="-127"/>
                <a:ea typeface="나눔고딕 bold" panose="020D0804000000000000" pitchFamily="50" charset="-127"/>
              </a:rPr>
              <a:t>초기 화면 세팅</a:t>
            </a:r>
            <a:endParaRPr lang="en-US" altLang="ko-KR" dirty="0"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3127D-5B88-3A88-F55F-820E67FA4039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해시태그에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F59D-787D-E493-377E-DAF9E086F8CF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69CD1C-D021-1F58-14B1-4EBFD4C7A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"/>
          <a:stretch/>
        </p:blipFill>
        <p:spPr>
          <a:xfrm>
            <a:off x="2070947" y="901179"/>
            <a:ext cx="6606239" cy="53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5121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5683</TotalTime>
  <Words>279</Words>
  <Application>Microsoft Office PowerPoint</Application>
  <PresentationFormat>화면 슬라이드 쇼(4:3)</PresentationFormat>
  <Paragraphs>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HY울릉도B</vt:lpstr>
      <vt:lpstr>HY헤드라인M</vt:lpstr>
      <vt:lpstr>굴림</vt:lpstr>
      <vt:lpstr>나눔고딕</vt:lpstr>
      <vt:lpstr>나눔고딕 bold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이근희</cp:lastModifiedBy>
  <cp:revision>519</cp:revision>
  <cp:lastPrinted>2001-07-23T08:42:52Z</cp:lastPrinted>
  <dcterms:created xsi:type="dcterms:W3CDTF">2011-02-22T01:37:12Z</dcterms:created>
  <dcterms:modified xsi:type="dcterms:W3CDTF">2022-05-27T05:45:54Z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