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5" r:id="rId15"/>
    <p:sldId id="276" r:id="rId16"/>
    <p:sldId id="277" r:id="rId17"/>
    <p:sldId id="274" r:id="rId18"/>
    <p:sldId id="271" r:id="rId19"/>
    <p:sldId id="272" r:id="rId20"/>
    <p:sldId id="27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09B88-B47A-42C3-A401-0E21930C620F}" v="66" dt="2022-05-26T08:23:34.100"/>
    <p1510:client id="{7056F14C-D85A-4525-BFA0-7661AC0E55B1}" v="2" dt="2022-05-26T08:27:5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564" y="-3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9709" y="4372844"/>
            <a:ext cx="156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말하는 감자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홈 화면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ABBF2-89D9-D36F-5D93-30B0650B6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48" y="901179"/>
            <a:ext cx="5878248" cy="54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즐겨 찾기 추가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/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해제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4C5663-3675-7765-603A-E4CA76EC9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85" y="1208956"/>
            <a:ext cx="6317029" cy="53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추가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4056F-6D22-9DCB-56D8-2C434CDE1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"/>
          <a:stretch/>
        </p:blipFill>
        <p:spPr>
          <a:xfrm>
            <a:off x="1870722" y="1192809"/>
            <a:ext cx="5402556" cy="51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삭제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72B0430-8E19-1B55-A85D-325D0C05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253824"/>
            <a:ext cx="8372475" cy="5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검색 후 출력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AB8EA-3A63-A202-8717-7FD9420C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" y="1867639"/>
            <a:ext cx="8660423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수정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6E4DB-44AA-6ED2-B6DA-65816E1D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"/>
          <a:stretch/>
        </p:blipFill>
        <p:spPr>
          <a:xfrm>
            <a:off x="1303652" y="1208956"/>
            <a:ext cx="6536695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해시 태그 접근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F68A0-0D32-4BAE-CA1C-D7426ED6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8" y="1572037"/>
            <a:ext cx="8642840" cy="4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달력 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B7B8F3B-DCA2-7712-EF20-FABF66EE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"/>
          <a:stretch/>
        </p:blipFill>
        <p:spPr>
          <a:xfrm>
            <a:off x="1242423" y="1208956"/>
            <a:ext cx="7167153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기본 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C1018-2A36-BC8B-E74A-933639CDA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8956"/>
            <a:ext cx="6991350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추가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09C41CB-A89F-0ED2-CE78-F9809A9F9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47" y="1184354"/>
            <a:ext cx="6900306" cy="51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87808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1.526(ver1.0)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 다이어그램 통합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정차미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1.527(ver1.1)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FirebaseReference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이근희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1.527(ver1.2)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OOTD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시퀀스 다이어그램           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김성민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수정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5743C8-EEFA-CCC6-5FA6-9BC68ACA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8" y="1208956"/>
            <a:ext cx="8331950" cy="48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3B9C87-7C80-D97B-4F8D-784494CE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869576"/>
            <a:ext cx="8875058" cy="54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B786-ADFC-E8FD-E509-3ECC31E74A14}"/>
              </a:ext>
            </a:extLst>
          </p:cNvPr>
          <p:cNvSpPr txBox="1"/>
          <p:nvPr/>
        </p:nvSpPr>
        <p:spPr>
          <a:xfrm>
            <a:off x="146896" y="901179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로그인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A034D-F14B-A9D1-F528-98B42063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2" y="1208956"/>
            <a:ext cx="6004055" cy="50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FC0C90D-BA2E-DECE-864B-F1868721D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"/>
          <a:stretch/>
        </p:blipFill>
        <p:spPr>
          <a:xfrm>
            <a:off x="141746" y="1380113"/>
            <a:ext cx="8860508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비밀번호 재설정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E9198-F0A1-2FC4-C51F-0C00AA0CF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572037"/>
            <a:ext cx="7077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 번호 수정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DC4A47-2C51-BEE1-BD86-BD07D613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6"/>
          <a:stretch/>
        </p:blipFill>
        <p:spPr>
          <a:xfrm>
            <a:off x="442912" y="1506106"/>
            <a:ext cx="8258175" cy="44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회원탈퇴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D4147-2B6F-EA13-BA6C-0C6812A5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416703"/>
            <a:ext cx="8433788" cy="49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초기 화면 세팅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69CD1C-D021-1F58-14B1-4EBFD4C7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"/>
          <a:stretch/>
        </p:blipFill>
        <p:spPr>
          <a:xfrm>
            <a:off x="2070947" y="901179"/>
            <a:ext cx="6606239" cy="53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512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5686</TotalTime>
  <Words>296</Words>
  <Application>Microsoft Office PowerPoint</Application>
  <PresentationFormat>화면 슬라이드 쇼(4:3)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HY울릉도B</vt:lpstr>
      <vt:lpstr>HY헤드라인M</vt:lpstr>
      <vt:lpstr>굴림</vt:lpstr>
      <vt:lpstr>나눔고딕</vt:lpstr>
      <vt:lpstr>나눔고딕 bold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김성민</cp:lastModifiedBy>
  <cp:revision>520</cp:revision>
  <cp:lastPrinted>2001-07-23T08:42:52Z</cp:lastPrinted>
  <dcterms:created xsi:type="dcterms:W3CDTF">2011-02-22T01:37:12Z</dcterms:created>
  <dcterms:modified xsi:type="dcterms:W3CDTF">2022-05-27T10:31:00Z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