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6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6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6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023437-F6B2-496B-AA62-F96B3E2F7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0" r="4007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EEA35B-B193-47AB-8A48-F2D5FD21FAB5}"/>
              </a:ext>
            </a:extLst>
          </p:cNvPr>
          <p:cNvSpPr txBox="1"/>
          <p:nvPr/>
        </p:nvSpPr>
        <p:spPr>
          <a:xfrm>
            <a:off x="481029" y="2475106"/>
            <a:ext cx="4023360" cy="19077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El </a:t>
            </a:r>
            <a:r>
              <a:rPr lang="en-US" sz="4800" dirty="0" err="1">
                <a:latin typeface="+mj-lt"/>
                <a:ea typeface="+mj-ea"/>
                <a:cs typeface="+mj-cs"/>
              </a:rPr>
              <a:t>Camionero</a:t>
            </a:r>
            <a:r>
              <a:rPr lang="en-US" sz="4800" dirty="0">
                <a:latin typeface="+mj-lt"/>
                <a:ea typeface="+mj-ea"/>
                <a:cs typeface="+mj-cs"/>
              </a:rPr>
              <a:t> con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Prisa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5425916-7615-458B-B2C7-EE903BE66C61}"/>
              </a:ext>
            </a:extLst>
          </p:cNvPr>
          <p:cNvSpPr txBox="1"/>
          <p:nvPr/>
        </p:nvSpPr>
        <p:spPr>
          <a:xfrm>
            <a:off x="730584" y="3267178"/>
            <a:ext cx="4023360" cy="1907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latin typeface="+mj-lt"/>
                <a:ea typeface="+mj-ea"/>
                <a:cs typeface="+mj-cs"/>
              </a:rPr>
              <a:t>Algoritmo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Voraz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311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n 79">
            <a:extLst>
              <a:ext uri="{FF2B5EF4-FFF2-40B4-BE49-F238E27FC236}">
                <a16:creationId xmlns:a16="http://schemas.microsoft.com/office/drawing/2014/main" id="{9C70D272-8AB4-4FD5-851D-98441FAF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41" y="1189124"/>
            <a:ext cx="8860918" cy="427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2EBB61-94EE-4D45-9E8A-CA9D3BBE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21" y="973287"/>
            <a:ext cx="5532757" cy="56606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061075-78E2-49FD-99D1-9A81328E6E45}"/>
              </a:ext>
            </a:extLst>
          </p:cNvPr>
          <p:cNvSpPr txBox="1"/>
          <p:nvPr/>
        </p:nvSpPr>
        <p:spPr>
          <a:xfrm>
            <a:off x="4357027" y="224070"/>
            <a:ext cx="38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Algoritmo de Kruskal</a:t>
            </a:r>
          </a:p>
        </p:txBody>
      </p:sp>
    </p:spTree>
    <p:extLst>
      <p:ext uri="{BB962C8B-B14F-4D97-AF65-F5344CB8AC3E}">
        <p14:creationId xmlns:p14="http://schemas.microsoft.com/office/powerpoint/2010/main" val="35271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07E6D0E-03FB-4D0A-98EB-B5D7DA713547}"/>
              </a:ext>
            </a:extLst>
          </p:cNvPr>
          <p:cNvSpPr/>
          <p:nvPr/>
        </p:nvSpPr>
        <p:spPr>
          <a:xfrm>
            <a:off x="700966" y="2849731"/>
            <a:ext cx="1039057" cy="8189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CD1C4C1-DC70-4C0C-962F-352B38F2EF35}"/>
              </a:ext>
            </a:extLst>
          </p:cNvPr>
          <p:cNvSpPr/>
          <p:nvPr/>
        </p:nvSpPr>
        <p:spPr>
          <a:xfrm>
            <a:off x="3551067" y="5175681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C0D98E7-7241-4C6D-8CD8-F91FB108F791}"/>
              </a:ext>
            </a:extLst>
          </p:cNvPr>
          <p:cNvSpPr/>
          <p:nvPr/>
        </p:nvSpPr>
        <p:spPr>
          <a:xfrm>
            <a:off x="3551067" y="2876364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9AEEFCB-9E59-413F-A97C-B8C228F19A7F}"/>
              </a:ext>
            </a:extLst>
          </p:cNvPr>
          <p:cNvSpPr/>
          <p:nvPr/>
        </p:nvSpPr>
        <p:spPr>
          <a:xfrm>
            <a:off x="3568821" y="1060881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8F6AF06-5C8B-4AA1-8CA9-13BFB13FE706}"/>
              </a:ext>
            </a:extLst>
          </p:cNvPr>
          <p:cNvSpPr/>
          <p:nvPr/>
        </p:nvSpPr>
        <p:spPr>
          <a:xfrm>
            <a:off x="4751032" y="4094085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B3C9425-D0EE-4A4F-A766-3655F8ED4EEC}"/>
              </a:ext>
            </a:extLst>
          </p:cNvPr>
          <p:cNvSpPr/>
          <p:nvPr/>
        </p:nvSpPr>
        <p:spPr>
          <a:xfrm>
            <a:off x="1740022" y="5993906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028238-1041-45A5-A61D-AF16C12D215A}"/>
              </a:ext>
            </a:extLst>
          </p:cNvPr>
          <p:cNvSpPr/>
          <p:nvPr/>
        </p:nvSpPr>
        <p:spPr>
          <a:xfrm flipV="1">
            <a:off x="5399102" y="2061100"/>
            <a:ext cx="292963" cy="30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EC59D1B-BC6B-4ADD-A59D-242697B7EAD4}"/>
              </a:ext>
            </a:extLst>
          </p:cNvPr>
          <p:cNvSpPr/>
          <p:nvPr/>
        </p:nvSpPr>
        <p:spPr>
          <a:xfrm>
            <a:off x="5949518" y="5175681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5C276A1-165A-4E70-853E-75DBA0DE50EC}"/>
              </a:ext>
            </a:extLst>
          </p:cNvPr>
          <p:cNvSpPr/>
          <p:nvPr/>
        </p:nvSpPr>
        <p:spPr>
          <a:xfrm>
            <a:off x="4751032" y="5842985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D3A3C81-0A3C-4E20-8708-F4BE06E282D5}"/>
              </a:ext>
            </a:extLst>
          </p:cNvPr>
          <p:cNvSpPr/>
          <p:nvPr/>
        </p:nvSpPr>
        <p:spPr>
          <a:xfrm>
            <a:off x="6649929" y="2957372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F26FE3E-B31A-4EEE-A8D6-2D3C912FDF53}"/>
              </a:ext>
            </a:extLst>
          </p:cNvPr>
          <p:cNvSpPr/>
          <p:nvPr/>
        </p:nvSpPr>
        <p:spPr>
          <a:xfrm>
            <a:off x="6649929" y="1652818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8297CBB-B2B5-489E-9D4E-C2E0353DE0DB}"/>
              </a:ext>
            </a:extLst>
          </p:cNvPr>
          <p:cNvSpPr/>
          <p:nvPr/>
        </p:nvSpPr>
        <p:spPr>
          <a:xfrm>
            <a:off x="8160057" y="5993906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E7628B1-1E7E-4FC8-9742-FACDF75DAC22}"/>
              </a:ext>
            </a:extLst>
          </p:cNvPr>
          <p:cNvSpPr/>
          <p:nvPr/>
        </p:nvSpPr>
        <p:spPr>
          <a:xfrm>
            <a:off x="8013575" y="4245005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F05A115-EB40-4CDB-A52A-D8454F7A3507}"/>
              </a:ext>
            </a:extLst>
          </p:cNvPr>
          <p:cNvSpPr/>
          <p:nvPr/>
        </p:nvSpPr>
        <p:spPr>
          <a:xfrm>
            <a:off x="8453020" y="2069977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6A2A367-FF07-4C4B-8E96-D6FC7814246A}"/>
              </a:ext>
            </a:extLst>
          </p:cNvPr>
          <p:cNvSpPr/>
          <p:nvPr/>
        </p:nvSpPr>
        <p:spPr>
          <a:xfrm>
            <a:off x="1593540" y="1060880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C801328-E734-441A-BF7F-82C144994D83}"/>
              </a:ext>
            </a:extLst>
          </p:cNvPr>
          <p:cNvSpPr/>
          <p:nvPr/>
        </p:nvSpPr>
        <p:spPr>
          <a:xfrm>
            <a:off x="1798651" y="3975252"/>
            <a:ext cx="292963" cy="282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CCFCDD3-B91F-4E4E-A812-7D62855D3C27}"/>
              </a:ext>
            </a:extLst>
          </p:cNvPr>
          <p:cNvSpPr/>
          <p:nvPr/>
        </p:nvSpPr>
        <p:spPr>
          <a:xfrm>
            <a:off x="8976803" y="835980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449522C-8D8F-496D-90C1-0472572C68B8}"/>
              </a:ext>
            </a:extLst>
          </p:cNvPr>
          <p:cNvSpPr/>
          <p:nvPr/>
        </p:nvSpPr>
        <p:spPr>
          <a:xfrm>
            <a:off x="5399102" y="986900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7CF502E-68F9-4D45-998B-C3575D434E6F}"/>
              </a:ext>
            </a:extLst>
          </p:cNvPr>
          <p:cNvSpPr/>
          <p:nvPr/>
        </p:nvSpPr>
        <p:spPr>
          <a:xfrm>
            <a:off x="9411809" y="5184558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B1A237A8-4D7C-4E76-A921-278D54ADDFCC}"/>
              </a:ext>
            </a:extLst>
          </p:cNvPr>
          <p:cNvSpPr/>
          <p:nvPr/>
        </p:nvSpPr>
        <p:spPr>
          <a:xfrm>
            <a:off x="10787847" y="1697114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D177DCEA-38CB-453C-A458-6670C6BF99A7}"/>
              </a:ext>
            </a:extLst>
          </p:cNvPr>
          <p:cNvSpPr/>
          <p:nvPr/>
        </p:nvSpPr>
        <p:spPr>
          <a:xfrm>
            <a:off x="10787846" y="5993906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D6E81BD-404C-4F6F-A638-6B6A78425BFB}"/>
              </a:ext>
            </a:extLst>
          </p:cNvPr>
          <p:cNvSpPr/>
          <p:nvPr/>
        </p:nvSpPr>
        <p:spPr>
          <a:xfrm>
            <a:off x="2380694" y="2220897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9C97B3-93A7-4C72-AF19-2C4DB046A26B}"/>
              </a:ext>
            </a:extLst>
          </p:cNvPr>
          <p:cNvCxnSpPr>
            <a:cxnSpLocks/>
            <a:stCxn id="4" idx="6"/>
            <a:endCxn id="26" idx="3"/>
          </p:cNvCxnSpPr>
          <p:nvPr/>
        </p:nvCxnSpPr>
        <p:spPr>
          <a:xfrm flipV="1">
            <a:off x="1740023" y="2478534"/>
            <a:ext cx="683574" cy="78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EA9803A-BD15-491D-9A5B-2B8A3B4AB03C}"/>
              </a:ext>
            </a:extLst>
          </p:cNvPr>
          <p:cNvCxnSpPr>
            <a:stCxn id="26" idx="5"/>
            <a:endCxn id="7" idx="2"/>
          </p:cNvCxnSpPr>
          <p:nvPr/>
        </p:nvCxnSpPr>
        <p:spPr>
          <a:xfrm>
            <a:off x="2630754" y="2478534"/>
            <a:ext cx="920313" cy="548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9112B21-5D36-4CD0-B39B-D052C8942A81}"/>
              </a:ext>
            </a:extLst>
          </p:cNvPr>
          <p:cNvCxnSpPr>
            <a:cxnSpLocks/>
            <a:stCxn id="4" idx="5"/>
            <a:endCxn id="20" idx="1"/>
          </p:cNvCxnSpPr>
          <p:nvPr/>
        </p:nvCxnSpPr>
        <p:spPr>
          <a:xfrm>
            <a:off x="1587857" y="3548761"/>
            <a:ext cx="253697" cy="467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108FD331-66BD-45DE-9325-8DEF45F93D3D}"/>
              </a:ext>
            </a:extLst>
          </p:cNvPr>
          <p:cNvCxnSpPr>
            <a:stCxn id="4" idx="0"/>
            <a:endCxn id="19" idx="3"/>
          </p:cNvCxnSpPr>
          <p:nvPr/>
        </p:nvCxnSpPr>
        <p:spPr>
          <a:xfrm flipV="1">
            <a:off x="1220495" y="1318517"/>
            <a:ext cx="415948" cy="153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525BED5-5EA5-4C4B-93A9-5844C44728AE}"/>
              </a:ext>
            </a:extLst>
          </p:cNvPr>
          <p:cNvCxnSpPr>
            <a:stCxn id="19" idx="6"/>
            <a:endCxn id="8" idx="2"/>
          </p:cNvCxnSpPr>
          <p:nvPr/>
        </p:nvCxnSpPr>
        <p:spPr>
          <a:xfrm>
            <a:off x="1886503" y="1211801"/>
            <a:ext cx="16823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AD8C23F-FE6C-4357-86D6-FFCDFD263932}"/>
              </a:ext>
            </a:extLst>
          </p:cNvPr>
          <p:cNvCxnSpPr>
            <a:stCxn id="8" idx="6"/>
            <a:endCxn id="22" idx="2"/>
          </p:cNvCxnSpPr>
          <p:nvPr/>
        </p:nvCxnSpPr>
        <p:spPr>
          <a:xfrm flipV="1">
            <a:off x="3861784" y="1137821"/>
            <a:ext cx="1537318" cy="7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A570062-56F2-41D7-8A5F-D141005D4E20}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3818881" y="1318518"/>
            <a:ext cx="1580221" cy="89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AB6B605-AFC6-4F1B-AD33-BDD1AD21BC96}"/>
              </a:ext>
            </a:extLst>
          </p:cNvPr>
          <p:cNvCxnSpPr>
            <a:cxnSpLocks/>
            <a:stCxn id="11" idx="7"/>
            <a:endCxn id="14" idx="2"/>
          </p:cNvCxnSpPr>
          <p:nvPr/>
        </p:nvCxnSpPr>
        <p:spPr>
          <a:xfrm>
            <a:off x="5649162" y="2318737"/>
            <a:ext cx="1000767" cy="7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D3DF1D9-952B-4AFA-99FC-C13E4E296E84}"/>
              </a:ext>
            </a:extLst>
          </p:cNvPr>
          <p:cNvCxnSpPr>
            <a:stCxn id="22" idx="5"/>
            <a:endCxn id="15" idx="2"/>
          </p:cNvCxnSpPr>
          <p:nvPr/>
        </p:nvCxnSpPr>
        <p:spPr>
          <a:xfrm>
            <a:off x="5649162" y="1244537"/>
            <a:ext cx="1000767" cy="55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8DDF347-4E20-4030-9BA7-873AB11BB1CA}"/>
              </a:ext>
            </a:extLst>
          </p:cNvPr>
          <p:cNvCxnSpPr>
            <a:stCxn id="15" idx="6"/>
            <a:endCxn id="21" idx="2"/>
          </p:cNvCxnSpPr>
          <p:nvPr/>
        </p:nvCxnSpPr>
        <p:spPr>
          <a:xfrm flipV="1">
            <a:off x="6942892" y="986901"/>
            <a:ext cx="2033911" cy="81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35B06B0-52DE-43CF-B8FB-BF491BF362F5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6899989" y="1910455"/>
            <a:ext cx="1553031" cy="310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A41339C-414E-43A3-A203-28E5C3F993EF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9226863" y="1093617"/>
            <a:ext cx="1560984" cy="75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BB8AEDCF-5DD6-4F69-AD66-B78A2A2281C5}"/>
              </a:ext>
            </a:extLst>
          </p:cNvPr>
          <p:cNvCxnSpPr>
            <a:cxnSpLocks/>
            <a:stCxn id="21" idx="4"/>
            <a:endCxn id="155" idx="1"/>
          </p:cNvCxnSpPr>
          <p:nvPr/>
        </p:nvCxnSpPr>
        <p:spPr>
          <a:xfrm>
            <a:off x="9123285" y="1137821"/>
            <a:ext cx="1371595" cy="1983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BC1A0445-4C94-44AC-A51C-0CE486E766E3}"/>
              </a:ext>
            </a:extLst>
          </p:cNvPr>
          <p:cNvCxnSpPr>
            <a:cxnSpLocks/>
            <a:stCxn id="18" idx="6"/>
            <a:endCxn id="155" idx="2"/>
          </p:cNvCxnSpPr>
          <p:nvPr/>
        </p:nvCxnSpPr>
        <p:spPr>
          <a:xfrm>
            <a:off x="8745983" y="2220898"/>
            <a:ext cx="1705994" cy="100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CAF566E-501A-45EF-B525-4B94F99A727B}"/>
              </a:ext>
            </a:extLst>
          </p:cNvPr>
          <p:cNvCxnSpPr>
            <a:cxnSpLocks/>
            <a:stCxn id="24" idx="4"/>
            <a:endCxn id="155" idx="0"/>
          </p:cNvCxnSpPr>
          <p:nvPr/>
        </p:nvCxnSpPr>
        <p:spPr>
          <a:xfrm flipH="1">
            <a:off x="10598459" y="1998955"/>
            <a:ext cx="335870" cy="1078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5A56DF4-0F1A-4871-BCD9-66CE06563512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8703080" y="1954751"/>
            <a:ext cx="2127670" cy="15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9637A3B-568C-47AE-B4A6-6484D9BD6A8E}"/>
              </a:ext>
            </a:extLst>
          </p:cNvPr>
          <p:cNvCxnSpPr>
            <a:cxnSpLocks/>
            <a:stCxn id="20" idx="4"/>
            <a:endCxn id="10" idx="7"/>
          </p:cNvCxnSpPr>
          <p:nvPr/>
        </p:nvCxnSpPr>
        <p:spPr>
          <a:xfrm>
            <a:off x="1945133" y="4257673"/>
            <a:ext cx="44949" cy="178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9166C56C-B978-453C-B8EE-221A9CD35006}"/>
              </a:ext>
            </a:extLst>
          </p:cNvPr>
          <p:cNvCxnSpPr>
            <a:stCxn id="10" idx="6"/>
            <a:endCxn id="6" idx="3"/>
          </p:cNvCxnSpPr>
          <p:nvPr/>
        </p:nvCxnSpPr>
        <p:spPr>
          <a:xfrm flipV="1">
            <a:off x="2032985" y="5433318"/>
            <a:ext cx="1560985" cy="711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4969FBE-9B3A-46F8-A0D4-E53848669909}"/>
              </a:ext>
            </a:extLst>
          </p:cNvPr>
          <p:cNvCxnSpPr>
            <a:stCxn id="10" idx="5"/>
            <a:endCxn id="13" idx="3"/>
          </p:cNvCxnSpPr>
          <p:nvPr/>
        </p:nvCxnSpPr>
        <p:spPr>
          <a:xfrm flipV="1">
            <a:off x="1990082" y="6100622"/>
            <a:ext cx="2803853" cy="150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E3AF6FB5-E7B0-4C2A-A41D-B5B0CAED51D6}"/>
              </a:ext>
            </a:extLst>
          </p:cNvPr>
          <p:cNvCxnSpPr>
            <a:stCxn id="6" idx="0"/>
            <a:endCxn id="9" idx="3"/>
          </p:cNvCxnSpPr>
          <p:nvPr/>
        </p:nvCxnSpPr>
        <p:spPr>
          <a:xfrm flipV="1">
            <a:off x="3697549" y="4351722"/>
            <a:ext cx="1096386" cy="823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EF868ABB-98DF-45AE-84EE-92065C9F642F}"/>
              </a:ext>
            </a:extLst>
          </p:cNvPr>
          <p:cNvCxnSpPr>
            <a:cxnSpLocks/>
            <a:stCxn id="6" idx="1"/>
            <a:endCxn id="20" idx="6"/>
          </p:cNvCxnSpPr>
          <p:nvPr/>
        </p:nvCxnSpPr>
        <p:spPr>
          <a:xfrm flipH="1" flipV="1">
            <a:off x="2091614" y="4116463"/>
            <a:ext cx="1502356" cy="110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3924A15D-053C-4145-ADDD-1FF73993102B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801127" y="3134001"/>
            <a:ext cx="992808" cy="100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78681C9-7751-4B45-A806-89364C944FE2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2091614" y="4116463"/>
            <a:ext cx="2659418" cy="12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B961F90-A463-43B3-A4DC-9A95CCB4EC1B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3697549" y="2318737"/>
            <a:ext cx="1744456" cy="55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F6A6436-38F6-42FA-B6C6-046FB9424041}"/>
              </a:ext>
            </a:extLst>
          </p:cNvPr>
          <p:cNvCxnSpPr>
            <a:stCxn id="9" idx="6"/>
            <a:endCxn id="14" idx="3"/>
          </p:cNvCxnSpPr>
          <p:nvPr/>
        </p:nvCxnSpPr>
        <p:spPr>
          <a:xfrm flipV="1">
            <a:off x="5043995" y="3215009"/>
            <a:ext cx="1648837" cy="102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2ADB0E9-5087-40A7-85AB-51581D50DE0A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5001092" y="4351722"/>
            <a:ext cx="991329" cy="86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A85362D-EE3C-45FD-829E-63140EC16A5B}"/>
              </a:ext>
            </a:extLst>
          </p:cNvPr>
          <p:cNvCxnSpPr>
            <a:stCxn id="6" idx="5"/>
            <a:endCxn id="13" idx="1"/>
          </p:cNvCxnSpPr>
          <p:nvPr/>
        </p:nvCxnSpPr>
        <p:spPr>
          <a:xfrm>
            <a:off x="3801127" y="5433318"/>
            <a:ext cx="1096387" cy="409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1D1D7723-27B1-44B7-933B-612FBE041982}"/>
              </a:ext>
            </a:extLst>
          </p:cNvPr>
          <p:cNvCxnSpPr>
            <a:stCxn id="13" idx="6"/>
            <a:endCxn id="12" idx="4"/>
          </p:cNvCxnSpPr>
          <p:nvPr/>
        </p:nvCxnSpPr>
        <p:spPr>
          <a:xfrm flipV="1">
            <a:off x="5043995" y="5477522"/>
            <a:ext cx="1052005" cy="51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9A332E26-F909-4BDD-A1C5-8624C2503CB9}"/>
              </a:ext>
            </a:extLst>
          </p:cNvPr>
          <p:cNvCxnSpPr>
            <a:stCxn id="13" idx="0"/>
            <a:endCxn id="9" idx="4"/>
          </p:cNvCxnSpPr>
          <p:nvPr/>
        </p:nvCxnSpPr>
        <p:spPr>
          <a:xfrm flipV="1">
            <a:off x="4897514" y="4395926"/>
            <a:ext cx="0" cy="144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E7E9804D-A06C-44DA-BA49-F352EBD1DBD0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6242481" y="5326602"/>
            <a:ext cx="1917576" cy="81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B32F834F-02E2-4FDC-85A8-6D5D554D114C}"/>
              </a:ext>
            </a:extLst>
          </p:cNvPr>
          <p:cNvCxnSpPr>
            <a:stCxn id="9" idx="6"/>
            <a:endCxn id="17" idx="2"/>
          </p:cNvCxnSpPr>
          <p:nvPr/>
        </p:nvCxnSpPr>
        <p:spPr>
          <a:xfrm>
            <a:off x="5043995" y="4245006"/>
            <a:ext cx="2969580" cy="15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199943F3-9BF5-4ACE-AE89-C54B5CD1781E}"/>
              </a:ext>
            </a:extLst>
          </p:cNvPr>
          <p:cNvCxnSpPr>
            <a:stCxn id="17" idx="1"/>
            <a:endCxn id="14" idx="5"/>
          </p:cNvCxnSpPr>
          <p:nvPr/>
        </p:nvCxnSpPr>
        <p:spPr>
          <a:xfrm flipH="1" flipV="1">
            <a:off x="6899989" y="3215009"/>
            <a:ext cx="1156489" cy="107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05BF0F7E-D5DC-454B-8355-2FF258562FE2}"/>
              </a:ext>
            </a:extLst>
          </p:cNvPr>
          <p:cNvCxnSpPr>
            <a:stCxn id="11" idx="6"/>
            <a:endCxn id="15" idx="4"/>
          </p:cNvCxnSpPr>
          <p:nvPr/>
        </p:nvCxnSpPr>
        <p:spPr>
          <a:xfrm flipV="1">
            <a:off x="5692065" y="1954659"/>
            <a:ext cx="1104346" cy="25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E56D2F84-8C52-4CF9-98F8-8ECBC435CE11}"/>
              </a:ext>
            </a:extLst>
          </p:cNvPr>
          <p:cNvCxnSpPr>
            <a:stCxn id="14" idx="6"/>
            <a:endCxn id="18" idx="3"/>
          </p:cNvCxnSpPr>
          <p:nvPr/>
        </p:nvCxnSpPr>
        <p:spPr>
          <a:xfrm flipV="1">
            <a:off x="6942892" y="2327614"/>
            <a:ext cx="1553031" cy="78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70C973F2-0A28-43FC-B770-C8E518118C32}"/>
              </a:ext>
            </a:extLst>
          </p:cNvPr>
          <p:cNvCxnSpPr>
            <a:cxnSpLocks/>
            <a:stCxn id="17" idx="6"/>
            <a:endCxn id="155" idx="3"/>
          </p:cNvCxnSpPr>
          <p:nvPr/>
        </p:nvCxnSpPr>
        <p:spPr>
          <a:xfrm flipV="1">
            <a:off x="8306538" y="3335228"/>
            <a:ext cx="2188342" cy="1060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9F83781-2247-4B3C-991C-772987BF28CC}"/>
              </a:ext>
            </a:extLst>
          </p:cNvPr>
          <p:cNvCxnSpPr>
            <a:stCxn id="17" idx="5"/>
            <a:endCxn id="23" idx="1"/>
          </p:cNvCxnSpPr>
          <p:nvPr/>
        </p:nvCxnSpPr>
        <p:spPr>
          <a:xfrm>
            <a:off x="8263635" y="4502642"/>
            <a:ext cx="1191077" cy="726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95732216-CBDE-4EB7-A3A7-9415A6D31E26}"/>
              </a:ext>
            </a:extLst>
          </p:cNvPr>
          <p:cNvCxnSpPr>
            <a:stCxn id="23" idx="5"/>
            <a:endCxn id="25" idx="2"/>
          </p:cNvCxnSpPr>
          <p:nvPr/>
        </p:nvCxnSpPr>
        <p:spPr>
          <a:xfrm>
            <a:off x="9661869" y="5442195"/>
            <a:ext cx="1125977" cy="70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ECEF9FC-5A13-4FE6-B53E-CD42F60FFAE2}"/>
              </a:ext>
            </a:extLst>
          </p:cNvPr>
          <p:cNvCxnSpPr>
            <a:stCxn id="16" idx="7"/>
            <a:endCxn id="17" idx="4"/>
          </p:cNvCxnSpPr>
          <p:nvPr/>
        </p:nvCxnSpPr>
        <p:spPr>
          <a:xfrm flipH="1" flipV="1">
            <a:off x="8160057" y="4546846"/>
            <a:ext cx="250060" cy="149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0924E46-C97E-4916-AB6A-D537B2126FC9}"/>
              </a:ext>
            </a:extLst>
          </p:cNvPr>
          <p:cNvCxnSpPr>
            <a:stCxn id="12" idx="7"/>
            <a:endCxn id="17" idx="3"/>
          </p:cNvCxnSpPr>
          <p:nvPr/>
        </p:nvCxnSpPr>
        <p:spPr>
          <a:xfrm flipV="1">
            <a:off x="6199578" y="4502642"/>
            <a:ext cx="1856900" cy="71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9F7667CC-BB00-469F-BF94-513919F2045A}"/>
              </a:ext>
            </a:extLst>
          </p:cNvPr>
          <p:cNvCxnSpPr>
            <a:stCxn id="16" idx="6"/>
            <a:endCxn id="23" idx="3"/>
          </p:cNvCxnSpPr>
          <p:nvPr/>
        </p:nvCxnSpPr>
        <p:spPr>
          <a:xfrm flipV="1">
            <a:off x="8453020" y="5442195"/>
            <a:ext cx="1001692" cy="70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CBC08AD5-6A98-4601-BFBC-C5A0CCEECA34}"/>
              </a:ext>
            </a:extLst>
          </p:cNvPr>
          <p:cNvCxnSpPr>
            <a:cxnSpLocks/>
            <a:stCxn id="23" idx="7"/>
            <a:endCxn id="155" idx="4"/>
          </p:cNvCxnSpPr>
          <p:nvPr/>
        </p:nvCxnSpPr>
        <p:spPr>
          <a:xfrm flipV="1">
            <a:off x="9661869" y="3379432"/>
            <a:ext cx="936590" cy="184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05B8F8A8-CE8B-4EB5-98E5-61853FF7EC07}"/>
              </a:ext>
            </a:extLst>
          </p:cNvPr>
          <p:cNvCxnSpPr>
            <a:cxnSpLocks/>
            <a:stCxn id="25" idx="7"/>
            <a:endCxn id="155" idx="5"/>
          </p:cNvCxnSpPr>
          <p:nvPr/>
        </p:nvCxnSpPr>
        <p:spPr>
          <a:xfrm flipH="1" flipV="1">
            <a:off x="10702037" y="3335228"/>
            <a:ext cx="335869" cy="270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F55E5215-0733-4901-A251-3C3124CB5E80}"/>
              </a:ext>
            </a:extLst>
          </p:cNvPr>
          <p:cNvCxnSpPr>
            <a:stCxn id="19" idx="5"/>
            <a:endCxn id="26" idx="1"/>
          </p:cNvCxnSpPr>
          <p:nvPr/>
        </p:nvCxnSpPr>
        <p:spPr>
          <a:xfrm>
            <a:off x="1843600" y="1318517"/>
            <a:ext cx="579997" cy="94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437AB06C-1C7A-4AC2-B61E-E15D2F3347CE}"/>
              </a:ext>
            </a:extLst>
          </p:cNvPr>
          <p:cNvCxnSpPr>
            <a:cxnSpLocks/>
            <a:stCxn id="8" idx="3"/>
            <a:endCxn id="26" idx="7"/>
          </p:cNvCxnSpPr>
          <p:nvPr/>
        </p:nvCxnSpPr>
        <p:spPr>
          <a:xfrm flipH="1">
            <a:off x="2630754" y="1318518"/>
            <a:ext cx="980970" cy="946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4C431C69-E00B-4571-B4E1-6EF4B4367CE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3697549" y="1362722"/>
            <a:ext cx="17754" cy="1513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675800B4-DC41-4D9E-88EE-CBA5490BA684}"/>
              </a:ext>
            </a:extLst>
          </p:cNvPr>
          <p:cNvCxnSpPr>
            <a:stCxn id="11" idx="4"/>
            <a:endCxn id="22" idx="4"/>
          </p:cNvCxnSpPr>
          <p:nvPr/>
        </p:nvCxnSpPr>
        <p:spPr>
          <a:xfrm flipV="1">
            <a:off x="5545584" y="1288741"/>
            <a:ext cx="0" cy="77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93F84BC2-D300-4A3C-87FD-AE4C63109E79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flipV="1">
            <a:off x="4897514" y="2362940"/>
            <a:ext cx="648070" cy="1731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73703DD-BE1D-4F90-A94D-16ADC5144976}"/>
              </a:ext>
            </a:extLst>
          </p:cNvPr>
          <p:cNvCxnSpPr>
            <a:stCxn id="20" idx="7"/>
            <a:endCxn id="26" idx="4"/>
          </p:cNvCxnSpPr>
          <p:nvPr/>
        </p:nvCxnSpPr>
        <p:spPr>
          <a:xfrm flipV="1">
            <a:off x="2048711" y="2522738"/>
            <a:ext cx="478465" cy="149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D7697CF0-6257-44B4-922E-E9173560AF28}"/>
              </a:ext>
            </a:extLst>
          </p:cNvPr>
          <p:cNvCxnSpPr>
            <a:stCxn id="7" idx="3"/>
            <a:endCxn id="20" idx="7"/>
          </p:cNvCxnSpPr>
          <p:nvPr/>
        </p:nvCxnSpPr>
        <p:spPr>
          <a:xfrm flipH="1">
            <a:off x="2048711" y="3134001"/>
            <a:ext cx="1545259" cy="88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B174498A-76BC-4551-943A-11A30F5CBD31}"/>
              </a:ext>
            </a:extLst>
          </p:cNvPr>
          <p:cNvCxnSpPr>
            <a:stCxn id="14" idx="0"/>
            <a:endCxn id="15" idx="4"/>
          </p:cNvCxnSpPr>
          <p:nvPr/>
        </p:nvCxnSpPr>
        <p:spPr>
          <a:xfrm flipV="1">
            <a:off x="6796411" y="1954659"/>
            <a:ext cx="0" cy="100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1785D6C1-78E5-4FD9-AA57-D17C245037B0}"/>
              </a:ext>
            </a:extLst>
          </p:cNvPr>
          <p:cNvCxnSpPr>
            <a:stCxn id="17" idx="7"/>
            <a:endCxn id="18" idx="4"/>
          </p:cNvCxnSpPr>
          <p:nvPr/>
        </p:nvCxnSpPr>
        <p:spPr>
          <a:xfrm flipV="1">
            <a:off x="8263635" y="2371818"/>
            <a:ext cx="335867" cy="191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Elipse 154">
            <a:extLst>
              <a:ext uri="{FF2B5EF4-FFF2-40B4-BE49-F238E27FC236}">
                <a16:creationId xmlns:a16="http://schemas.microsoft.com/office/drawing/2014/main" id="{30A82529-5AC2-4F97-B869-A46F829D990F}"/>
              </a:ext>
            </a:extLst>
          </p:cNvPr>
          <p:cNvSpPr/>
          <p:nvPr/>
        </p:nvSpPr>
        <p:spPr>
          <a:xfrm>
            <a:off x="10451977" y="3077591"/>
            <a:ext cx="292963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B462637-5665-4F2F-A35C-C28B3867A967}"/>
              </a:ext>
            </a:extLst>
          </p:cNvPr>
          <p:cNvSpPr txBox="1"/>
          <p:nvPr/>
        </p:nvSpPr>
        <p:spPr>
          <a:xfrm>
            <a:off x="1390246" y="367056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s-MX" dirty="0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851C5524-125B-4952-8764-92CD71D580A2}"/>
              </a:ext>
            </a:extLst>
          </p:cNvPr>
          <p:cNvSpPr txBox="1"/>
          <p:nvPr/>
        </p:nvSpPr>
        <p:spPr>
          <a:xfrm>
            <a:off x="6796409" y="2288244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C0565EDB-2201-4B7B-949B-767E158B9083}"/>
              </a:ext>
            </a:extLst>
          </p:cNvPr>
          <p:cNvSpPr txBox="1"/>
          <p:nvPr/>
        </p:nvSpPr>
        <p:spPr>
          <a:xfrm>
            <a:off x="1942172" y="5013308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A59E0E1F-0896-4D36-98CE-7C5FB3F8CC91}"/>
              </a:ext>
            </a:extLst>
          </p:cNvPr>
          <p:cNvSpPr txBox="1"/>
          <p:nvPr/>
        </p:nvSpPr>
        <p:spPr>
          <a:xfrm>
            <a:off x="3266551" y="617959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s-MX" dirty="0"/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13D3FDFF-090E-4458-B71C-40AB2CF205A6}"/>
              </a:ext>
            </a:extLst>
          </p:cNvPr>
          <p:cNvSpPr txBox="1"/>
          <p:nvPr/>
        </p:nvSpPr>
        <p:spPr>
          <a:xfrm>
            <a:off x="2592799" y="545348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75B662DE-20DB-4F4F-AA05-C2F3855695C9}"/>
              </a:ext>
            </a:extLst>
          </p:cNvPr>
          <p:cNvSpPr txBox="1"/>
          <p:nvPr/>
        </p:nvSpPr>
        <p:spPr>
          <a:xfrm>
            <a:off x="4120293" y="5268819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88AAA646-ECA6-4ADB-9752-D8C24D85A8D3}"/>
              </a:ext>
            </a:extLst>
          </p:cNvPr>
          <p:cNvSpPr txBox="1"/>
          <p:nvPr/>
        </p:nvSpPr>
        <p:spPr>
          <a:xfrm>
            <a:off x="4916330" y="497316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DD754697-4B81-4D67-9737-FEF2A7E8F94E}"/>
              </a:ext>
            </a:extLst>
          </p:cNvPr>
          <p:cNvSpPr txBox="1"/>
          <p:nvPr/>
        </p:nvSpPr>
        <p:spPr>
          <a:xfrm>
            <a:off x="3886933" y="4495529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753DEAEE-C747-42F9-BE21-4B90C599DEFF}"/>
              </a:ext>
            </a:extLst>
          </p:cNvPr>
          <p:cNvSpPr txBox="1"/>
          <p:nvPr/>
        </p:nvSpPr>
        <p:spPr>
          <a:xfrm>
            <a:off x="3373089" y="3795487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F02F31EC-D8D5-484E-B44F-1D998840760F}"/>
              </a:ext>
            </a:extLst>
          </p:cNvPr>
          <p:cNvSpPr txBox="1"/>
          <p:nvPr/>
        </p:nvSpPr>
        <p:spPr>
          <a:xfrm>
            <a:off x="5557522" y="4601137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6564C474-D542-4557-9E25-A2FE46D8EC15}"/>
              </a:ext>
            </a:extLst>
          </p:cNvPr>
          <p:cNvSpPr txBox="1"/>
          <p:nvPr/>
        </p:nvSpPr>
        <p:spPr>
          <a:xfrm>
            <a:off x="6811709" y="563675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174" name="CuadroTexto 173">
            <a:extLst>
              <a:ext uri="{FF2B5EF4-FFF2-40B4-BE49-F238E27FC236}">
                <a16:creationId xmlns:a16="http://schemas.microsoft.com/office/drawing/2014/main" id="{8D1E2DF6-D527-4B05-B3D3-A0D28B3989CE}"/>
              </a:ext>
            </a:extLst>
          </p:cNvPr>
          <p:cNvSpPr txBox="1"/>
          <p:nvPr/>
        </p:nvSpPr>
        <p:spPr>
          <a:xfrm>
            <a:off x="4444752" y="2561159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7EE9A011-5E9B-462A-A0D6-1FD6476C69E3}"/>
              </a:ext>
            </a:extLst>
          </p:cNvPr>
          <p:cNvSpPr txBox="1"/>
          <p:nvPr/>
        </p:nvSpPr>
        <p:spPr>
          <a:xfrm>
            <a:off x="3000067" y="3390640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C497E2E9-CC36-4DDF-B891-1AADDA50AEFF}"/>
              </a:ext>
            </a:extLst>
          </p:cNvPr>
          <p:cNvSpPr txBox="1"/>
          <p:nvPr/>
        </p:nvSpPr>
        <p:spPr>
          <a:xfrm>
            <a:off x="3667987" y="1945142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5393B3C7-A942-49A0-A949-330FA8946BF3}"/>
              </a:ext>
            </a:extLst>
          </p:cNvPr>
          <p:cNvSpPr txBox="1"/>
          <p:nvPr/>
        </p:nvSpPr>
        <p:spPr>
          <a:xfrm>
            <a:off x="4606981" y="152021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CAC88872-FCE6-4D52-84CE-D9D6716289DD}"/>
              </a:ext>
            </a:extLst>
          </p:cNvPr>
          <p:cNvSpPr txBox="1"/>
          <p:nvPr/>
        </p:nvSpPr>
        <p:spPr>
          <a:xfrm>
            <a:off x="2332398" y="2982814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D801E6DC-1CBA-4869-9C91-0AC6C6FB8BCC}"/>
              </a:ext>
            </a:extLst>
          </p:cNvPr>
          <p:cNvSpPr txBox="1"/>
          <p:nvPr/>
        </p:nvSpPr>
        <p:spPr>
          <a:xfrm>
            <a:off x="1818508" y="2589799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40BA71-30E9-42A7-BE8C-DD134D028DEE}"/>
              </a:ext>
            </a:extLst>
          </p:cNvPr>
          <p:cNvSpPr txBox="1"/>
          <p:nvPr/>
        </p:nvSpPr>
        <p:spPr>
          <a:xfrm>
            <a:off x="2875728" y="183942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D7F25427-331F-408A-8F61-9F62018216E5}"/>
              </a:ext>
            </a:extLst>
          </p:cNvPr>
          <p:cNvSpPr txBox="1"/>
          <p:nvPr/>
        </p:nvSpPr>
        <p:spPr>
          <a:xfrm>
            <a:off x="3062647" y="241576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56DA0AA-B2C3-4509-A1BB-CAFA59FB2592}"/>
              </a:ext>
            </a:extLst>
          </p:cNvPr>
          <p:cNvSpPr txBox="1"/>
          <p:nvPr/>
        </p:nvSpPr>
        <p:spPr>
          <a:xfrm>
            <a:off x="2191381" y="166217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876B7080-0BB8-4829-89F4-24ECFA422B81}"/>
              </a:ext>
            </a:extLst>
          </p:cNvPr>
          <p:cNvSpPr txBox="1"/>
          <p:nvPr/>
        </p:nvSpPr>
        <p:spPr>
          <a:xfrm>
            <a:off x="6008767" y="114727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C753198E-D15F-439D-B820-E796FA25B0C3}"/>
              </a:ext>
            </a:extLst>
          </p:cNvPr>
          <p:cNvSpPr txBox="1"/>
          <p:nvPr/>
        </p:nvSpPr>
        <p:spPr>
          <a:xfrm>
            <a:off x="6095999" y="203623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B90723CE-8598-4357-BF29-9479B96A2801}"/>
              </a:ext>
            </a:extLst>
          </p:cNvPr>
          <p:cNvSpPr txBox="1"/>
          <p:nvPr/>
        </p:nvSpPr>
        <p:spPr>
          <a:xfrm>
            <a:off x="5900566" y="262975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8D8F445F-9B4B-4189-9AFF-8819675BCEB8}"/>
              </a:ext>
            </a:extLst>
          </p:cNvPr>
          <p:cNvSpPr txBox="1"/>
          <p:nvPr/>
        </p:nvSpPr>
        <p:spPr>
          <a:xfrm>
            <a:off x="1064404" y="192590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3D5E6A4F-D34C-4839-B206-366D2D5EF5FB}"/>
              </a:ext>
            </a:extLst>
          </p:cNvPr>
          <p:cNvSpPr txBox="1"/>
          <p:nvPr/>
        </p:nvSpPr>
        <p:spPr>
          <a:xfrm>
            <a:off x="2600057" y="86175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6B89C203-3319-4F4B-89C1-3AEFC07CC6CF}"/>
              </a:ext>
            </a:extLst>
          </p:cNvPr>
          <p:cNvSpPr txBox="1"/>
          <p:nvPr/>
        </p:nvSpPr>
        <p:spPr>
          <a:xfrm>
            <a:off x="4490686" y="783936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ED3E671D-6CE0-4813-B39F-0EB7EB4EB232}"/>
              </a:ext>
            </a:extLst>
          </p:cNvPr>
          <p:cNvSpPr txBox="1"/>
          <p:nvPr/>
        </p:nvSpPr>
        <p:spPr>
          <a:xfrm>
            <a:off x="7706365" y="1795719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A991F471-39E2-4A1A-B4C4-7783E04DAC64}"/>
              </a:ext>
            </a:extLst>
          </p:cNvPr>
          <p:cNvSpPr txBox="1"/>
          <p:nvPr/>
        </p:nvSpPr>
        <p:spPr>
          <a:xfrm>
            <a:off x="7455195" y="278920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9EBD02FC-7635-4779-962C-F6B9F2B5779C}"/>
              </a:ext>
            </a:extLst>
          </p:cNvPr>
          <p:cNvSpPr txBox="1"/>
          <p:nvPr/>
        </p:nvSpPr>
        <p:spPr>
          <a:xfrm>
            <a:off x="8263635" y="5085710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A0B3CE4D-B162-4D28-AB7C-D2E731E084AC}"/>
              </a:ext>
            </a:extLst>
          </p:cNvPr>
          <p:cNvSpPr txBox="1"/>
          <p:nvPr/>
        </p:nvSpPr>
        <p:spPr>
          <a:xfrm>
            <a:off x="8814573" y="4526968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E12949DD-B040-4589-AE50-F41FD0B7F350}"/>
              </a:ext>
            </a:extLst>
          </p:cNvPr>
          <p:cNvSpPr txBox="1"/>
          <p:nvPr/>
        </p:nvSpPr>
        <p:spPr>
          <a:xfrm>
            <a:off x="6464582" y="3984880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s-MX" dirty="0"/>
          </a:p>
        </p:txBody>
      </p: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B313E3DC-29F3-4402-B9ED-80BA53852BA4}"/>
              </a:ext>
            </a:extLst>
          </p:cNvPr>
          <p:cNvSpPr txBox="1"/>
          <p:nvPr/>
        </p:nvSpPr>
        <p:spPr>
          <a:xfrm>
            <a:off x="10898637" y="4661328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s-MX" dirty="0"/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8533F7CD-7968-449E-BEF2-29B8E7F3FCD0}"/>
              </a:ext>
            </a:extLst>
          </p:cNvPr>
          <p:cNvSpPr txBox="1"/>
          <p:nvPr/>
        </p:nvSpPr>
        <p:spPr>
          <a:xfrm>
            <a:off x="9212380" y="357707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AAE33A2E-9817-4C5F-B82C-C4F5CB38CAF4}"/>
              </a:ext>
            </a:extLst>
          </p:cNvPr>
          <p:cNvSpPr txBox="1"/>
          <p:nvPr/>
        </p:nvSpPr>
        <p:spPr>
          <a:xfrm>
            <a:off x="6809224" y="457903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DF2B85C8-8BC6-4945-97D3-149138527D82}"/>
              </a:ext>
            </a:extLst>
          </p:cNvPr>
          <p:cNvSpPr txBox="1"/>
          <p:nvPr/>
        </p:nvSpPr>
        <p:spPr>
          <a:xfrm>
            <a:off x="8104836" y="3123560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F34DCE0D-2882-4DF7-9334-9BE2DDEFE025}"/>
              </a:ext>
            </a:extLst>
          </p:cNvPr>
          <p:cNvSpPr txBox="1"/>
          <p:nvPr/>
        </p:nvSpPr>
        <p:spPr>
          <a:xfrm>
            <a:off x="7704638" y="1111658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996473A3-47EC-40A5-AA5C-C1A38253D6EB}"/>
              </a:ext>
            </a:extLst>
          </p:cNvPr>
          <p:cNvSpPr txBox="1"/>
          <p:nvPr/>
        </p:nvSpPr>
        <p:spPr>
          <a:xfrm>
            <a:off x="9981038" y="1105737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201" name="CuadroTexto 200">
            <a:extLst>
              <a:ext uri="{FF2B5EF4-FFF2-40B4-BE49-F238E27FC236}">
                <a16:creationId xmlns:a16="http://schemas.microsoft.com/office/drawing/2014/main" id="{A419C40F-A1D4-473C-A584-092FFA6F7A4E}"/>
              </a:ext>
            </a:extLst>
          </p:cNvPr>
          <p:cNvSpPr txBox="1"/>
          <p:nvPr/>
        </p:nvSpPr>
        <p:spPr>
          <a:xfrm>
            <a:off x="10090319" y="226042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C71D3CDA-4BDC-4DC4-AC71-E671AC9B1D80}"/>
              </a:ext>
            </a:extLst>
          </p:cNvPr>
          <p:cNvSpPr txBox="1"/>
          <p:nvPr/>
        </p:nvSpPr>
        <p:spPr>
          <a:xfrm>
            <a:off x="9166191" y="1470826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203" name="CuadroTexto 202">
            <a:extLst>
              <a:ext uri="{FF2B5EF4-FFF2-40B4-BE49-F238E27FC236}">
                <a16:creationId xmlns:a16="http://schemas.microsoft.com/office/drawing/2014/main" id="{07F87214-69AB-4A87-AC8C-C39B84DC94B7}"/>
              </a:ext>
            </a:extLst>
          </p:cNvPr>
          <p:cNvSpPr txBox="1"/>
          <p:nvPr/>
        </p:nvSpPr>
        <p:spPr>
          <a:xfrm>
            <a:off x="9219403" y="2713515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3EFBB2F9-8BB0-429E-930B-BAA2C916292A}"/>
              </a:ext>
            </a:extLst>
          </p:cNvPr>
          <p:cNvSpPr txBox="1"/>
          <p:nvPr/>
        </p:nvSpPr>
        <p:spPr>
          <a:xfrm>
            <a:off x="4898975" y="3103677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s-MX" dirty="0"/>
          </a:p>
        </p:txBody>
      </p:sp>
      <p:sp>
        <p:nvSpPr>
          <p:cNvPr id="205" name="CuadroTexto 204">
            <a:extLst>
              <a:ext uri="{FF2B5EF4-FFF2-40B4-BE49-F238E27FC236}">
                <a16:creationId xmlns:a16="http://schemas.microsoft.com/office/drawing/2014/main" id="{AC76EEC1-F53C-40BD-BA8A-1536E1873ABA}"/>
              </a:ext>
            </a:extLst>
          </p:cNvPr>
          <p:cNvSpPr txBox="1"/>
          <p:nvPr/>
        </p:nvSpPr>
        <p:spPr>
          <a:xfrm flipH="1" flipV="1">
            <a:off x="4397658" y="3359002"/>
            <a:ext cx="23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s-MX" dirty="0"/>
          </a:p>
        </p:txBody>
      </p:sp>
      <p:sp>
        <p:nvSpPr>
          <p:cNvPr id="206" name="CuadroTexto 205">
            <a:extLst>
              <a:ext uri="{FF2B5EF4-FFF2-40B4-BE49-F238E27FC236}">
                <a16:creationId xmlns:a16="http://schemas.microsoft.com/office/drawing/2014/main" id="{656B06A8-37F8-4FE0-817A-4C4A505E75A1}"/>
              </a:ext>
            </a:extLst>
          </p:cNvPr>
          <p:cNvSpPr txBox="1"/>
          <p:nvPr/>
        </p:nvSpPr>
        <p:spPr>
          <a:xfrm>
            <a:off x="9752625" y="4206551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207" name="CuadroTexto 206">
            <a:extLst>
              <a:ext uri="{FF2B5EF4-FFF2-40B4-BE49-F238E27FC236}">
                <a16:creationId xmlns:a16="http://schemas.microsoft.com/office/drawing/2014/main" id="{C431282C-AF83-49BA-806B-DAD9A0E024EC}"/>
              </a:ext>
            </a:extLst>
          </p:cNvPr>
          <p:cNvSpPr txBox="1"/>
          <p:nvPr/>
        </p:nvSpPr>
        <p:spPr>
          <a:xfrm>
            <a:off x="9981038" y="572109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s-MX" dirty="0"/>
          </a:p>
        </p:txBody>
      </p:sp>
      <p:sp>
        <p:nvSpPr>
          <p:cNvPr id="208" name="CuadroTexto 207">
            <a:extLst>
              <a:ext uri="{FF2B5EF4-FFF2-40B4-BE49-F238E27FC236}">
                <a16:creationId xmlns:a16="http://schemas.microsoft.com/office/drawing/2014/main" id="{C33CE25D-EE7E-4876-8A62-E365C36712C8}"/>
              </a:ext>
            </a:extLst>
          </p:cNvPr>
          <p:cNvSpPr txBox="1"/>
          <p:nvPr/>
        </p:nvSpPr>
        <p:spPr>
          <a:xfrm>
            <a:off x="10784671" y="2472910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  <p:sp>
        <p:nvSpPr>
          <p:cNvPr id="209" name="CuadroTexto 208">
            <a:extLst>
              <a:ext uri="{FF2B5EF4-FFF2-40B4-BE49-F238E27FC236}">
                <a16:creationId xmlns:a16="http://schemas.microsoft.com/office/drawing/2014/main" id="{7CE6F1CC-54C3-4468-9E84-D8C73DD17A49}"/>
              </a:ext>
            </a:extLst>
          </p:cNvPr>
          <p:cNvSpPr txBox="1"/>
          <p:nvPr/>
        </p:nvSpPr>
        <p:spPr>
          <a:xfrm>
            <a:off x="8974266" y="5815443"/>
            <a:ext cx="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8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107</TotalTime>
  <Words>56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Andrei Lopez Perez</dc:creator>
  <cp:lastModifiedBy>Alberto Andrei Lopez Perez</cp:lastModifiedBy>
  <cp:revision>1</cp:revision>
  <dcterms:created xsi:type="dcterms:W3CDTF">2021-10-21T02:00:13Z</dcterms:created>
  <dcterms:modified xsi:type="dcterms:W3CDTF">2021-10-21T03:48:07Z</dcterms:modified>
</cp:coreProperties>
</file>