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1" r:id="rId8"/>
    <p:sldId id="280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79"/>
            <p14:sldId id="281"/>
            <p14:sldId id="280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26/11/2021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26/11/2021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2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4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26/11/2021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26/11/2021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Práctica de factibilidad financiera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Educación sin Fronteras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A4B722-2151-4F4E-9A59-BF700465B99C}"/>
              </a:ext>
            </a:extLst>
          </p:cNvPr>
          <p:cNvSpPr txBox="1"/>
          <p:nvPr/>
        </p:nvSpPr>
        <p:spPr>
          <a:xfrm>
            <a:off x="7019636" y="4839855"/>
            <a:ext cx="41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Finanzas Empresariales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Estado de Flujo de efectivo </a:t>
            </a:r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21517A4-E165-427D-939A-0E75E5BD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53" y="1276096"/>
            <a:ext cx="9350550" cy="57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Datos a considerar </a:t>
            </a: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TMAR DEL   23.6%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 los indicadores de factibilidad y analiza este proyecto en cuanto a la validez financiera que pueda tener: VPN, TIR, PRI, RAP E IR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Marcador de contenido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 la tabla de factibilidad y comenta de acuerdo a los parámetros de cada indicador. 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ño con el número 4 en su interior para indicar que se encuentra en el paso 4"/>
          <p:cNvGrpSpPr/>
          <p:nvPr/>
        </p:nvGrpSpPr>
        <p:grpSpPr bwMode="blackWhite">
          <a:xfrm>
            <a:off x="6096000" y="1809699"/>
            <a:ext cx="558179" cy="409838"/>
            <a:chOff x="6953426" y="711274"/>
            <a:chExt cx="558179" cy="409838"/>
          </a:xfrm>
        </p:grpSpPr>
        <p:sp>
          <p:nvSpPr>
            <p:cNvPr id="38" name="Elipse 37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9" name="Cuadro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Marcador de contenido 17"/>
          <p:cNvSpPr txBox="1">
            <a:spLocks/>
          </p:cNvSpPr>
          <p:nvPr/>
        </p:nvSpPr>
        <p:spPr>
          <a:xfrm>
            <a:off x="7084553" y="1630895"/>
            <a:ext cx="4504252" cy="494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Analiza de 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manera vertical  porcentual  </a:t>
            </a: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estado de resultados y balance general del 2021 de la empresa y aplica las siguientes 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razones simples</a:t>
            </a: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Bloque de rentabilidad: </a:t>
            </a:r>
            <a:r>
              <a:rPr lang="es-MX" dirty="0"/>
              <a:t>Margen de utilidad, Rendimiento sobre activos totales y Rendimiento sobre el Patrimonio.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Bloque de Liquidez: Razón de liquidez; </a:t>
            </a:r>
            <a:r>
              <a:rPr lang="es-MX" dirty="0"/>
              <a:t>Razón de Liquidez Inmediata y capital de trabajo.  También calcula la solvencia de la empresa.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MX" dirty="0"/>
              <a:t>Integra tu cuadro de análisis para las razones simples. Completa en  tu análisis con </a:t>
            </a:r>
            <a:r>
              <a:rPr lang="es-MX" b="1" dirty="0"/>
              <a:t>metodología horizontal </a:t>
            </a:r>
            <a:r>
              <a:rPr lang="es-MX" dirty="0"/>
              <a:t>comparando los ejercicios del 2021 y 2022 de los estados de resultados.  ¿Cuál es la tendencia en ventas que observas en estos pronósticos?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MX" dirty="0"/>
              <a:t>Elabora análisis y diagnóstico general de esta empresa.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MX" dirty="0"/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Estados de Resultados Proforma </a:t>
            </a: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D5D47C58-BF6A-473F-98D6-C0182FB1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02327"/>
            <a:ext cx="10848757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Balance general proforma 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FDDBAC17-6E6F-4B81-B3A7-1F0303CD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5" y="632433"/>
            <a:ext cx="6539346" cy="60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{014C97EB-33E9-4FF0-BCF6-55BB498FAC7E}tf10001108_win32</Template>
  <TotalTime>35</TotalTime>
  <Words>200</Words>
  <Application>Microsoft Office PowerPoint</Application>
  <PresentationFormat>Panorámica</PresentationFormat>
  <Paragraphs>26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WelcomeDoc</vt:lpstr>
      <vt:lpstr>Práctica de factibilidad financiera </vt:lpstr>
      <vt:lpstr>Estado de Flujo de efectivo </vt:lpstr>
      <vt:lpstr>Datos a considerar </vt:lpstr>
      <vt:lpstr>Estados de Resultados Proforma </vt:lpstr>
      <vt:lpstr>Balance general proforma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de factibilidad financiera </dc:title>
  <dc:creator>Verónica Agustín Domínguez</dc:creator>
  <cp:keywords/>
  <cp:lastModifiedBy>Verónica Agustín Domínguez</cp:lastModifiedBy>
  <cp:revision>9</cp:revision>
  <dcterms:created xsi:type="dcterms:W3CDTF">2021-11-26T15:44:10Z</dcterms:created>
  <dcterms:modified xsi:type="dcterms:W3CDTF">2021-11-26T16:19:28Z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